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78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 userDrawn="1">
          <p15:clr>
            <a:srgbClr val="A4A3A4"/>
          </p15:clr>
        </p15:guide>
        <p15:guide id="2" pos="1436" userDrawn="1">
          <p15:clr>
            <a:srgbClr val="A4A3A4"/>
          </p15:clr>
        </p15:guide>
        <p15:guide id="3" orient="horz" pos="232" userDrawn="1">
          <p15:clr>
            <a:srgbClr val="A4A3A4"/>
          </p15:clr>
        </p15:guide>
        <p15:guide id="4" orient="horz" pos="3362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17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56" y="84"/>
      </p:cViewPr>
      <p:guideLst>
        <p:guide orient="horz" pos="618"/>
        <p:guide pos="1436"/>
        <p:guide orient="horz" pos="232"/>
        <p:guide orient="horz" pos="336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2825077794215E-2"/>
          <c:y val="6.8965943407479371E-2"/>
          <c:w val="0.92338400570268553"/>
          <c:h val="0.931034056592520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Columna1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173-4330-A075-B3EA9A1F359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C173-4330-A075-B3EA9A1F359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5-C173-4330-A075-B3EA9A1F359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7-C173-4330-A075-B3EA9A1F359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9-C173-4330-A075-B3EA9A1F3595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>
                  <a:lumMod val="90000"/>
                  <a:lumOff val="1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B-C173-4330-A075-B3EA9A1F3595}"/>
              </c:ext>
            </c:extLst>
          </c:dPt>
          <c:dLbls>
            <c:dLbl>
              <c:idx val="4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173-4330-A075-B3EA9A1F35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>
                    <a:solidFill>
                      <a:schemeClr val="tx1"/>
                    </a:solidFill>
                    <a:latin typeface="Impact" panose="020B0806030902050204" pitchFamily="34" charset="0"/>
                    <a:ea typeface="Open Sans Condensed" panose="020B0604020202020204" charset="0"/>
                    <a:cs typeface="Open Sans Condensed" panose="020B060402020202020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35</c:v>
                </c:pt>
                <c:pt idx="1">
                  <c:v>75</c:v>
                </c:pt>
                <c:pt idx="2">
                  <c:v>65</c:v>
                </c:pt>
                <c:pt idx="3">
                  <c:v>100</c:v>
                </c:pt>
                <c:pt idx="4">
                  <c:v>125</c:v>
                </c:pt>
                <c:pt idx="5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173-4330-A075-B3EA9A1F35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4"/>
        <c:axId val="-1080195712"/>
        <c:axId val="-1080211488"/>
      </c:barChart>
      <c:catAx>
        <c:axId val="-10801957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080211488"/>
        <c:crosses val="autoZero"/>
        <c:auto val="1"/>
        <c:lblAlgn val="ctr"/>
        <c:lblOffset val="100"/>
        <c:noMultiLvlLbl val="0"/>
      </c:catAx>
      <c:valAx>
        <c:axId val="-108021148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1080195712"/>
        <c:crosses val="autoZero"/>
        <c:crossBetween val="between"/>
        <c:majorUnit val="20"/>
        <c:minorUnit val="4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3A416-ACE8-4702-9C56-97FC1857C439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CAEA5-B7AF-424C-9520-AA7A96E38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758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1813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515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569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130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425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287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831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885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1632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96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080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833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8798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3891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118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FDC6F-016A-42E9-97AF-58860764794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4089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FDC6F-016A-42E9-97AF-58860764794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097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024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393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271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38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869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655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AEA5-B7AF-424C-9520-AA7A96E38DB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764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192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0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750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6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69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54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61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76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87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80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46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01D5C-C104-46D5-8BEF-75298D663A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8C182-A39A-4E2A-A32A-0FFE5F428A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1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97924" y="2022229"/>
            <a:ext cx="8512267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500" b="1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r>
              <a:rPr lang="zh-CN" altLang="en-US" sz="75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师说课</a:t>
            </a:r>
            <a:r>
              <a:rPr lang="en-US" altLang="zh-CN" sz="7500" b="1" spc="600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7500" b="1" spc="600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7500" b="1" spc="6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05116" y="3270915"/>
            <a:ext cx="561512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初中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高中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endParaRPr lang="zh-CN" altLang="en-US" sz="1500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476793" y="3888214"/>
            <a:ext cx="3213717" cy="384876"/>
            <a:chOff x="4506691" y="2676821"/>
            <a:chExt cx="3478468" cy="428170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>
              <a:off x="4639772" y="2676821"/>
              <a:ext cx="3150326" cy="428170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28" u="sng">
                <a:solidFill>
                  <a:schemeClr val="bg1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4506691" y="2779938"/>
              <a:ext cx="3478468" cy="243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90" tIns="17145" rIns="34290" bIns="17145">
              <a:spAutoFit/>
            </a:bodyPr>
            <a:lstStyle/>
            <a:p>
              <a:pPr algn="ctr" defTabSz="816174"/>
              <a:r>
                <a:rPr lang="zh-CN" altLang="en-US" sz="1200" spc="300" dirty="0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讲课</a:t>
              </a:r>
              <a:r>
                <a:rPr lang="zh-CN" altLang="en-US" sz="1200" spc="300" dirty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人</a:t>
              </a:r>
              <a:r>
                <a:rPr lang="zh-CN" altLang="en-US" sz="1200" spc="300" dirty="0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：</a:t>
              </a:r>
              <a:r>
                <a:rPr lang="en-US" altLang="zh-CN" sz="1200" spc="300" dirty="0" err="1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iku</a:t>
              </a:r>
              <a:r>
                <a:rPr lang="zh-CN" altLang="en-US" sz="1200" spc="300" dirty="0" smtClean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  </a:t>
              </a:r>
              <a:r>
                <a:rPr lang="zh-CN" altLang="en-US" sz="1200" spc="300" dirty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部门：教师组</a:t>
              </a:r>
            </a:p>
          </p:txBody>
        </p:sp>
      </p:grpSp>
      <p:sp>
        <p:nvSpPr>
          <p:cNvPr id="10" name="Rectangle 14"/>
          <p:cNvSpPr/>
          <p:nvPr/>
        </p:nvSpPr>
        <p:spPr>
          <a:xfrm>
            <a:off x="3596808" y="4945020"/>
            <a:ext cx="51144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zh-CN" altLang="en-US" sz="900" spc="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9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300220"/>
            <a:ext cx="868690" cy="75387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99524" y="1374152"/>
            <a:ext cx="427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i="0" spc="300" dirty="0" smtClean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TEACHER LECTURE </a:t>
            </a:r>
          </a:p>
          <a:p>
            <a:r>
              <a:rPr lang="en-US" altLang="zh-CN" sz="2000" i="0" spc="300" dirty="0" smtClean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POWERPOINT TEMPLATES</a:t>
            </a:r>
            <a:endParaRPr lang="zh-CN" altLang="en-US" sz="2000" spc="300" dirty="0"/>
          </a:p>
        </p:txBody>
      </p:sp>
      <p:sp>
        <p:nvSpPr>
          <p:cNvPr id="22" name="TextBox 65"/>
          <p:cNvSpPr txBox="1"/>
          <p:nvPr/>
        </p:nvSpPr>
        <p:spPr>
          <a:xfrm>
            <a:off x="5506832" y="796729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pic>
        <p:nvPicPr>
          <p:cNvPr id="23" name="钢琴曲 - 绿野仙踪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8650" y="79883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50318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10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47" name="24 Elipse"/>
          <p:cNvSpPr>
            <a:spLocks noChangeAspect="1"/>
          </p:cNvSpPr>
          <p:nvPr/>
        </p:nvSpPr>
        <p:spPr>
          <a:xfrm flipH="1">
            <a:off x="3895567" y="1603647"/>
            <a:ext cx="4059919" cy="4059596"/>
          </a:xfrm>
          <a:prstGeom prst="ellipse">
            <a:avLst/>
          </a:prstGeom>
          <a:solidFill>
            <a:srgbClr val="EAEAEA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MX" sz="900">
              <a:latin typeface="Impact" panose="020B0806030902050204" pitchFamily="34" charset="0"/>
            </a:endParaRPr>
          </a:p>
        </p:txBody>
      </p:sp>
      <p:sp>
        <p:nvSpPr>
          <p:cNvPr id="48" name="15 Arco de bloque"/>
          <p:cNvSpPr>
            <a:spLocks noChangeAspect="1"/>
          </p:cNvSpPr>
          <p:nvPr/>
        </p:nvSpPr>
        <p:spPr bwMode="auto">
          <a:xfrm>
            <a:off x="5924103" y="1960042"/>
            <a:ext cx="1674825" cy="1673432"/>
          </a:xfrm>
          <a:custGeom>
            <a:avLst/>
            <a:gdLst/>
            <a:ahLst/>
            <a:cxnLst/>
            <a:rect l="l" t="t" r="r" b="b"/>
            <a:pathLst>
              <a:path w="3350035" h="3347252">
                <a:moveTo>
                  <a:pt x="0" y="1"/>
                </a:moveTo>
                <a:cubicBezTo>
                  <a:pt x="888233" y="-753"/>
                  <a:pt x="1740344" y="351571"/>
                  <a:pt x="2368681" y="979386"/>
                </a:cubicBezTo>
                <a:cubicBezTo>
                  <a:pt x="2997018" y="1607201"/>
                  <a:pt x="3350051" y="2459018"/>
                  <a:pt x="3350035" y="3347252"/>
                </a:cubicBezTo>
                <a:lnTo>
                  <a:pt x="2000618" y="3347229"/>
                </a:lnTo>
                <a:lnTo>
                  <a:pt x="2000620" y="3347193"/>
                </a:lnTo>
                <a:cubicBezTo>
                  <a:pt x="2000620" y="2243728"/>
                  <a:pt x="1106184" y="1349193"/>
                  <a:pt x="2842" y="1349193"/>
                </a:cubicBezTo>
                <a:cubicBezTo>
                  <a:pt x="2277" y="1349193"/>
                  <a:pt x="1711" y="1349193"/>
                  <a:pt x="1146" y="1349279"/>
                </a:cubicBezTo>
                <a:cubicBezTo>
                  <a:pt x="764" y="899519"/>
                  <a:pt x="382" y="44976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49" name="18 Arco de bloque"/>
          <p:cNvSpPr>
            <a:spLocks noChangeAspect="1"/>
          </p:cNvSpPr>
          <p:nvPr/>
        </p:nvSpPr>
        <p:spPr bwMode="auto">
          <a:xfrm>
            <a:off x="4252121" y="1960043"/>
            <a:ext cx="1671613" cy="1672944"/>
          </a:xfrm>
          <a:custGeom>
            <a:avLst/>
            <a:gdLst/>
            <a:ahLst/>
            <a:cxnLst/>
            <a:rect l="l" t="t" r="r" b="b"/>
            <a:pathLst>
              <a:path w="3343612" h="3346274">
                <a:moveTo>
                  <a:pt x="3341192" y="0"/>
                </a:moveTo>
                <a:lnTo>
                  <a:pt x="3343612" y="1349369"/>
                </a:lnTo>
                <a:cubicBezTo>
                  <a:pt x="2242221" y="1351124"/>
                  <a:pt x="1349909" y="2244423"/>
                  <a:pt x="1349461" y="3346274"/>
                </a:cubicBezTo>
                <a:lnTo>
                  <a:pt x="0" y="3345656"/>
                </a:lnTo>
                <a:cubicBezTo>
                  <a:pt x="845" y="1499993"/>
                  <a:pt x="1495532" y="3309"/>
                  <a:pt x="334119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0" name="17 Arco de bloque"/>
          <p:cNvSpPr>
            <a:spLocks noChangeAspect="1"/>
          </p:cNvSpPr>
          <p:nvPr/>
        </p:nvSpPr>
        <p:spPr bwMode="auto">
          <a:xfrm>
            <a:off x="4252122" y="3629578"/>
            <a:ext cx="1673235" cy="1677269"/>
          </a:xfrm>
          <a:custGeom>
            <a:avLst/>
            <a:gdLst/>
            <a:ahLst/>
            <a:cxnLst/>
            <a:rect l="l" t="t" r="r" b="b"/>
            <a:pathLst>
              <a:path w="3346857" h="3354925">
                <a:moveTo>
                  <a:pt x="9" y="0"/>
                </a:moveTo>
                <a:lnTo>
                  <a:pt x="1349648" y="3118"/>
                </a:lnTo>
                <a:lnTo>
                  <a:pt x="1349415" y="7732"/>
                </a:lnTo>
                <a:cubicBezTo>
                  <a:pt x="1349415" y="1111085"/>
                  <a:pt x="2243669" y="2005550"/>
                  <a:pt x="3346857" y="2005715"/>
                </a:cubicBezTo>
                <a:cubicBezTo>
                  <a:pt x="3346782" y="2455452"/>
                  <a:pt x="3346706" y="2905188"/>
                  <a:pt x="3346631" y="3354925"/>
                </a:cubicBezTo>
                <a:cubicBezTo>
                  <a:pt x="2457658" y="3354776"/>
                  <a:pt x="1605259" y="3000998"/>
                  <a:pt x="977440" y="2371621"/>
                </a:cubicBezTo>
                <a:cubicBezTo>
                  <a:pt x="349620" y="1742244"/>
                  <a:pt x="-2044" y="888971"/>
                  <a:pt x="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1" name="16 Arco de bloque"/>
          <p:cNvSpPr>
            <a:spLocks noChangeAspect="1"/>
          </p:cNvSpPr>
          <p:nvPr/>
        </p:nvSpPr>
        <p:spPr bwMode="auto">
          <a:xfrm>
            <a:off x="5923187" y="3633666"/>
            <a:ext cx="1675741" cy="1673182"/>
          </a:xfrm>
          <a:custGeom>
            <a:avLst/>
            <a:gdLst/>
            <a:ahLst/>
            <a:cxnLst/>
            <a:rect l="l" t="t" r="r" b="b"/>
            <a:pathLst>
              <a:path w="3351867" h="3346751">
                <a:moveTo>
                  <a:pt x="2002430" y="0"/>
                </a:moveTo>
                <a:lnTo>
                  <a:pt x="3351867" y="299"/>
                </a:lnTo>
                <a:cubicBezTo>
                  <a:pt x="3351670" y="888711"/>
                  <a:pt x="2998292" y="1740601"/>
                  <a:pt x="2369582" y="2368295"/>
                </a:cubicBezTo>
                <a:cubicBezTo>
                  <a:pt x="1740872" y="2995989"/>
                  <a:pt x="888412" y="3347989"/>
                  <a:pt x="0" y="3346748"/>
                </a:cubicBezTo>
                <a:lnTo>
                  <a:pt x="1884" y="1997417"/>
                </a:lnTo>
                <a:lnTo>
                  <a:pt x="4674" y="1997558"/>
                </a:lnTo>
                <a:cubicBezTo>
                  <a:pt x="1107869" y="1997558"/>
                  <a:pt x="2002213" y="1103262"/>
                  <a:pt x="20024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2" name="79 Forma libre"/>
          <p:cNvSpPr/>
          <p:nvPr/>
        </p:nvSpPr>
        <p:spPr bwMode="auto">
          <a:xfrm flipH="1" flipV="1">
            <a:off x="7526226" y="4018716"/>
            <a:ext cx="899996" cy="750137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3" name="79 Forma libre"/>
          <p:cNvSpPr/>
          <p:nvPr/>
        </p:nvSpPr>
        <p:spPr bwMode="auto">
          <a:xfrm flipV="1">
            <a:off x="3215708" y="5062772"/>
            <a:ext cx="2270471" cy="25711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4" name="79 Forma libre"/>
          <p:cNvSpPr/>
          <p:nvPr/>
        </p:nvSpPr>
        <p:spPr bwMode="auto">
          <a:xfrm>
            <a:off x="3215708" y="2539976"/>
            <a:ext cx="1135236" cy="780960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5" name="79 Forma libre"/>
          <p:cNvSpPr/>
          <p:nvPr/>
        </p:nvSpPr>
        <p:spPr bwMode="auto">
          <a:xfrm flipH="1">
            <a:off x="6274471" y="1619235"/>
            <a:ext cx="2151750" cy="41867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2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56" name="Textbox 1"/>
          <p:cNvSpPr/>
          <p:nvPr/>
        </p:nvSpPr>
        <p:spPr>
          <a:xfrm>
            <a:off x="8945425" y="1286617"/>
            <a:ext cx="2506347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kern="1000" spc="600" dirty="0">
              <a:solidFill>
                <a:schemeClr val="tx2"/>
              </a:solidFill>
              <a:latin typeface="+mj-ea"/>
              <a:ea typeface="+mj-ea"/>
              <a:cs typeface="Open Sans Condensed" panose="020B0604020202020204" charset="0"/>
            </a:endParaRPr>
          </a:p>
        </p:txBody>
      </p:sp>
      <p:grpSp>
        <p:nvGrpSpPr>
          <p:cNvPr id="57" name="Group 4"/>
          <p:cNvGrpSpPr>
            <a:grpSpLocks noChangeAspect="1"/>
          </p:cNvGrpSpPr>
          <p:nvPr/>
        </p:nvGrpSpPr>
        <p:grpSpPr bwMode="auto">
          <a:xfrm>
            <a:off x="8561221" y="1474033"/>
            <a:ext cx="309394" cy="261440"/>
            <a:chOff x="2936" y="-1661"/>
            <a:chExt cx="1613" cy="1363"/>
          </a:xfrm>
          <a:solidFill>
            <a:schemeClr val="tx2"/>
          </a:solidFill>
        </p:grpSpPr>
        <p:sp>
          <p:nvSpPr>
            <p:cNvPr id="58" name="Freeform 6"/>
            <p:cNvSpPr>
              <a:spLocks noEditPoints="1"/>
            </p:cNvSpPr>
            <p:nvPr/>
          </p:nvSpPr>
          <p:spPr bwMode="auto">
            <a:xfrm>
              <a:off x="3339" y="-1308"/>
              <a:ext cx="807" cy="808"/>
            </a:xfrm>
            <a:custGeom>
              <a:avLst/>
              <a:gdLst>
                <a:gd name="T0" fmla="*/ 1063 w 2420"/>
                <a:gd name="T1" fmla="*/ 315 h 2423"/>
                <a:gd name="T2" fmla="*/ 840 w 2420"/>
                <a:gd name="T3" fmla="*/ 382 h 2423"/>
                <a:gd name="T4" fmla="*/ 639 w 2420"/>
                <a:gd name="T5" fmla="*/ 505 h 2423"/>
                <a:gd name="T6" fmla="*/ 471 w 2420"/>
                <a:gd name="T7" fmla="*/ 686 h 2423"/>
                <a:gd name="T8" fmla="*/ 359 w 2420"/>
                <a:gd name="T9" fmla="*/ 898 h 2423"/>
                <a:gd name="T10" fmla="*/ 307 w 2420"/>
                <a:gd name="T11" fmla="*/ 1126 h 2423"/>
                <a:gd name="T12" fmla="*/ 314 w 2420"/>
                <a:gd name="T13" fmla="*/ 1358 h 2423"/>
                <a:gd name="T14" fmla="*/ 381 w 2420"/>
                <a:gd name="T15" fmla="*/ 1582 h 2423"/>
                <a:gd name="T16" fmla="*/ 505 w 2420"/>
                <a:gd name="T17" fmla="*/ 1783 h 2423"/>
                <a:gd name="T18" fmla="*/ 685 w 2420"/>
                <a:gd name="T19" fmla="*/ 1952 h 2423"/>
                <a:gd name="T20" fmla="*/ 897 w 2420"/>
                <a:gd name="T21" fmla="*/ 2064 h 2423"/>
                <a:gd name="T22" fmla="*/ 1126 w 2420"/>
                <a:gd name="T23" fmla="*/ 2116 h 2423"/>
                <a:gd name="T24" fmla="*/ 1357 w 2420"/>
                <a:gd name="T25" fmla="*/ 2108 h 2423"/>
                <a:gd name="T26" fmla="*/ 1580 w 2420"/>
                <a:gd name="T27" fmla="*/ 2041 h 2423"/>
                <a:gd name="T28" fmla="*/ 1783 w 2420"/>
                <a:gd name="T29" fmla="*/ 1918 h 2423"/>
                <a:gd name="T30" fmla="*/ 1949 w 2420"/>
                <a:gd name="T31" fmla="*/ 1737 h 2423"/>
                <a:gd name="T32" fmla="*/ 2063 w 2420"/>
                <a:gd name="T33" fmla="*/ 1525 h 2423"/>
                <a:gd name="T34" fmla="*/ 2113 w 2420"/>
                <a:gd name="T35" fmla="*/ 1297 h 2423"/>
                <a:gd name="T36" fmla="*/ 2106 w 2420"/>
                <a:gd name="T37" fmla="*/ 1065 h 2423"/>
                <a:gd name="T38" fmla="*/ 2039 w 2420"/>
                <a:gd name="T39" fmla="*/ 841 h 2423"/>
                <a:gd name="T40" fmla="*/ 1915 w 2420"/>
                <a:gd name="T41" fmla="*/ 640 h 2423"/>
                <a:gd name="T42" fmla="*/ 1736 w 2420"/>
                <a:gd name="T43" fmla="*/ 471 h 2423"/>
                <a:gd name="T44" fmla="*/ 1523 w 2420"/>
                <a:gd name="T45" fmla="*/ 359 h 2423"/>
                <a:gd name="T46" fmla="*/ 1296 w 2420"/>
                <a:gd name="T47" fmla="*/ 307 h 2423"/>
                <a:gd name="T48" fmla="*/ 1315 w 2420"/>
                <a:gd name="T49" fmla="*/ 4 h 2423"/>
                <a:gd name="T50" fmla="*/ 1611 w 2420"/>
                <a:gd name="T51" fmla="*/ 68 h 2423"/>
                <a:gd name="T52" fmla="*/ 1876 w 2420"/>
                <a:gd name="T53" fmla="*/ 200 h 2423"/>
                <a:gd name="T54" fmla="*/ 2100 w 2420"/>
                <a:gd name="T55" fmla="*/ 391 h 2423"/>
                <a:gd name="T56" fmla="*/ 2271 w 2420"/>
                <a:gd name="T57" fmla="*/ 628 h 2423"/>
                <a:gd name="T58" fmla="*/ 2381 w 2420"/>
                <a:gd name="T59" fmla="*/ 905 h 2423"/>
                <a:gd name="T60" fmla="*/ 2420 w 2420"/>
                <a:gd name="T61" fmla="*/ 1211 h 2423"/>
                <a:gd name="T62" fmla="*/ 2381 w 2420"/>
                <a:gd name="T63" fmla="*/ 1516 h 2423"/>
                <a:gd name="T64" fmla="*/ 2271 w 2420"/>
                <a:gd name="T65" fmla="*/ 1794 h 2423"/>
                <a:gd name="T66" fmla="*/ 2100 w 2420"/>
                <a:gd name="T67" fmla="*/ 2032 h 2423"/>
                <a:gd name="T68" fmla="*/ 1876 w 2420"/>
                <a:gd name="T69" fmla="*/ 2223 h 2423"/>
                <a:gd name="T70" fmla="*/ 1611 w 2420"/>
                <a:gd name="T71" fmla="*/ 2355 h 2423"/>
                <a:gd name="T72" fmla="*/ 1315 w 2420"/>
                <a:gd name="T73" fmla="*/ 2419 h 2423"/>
                <a:gd name="T74" fmla="*/ 1004 w 2420"/>
                <a:gd name="T75" fmla="*/ 2405 h 2423"/>
                <a:gd name="T76" fmla="*/ 716 w 2420"/>
                <a:gd name="T77" fmla="*/ 2317 h 2423"/>
                <a:gd name="T78" fmla="*/ 465 w 2420"/>
                <a:gd name="T79" fmla="*/ 2165 h 2423"/>
                <a:gd name="T80" fmla="*/ 258 w 2420"/>
                <a:gd name="T81" fmla="*/ 1958 h 2423"/>
                <a:gd name="T82" fmla="*/ 106 w 2420"/>
                <a:gd name="T83" fmla="*/ 1706 h 2423"/>
                <a:gd name="T84" fmla="*/ 18 w 2420"/>
                <a:gd name="T85" fmla="*/ 1418 h 2423"/>
                <a:gd name="T86" fmla="*/ 5 w 2420"/>
                <a:gd name="T87" fmla="*/ 1106 h 2423"/>
                <a:gd name="T88" fmla="*/ 69 w 2420"/>
                <a:gd name="T89" fmla="*/ 810 h 2423"/>
                <a:gd name="T90" fmla="*/ 200 w 2420"/>
                <a:gd name="T91" fmla="*/ 544 h 2423"/>
                <a:gd name="T92" fmla="*/ 390 w 2420"/>
                <a:gd name="T93" fmla="*/ 320 h 2423"/>
                <a:gd name="T94" fmla="*/ 629 w 2420"/>
                <a:gd name="T95" fmla="*/ 149 h 2423"/>
                <a:gd name="T96" fmla="*/ 906 w 2420"/>
                <a:gd name="T97" fmla="*/ 39 h 2423"/>
                <a:gd name="T98" fmla="*/ 1211 w 2420"/>
                <a:gd name="T99" fmla="*/ 0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0" h="2423">
                  <a:moveTo>
                    <a:pt x="1218" y="303"/>
                  </a:moveTo>
                  <a:lnTo>
                    <a:pt x="1141" y="306"/>
                  </a:lnTo>
                  <a:lnTo>
                    <a:pt x="1063" y="315"/>
                  </a:lnTo>
                  <a:lnTo>
                    <a:pt x="987" y="331"/>
                  </a:lnTo>
                  <a:lnTo>
                    <a:pt x="913" y="353"/>
                  </a:lnTo>
                  <a:lnTo>
                    <a:pt x="840" y="382"/>
                  </a:lnTo>
                  <a:lnTo>
                    <a:pt x="770" y="416"/>
                  </a:lnTo>
                  <a:lnTo>
                    <a:pt x="703" y="458"/>
                  </a:lnTo>
                  <a:lnTo>
                    <a:pt x="639" y="505"/>
                  </a:lnTo>
                  <a:lnTo>
                    <a:pt x="578" y="561"/>
                  </a:lnTo>
                  <a:lnTo>
                    <a:pt x="521" y="620"/>
                  </a:lnTo>
                  <a:lnTo>
                    <a:pt x="471" y="686"/>
                  </a:lnTo>
                  <a:lnTo>
                    <a:pt x="426" y="754"/>
                  </a:lnTo>
                  <a:lnTo>
                    <a:pt x="389" y="825"/>
                  </a:lnTo>
                  <a:lnTo>
                    <a:pt x="359" y="898"/>
                  </a:lnTo>
                  <a:lnTo>
                    <a:pt x="335" y="974"/>
                  </a:lnTo>
                  <a:lnTo>
                    <a:pt x="317" y="1050"/>
                  </a:lnTo>
                  <a:lnTo>
                    <a:pt x="307" y="1126"/>
                  </a:lnTo>
                  <a:lnTo>
                    <a:pt x="302" y="1203"/>
                  </a:lnTo>
                  <a:lnTo>
                    <a:pt x="305" y="1281"/>
                  </a:lnTo>
                  <a:lnTo>
                    <a:pt x="314" y="1358"/>
                  </a:lnTo>
                  <a:lnTo>
                    <a:pt x="331" y="1434"/>
                  </a:lnTo>
                  <a:lnTo>
                    <a:pt x="353" y="1509"/>
                  </a:lnTo>
                  <a:lnTo>
                    <a:pt x="381" y="1582"/>
                  </a:lnTo>
                  <a:lnTo>
                    <a:pt x="417" y="1652"/>
                  </a:lnTo>
                  <a:lnTo>
                    <a:pt x="457" y="1719"/>
                  </a:lnTo>
                  <a:lnTo>
                    <a:pt x="505" y="1783"/>
                  </a:lnTo>
                  <a:lnTo>
                    <a:pt x="560" y="1845"/>
                  </a:lnTo>
                  <a:lnTo>
                    <a:pt x="620" y="1901"/>
                  </a:lnTo>
                  <a:lnTo>
                    <a:pt x="685" y="1952"/>
                  </a:lnTo>
                  <a:lnTo>
                    <a:pt x="754" y="1997"/>
                  </a:lnTo>
                  <a:lnTo>
                    <a:pt x="824" y="2034"/>
                  </a:lnTo>
                  <a:lnTo>
                    <a:pt x="897" y="2064"/>
                  </a:lnTo>
                  <a:lnTo>
                    <a:pt x="973" y="2088"/>
                  </a:lnTo>
                  <a:lnTo>
                    <a:pt x="1048" y="2106"/>
                  </a:lnTo>
                  <a:lnTo>
                    <a:pt x="1126" y="2116"/>
                  </a:lnTo>
                  <a:lnTo>
                    <a:pt x="1203" y="2120"/>
                  </a:lnTo>
                  <a:lnTo>
                    <a:pt x="1279" y="2117"/>
                  </a:lnTo>
                  <a:lnTo>
                    <a:pt x="1357" y="2108"/>
                  </a:lnTo>
                  <a:lnTo>
                    <a:pt x="1433" y="2092"/>
                  </a:lnTo>
                  <a:lnTo>
                    <a:pt x="1507" y="2070"/>
                  </a:lnTo>
                  <a:lnTo>
                    <a:pt x="1580" y="2041"/>
                  </a:lnTo>
                  <a:lnTo>
                    <a:pt x="1650" y="2006"/>
                  </a:lnTo>
                  <a:lnTo>
                    <a:pt x="1717" y="1965"/>
                  </a:lnTo>
                  <a:lnTo>
                    <a:pt x="1783" y="1918"/>
                  </a:lnTo>
                  <a:lnTo>
                    <a:pt x="1842" y="1862"/>
                  </a:lnTo>
                  <a:lnTo>
                    <a:pt x="1899" y="1803"/>
                  </a:lnTo>
                  <a:lnTo>
                    <a:pt x="1949" y="1737"/>
                  </a:lnTo>
                  <a:lnTo>
                    <a:pt x="1994" y="1669"/>
                  </a:lnTo>
                  <a:lnTo>
                    <a:pt x="2031" y="1598"/>
                  </a:lnTo>
                  <a:lnTo>
                    <a:pt x="2063" y="1525"/>
                  </a:lnTo>
                  <a:lnTo>
                    <a:pt x="2086" y="1449"/>
                  </a:lnTo>
                  <a:lnTo>
                    <a:pt x="2103" y="1373"/>
                  </a:lnTo>
                  <a:lnTo>
                    <a:pt x="2113" y="1297"/>
                  </a:lnTo>
                  <a:lnTo>
                    <a:pt x="2118" y="1220"/>
                  </a:lnTo>
                  <a:lnTo>
                    <a:pt x="2115" y="1142"/>
                  </a:lnTo>
                  <a:lnTo>
                    <a:pt x="2106" y="1065"/>
                  </a:lnTo>
                  <a:lnTo>
                    <a:pt x="2089" y="989"/>
                  </a:lnTo>
                  <a:lnTo>
                    <a:pt x="2068" y="914"/>
                  </a:lnTo>
                  <a:lnTo>
                    <a:pt x="2039" y="841"/>
                  </a:lnTo>
                  <a:lnTo>
                    <a:pt x="2004" y="771"/>
                  </a:lnTo>
                  <a:lnTo>
                    <a:pt x="1963" y="704"/>
                  </a:lnTo>
                  <a:lnTo>
                    <a:pt x="1915" y="640"/>
                  </a:lnTo>
                  <a:lnTo>
                    <a:pt x="1862" y="578"/>
                  </a:lnTo>
                  <a:lnTo>
                    <a:pt x="1800" y="522"/>
                  </a:lnTo>
                  <a:lnTo>
                    <a:pt x="1736" y="471"/>
                  </a:lnTo>
                  <a:lnTo>
                    <a:pt x="1668" y="426"/>
                  </a:lnTo>
                  <a:lnTo>
                    <a:pt x="1596" y="389"/>
                  </a:lnTo>
                  <a:lnTo>
                    <a:pt x="1523" y="359"/>
                  </a:lnTo>
                  <a:lnTo>
                    <a:pt x="1449" y="335"/>
                  </a:lnTo>
                  <a:lnTo>
                    <a:pt x="1372" y="317"/>
                  </a:lnTo>
                  <a:lnTo>
                    <a:pt x="1296" y="307"/>
                  </a:lnTo>
                  <a:lnTo>
                    <a:pt x="1218" y="303"/>
                  </a:lnTo>
                  <a:close/>
                  <a:moveTo>
                    <a:pt x="1211" y="0"/>
                  </a:moveTo>
                  <a:lnTo>
                    <a:pt x="1315" y="4"/>
                  </a:lnTo>
                  <a:lnTo>
                    <a:pt x="1416" y="18"/>
                  </a:lnTo>
                  <a:lnTo>
                    <a:pt x="1516" y="39"/>
                  </a:lnTo>
                  <a:lnTo>
                    <a:pt x="1611" y="68"/>
                  </a:lnTo>
                  <a:lnTo>
                    <a:pt x="1704" y="106"/>
                  </a:lnTo>
                  <a:lnTo>
                    <a:pt x="1793" y="149"/>
                  </a:lnTo>
                  <a:lnTo>
                    <a:pt x="1876" y="200"/>
                  </a:lnTo>
                  <a:lnTo>
                    <a:pt x="1955" y="258"/>
                  </a:lnTo>
                  <a:lnTo>
                    <a:pt x="2030" y="320"/>
                  </a:lnTo>
                  <a:lnTo>
                    <a:pt x="2100" y="391"/>
                  </a:lnTo>
                  <a:lnTo>
                    <a:pt x="2162" y="465"/>
                  </a:lnTo>
                  <a:lnTo>
                    <a:pt x="2220" y="544"/>
                  </a:lnTo>
                  <a:lnTo>
                    <a:pt x="2271" y="628"/>
                  </a:lnTo>
                  <a:lnTo>
                    <a:pt x="2314" y="717"/>
                  </a:lnTo>
                  <a:lnTo>
                    <a:pt x="2351" y="810"/>
                  </a:lnTo>
                  <a:lnTo>
                    <a:pt x="2381" y="905"/>
                  </a:lnTo>
                  <a:lnTo>
                    <a:pt x="2402" y="1005"/>
                  </a:lnTo>
                  <a:lnTo>
                    <a:pt x="2415" y="1106"/>
                  </a:lnTo>
                  <a:lnTo>
                    <a:pt x="2420" y="1211"/>
                  </a:lnTo>
                  <a:lnTo>
                    <a:pt x="2415" y="1315"/>
                  </a:lnTo>
                  <a:lnTo>
                    <a:pt x="2402" y="1418"/>
                  </a:lnTo>
                  <a:lnTo>
                    <a:pt x="2381" y="1516"/>
                  </a:lnTo>
                  <a:lnTo>
                    <a:pt x="2351" y="1613"/>
                  </a:lnTo>
                  <a:lnTo>
                    <a:pt x="2314" y="1706"/>
                  </a:lnTo>
                  <a:lnTo>
                    <a:pt x="2271" y="1794"/>
                  </a:lnTo>
                  <a:lnTo>
                    <a:pt x="2220" y="1879"/>
                  </a:lnTo>
                  <a:lnTo>
                    <a:pt x="2162" y="1958"/>
                  </a:lnTo>
                  <a:lnTo>
                    <a:pt x="2100" y="2032"/>
                  </a:lnTo>
                  <a:lnTo>
                    <a:pt x="2030" y="2103"/>
                  </a:lnTo>
                  <a:lnTo>
                    <a:pt x="1955" y="2165"/>
                  </a:lnTo>
                  <a:lnTo>
                    <a:pt x="1876" y="2223"/>
                  </a:lnTo>
                  <a:lnTo>
                    <a:pt x="1793" y="2274"/>
                  </a:lnTo>
                  <a:lnTo>
                    <a:pt x="1704" y="2317"/>
                  </a:lnTo>
                  <a:lnTo>
                    <a:pt x="1611" y="2355"/>
                  </a:lnTo>
                  <a:lnTo>
                    <a:pt x="1516" y="2384"/>
                  </a:lnTo>
                  <a:lnTo>
                    <a:pt x="1416" y="2405"/>
                  </a:lnTo>
                  <a:lnTo>
                    <a:pt x="1315" y="2419"/>
                  </a:lnTo>
                  <a:lnTo>
                    <a:pt x="1211" y="2423"/>
                  </a:lnTo>
                  <a:lnTo>
                    <a:pt x="1107" y="2419"/>
                  </a:lnTo>
                  <a:lnTo>
                    <a:pt x="1004" y="2405"/>
                  </a:lnTo>
                  <a:lnTo>
                    <a:pt x="906" y="2384"/>
                  </a:lnTo>
                  <a:lnTo>
                    <a:pt x="809" y="2355"/>
                  </a:lnTo>
                  <a:lnTo>
                    <a:pt x="716" y="2317"/>
                  </a:lnTo>
                  <a:lnTo>
                    <a:pt x="629" y="2274"/>
                  </a:lnTo>
                  <a:lnTo>
                    <a:pt x="544" y="2223"/>
                  </a:lnTo>
                  <a:lnTo>
                    <a:pt x="465" y="2165"/>
                  </a:lnTo>
                  <a:lnTo>
                    <a:pt x="390" y="2103"/>
                  </a:lnTo>
                  <a:lnTo>
                    <a:pt x="320" y="2032"/>
                  </a:lnTo>
                  <a:lnTo>
                    <a:pt x="258" y="1958"/>
                  </a:lnTo>
                  <a:lnTo>
                    <a:pt x="200" y="1879"/>
                  </a:lnTo>
                  <a:lnTo>
                    <a:pt x="149" y="1794"/>
                  </a:lnTo>
                  <a:lnTo>
                    <a:pt x="106" y="1706"/>
                  </a:lnTo>
                  <a:lnTo>
                    <a:pt x="69" y="1613"/>
                  </a:lnTo>
                  <a:lnTo>
                    <a:pt x="39" y="1516"/>
                  </a:lnTo>
                  <a:lnTo>
                    <a:pt x="18" y="1418"/>
                  </a:lnTo>
                  <a:lnTo>
                    <a:pt x="5" y="1315"/>
                  </a:lnTo>
                  <a:lnTo>
                    <a:pt x="0" y="1211"/>
                  </a:lnTo>
                  <a:lnTo>
                    <a:pt x="5" y="1106"/>
                  </a:lnTo>
                  <a:lnTo>
                    <a:pt x="18" y="1005"/>
                  </a:lnTo>
                  <a:lnTo>
                    <a:pt x="39" y="905"/>
                  </a:lnTo>
                  <a:lnTo>
                    <a:pt x="69" y="810"/>
                  </a:lnTo>
                  <a:lnTo>
                    <a:pt x="106" y="717"/>
                  </a:lnTo>
                  <a:lnTo>
                    <a:pt x="149" y="628"/>
                  </a:lnTo>
                  <a:lnTo>
                    <a:pt x="200" y="544"/>
                  </a:lnTo>
                  <a:lnTo>
                    <a:pt x="258" y="465"/>
                  </a:lnTo>
                  <a:lnTo>
                    <a:pt x="320" y="391"/>
                  </a:lnTo>
                  <a:lnTo>
                    <a:pt x="390" y="320"/>
                  </a:lnTo>
                  <a:lnTo>
                    <a:pt x="465" y="258"/>
                  </a:lnTo>
                  <a:lnTo>
                    <a:pt x="544" y="200"/>
                  </a:lnTo>
                  <a:lnTo>
                    <a:pt x="629" y="149"/>
                  </a:lnTo>
                  <a:lnTo>
                    <a:pt x="716" y="106"/>
                  </a:lnTo>
                  <a:lnTo>
                    <a:pt x="809" y="68"/>
                  </a:lnTo>
                  <a:lnTo>
                    <a:pt x="906" y="39"/>
                  </a:lnTo>
                  <a:lnTo>
                    <a:pt x="1004" y="18"/>
                  </a:lnTo>
                  <a:lnTo>
                    <a:pt x="1107" y="4"/>
                  </a:lnTo>
                  <a:lnTo>
                    <a:pt x="1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latin typeface="Impact" panose="020B0806030902050204" pitchFamily="34" charset="0"/>
              </a:endParaRPr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3541" y="-1106"/>
              <a:ext cx="226" cy="227"/>
            </a:xfrm>
            <a:custGeom>
              <a:avLst/>
              <a:gdLst>
                <a:gd name="T0" fmla="*/ 605 w 679"/>
                <a:gd name="T1" fmla="*/ 0 h 682"/>
                <a:gd name="T2" fmla="*/ 629 w 679"/>
                <a:gd name="T3" fmla="*/ 5 h 682"/>
                <a:gd name="T4" fmla="*/ 649 w 679"/>
                <a:gd name="T5" fmla="*/ 15 h 682"/>
                <a:gd name="T6" fmla="*/ 664 w 679"/>
                <a:gd name="T7" fmla="*/ 32 h 682"/>
                <a:gd name="T8" fmla="*/ 676 w 679"/>
                <a:gd name="T9" fmla="*/ 52 h 682"/>
                <a:gd name="T10" fmla="*/ 679 w 679"/>
                <a:gd name="T11" fmla="*/ 76 h 682"/>
                <a:gd name="T12" fmla="*/ 676 w 679"/>
                <a:gd name="T13" fmla="*/ 100 h 682"/>
                <a:gd name="T14" fmla="*/ 664 w 679"/>
                <a:gd name="T15" fmla="*/ 121 h 682"/>
                <a:gd name="T16" fmla="*/ 649 w 679"/>
                <a:gd name="T17" fmla="*/ 138 h 682"/>
                <a:gd name="T18" fmla="*/ 629 w 679"/>
                <a:gd name="T19" fmla="*/ 148 h 682"/>
                <a:gd name="T20" fmla="*/ 605 w 679"/>
                <a:gd name="T21" fmla="*/ 152 h 682"/>
                <a:gd name="T22" fmla="*/ 542 w 679"/>
                <a:gd name="T23" fmla="*/ 157 h 682"/>
                <a:gd name="T24" fmla="*/ 484 w 679"/>
                <a:gd name="T25" fmla="*/ 169 h 682"/>
                <a:gd name="T26" fmla="*/ 428 w 679"/>
                <a:gd name="T27" fmla="*/ 188 h 682"/>
                <a:gd name="T28" fmla="*/ 375 w 679"/>
                <a:gd name="T29" fmla="*/ 214 h 682"/>
                <a:gd name="T30" fmla="*/ 326 w 679"/>
                <a:gd name="T31" fmla="*/ 246 h 682"/>
                <a:gd name="T32" fmla="*/ 283 w 679"/>
                <a:gd name="T33" fmla="*/ 285 h 682"/>
                <a:gd name="T34" fmla="*/ 244 w 679"/>
                <a:gd name="T35" fmla="*/ 328 h 682"/>
                <a:gd name="T36" fmla="*/ 213 w 679"/>
                <a:gd name="T37" fmla="*/ 378 h 682"/>
                <a:gd name="T38" fmla="*/ 186 w 679"/>
                <a:gd name="T39" fmla="*/ 430 h 682"/>
                <a:gd name="T40" fmla="*/ 167 w 679"/>
                <a:gd name="T41" fmla="*/ 485 h 682"/>
                <a:gd name="T42" fmla="*/ 155 w 679"/>
                <a:gd name="T43" fmla="*/ 545 h 682"/>
                <a:gd name="T44" fmla="*/ 151 w 679"/>
                <a:gd name="T45" fmla="*/ 606 h 682"/>
                <a:gd name="T46" fmla="*/ 146 w 679"/>
                <a:gd name="T47" fmla="*/ 630 h 682"/>
                <a:gd name="T48" fmla="*/ 136 w 679"/>
                <a:gd name="T49" fmla="*/ 650 h 682"/>
                <a:gd name="T50" fmla="*/ 119 w 679"/>
                <a:gd name="T51" fmla="*/ 667 h 682"/>
                <a:gd name="T52" fmla="*/ 98 w 679"/>
                <a:gd name="T53" fmla="*/ 679 h 682"/>
                <a:gd name="T54" fmla="*/ 75 w 679"/>
                <a:gd name="T55" fmla="*/ 682 h 682"/>
                <a:gd name="T56" fmla="*/ 51 w 679"/>
                <a:gd name="T57" fmla="*/ 679 h 682"/>
                <a:gd name="T58" fmla="*/ 30 w 679"/>
                <a:gd name="T59" fmla="*/ 667 h 682"/>
                <a:gd name="T60" fmla="*/ 14 w 679"/>
                <a:gd name="T61" fmla="*/ 650 h 682"/>
                <a:gd name="T62" fmla="*/ 3 w 679"/>
                <a:gd name="T63" fmla="*/ 630 h 682"/>
                <a:gd name="T64" fmla="*/ 0 w 679"/>
                <a:gd name="T65" fmla="*/ 606 h 682"/>
                <a:gd name="T66" fmla="*/ 5 w 679"/>
                <a:gd name="T67" fmla="*/ 530 h 682"/>
                <a:gd name="T68" fmla="*/ 18 w 679"/>
                <a:gd name="T69" fmla="*/ 457 h 682"/>
                <a:gd name="T70" fmla="*/ 40 w 679"/>
                <a:gd name="T71" fmla="*/ 388 h 682"/>
                <a:gd name="T72" fmla="*/ 70 w 679"/>
                <a:gd name="T73" fmla="*/ 321 h 682"/>
                <a:gd name="T74" fmla="*/ 107 w 679"/>
                <a:gd name="T75" fmla="*/ 260 h 682"/>
                <a:gd name="T76" fmla="*/ 152 w 679"/>
                <a:gd name="T77" fmla="*/ 205 h 682"/>
                <a:gd name="T78" fmla="*/ 203 w 679"/>
                <a:gd name="T79" fmla="*/ 154 h 682"/>
                <a:gd name="T80" fmla="*/ 259 w 679"/>
                <a:gd name="T81" fmla="*/ 109 h 682"/>
                <a:gd name="T82" fmla="*/ 320 w 679"/>
                <a:gd name="T83" fmla="*/ 72 h 682"/>
                <a:gd name="T84" fmla="*/ 386 w 679"/>
                <a:gd name="T85" fmla="*/ 42 h 682"/>
                <a:gd name="T86" fmla="*/ 456 w 679"/>
                <a:gd name="T87" fmla="*/ 20 h 682"/>
                <a:gd name="T88" fmla="*/ 529 w 679"/>
                <a:gd name="T89" fmla="*/ 5 h 682"/>
                <a:gd name="T90" fmla="*/ 605 w 679"/>
                <a:gd name="T91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9" h="682">
                  <a:moveTo>
                    <a:pt x="605" y="0"/>
                  </a:moveTo>
                  <a:lnTo>
                    <a:pt x="629" y="5"/>
                  </a:lnTo>
                  <a:lnTo>
                    <a:pt x="649" y="15"/>
                  </a:lnTo>
                  <a:lnTo>
                    <a:pt x="664" y="32"/>
                  </a:lnTo>
                  <a:lnTo>
                    <a:pt x="676" y="52"/>
                  </a:lnTo>
                  <a:lnTo>
                    <a:pt x="679" y="76"/>
                  </a:lnTo>
                  <a:lnTo>
                    <a:pt x="676" y="100"/>
                  </a:lnTo>
                  <a:lnTo>
                    <a:pt x="664" y="121"/>
                  </a:lnTo>
                  <a:lnTo>
                    <a:pt x="649" y="138"/>
                  </a:lnTo>
                  <a:lnTo>
                    <a:pt x="629" y="148"/>
                  </a:lnTo>
                  <a:lnTo>
                    <a:pt x="605" y="152"/>
                  </a:lnTo>
                  <a:lnTo>
                    <a:pt x="542" y="157"/>
                  </a:lnTo>
                  <a:lnTo>
                    <a:pt x="484" y="169"/>
                  </a:lnTo>
                  <a:lnTo>
                    <a:pt x="428" y="188"/>
                  </a:lnTo>
                  <a:lnTo>
                    <a:pt x="375" y="214"/>
                  </a:lnTo>
                  <a:lnTo>
                    <a:pt x="326" y="246"/>
                  </a:lnTo>
                  <a:lnTo>
                    <a:pt x="283" y="285"/>
                  </a:lnTo>
                  <a:lnTo>
                    <a:pt x="244" y="328"/>
                  </a:lnTo>
                  <a:lnTo>
                    <a:pt x="213" y="378"/>
                  </a:lnTo>
                  <a:lnTo>
                    <a:pt x="186" y="430"/>
                  </a:lnTo>
                  <a:lnTo>
                    <a:pt x="167" y="485"/>
                  </a:lnTo>
                  <a:lnTo>
                    <a:pt x="155" y="545"/>
                  </a:lnTo>
                  <a:lnTo>
                    <a:pt x="151" y="606"/>
                  </a:lnTo>
                  <a:lnTo>
                    <a:pt x="146" y="630"/>
                  </a:lnTo>
                  <a:lnTo>
                    <a:pt x="136" y="650"/>
                  </a:lnTo>
                  <a:lnTo>
                    <a:pt x="119" y="667"/>
                  </a:lnTo>
                  <a:lnTo>
                    <a:pt x="98" y="679"/>
                  </a:lnTo>
                  <a:lnTo>
                    <a:pt x="75" y="682"/>
                  </a:lnTo>
                  <a:lnTo>
                    <a:pt x="51" y="679"/>
                  </a:lnTo>
                  <a:lnTo>
                    <a:pt x="30" y="667"/>
                  </a:lnTo>
                  <a:lnTo>
                    <a:pt x="14" y="650"/>
                  </a:lnTo>
                  <a:lnTo>
                    <a:pt x="3" y="630"/>
                  </a:lnTo>
                  <a:lnTo>
                    <a:pt x="0" y="606"/>
                  </a:lnTo>
                  <a:lnTo>
                    <a:pt x="5" y="530"/>
                  </a:lnTo>
                  <a:lnTo>
                    <a:pt x="18" y="457"/>
                  </a:lnTo>
                  <a:lnTo>
                    <a:pt x="40" y="388"/>
                  </a:lnTo>
                  <a:lnTo>
                    <a:pt x="70" y="321"/>
                  </a:lnTo>
                  <a:lnTo>
                    <a:pt x="107" y="260"/>
                  </a:lnTo>
                  <a:lnTo>
                    <a:pt x="152" y="205"/>
                  </a:lnTo>
                  <a:lnTo>
                    <a:pt x="203" y="154"/>
                  </a:lnTo>
                  <a:lnTo>
                    <a:pt x="259" y="109"/>
                  </a:lnTo>
                  <a:lnTo>
                    <a:pt x="320" y="72"/>
                  </a:lnTo>
                  <a:lnTo>
                    <a:pt x="386" y="42"/>
                  </a:lnTo>
                  <a:lnTo>
                    <a:pt x="456" y="20"/>
                  </a:lnTo>
                  <a:lnTo>
                    <a:pt x="529" y="5"/>
                  </a:lnTo>
                  <a:lnTo>
                    <a:pt x="6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latin typeface="Impact" panose="020B0806030902050204" pitchFamily="34" charset="0"/>
              </a:endParaRPr>
            </a:p>
          </p:txBody>
        </p:sp>
        <p:sp>
          <p:nvSpPr>
            <p:cNvPr id="60" name="Freeform 8"/>
            <p:cNvSpPr>
              <a:spLocks noEditPoints="1"/>
            </p:cNvSpPr>
            <p:nvPr/>
          </p:nvSpPr>
          <p:spPr bwMode="auto">
            <a:xfrm>
              <a:off x="2936" y="-1661"/>
              <a:ext cx="1613" cy="1363"/>
            </a:xfrm>
            <a:custGeom>
              <a:avLst/>
              <a:gdLst>
                <a:gd name="T0" fmla="*/ 1634 w 4838"/>
                <a:gd name="T1" fmla="*/ 307 h 4089"/>
                <a:gd name="T2" fmla="*/ 1578 w 4838"/>
                <a:gd name="T3" fmla="*/ 329 h 4089"/>
                <a:gd name="T4" fmla="*/ 1537 w 4838"/>
                <a:gd name="T5" fmla="*/ 371 h 4089"/>
                <a:gd name="T6" fmla="*/ 1252 w 4838"/>
                <a:gd name="T7" fmla="*/ 1076 h 4089"/>
                <a:gd name="T8" fmla="*/ 395 w 4838"/>
                <a:gd name="T9" fmla="*/ 1224 h 4089"/>
                <a:gd name="T10" fmla="*/ 338 w 4838"/>
                <a:gd name="T11" fmla="*/ 1264 h 4089"/>
                <a:gd name="T12" fmla="*/ 307 w 4838"/>
                <a:gd name="T13" fmla="*/ 1327 h 4089"/>
                <a:gd name="T14" fmla="*/ 302 w 4838"/>
                <a:gd name="T15" fmla="*/ 3634 h 4089"/>
                <a:gd name="T16" fmla="*/ 319 w 4838"/>
                <a:gd name="T17" fmla="*/ 3701 h 4089"/>
                <a:gd name="T18" fmla="*/ 359 w 4838"/>
                <a:gd name="T19" fmla="*/ 3752 h 4089"/>
                <a:gd name="T20" fmla="*/ 418 w 4838"/>
                <a:gd name="T21" fmla="*/ 3781 h 4089"/>
                <a:gd name="T22" fmla="*/ 4384 w 4838"/>
                <a:gd name="T23" fmla="*/ 3786 h 4089"/>
                <a:gd name="T24" fmla="*/ 4451 w 4838"/>
                <a:gd name="T25" fmla="*/ 3769 h 4089"/>
                <a:gd name="T26" fmla="*/ 4503 w 4838"/>
                <a:gd name="T27" fmla="*/ 3729 h 4089"/>
                <a:gd name="T28" fmla="*/ 4531 w 4838"/>
                <a:gd name="T29" fmla="*/ 3668 h 4089"/>
                <a:gd name="T30" fmla="*/ 4536 w 4838"/>
                <a:gd name="T31" fmla="*/ 1363 h 4089"/>
                <a:gd name="T32" fmla="*/ 4519 w 4838"/>
                <a:gd name="T33" fmla="*/ 1294 h 4089"/>
                <a:gd name="T34" fmla="*/ 4475 w 4838"/>
                <a:gd name="T35" fmla="*/ 1240 h 4089"/>
                <a:gd name="T36" fmla="*/ 4409 w 4838"/>
                <a:gd name="T37" fmla="*/ 1213 h 4089"/>
                <a:gd name="T38" fmla="*/ 3316 w 4838"/>
                <a:gd name="T39" fmla="*/ 398 h 4089"/>
                <a:gd name="T40" fmla="*/ 3283 w 4838"/>
                <a:gd name="T41" fmla="*/ 349 h 4089"/>
                <a:gd name="T42" fmla="*/ 3234 w 4838"/>
                <a:gd name="T43" fmla="*/ 314 h 4089"/>
                <a:gd name="T44" fmla="*/ 3175 w 4838"/>
                <a:gd name="T45" fmla="*/ 302 h 4089"/>
                <a:gd name="T46" fmla="*/ 1663 w 4838"/>
                <a:gd name="T47" fmla="*/ 0 h 4089"/>
                <a:gd name="T48" fmla="*/ 3236 w 4838"/>
                <a:gd name="T49" fmla="*/ 4 h 4089"/>
                <a:gd name="T50" fmla="*/ 3352 w 4838"/>
                <a:gd name="T51" fmla="*/ 35 h 4089"/>
                <a:gd name="T52" fmla="*/ 3453 w 4838"/>
                <a:gd name="T53" fmla="*/ 95 h 4089"/>
                <a:gd name="T54" fmla="*/ 3537 w 4838"/>
                <a:gd name="T55" fmla="*/ 180 h 4089"/>
                <a:gd name="T56" fmla="*/ 3596 w 4838"/>
                <a:gd name="T57" fmla="*/ 286 h 4089"/>
                <a:gd name="T58" fmla="*/ 4460 w 4838"/>
                <a:gd name="T59" fmla="*/ 914 h 4089"/>
                <a:gd name="T60" fmla="*/ 4573 w 4838"/>
                <a:gd name="T61" fmla="*/ 949 h 4089"/>
                <a:gd name="T62" fmla="*/ 4670 w 4838"/>
                <a:gd name="T63" fmla="*/ 1009 h 4089"/>
                <a:gd name="T64" fmla="*/ 4749 w 4838"/>
                <a:gd name="T65" fmla="*/ 1091 h 4089"/>
                <a:gd name="T66" fmla="*/ 4805 w 4838"/>
                <a:gd name="T67" fmla="*/ 1190 h 4089"/>
                <a:gd name="T68" fmla="*/ 4835 w 4838"/>
                <a:gd name="T69" fmla="*/ 1303 h 4089"/>
                <a:gd name="T70" fmla="*/ 4838 w 4838"/>
                <a:gd name="T71" fmla="*/ 3634 h 4089"/>
                <a:gd name="T72" fmla="*/ 4823 w 4838"/>
                <a:gd name="T73" fmla="*/ 3755 h 4089"/>
                <a:gd name="T74" fmla="*/ 4777 w 4838"/>
                <a:gd name="T75" fmla="*/ 3863 h 4089"/>
                <a:gd name="T76" fmla="*/ 4706 w 4838"/>
                <a:gd name="T77" fmla="*/ 3954 h 4089"/>
                <a:gd name="T78" fmla="*/ 4613 w 4838"/>
                <a:gd name="T79" fmla="*/ 4026 h 4089"/>
                <a:gd name="T80" fmla="*/ 4505 w 4838"/>
                <a:gd name="T81" fmla="*/ 4072 h 4089"/>
                <a:gd name="T82" fmla="*/ 4384 w 4838"/>
                <a:gd name="T83" fmla="*/ 4089 h 4089"/>
                <a:gd name="T84" fmla="*/ 392 w 4838"/>
                <a:gd name="T85" fmla="*/ 4084 h 4089"/>
                <a:gd name="T86" fmla="*/ 277 w 4838"/>
                <a:gd name="T87" fmla="*/ 4053 h 4089"/>
                <a:gd name="T88" fmla="*/ 177 w 4838"/>
                <a:gd name="T89" fmla="*/ 3993 h 4089"/>
                <a:gd name="T90" fmla="*/ 95 w 4838"/>
                <a:gd name="T91" fmla="*/ 3911 h 4089"/>
                <a:gd name="T92" fmla="*/ 36 w 4838"/>
                <a:gd name="T93" fmla="*/ 3811 h 4089"/>
                <a:gd name="T94" fmla="*/ 4 w 4838"/>
                <a:gd name="T95" fmla="*/ 3695 h 4089"/>
                <a:gd name="T96" fmla="*/ 0 w 4838"/>
                <a:gd name="T97" fmla="*/ 1363 h 4089"/>
                <a:gd name="T98" fmla="*/ 15 w 4838"/>
                <a:gd name="T99" fmla="*/ 1245 h 4089"/>
                <a:gd name="T100" fmla="*/ 58 w 4838"/>
                <a:gd name="T101" fmla="*/ 1139 h 4089"/>
                <a:gd name="T102" fmla="*/ 127 w 4838"/>
                <a:gd name="T103" fmla="*/ 1048 h 4089"/>
                <a:gd name="T104" fmla="*/ 214 w 4838"/>
                <a:gd name="T105" fmla="*/ 976 h 4089"/>
                <a:gd name="T106" fmla="*/ 322 w 4838"/>
                <a:gd name="T107" fmla="*/ 929 h 4089"/>
                <a:gd name="T108" fmla="*/ 1035 w 4838"/>
                <a:gd name="T109" fmla="*/ 805 h 4089"/>
                <a:gd name="T110" fmla="*/ 1269 w 4838"/>
                <a:gd name="T111" fmla="*/ 229 h 4089"/>
                <a:gd name="T112" fmla="*/ 1340 w 4838"/>
                <a:gd name="T113" fmla="*/ 134 h 4089"/>
                <a:gd name="T114" fmla="*/ 1434 w 4838"/>
                <a:gd name="T115" fmla="*/ 62 h 4089"/>
                <a:gd name="T116" fmla="*/ 1543 w 4838"/>
                <a:gd name="T117" fmla="*/ 16 h 4089"/>
                <a:gd name="T118" fmla="*/ 1663 w 4838"/>
                <a:gd name="T119" fmla="*/ 0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38" h="4089">
                  <a:moveTo>
                    <a:pt x="1663" y="302"/>
                  </a:moveTo>
                  <a:lnTo>
                    <a:pt x="1634" y="307"/>
                  </a:lnTo>
                  <a:lnTo>
                    <a:pt x="1605" y="314"/>
                  </a:lnTo>
                  <a:lnTo>
                    <a:pt x="1578" y="329"/>
                  </a:lnTo>
                  <a:lnTo>
                    <a:pt x="1556" y="349"/>
                  </a:lnTo>
                  <a:lnTo>
                    <a:pt x="1537" y="371"/>
                  </a:lnTo>
                  <a:lnTo>
                    <a:pt x="1523" y="398"/>
                  </a:lnTo>
                  <a:lnTo>
                    <a:pt x="1252" y="1076"/>
                  </a:lnTo>
                  <a:lnTo>
                    <a:pt x="429" y="1213"/>
                  </a:lnTo>
                  <a:lnTo>
                    <a:pt x="395" y="1224"/>
                  </a:lnTo>
                  <a:lnTo>
                    <a:pt x="363" y="1240"/>
                  </a:lnTo>
                  <a:lnTo>
                    <a:pt x="338" y="1264"/>
                  </a:lnTo>
                  <a:lnTo>
                    <a:pt x="319" y="1294"/>
                  </a:lnTo>
                  <a:lnTo>
                    <a:pt x="307" y="1327"/>
                  </a:lnTo>
                  <a:lnTo>
                    <a:pt x="302" y="1363"/>
                  </a:lnTo>
                  <a:lnTo>
                    <a:pt x="302" y="3634"/>
                  </a:lnTo>
                  <a:lnTo>
                    <a:pt x="307" y="3668"/>
                  </a:lnTo>
                  <a:lnTo>
                    <a:pt x="319" y="3701"/>
                  </a:lnTo>
                  <a:lnTo>
                    <a:pt x="335" y="3729"/>
                  </a:lnTo>
                  <a:lnTo>
                    <a:pt x="359" y="3752"/>
                  </a:lnTo>
                  <a:lnTo>
                    <a:pt x="387" y="3769"/>
                  </a:lnTo>
                  <a:lnTo>
                    <a:pt x="418" y="3781"/>
                  </a:lnTo>
                  <a:lnTo>
                    <a:pt x="453" y="3786"/>
                  </a:lnTo>
                  <a:lnTo>
                    <a:pt x="4384" y="3786"/>
                  </a:lnTo>
                  <a:lnTo>
                    <a:pt x="4420" y="3781"/>
                  </a:lnTo>
                  <a:lnTo>
                    <a:pt x="4451" y="3769"/>
                  </a:lnTo>
                  <a:lnTo>
                    <a:pt x="4479" y="3752"/>
                  </a:lnTo>
                  <a:lnTo>
                    <a:pt x="4503" y="3729"/>
                  </a:lnTo>
                  <a:lnTo>
                    <a:pt x="4521" y="3701"/>
                  </a:lnTo>
                  <a:lnTo>
                    <a:pt x="4531" y="3668"/>
                  </a:lnTo>
                  <a:lnTo>
                    <a:pt x="4536" y="3634"/>
                  </a:lnTo>
                  <a:lnTo>
                    <a:pt x="4536" y="1363"/>
                  </a:lnTo>
                  <a:lnTo>
                    <a:pt x="4531" y="1327"/>
                  </a:lnTo>
                  <a:lnTo>
                    <a:pt x="4519" y="1294"/>
                  </a:lnTo>
                  <a:lnTo>
                    <a:pt x="4500" y="1264"/>
                  </a:lnTo>
                  <a:lnTo>
                    <a:pt x="4475" y="1240"/>
                  </a:lnTo>
                  <a:lnTo>
                    <a:pt x="4445" y="1224"/>
                  </a:lnTo>
                  <a:lnTo>
                    <a:pt x="4409" y="1213"/>
                  </a:lnTo>
                  <a:lnTo>
                    <a:pt x="3587" y="1076"/>
                  </a:lnTo>
                  <a:lnTo>
                    <a:pt x="3316" y="398"/>
                  </a:lnTo>
                  <a:lnTo>
                    <a:pt x="3301" y="371"/>
                  </a:lnTo>
                  <a:lnTo>
                    <a:pt x="3283" y="349"/>
                  </a:lnTo>
                  <a:lnTo>
                    <a:pt x="3260" y="329"/>
                  </a:lnTo>
                  <a:lnTo>
                    <a:pt x="3234" y="314"/>
                  </a:lnTo>
                  <a:lnTo>
                    <a:pt x="3206" y="307"/>
                  </a:lnTo>
                  <a:lnTo>
                    <a:pt x="3175" y="302"/>
                  </a:lnTo>
                  <a:lnTo>
                    <a:pt x="1663" y="302"/>
                  </a:lnTo>
                  <a:close/>
                  <a:moveTo>
                    <a:pt x="1663" y="0"/>
                  </a:moveTo>
                  <a:lnTo>
                    <a:pt x="3175" y="0"/>
                  </a:lnTo>
                  <a:lnTo>
                    <a:pt x="3236" y="4"/>
                  </a:lnTo>
                  <a:lnTo>
                    <a:pt x="3295" y="16"/>
                  </a:lnTo>
                  <a:lnTo>
                    <a:pt x="3352" y="35"/>
                  </a:lnTo>
                  <a:lnTo>
                    <a:pt x="3404" y="62"/>
                  </a:lnTo>
                  <a:lnTo>
                    <a:pt x="3453" y="95"/>
                  </a:lnTo>
                  <a:lnTo>
                    <a:pt x="3498" y="134"/>
                  </a:lnTo>
                  <a:lnTo>
                    <a:pt x="3537" y="180"/>
                  </a:lnTo>
                  <a:lnTo>
                    <a:pt x="3569" y="229"/>
                  </a:lnTo>
                  <a:lnTo>
                    <a:pt x="3596" y="286"/>
                  </a:lnTo>
                  <a:lnTo>
                    <a:pt x="3803" y="805"/>
                  </a:lnTo>
                  <a:lnTo>
                    <a:pt x="4460" y="914"/>
                  </a:lnTo>
                  <a:lnTo>
                    <a:pt x="4518" y="929"/>
                  </a:lnTo>
                  <a:lnTo>
                    <a:pt x="4573" y="949"/>
                  </a:lnTo>
                  <a:lnTo>
                    <a:pt x="4624" y="976"/>
                  </a:lnTo>
                  <a:lnTo>
                    <a:pt x="4670" y="1009"/>
                  </a:lnTo>
                  <a:lnTo>
                    <a:pt x="4713" y="1048"/>
                  </a:lnTo>
                  <a:lnTo>
                    <a:pt x="4749" y="1091"/>
                  </a:lnTo>
                  <a:lnTo>
                    <a:pt x="4780" y="1139"/>
                  </a:lnTo>
                  <a:lnTo>
                    <a:pt x="4805" y="1190"/>
                  </a:lnTo>
                  <a:lnTo>
                    <a:pt x="4823" y="1245"/>
                  </a:lnTo>
                  <a:lnTo>
                    <a:pt x="4835" y="1303"/>
                  </a:lnTo>
                  <a:lnTo>
                    <a:pt x="4838" y="1363"/>
                  </a:lnTo>
                  <a:lnTo>
                    <a:pt x="4838" y="3634"/>
                  </a:lnTo>
                  <a:lnTo>
                    <a:pt x="4835" y="3695"/>
                  </a:lnTo>
                  <a:lnTo>
                    <a:pt x="4823" y="3755"/>
                  </a:lnTo>
                  <a:lnTo>
                    <a:pt x="4802" y="3811"/>
                  </a:lnTo>
                  <a:lnTo>
                    <a:pt x="4777" y="3863"/>
                  </a:lnTo>
                  <a:lnTo>
                    <a:pt x="4744" y="3911"/>
                  </a:lnTo>
                  <a:lnTo>
                    <a:pt x="4706" y="3954"/>
                  </a:lnTo>
                  <a:lnTo>
                    <a:pt x="4662" y="3993"/>
                  </a:lnTo>
                  <a:lnTo>
                    <a:pt x="4613" y="4026"/>
                  </a:lnTo>
                  <a:lnTo>
                    <a:pt x="4561" y="4053"/>
                  </a:lnTo>
                  <a:lnTo>
                    <a:pt x="4505" y="4072"/>
                  </a:lnTo>
                  <a:lnTo>
                    <a:pt x="4446" y="4084"/>
                  </a:lnTo>
                  <a:lnTo>
                    <a:pt x="4384" y="4089"/>
                  </a:lnTo>
                  <a:lnTo>
                    <a:pt x="453" y="4089"/>
                  </a:lnTo>
                  <a:lnTo>
                    <a:pt x="392" y="4084"/>
                  </a:lnTo>
                  <a:lnTo>
                    <a:pt x="334" y="4072"/>
                  </a:lnTo>
                  <a:lnTo>
                    <a:pt x="277" y="4053"/>
                  </a:lnTo>
                  <a:lnTo>
                    <a:pt x="225" y="4026"/>
                  </a:lnTo>
                  <a:lnTo>
                    <a:pt x="177" y="3993"/>
                  </a:lnTo>
                  <a:lnTo>
                    <a:pt x="133" y="3954"/>
                  </a:lnTo>
                  <a:lnTo>
                    <a:pt x="95" y="3911"/>
                  </a:lnTo>
                  <a:lnTo>
                    <a:pt x="63" y="3863"/>
                  </a:lnTo>
                  <a:lnTo>
                    <a:pt x="36" y="3811"/>
                  </a:lnTo>
                  <a:lnTo>
                    <a:pt x="16" y="3755"/>
                  </a:lnTo>
                  <a:lnTo>
                    <a:pt x="4" y="3695"/>
                  </a:lnTo>
                  <a:lnTo>
                    <a:pt x="0" y="3634"/>
                  </a:lnTo>
                  <a:lnTo>
                    <a:pt x="0" y="1363"/>
                  </a:lnTo>
                  <a:lnTo>
                    <a:pt x="4" y="1303"/>
                  </a:lnTo>
                  <a:lnTo>
                    <a:pt x="15" y="1245"/>
                  </a:lnTo>
                  <a:lnTo>
                    <a:pt x="34" y="1190"/>
                  </a:lnTo>
                  <a:lnTo>
                    <a:pt x="58" y="1139"/>
                  </a:lnTo>
                  <a:lnTo>
                    <a:pt x="89" y="1091"/>
                  </a:lnTo>
                  <a:lnTo>
                    <a:pt x="127" y="1048"/>
                  </a:lnTo>
                  <a:lnTo>
                    <a:pt x="168" y="1009"/>
                  </a:lnTo>
                  <a:lnTo>
                    <a:pt x="214" y="976"/>
                  </a:lnTo>
                  <a:lnTo>
                    <a:pt x="267" y="949"/>
                  </a:lnTo>
                  <a:lnTo>
                    <a:pt x="322" y="929"/>
                  </a:lnTo>
                  <a:lnTo>
                    <a:pt x="380" y="914"/>
                  </a:lnTo>
                  <a:lnTo>
                    <a:pt x="1035" y="805"/>
                  </a:lnTo>
                  <a:lnTo>
                    <a:pt x="1242" y="286"/>
                  </a:lnTo>
                  <a:lnTo>
                    <a:pt x="1269" y="229"/>
                  </a:lnTo>
                  <a:lnTo>
                    <a:pt x="1301" y="180"/>
                  </a:lnTo>
                  <a:lnTo>
                    <a:pt x="1340" y="134"/>
                  </a:lnTo>
                  <a:lnTo>
                    <a:pt x="1385" y="95"/>
                  </a:lnTo>
                  <a:lnTo>
                    <a:pt x="1434" y="62"/>
                  </a:lnTo>
                  <a:lnTo>
                    <a:pt x="1486" y="35"/>
                  </a:lnTo>
                  <a:lnTo>
                    <a:pt x="1543" y="16"/>
                  </a:lnTo>
                  <a:lnTo>
                    <a:pt x="1602" y="4"/>
                  </a:lnTo>
                  <a:lnTo>
                    <a:pt x="16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latin typeface="Impact" panose="020B0806030902050204" pitchFamily="34" charset="0"/>
              </a:endParaRPr>
            </a:p>
          </p:txBody>
        </p:sp>
      </p:grpSp>
      <p:sp>
        <p:nvSpPr>
          <p:cNvPr id="61" name="Freeform 13"/>
          <p:cNvSpPr>
            <a:spLocks noChangeAspect="1" noEditPoints="1"/>
          </p:cNvSpPr>
          <p:nvPr/>
        </p:nvSpPr>
        <p:spPr bwMode="auto">
          <a:xfrm>
            <a:off x="8561221" y="4615594"/>
            <a:ext cx="309778" cy="306516"/>
          </a:xfrm>
          <a:custGeom>
            <a:avLst/>
            <a:gdLst>
              <a:gd name="T0" fmla="*/ 2018 w 3228"/>
              <a:gd name="T1" fmla="*/ 2995 h 3195"/>
              <a:gd name="T2" fmla="*/ 505 w 3228"/>
              <a:gd name="T3" fmla="*/ 1697 h 3195"/>
              <a:gd name="T4" fmla="*/ 1160 w 3228"/>
              <a:gd name="T5" fmla="*/ 1997 h 3195"/>
              <a:gd name="T6" fmla="*/ 1182 w 3228"/>
              <a:gd name="T7" fmla="*/ 1934 h 3195"/>
              <a:gd name="T8" fmla="*/ 1238 w 3228"/>
              <a:gd name="T9" fmla="*/ 1899 h 3195"/>
              <a:gd name="T10" fmla="*/ 2041 w 3228"/>
              <a:gd name="T11" fmla="*/ 1899 h 3195"/>
              <a:gd name="T12" fmla="*/ 2097 w 3228"/>
              <a:gd name="T13" fmla="*/ 1934 h 3195"/>
              <a:gd name="T14" fmla="*/ 2119 w 3228"/>
              <a:gd name="T15" fmla="*/ 1997 h 3195"/>
              <a:gd name="T16" fmla="*/ 2724 w 3228"/>
              <a:gd name="T17" fmla="*/ 1697 h 3195"/>
              <a:gd name="T18" fmla="*/ 2739 w 3228"/>
              <a:gd name="T19" fmla="*/ 1498 h 3195"/>
              <a:gd name="T20" fmla="*/ 2970 w 3228"/>
              <a:gd name="T21" fmla="*/ 1488 h 3195"/>
              <a:gd name="T22" fmla="*/ 3016 w 3228"/>
              <a:gd name="T23" fmla="*/ 1442 h 3195"/>
              <a:gd name="T24" fmla="*/ 3026 w 3228"/>
              <a:gd name="T25" fmla="*/ 1298 h 3195"/>
              <a:gd name="T26" fmla="*/ 3007 w 3228"/>
              <a:gd name="T27" fmla="*/ 1239 h 3195"/>
              <a:gd name="T28" fmla="*/ 2668 w 3228"/>
              <a:gd name="T29" fmla="*/ 809 h 3195"/>
              <a:gd name="T30" fmla="*/ 2335 w 3228"/>
              <a:gd name="T31" fmla="*/ 799 h 3195"/>
              <a:gd name="T32" fmla="*/ 2623 w 3228"/>
              <a:gd name="T33" fmla="*/ 1498 h 3195"/>
              <a:gd name="T34" fmla="*/ 1664 w 3228"/>
              <a:gd name="T35" fmla="*/ 799 h 3195"/>
              <a:gd name="T36" fmla="*/ 1893 w 3228"/>
              <a:gd name="T37" fmla="*/ 799 h 3195"/>
              <a:gd name="T38" fmla="*/ 1134 w 3228"/>
              <a:gd name="T39" fmla="*/ 1498 h 3195"/>
              <a:gd name="T40" fmla="*/ 1335 w 3228"/>
              <a:gd name="T41" fmla="*/ 799 h 3195"/>
              <a:gd name="T42" fmla="*/ 1029 w 3228"/>
              <a:gd name="T43" fmla="*/ 1498 h 3195"/>
              <a:gd name="T44" fmla="*/ 606 w 3228"/>
              <a:gd name="T45" fmla="*/ 799 h 3195"/>
              <a:gd name="T46" fmla="*/ 541 w 3228"/>
              <a:gd name="T47" fmla="*/ 822 h 3195"/>
              <a:gd name="T48" fmla="*/ 211 w 3228"/>
              <a:gd name="T49" fmla="*/ 1256 h 3195"/>
              <a:gd name="T50" fmla="*/ 202 w 3228"/>
              <a:gd name="T51" fmla="*/ 1398 h 3195"/>
              <a:gd name="T52" fmla="*/ 224 w 3228"/>
              <a:gd name="T53" fmla="*/ 1460 h 3195"/>
              <a:gd name="T54" fmla="*/ 280 w 3228"/>
              <a:gd name="T55" fmla="*/ 1495 h 3195"/>
              <a:gd name="T56" fmla="*/ 893 w 3228"/>
              <a:gd name="T57" fmla="*/ 799 h 3195"/>
              <a:gd name="T58" fmla="*/ 606 w 3228"/>
              <a:gd name="T59" fmla="*/ 599 h 3195"/>
              <a:gd name="T60" fmla="*/ 606 w 3228"/>
              <a:gd name="T61" fmla="*/ 200 h 3195"/>
              <a:gd name="T62" fmla="*/ 2656 w 3228"/>
              <a:gd name="T63" fmla="*/ 2 h 3195"/>
              <a:gd name="T64" fmla="*/ 2742 w 3228"/>
              <a:gd name="T65" fmla="*/ 39 h 3195"/>
              <a:gd name="T66" fmla="*/ 2802 w 3228"/>
              <a:gd name="T67" fmla="*/ 108 h 3195"/>
              <a:gd name="T68" fmla="*/ 2825 w 3228"/>
              <a:gd name="T69" fmla="*/ 200 h 3195"/>
              <a:gd name="T70" fmla="*/ 2865 w 3228"/>
              <a:gd name="T71" fmla="*/ 719 h 3195"/>
              <a:gd name="T72" fmla="*/ 3206 w 3228"/>
              <a:gd name="T73" fmla="*/ 1185 h 3195"/>
              <a:gd name="T74" fmla="*/ 3228 w 3228"/>
              <a:gd name="T75" fmla="*/ 1298 h 3195"/>
              <a:gd name="T76" fmla="*/ 3218 w 3228"/>
              <a:gd name="T77" fmla="*/ 1478 h 3195"/>
              <a:gd name="T78" fmla="*/ 3166 w 3228"/>
              <a:gd name="T79" fmla="*/ 1581 h 3195"/>
              <a:gd name="T80" fmla="*/ 3079 w 3228"/>
              <a:gd name="T81" fmla="*/ 1656 h 3195"/>
              <a:gd name="T82" fmla="*/ 2966 w 3228"/>
              <a:gd name="T83" fmla="*/ 1695 h 3195"/>
              <a:gd name="T84" fmla="*/ 2923 w 3228"/>
              <a:gd name="T85" fmla="*/ 3028 h 3195"/>
              <a:gd name="T86" fmla="*/ 2887 w 3228"/>
              <a:gd name="T87" fmla="*/ 3114 h 3195"/>
              <a:gd name="T88" fmla="*/ 2817 w 3228"/>
              <a:gd name="T89" fmla="*/ 3173 h 3195"/>
              <a:gd name="T90" fmla="*/ 2724 w 3228"/>
              <a:gd name="T91" fmla="*/ 3195 h 3195"/>
              <a:gd name="T92" fmla="*/ 434 w 3228"/>
              <a:gd name="T93" fmla="*/ 3183 h 3195"/>
              <a:gd name="T94" fmla="*/ 350 w 3228"/>
              <a:gd name="T95" fmla="*/ 3124 h 3195"/>
              <a:gd name="T96" fmla="*/ 305 w 3228"/>
              <a:gd name="T97" fmla="*/ 3031 h 3195"/>
              <a:gd name="T98" fmla="*/ 262 w 3228"/>
              <a:gd name="T99" fmla="*/ 1695 h 3195"/>
              <a:gd name="T100" fmla="*/ 151 w 3228"/>
              <a:gd name="T101" fmla="*/ 1656 h 3195"/>
              <a:gd name="T102" fmla="*/ 63 w 3228"/>
              <a:gd name="T103" fmla="*/ 1581 h 3195"/>
              <a:gd name="T104" fmla="*/ 11 w 3228"/>
              <a:gd name="T105" fmla="*/ 1478 h 3195"/>
              <a:gd name="T106" fmla="*/ 0 w 3228"/>
              <a:gd name="T107" fmla="*/ 1298 h 3195"/>
              <a:gd name="T108" fmla="*/ 23 w 3228"/>
              <a:gd name="T109" fmla="*/ 1185 h 3195"/>
              <a:gd name="T110" fmla="*/ 363 w 3228"/>
              <a:gd name="T111" fmla="*/ 719 h 3195"/>
              <a:gd name="T112" fmla="*/ 403 w 3228"/>
              <a:gd name="T113" fmla="*/ 200 h 3195"/>
              <a:gd name="T114" fmla="*/ 426 w 3228"/>
              <a:gd name="T115" fmla="*/ 108 h 3195"/>
              <a:gd name="T116" fmla="*/ 486 w 3228"/>
              <a:gd name="T117" fmla="*/ 39 h 3195"/>
              <a:gd name="T118" fmla="*/ 573 w 3228"/>
              <a:gd name="T119" fmla="*/ 2 h 3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28" h="3195">
                <a:moveTo>
                  <a:pt x="1261" y="1997"/>
                </a:moveTo>
                <a:lnTo>
                  <a:pt x="1261" y="2995"/>
                </a:lnTo>
                <a:lnTo>
                  <a:pt x="2018" y="2995"/>
                </a:lnTo>
                <a:lnTo>
                  <a:pt x="2018" y="1997"/>
                </a:lnTo>
                <a:lnTo>
                  <a:pt x="1261" y="1997"/>
                </a:lnTo>
                <a:close/>
                <a:moveTo>
                  <a:pt x="505" y="1697"/>
                </a:moveTo>
                <a:lnTo>
                  <a:pt x="505" y="2995"/>
                </a:lnTo>
                <a:lnTo>
                  <a:pt x="1160" y="2995"/>
                </a:lnTo>
                <a:lnTo>
                  <a:pt x="1160" y="1997"/>
                </a:lnTo>
                <a:lnTo>
                  <a:pt x="1163" y="1974"/>
                </a:lnTo>
                <a:lnTo>
                  <a:pt x="1170" y="1953"/>
                </a:lnTo>
                <a:lnTo>
                  <a:pt x="1182" y="1934"/>
                </a:lnTo>
                <a:lnTo>
                  <a:pt x="1198" y="1919"/>
                </a:lnTo>
                <a:lnTo>
                  <a:pt x="1216" y="1908"/>
                </a:lnTo>
                <a:lnTo>
                  <a:pt x="1238" y="1899"/>
                </a:lnTo>
                <a:lnTo>
                  <a:pt x="1261" y="1897"/>
                </a:lnTo>
                <a:lnTo>
                  <a:pt x="2018" y="1897"/>
                </a:lnTo>
                <a:lnTo>
                  <a:pt x="2041" y="1899"/>
                </a:lnTo>
                <a:lnTo>
                  <a:pt x="2063" y="1908"/>
                </a:lnTo>
                <a:lnTo>
                  <a:pt x="2081" y="1919"/>
                </a:lnTo>
                <a:lnTo>
                  <a:pt x="2097" y="1934"/>
                </a:lnTo>
                <a:lnTo>
                  <a:pt x="2109" y="1953"/>
                </a:lnTo>
                <a:lnTo>
                  <a:pt x="2116" y="1974"/>
                </a:lnTo>
                <a:lnTo>
                  <a:pt x="2119" y="1997"/>
                </a:lnTo>
                <a:lnTo>
                  <a:pt x="2119" y="2995"/>
                </a:lnTo>
                <a:lnTo>
                  <a:pt x="2724" y="2995"/>
                </a:lnTo>
                <a:lnTo>
                  <a:pt x="2724" y="1697"/>
                </a:lnTo>
                <a:lnTo>
                  <a:pt x="505" y="1697"/>
                </a:lnTo>
                <a:close/>
                <a:moveTo>
                  <a:pt x="2335" y="799"/>
                </a:moveTo>
                <a:lnTo>
                  <a:pt x="2739" y="1498"/>
                </a:lnTo>
                <a:lnTo>
                  <a:pt x="2926" y="1498"/>
                </a:lnTo>
                <a:lnTo>
                  <a:pt x="2949" y="1495"/>
                </a:lnTo>
                <a:lnTo>
                  <a:pt x="2970" y="1488"/>
                </a:lnTo>
                <a:lnTo>
                  <a:pt x="2989" y="1476"/>
                </a:lnTo>
                <a:lnTo>
                  <a:pt x="3005" y="1460"/>
                </a:lnTo>
                <a:lnTo>
                  <a:pt x="3016" y="1442"/>
                </a:lnTo>
                <a:lnTo>
                  <a:pt x="3024" y="1421"/>
                </a:lnTo>
                <a:lnTo>
                  <a:pt x="3026" y="1398"/>
                </a:lnTo>
                <a:lnTo>
                  <a:pt x="3026" y="1298"/>
                </a:lnTo>
                <a:lnTo>
                  <a:pt x="3024" y="1277"/>
                </a:lnTo>
                <a:lnTo>
                  <a:pt x="3018" y="1256"/>
                </a:lnTo>
                <a:lnTo>
                  <a:pt x="3007" y="1239"/>
                </a:lnTo>
                <a:lnTo>
                  <a:pt x="2703" y="838"/>
                </a:lnTo>
                <a:lnTo>
                  <a:pt x="2688" y="822"/>
                </a:lnTo>
                <a:lnTo>
                  <a:pt x="2668" y="809"/>
                </a:lnTo>
                <a:lnTo>
                  <a:pt x="2647" y="802"/>
                </a:lnTo>
                <a:lnTo>
                  <a:pt x="2623" y="799"/>
                </a:lnTo>
                <a:lnTo>
                  <a:pt x="2335" y="799"/>
                </a:lnTo>
                <a:close/>
                <a:moveTo>
                  <a:pt x="1999" y="799"/>
                </a:moveTo>
                <a:lnTo>
                  <a:pt x="2200" y="1498"/>
                </a:lnTo>
                <a:lnTo>
                  <a:pt x="2623" y="1498"/>
                </a:lnTo>
                <a:lnTo>
                  <a:pt x="2218" y="799"/>
                </a:lnTo>
                <a:lnTo>
                  <a:pt x="1999" y="799"/>
                </a:lnTo>
                <a:close/>
                <a:moveTo>
                  <a:pt x="1664" y="799"/>
                </a:moveTo>
                <a:lnTo>
                  <a:pt x="1664" y="1498"/>
                </a:lnTo>
                <a:lnTo>
                  <a:pt x="2096" y="1498"/>
                </a:lnTo>
                <a:lnTo>
                  <a:pt x="1893" y="799"/>
                </a:lnTo>
                <a:lnTo>
                  <a:pt x="1664" y="799"/>
                </a:lnTo>
                <a:close/>
                <a:moveTo>
                  <a:pt x="1335" y="799"/>
                </a:moveTo>
                <a:lnTo>
                  <a:pt x="1134" y="1498"/>
                </a:lnTo>
                <a:lnTo>
                  <a:pt x="1563" y="1498"/>
                </a:lnTo>
                <a:lnTo>
                  <a:pt x="1563" y="799"/>
                </a:lnTo>
                <a:lnTo>
                  <a:pt x="1335" y="799"/>
                </a:lnTo>
                <a:close/>
                <a:moveTo>
                  <a:pt x="1009" y="799"/>
                </a:moveTo>
                <a:lnTo>
                  <a:pt x="606" y="1498"/>
                </a:lnTo>
                <a:lnTo>
                  <a:pt x="1029" y="1498"/>
                </a:lnTo>
                <a:lnTo>
                  <a:pt x="1230" y="799"/>
                </a:lnTo>
                <a:lnTo>
                  <a:pt x="1009" y="799"/>
                </a:lnTo>
                <a:close/>
                <a:moveTo>
                  <a:pt x="606" y="799"/>
                </a:moveTo>
                <a:lnTo>
                  <a:pt x="582" y="802"/>
                </a:lnTo>
                <a:lnTo>
                  <a:pt x="560" y="809"/>
                </a:lnTo>
                <a:lnTo>
                  <a:pt x="541" y="822"/>
                </a:lnTo>
                <a:lnTo>
                  <a:pt x="525" y="838"/>
                </a:lnTo>
                <a:lnTo>
                  <a:pt x="222" y="1239"/>
                </a:lnTo>
                <a:lnTo>
                  <a:pt x="211" y="1256"/>
                </a:lnTo>
                <a:lnTo>
                  <a:pt x="204" y="1277"/>
                </a:lnTo>
                <a:lnTo>
                  <a:pt x="202" y="1298"/>
                </a:lnTo>
                <a:lnTo>
                  <a:pt x="202" y="1398"/>
                </a:lnTo>
                <a:lnTo>
                  <a:pt x="204" y="1421"/>
                </a:lnTo>
                <a:lnTo>
                  <a:pt x="213" y="1442"/>
                </a:lnTo>
                <a:lnTo>
                  <a:pt x="224" y="1460"/>
                </a:lnTo>
                <a:lnTo>
                  <a:pt x="239" y="1476"/>
                </a:lnTo>
                <a:lnTo>
                  <a:pt x="258" y="1488"/>
                </a:lnTo>
                <a:lnTo>
                  <a:pt x="280" y="1495"/>
                </a:lnTo>
                <a:lnTo>
                  <a:pt x="302" y="1498"/>
                </a:lnTo>
                <a:lnTo>
                  <a:pt x="490" y="1498"/>
                </a:lnTo>
                <a:lnTo>
                  <a:pt x="893" y="799"/>
                </a:lnTo>
                <a:lnTo>
                  <a:pt x="606" y="799"/>
                </a:lnTo>
                <a:close/>
                <a:moveTo>
                  <a:pt x="606" y="200"/>
                </a:moveTo>
                <a:lnTo>
                  <a:pt x="606" y="599"/>
                </a:lnTo>
                <a:lnTo>
                  <a:pt x="2623" y="599"/>
                </a:lnTo>
                <a:lnTo>
                  <a:pt x="2623" y="200"/>
                </a:lnTo>
                <a:lnTo>
                  <a:pt x="606" y="200"/>
                </a:lnTo>
                <a:close/>
                <a:moveTo>
                  <a:pt x="606" y="0"/>
                </a:moveTo>
                <a:lnTo>
                  <a:pt x="2623" y="0"/>
                </a:lnTo>
                <a:lnTo>
                  <a:pt x="2656" y="2"/>
                </a:lnTo>
                <a:lnTo>
                  <a:pt x="2687" y="10"/>
                </a:lnTo>
                <a:lnTo>
                  <a:pt x="2716" y="23"/>
                </a:lnTo>
                <a:lnTo>
                  <a:pt x="2742" y="39"/>
                </a:lnTo>
                <a:lnTo>
                  <a:pt x="2766" y="58"/>
                </a:lnTo>
                <a:lnTo>
                  <a:pt x="2786" y="82"/>
                </a:lnTo>
                <a:lnTo>
                  <a:pt x="2802" y="108"/>
                </a:lnTo>
                <a:lnTo>
                  <a:pt x="2815" y="137"/>
                </a:lnTo>
                <a:lnTo>
                  <a:pt x="2822" y="168"/>
                </a:lnTo>
                <a:lnTo>
                  <a:pt x="2825" y="200"/>
                </a:lnTo>
                <a:lnTo>
                  <a:pt x="2825" y="677"/>
                </a:lnTo>
                <a:lnTo>
                  <a:pt x="2846" y="697"/>
                </a:lnTo>
                <a:lnTo>
                  <a:pt x="2865" y="719"/>
                </a:lnTo>
                <a:lnTo>
                  <a:pt x="3168" y="1118"/>
                </a:lnTo>
                <a:lnTo>
                  <a:pt x="3189" y="1151"/>
                </a:lnTo>
                <a:lnTo>
                  <a:pt x="3206" y="1185"/>
                </a:lnTo>
                <a:lnTo>
                  <a:pt x="3218" y="1221"/>
                </a:lnTo>
                <a:lnTo>
                  <a:pt x="3226" y="1259"/>
                </a:lnTo>
                <a:lnTo>
                  <a:pt x="3228" y="1298"/>
                </a:lnTo>
                <a:lnTo>
                  <a:pt x="3228" y="1398"/>
                </a:lnTo>
                <a:lnTo>
                  <a:pt x="3226" y="1438"/>
                </a:lnTo>
                <a:lnTo>
                  <a:pt x="3218" y="1478"/>
                </a:lnTo>
                <a:lnTo>
                  <a:pt x="3205" y="1514"/>
                </a:lnTo>
                <a:lnTo>
                  <a:pt x="3187" y="1549"/>
                </a:lnTo>
                <a:lnTo>
                  <a:pt x="3166" y="1581"/>
                </a:lnTo>
                <a:lnTo>
                  <a:pt x="3140" y="1609"/>
                </a:lnTo>
                <a:lnTo>
                  <a:pt x="3111" y="1635"/>
                </a:lnTo>
                <a:lnTo>
                  <a:pt x="3079" y="1656"/>
                </a:lnTo>
                <a:lnTo>
                  <a:pt x="3044" y="1674"/>
                </a:lnTo>
                <a:lnTo>
                  <a:pt x="3006" y="1687"/>
                </a:lnTo>
                <a:lnTo>
                  <a:pt x="2966" y="1695"/>
                </a:lnTo>
                <a:lnTo>
                  <a:pt x="2926" y="1697"/>
                </a:lnTo>
                <a:lnTo>
                  <a:pt x="2926" y="2995"/>
                </a:lnTo>
                <a:lnTo>
                  <a:pt x="2923" y="3028"/>
                </a:lnTo>
                <a:lnTo>
                  <a:pt x="2916" y="3059"/>
                </a:lnTo>
                <a:lnTo>
                  <a:pt x="2903" y="3087"/>
                </a:lnTo>
                <a:lnTo>
                  <a:pt x="2887" y="3114"/>
                </a:lnTo>
                <a:lnTo>
                  <a:pt x="2866" y="3137"/>
                </a:lnTo>
                <a:lnTo>
                  <a:pt x="2844" y="3157"/>
                </a:lnTo>
                <a:lnTo>
                  <a:pt x="2817" y="3173"/>
                </a:lnTo>
                <a:lnTo>
                  <a:pt x="2788" y="3185"/>
                </a:lnTo>
                <a:lnTo>
                  <a:pt x="2757" y="3192"/>
                </a:lnTo>
                <a:lnTo>
                  <a:pt x="2724" y="3195"/>
                </a:lnTo>
                <a:lnTo>
                  <a:pt x="505" y="3195"/>
                </a:lnTo>
                <a:lnTo>
                  <a:pt x="468" y="3192"/>
                </a:lnTo>
                <a:lnTo>
                  <a:pt x="434" y="3183"/>
                </a:lnTo>
                <a:lnTo>
                  <a:pt x="402" y="3168"/>
                </a:lnTo>
                <a:lnTo>
                  <a:pt x="375" y="3148"/>
                </a:lnTo>
                <a:lnTo>
                  <a:pt x="350" y="3124"/>
                </a:lnTo>
                <a:lnTo>
                  <a:pt x="330" y="3096"/>
                </a:lnTo>
                <a:lnTo>
                  <a:pt x="315" y="3065"/>
                </a:lnTo>
                <a:lnTo>
                  <a:pt x="305" y="3031"/>
                </a:lnTo>
                <a:lnTo>
                  <a:pt x="302" y="2995"/>
                </a:lnTo>
                <a:lnTo>
                  <a:pt x="302" y="1697"/>
                </a:lnTo>
                <a:lnTo>
                  <a:pt x="262" y="1695"/>
                </a:lnTo>
                <a:lnTo>
                  <a:pt x="222" y="1687"/>
                </a:lnTo>
                <a:lnTo>
                  <a:pt x="185" y="1674"/>
                </a:lnTo>
                <a:lnTo>
                  <a:pt x="151" y="1656"/>
                </a:lnTo>
                <a:lnTo>
                  <a:pt x="118" y="1635"/>
                </a:lnTo>
                <a:lnTo>
                  <a:pt x="89" y="1609"/>
                </a:lnTo>
                <a:lnTo>
                  <a:pt x="63" y="1581"/>
                </a:lnTo>
                <a:lnTo>
                  <a:pt x="41" y="1549"/>
                </a:lnTo>
                <a:lnTo>
                  <a:pt x="24" y="1514"/>
                </a:lnTo>
                <a:lnTo>
                  <a:pt x="11" y="1478"/>
                </a:lnTo>
                <a:lnTo>
                  <a:pt x="3" y="1438"/>
                </a:lnTo>
                <a:lnTo>
                  <a:pt x="0" y="1398"/>
                </a:lnTo>
                <a:lnTo>
                  <a:pt x="0" y="1298"/>
                </a:lnTo>
                <a:lnTo>
                  <a:pt x="3" y="1259"/>
                </a:lnTo>
                <a:lnTo>
                  <a:pt x="10" y="1221"/>
                </a:lnTo>
                <a:lnTo>
                  <a:pt x="23" y="1185"/>
                </a:lnTo>
                <a:lnTo>
                  <a:pt x="39" y="1151"/>
                </a:lnTo>
                <a:lnTo>
                  <a:pt x="61" y="1118"/>
                </a:lnTo>
                <a:lnTo>
                  <a:pt x="363" y="719"/>
                </a:lnTo>
                <a:lnTo>
                  <a:pt x="383" y="697"/>
                </a:lnTo>
                <a:lnTo>
                  <a:pt x="403" y="677"/>
                </a:lnTo>
                <a:lnTo>
                  <a:pt x="403" y="200"/>
                </a:lnTo>
                <a:lnTo>
                  <a:pt x="406" y="168"/>
                </a:lnTo>
                <a:lnTo>
                  <a:pt x="414" y="137"/>
                </a:lnTo>
                <a:lnTo>
                  <a:pt x="426" y="108"/>
                </a:lnTo>
                <a:lnTo>
                  <a:pt x="443" y="82"/>
                </a:lnTo>
                <a:lnTo>
                  <a:pt x="462" y="58"/>
                </a:lnTo>
                <a:lnTo>
                  <a:pt x="486" y="39"/>
                </a:lnTo>
                <a:lnTo>
                  <a:pt x="513" y="23"/>
                </a:lnTo>
                <a:lnTo>
                  <a:pt x="542" y="10"/>
                </a:lnTo>
                <a:lnTo>
                  <a:pt x="573" y="2"/>
                </a:lnTo>
                <a:lnTo>
                  <a:pt x="606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715" tIns="22858" rIns="45715" bIns="22858" numCol="1" anchor="t" anchorCtr="0" compatLnSpc="1">
            <a:prstTxWarp prst="textNoShape">
              <a:avLst/>
            </a:prstTxWarp>
          </a:bodyPr>
          <a:lstStyle/>
          <a:p>
            <a:endParaRPr lang="es-SV" sz="900">
              <a:latin typeface="Impact" panose="020B0806030902050204" pitchFamily="34" charset="0"/>
            </a:endParaRPr>
          </a:p>
        </p:txBody>
      </p:sp>
      <p:grpSp>
        <p:nvGrpSpPr>
          <p:cNvPr id="62" name="Group 16"/>
          <p:cNvGrpSpPr>
            <a:grpSpLocks noChangeAspect="1"/>
          </p:cNvGrpSpPr>
          <p:nvPr/>
        </p:nvGrpSpPr>
        <p:grpSpPr bwMode="auto">
          <a:xfrm>
            <a:off x="2846248" y="5125784"/>
            <a:ext cx="309776" cy="306516"/>
            <a:chOff x="7084" y="-1661"/>
            <a:chExt cx="1615" cy="1598"/>
          </a:xfrm>
          <a:solidFill>
            <a:schemeClr val="tx2"/>
          </a:solidFill>
        </p:grpSpPr>
        <p:sp>
          <p:nvSpPr>
            <p:cNvPr id="63" name="Freeform 18"/>
            <p:cNvSpPr>
              <a:spLocks noEditPoints="1"/>
            </p:cNvSpPr>
            <p:nvPr/>
          </p:nvSpPr>
          <p:spPr bwMode="auto">
            <a:xfrm>
              <a:off x="7084" y="-1661"/>
              <a:ext cx="1615" cy="1598"/>
            </a:xfrm>
            <a:custGeom>
              <a:avLst/>
              <a:gdLst>
                <a:gd name="T0" fmla="*/ 1933 w 3228"/>
                <a:gd name="T1" fmla="*/ 400 h 3195"/>
                <a:gd name="T2" fmla="*/ 1774 w 3228"/>
                <a:gd name="T3" fmla="*/ 622 h 3195"/>
                <a:gd name="T4" fmla="*/ 1574 w 3228"/>
                <a:gd name="T5" fmla="*/ 803 h 3195"/>
                <a:gd name="T6" fmla="*/ 1350 w 3228"/>
                <a:gd name="T7" fmla="*/ 958 h 3195"/>
                <a:gd name="T8" fmla="*/ 1110 w 3228"/>
                <a:gd name="T9" fmla="*/ 1099 h 3195"/>
                <a:gd name="T10" fmla="*/ 871 w 3228"/>
                <a:gd name="T11" fmla="*/ 1240 h 3195"/>
                <a:gd name="T12" fmla="*/ 645 w 3228"/>
                <a:gd name="T13" fmla="*/ 1394 h 3195"/>
                <a:gd name="T14" fmla="*/ 446 w 3228"/>
                <a:gd name="T15" fmla="*/ 1575 h 3195"/>
                <a:gd name="T16" fmla="*/ 287 w 3228"/>
                <a:gd name="T17" fmla="*/ 1796 h 3195"/>
                <a:gd name="T18" fmla="*/ 454 w 3228"/>
                <a:gd name="T19" fmla="*/ 2246 h 3195"/>
                <a:gd name="T20" fmla="*/ 1235 w 3228"/>
                <a:gd name="T21" fmla="*/ 2925 h 3195"/>
                <a:gd name="T22" fmla="*/ 1369 w 3228"/>
                <a:gd name="T23" fmla="*/ 2679 h 3195"/>
                <a:gd name="T24" fmla="*/ 1550 w 3228"/>
                <a:gd name="T25" fmla="*/ 2479 h 3195"/>
                <a:gd name="T26" fmla="*/ 1764 w 3228"/>
                <a:gd name="T27" fmla="*/ 2312 h 3195"/>
                <a:gd name="T28" fmla="*/ 1999 w 3228"/>
                <a:gd name="T29" fmla="*/ 2166 h 3195"/>
                <a:gd name="T30" fmla="*/ 2239 w 3228"/>
                <a:gd name="T31" fmla="*/ 2027 h 3195"/>
                <a:gd name="T32" fmla="*/ 2473 w 3228"/>
                <a:gd name="T33" fmla="*/ 1881 h 3195"/>
                <a:gd name="T34" fmla="*/ 2688 w 3228"/>
                <a:gd name="T35" fmla="*/ 1715 h 3195"/>
                <a:gd name="T36" fmla="*/ 2868 w 3228"/>
                <a:gd name="T37" fmla="*/ 1516 h 3195"/>
                <a:gd name="T38" fmla="*/ 3002 w 3228"/>
                <a:gd name="T39" fmla="*/ 1268 h 3195"/>
                <a:gd name="T40" fmla="*/ 2269 w 3228"/>
                <a:gd name="T41" fmla="*/ 448 h 3195"/>
                <a:gd name="T42" fmla="*/ 2086 w 3228"/>
                <a:gd name="T43" fmla="*/ 11 h 3195"/>
                <a:gd name="T44" fmla="*/ 3170 w 3228"/>
                <a:gd name="T45" fmla="*/ 1057 h 3195"/>
                <a:gd name="T46" fmla="*/ 3225 w 3228"/>
                <a:gd name="T47" fmla="*/ 1165 h 3195"/>
                <a:gd name="T48" fmla="*/ 3192 w 3228"/>
                <a:gd name="T49" fmla="*/ 1335 h 3195"/>
                <a:gd name="T50" fmla="*/ 3041 w 3228"/>
                <a:gd name="T51" fmla="*/ 1620 h 3195"/>
                <a:gd name="T52" fmla="*/ 2812 w 3228"/>
                <a:gd name="T53" fmla="*/ 1873 h 3195"/>
                <a:gd name="T54" fmla="*/ 2525 w 3228"/>
                <a:gd name="T55" fmla="*/ 2087 h 3195"/>
                <a:gd name="T56" fmla="*/ 2220 w 3228"/>
                <a:gd name="T57" fmla="*/ 2269 h 3195"/>
                <a:gd name="T58" fmla="*/ 1911 w 3228"/>
                <a:gd name="T59" fmla="*/ 2456 h 3195"/>
                <a:gd name="T60" fmla="*/ 1646 w 3228"/>
                <a:gd name="T61" fmla="*/ 2664 h 3195"/>
                <a:gd name="T62" fmla="*/ 1481 w 3228"/>
                <a:gd name="T63" fmla="*/ 2876 h 3195"/>
                <a:gd name="T64" fmla="*/ 1391 w 3228"/>
                <a:gd name="T65" fmla="*/ 3085 h 3195"/>
                <a:gd name="T66" fmla="*/ 1310 w 3228"/>
                <a:gd name="T67" fmla="*/ 3169 h 3195"/>
                <a:gd name="T68" fmla="*/ 1200 w 3228"/>
                <a:gd name="T69" fmla="*/ 3195 h 3195"/>
                <a:gd name="T70" fmla="*/ 1091 w 3228"/>
                <a:gd name="T71" fmla="*/ 3157 h 3195"/>
                <a:gd name="T72" fmla="*/ 23 w 3228"/>
                <a:gd name="T73" fmla="*/ 2088 h 3195"/>
                <a:gd name="T74" fmla="*/ 0 w 3228"/>
                <a:gd name="T75" fmla="*/ 1999 h 3195"/>
                <a:gd name="T76" fmla="*/ 67 w 3228"/>
                <a:gd name="T77" fmla="*/ 1785 h 3195"/>
                <a:gd name="T78" fmla="*/ 237 w 3228"/>
                <a:gd name="T79" fmla="*/ 1509 h 3195"/>
                <a:gd name="T80" fmla="*/ 486 w 3228"/>
                <a:gd name="T81" fmla="*/ 1264 h 3195"/>
                <a:gd name="T82" fmla="*/ 780 w 3228"/>
                <a:gd name="T83" fmla="*/ 1060 h 3195"/>
                <a:gd name="T84" fmla="*/ 1089 w 3228"/>
                <a:gd name="T85" fmla="*/ 879 h 3195"/>
                <a:gd name="T86" fmla="*/ 1390 w 3228"/>
                <a:gd name="T87" fmla="*/ 690 h 3195"/>
                <a:gd name="T88" fmla="*/ 1631 w 3228"/>
                <a:gd name="T89" fmla="*/ 480 h 3195"/>
                <a:gd name="T90" fmla="*/ 1778 w 3228"/>
                <a:gd name="T91" fmla="*/ 261 h 3195"/>
                <a:gd name="T92" fmla="*/ 1854 w 3228"/>
                <a:gd name="T93" fmla="*/ 83 h 3195"/>
                <a:gd name="T94" fmla="*/ 1943 w 3228"/>
                <a:gd name="T95" fmla="*/ 14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28" h="3195">
                  <a:moveTo>
                    <a:pt x="2018" y="200"/>
                  </a:moveTo>
                  <a:lnTo>
                    <a:pt x="1993" y="271"/>
                  </a:lnTo>
                  <a:lnTo>
                    <a:pt x="1964" y="337"/>
                  </a:lnTo>
                  <a:lnTo>
                    <a:pt x="1933" y="400"/>
                  </a:lnTo>
                  <a:lnTo>
                    <a:pt x="1897" y="461"/>
                  </a:lnTo>
                  <a:lnTo>
                    <a:pt x="1859" y="517"/>
                  </a:lnTo>
                  <a:lnTo>
                    <a:pt x="1818" y="571"/>
                  </a:lnTo>
                  <a:lnTo>
                    <a:pt x="1774" y="622"/>
                  </a:lnTo>
                  <a:lnTo>
                    <a:pt x="1727" y="670"/>
                  </a:lnTo>
                  <a:lnTo>
                    <a:pt x="1679" y="717"/>
                  </a:lnTo>
                  <a:lnTo>
                    <a:pt x="1628" y="761"/>
                  </a:lnTo>
                  <a:lnTo>
                    <a:pt x="1574" y="803"/>
                  </a:lnTo>
                  <a:lnTo>
                    <a:pt x="1521" y="844"/>
                  </a:lnTo>
                  <a:lnTo>
                    <a:pt x="1464" y="882"/>
                  </a:lnTo>
                  <a:lnTo>
                    <a:pt x="1407" y="920"/>
                  </a:lnTo>
                  <a:lnTo>
                    <a:pt x="1350" y="958"/>
                  </a:lnTo>
                  <a:lnTo>
                    <a:pt x="1290" y="994"/>
                  </a:lnTo>
                  <a:lnTo>
                    <a:pt x="1231" y="1028"/>
                  </a:lnTo>
                  <a:lnTo>
                    <a:pt x="1170" y="1064"/>
                  </a:lnTo>
                  <a:lnTo>
                    <a:pt x="1110" y="1099"/>
                  </a:lnTo>
                  <a:lnTo>
                    <a:pt x="1049" y="1134"/>
                  </a:lnTo>
                  <a:lnTo>
                    <a:pt x="989" y="1168"/>
                  </a:lnTo>
                  <a:lnTo>
                    <a:pt x="930" y="1203"/>
                  </a:lnTo>
                  <a:lnTo>
                    <a:pt x="871" y="1240"/>
                  </a:lnTo>
                  <a:lnTo>
                    <a:pt x="813" y="1277"/>
                  </a:lnTo>
                  <a:lnTo>
                    <a:pt x="755" y="1314"/>
                  </a:lnTo>
                  <a:lnTo>
                    <a:pt x="700" y="1353"/>
                  </a:lnTo>
                  <a:lnTo>
                    <a:pt x="645" y="1394"/>
                  </a:lnTo>
                  <a:lnTo>
                    <a:pt x="592" y="1436"/>
                  </a:lnTo>
                  <a:lnTo>
                    <a:pt x="542" y="1480"/>
                  </a:lnTo>
                  <a:lnTo>
                    <a:pt x="492" y="1527"/>
                  </a:lnTo>
                  <a:lnTo>
                    <a:pt x="446" y="1575"/>
                  </a:lnTo>
                  <a:lnTo>
                    <a:pt x="401" y="1626"/>
                  </a:lnTo>
                  <a:lnTo>
                    <a:pt x="360" y="1680"/>
                  </a:lnTo>
                  <a:lnTo>
                    <a:pt x="322" y="1736"/>
                  </a:lnTo>
                  <a:lnTo>
                    <a:pt x="287" y="1796"/>
                  </a:lnTo>
                  <a:lnTo>
                    <a:pt x="255" y="1860"/>
                  </a:lnTo>
                  <a:lnTo>
                    <a:pt x="227" y="1926"/>
                  </a:lnTo>
                  <a:lnTo>
                    <a:pt x="202" y="1997"/>
                  </a:lnTo>
                  <a:lnTo>
                    <a:pt x="454" y="2246"/>
                  </a:lnTo>
                  <a:lnTo>
                    <a:pt x="707" y="2496"/>
                  </a:lnTo>
                  <a:lnTo>
                    <a:pt x="960" y="2746"/>
                  </a:lnTo>
                  <a:lnTo>
                    <a:pt x="1211" y="2995"/>
                  </a:lnTo>
                  <a:lnTo>
                    <a:pt x="1235" y="2925"/>
                  </a:lnTo>
                  <a:lnTo>
                    <a:pt x="1264" y="2858"/>
                  </a:lnTo>
                  <a:lnTo>
                    <a:pt x="1296" y="2795"/>
                  </a:lnTo>
                  <a:lnTo>
                    <a:pt x="1331" y="2735"/>
                  </a:lnTo>
                  <a:lnTo>
                    <a:pt x="1369" y="2679"/>
                  </a:lnTo>
                  <a:lnTo>
                    <a:pt x="1410" y="2625"/>
                  </a:lnTo>
                  <a:lnTo>
                    <a:pt x="1455" y="2573"/>
                  </a:lnTo>
                  <a:lnTo>
                    <a:pt x="1501" y="2524"/>
                  </a:lnTo>
                  <a:lnTo>
                    <a:pt x="1550" y="2479"/>
                  </a:lnTo>
                  <a:lnTo>
                    <a:pt x="1600" y="2435"/>
                  </a:lnTo>
                  <a:lnTo>
                    <a:pt x="1654" y="2392"/>
                  </a:lnTo>
                  <a:lnTo>
                    <a:pt x="1708" y="2352"/>
                  </a:lnTo>
                  <a:lnTo>
                    <a:pt x="1764" y="2312"/>
                  </a:lnTo>
                  <a:lnTo>
                    <a:pt x="1821" y="2274"/>
                  </a:lnTo>
                  <a:lnTo>
                    <a:pt x="1880" y="2238"/>
                  </a:lnTo>
                  <a:lnTo>
                    <a:pt x="1939" y="2202"/>
                  </a:lnTo>
                  <a:lnTo>
                    <a:pt x="1999" y="2166"/>
                  </a:lnTo>
                  <a:lnTo>
                    <a:pt x="2058" y="2131"/>
                  </a:lnTo>
                  <a:lnTo>
                    <a:pt x="2118" y="2097"/>
                  </a:lnTo>
                  <a:lnTo>
                    <a:pt x="2179" y="2062"/>
                  </a:lnTo>
                  <a:lnTo>
                    <a:pt x="2239" y="2027"/>
                  </a:lnTo>
                  <a:lnTo>
                    <a:pt x="2299" y="1991"/>
                  </a:lnTo>
                  <a:lnTo>
                    <a:pt x="2358" y="1956"/>
                  </a:lnTo>
                  <a:lnTo>
                    <a:pt x="2416" y="1919"/>
                  </a:lnTo>
                  <a:lnTo>
                    <a:pt x="2473" y="1881"/>
                  </a:lnTo>
                  <a:lnTo>
                    <a:pt x="2529" y="1842"/>
                  </a:lnTo>
                  <a:lnTo>
                    <a:pt x="2584" y="1801"/>
                  </a:lnTo>
                  <a:lnTo>
                    <a:pt x="2636" y="1760"/>
                  </a:lnTo>
                  <a:lnTo>
                    <a:pt x="2688" y="1715"/>
                  </a:lnTo>
                  <a:lnTo>
                    <a:pt x="2736" y="1669"/>
                  </a:lnTo>
                  <a:lnTo>
                    <a:pt x="2783" y="1620"/>
                  </a:lnTo>
                  <a:lnTo>
                    <a:pt x="2827" y="1569"/>
                  </a:lnTo>
                  <a:lnTo>
                    <a:pt x="2868" y="1516"/>
                  </a:lnTo>
                  <a:lnTo>
                    <a:pt x="2907" y="1458"/>
                  </a:lnTo>
                  <a:lnTo>
                    <a:pt x="2942" y="1399"/>
                  </a:lnTo>
                  <a:lnTo>
                    <a:pt x="2974" y="1336"/>
                  </a:lnTo>
                  <a:lnTo>
                    <a:pt x="3002" y="1268"/>
                  </a:lnTo>
                  <a:lnTo>
                    <a:pt x="3026" y="1198"/>
                  </a:lnTo>
                  <a:lnTo>
                    <a:pt x="2775" y="949"/>
                  </a:lnTo>
                  <a:lnTo>
                    <a:pt x="2523" y="699"/>
                  </a:lnTo>
                  <a:lnTo>
                    <a:pt x="2269" y="448"/>
                  </a:lnTo>
                  <a:lnTo>
                    <a:pt x="2018" y="200"/>
                  </a:lnTo>
                  <a:close/>
                  <a:moveTo>
                    <a:pt x="2028" y="0"/>
                  </a:moveTo>
                  <a:lnTo>
                    <a:pt x="2057" y="4"/>
                  </a:lnTo>
                  <a:lnTo>
                    <a:pt x="2086" y="11"/>
                  </a:lnTo>
                  <a:lnTo>
                    <a:pt x="2113" y="24"/>
                  </a:lnTo>
                  <a:lnTo>
                    <a:pt x="2138" y="39"/>
                  </a:lnTo>
                  <a:lnTo>
                    <a:pt x="2161" y="58"/>
                  </a:lnTo>
                  <a:lnTo>
                    <a:pt x="3170" y="1057"/>
                  </a:lnTo>
                  <a:lnTo>
                    <a:pt x="3190" y="1080"/>
                  </a:lnTo>
                  <a:lnTo>
                    <a:pt x="3207" y="1107"/>
                  </a:lnTo>
                  <a:lnTo>
                    <a:pt x="3218" y="1136"/>
                  </a:lnTo>
                  <a:lnTo>
                    <a:pt x="3225" y="1165"/>
                  </a:lnTo>
                  <a:lnTo>
                    <a:pt x="3228" y="1196"/>
                  </a:lnTo>
                  <a:lnTo>
                    <a:pt x="3226" y="1227"/>
                  </a:lnTo>
                  <a:lnTo>
                    <a:pt x="3220" y="1257"/>
                  </a:lnTo>
                  <a:lnTo>
                    <a:pt x="3192" y="1335"/>
                  </a:lnTo>
                  <a:lnTo>
                    <a:pt x="3161" y="1409"/>
                  </a:lnTo>
                  <a:lnTo>
                    <a:pt x="3126" y="1482"/>
                  </a:lnTo>
                  <a:lnTo>
                    <a:pt x="3086" y="1552"/>
                  </a:lnTo>
                  <a:lnTo>
                    <a:pt x="3041" y="1620"/>
                  </a:lnTo>
                  <a:lnTo>
                    <a:pt x="2991" y="1686"/>
                  </a:lnTo>
                  <a:lnTo>
                    <a:pt x="2936" y="1749"/>
                  </a:lnTo>
                  <a:lnTo>
                    <a:pt x="2878" y="1812"/>
                  </a:lnTo>
                  <a:lnTo>
                    <a:pt x="2812" y="1873"/>
                  </a:lnTo>
                  <a:lnTo>
                    <a:pt x="2744" y="1931"/>
                  </a:lnTo>
                  <a:lnTo>
                    <a:pt x="2672" y="1986"/>
                  </a:lnTo>
                  <a:lnTo>
                    <a:pt x="2599" y="2038"/>
                  </a:lnTo>
                  <a:lnTo>
                    <a:pt x="2525" y="2087"/>
                  </a:lnTo>
                  <a:lnTo>
                    <a:pt x="2449" y="2135"/>
                  </a:lnTo>
                  <a:lnTo>
                    <a:pt x="2373" y="2181"/>
                  </a:lnTo>
                  <a:lnTo>
                    <a:pt x="2297" y="2225"/>
                  </a:lnTo>
                  <a:lnTo>
                    <a:pt x="2220" y="2269"/>
                  </a:lnTo>
                  <a:lnTo>
                    <a:pt x="2140" y="2316"/>
                  </a:lnTo>
                  <a:lnTo>
                    <a:pt x="2061" y="2362"/>
                  </a:lnTo>
                  <a:lnTo>
                    <a:pt x="1985" y="2408"/>
                  </a:lnTo>
                  <a:lnTo>
                    <a:pt x="1911" y="2456"/>
                  </a:lnTo>
                  <a:lnTo>
                    <a:pt x="1839" y="2504"/>
                  </a:lnTo>
                  <a:lnTo>
                    <a:pt x="1771" y="2555"/>
                  </a:lnTo>
                  <a:lnTo>
                    <a:pt x="1707" y="2608"/>
                  </a:lnTo>
                  <a:lnTo>
                    <a:pt x="1646" y="2664"/>
                  </a:lnTo>
                  <a:lnTo>
                    <a:pt x="1597" y="2714"/>
                  </a:lnTo>
                  <a:lnTo>
                    <a:pt x="1554" y="2767"/>
                  </a:lnTo>
                  <a:lnTo>
                    <a:pt x="1516" y="2821"/>
                  </a:lnTo>
                  <a:lnTo>
                    <a:pt x="1481" y="2876"/>
                  </a:lnTo>
                  <a:lnTo>
                    <a:pt x="1451" y="2933"/>
                  </a:lnTo>
                  <a:lnTo>
                    <a:pt x="1425" y="2993"/>
                  </a:lnTo>
                  <a:lnTo>
                    <a:pt x="1403" y="3054"/>
                  </a:lnTo>
                  <a:lnTo>
                    <a:pt x="1391" y="3085"/>
                  </a:lnTo>
                  <a:lnTo>
                    <a:pt x="1374" y="3113"/>
                  </a:lnTo>
                  <a:lnTo>
                    <a:pt x="1354" y="3137"/>
                  </a:lnTo>
                  <a:lnTo>
                    <a:pt x="1333" y="3155"/>
                  </a:lnTo>
                  <a:lnTo>
                    <a:pt x="1310" y="3169"/>
                  </a:lnTo>
                  <a:lnTo>
                    <a:pt x="1286" y="3181"/>
                  </a:lnTo>
                  <a:lnTo>
                    <a:pt x="1259" y="3189"/>
                  </a:lnTo>
                  <a:lnTo>
                    <a:pt x="1230" y="3194"/>
                  </a:lnTo>
                  <a:lnTo>
                    <a:pt x="1200" y="3195"/>
                  </a:lnTo>
                  <a:lnTo>
                    <a:pt x="1171" y="3191"/>
                  </a:lnTo>
                  <a:lnTo>
                    <a:pt x="1142" y="3183"/>
                  </a:lnTo>
                  <a:lnTo>
                    <a:pt x="1115" y="3172"/>
                  </a:lnTo>
                  <a:lnTo>
                    <a:pt x="1091" y="3157"/>
                  </a:lnTo>
                  <a:lnTo>
                    <a:pt x="1068" y="3137"/>
                  </a:lnTo>
                  <a:lnTo>
                    <a:pt x="59" y="2138"/>
                  </a:lnTo>
                  <a:lnTo>
                    <a:pt x="39" y="2114"/>
                  </a:lnTo>
                  <a:lnTo>
                    <a:pt x="23" y="2088"/>
                  </a:lnTo>
                  <a:lnTo>
                    <a:pt x="10" y="2060"/>
                  </a:lnTo>
                  <a:lnTo>
                    <a:pt x="3" y="2030"/>
                  </a:lnTo>
                  <a:lnTo>
                    <a:pt x="0" y="2001"/>
                  </a:lnTo>
                  <a:lnTo>
                    <a:pt x="0" y="1999"/>
                  </a:lnTo>
                  <a:lnTo>
                    <a:pt x="2" y="1969"/>
                  </a:lnTo>
                  <a:lnTo>
                    <a:pt x="9" y="1938"/>
                  </a:lnTo>
                  <a:lnTo>
                    <a:pt x="36" y="1861"/>
                  </a:lnTo>
                  <a:lnTo>
                    <a:pt x="67" y="1785"/>
                  </a:lnTo>
                  <a:lnTo>
                    <a:pt x="103" y="1714"/>
                  </a:lnTo>
                  <a:lnTo>
                    <a:pt x="143" y="1643"/>
                  </a:lnTo>
                  <a:lnTo>
                    <a:pt x="188" y="1575"/>
                  </a:lnTo>
                  <a:lnTo>
                    <a:pt x="237" y="1509"/>
                  </a:lnTo>
                  <a:lnTo>
                    <a:pt x="292" y="1446"/>
                  </a:lnTo>
                  <a:lnTo>
                    <a:pt x="351" y="1384"/>
                  </a:lnTo>
                  <a:lnTo>
                    <a:pt x="417" y="1321"/>
                  </a:lnTo>
                  <a:lnTo>
                    <a:pt x="486" y="1264"/>
                  </a:lnTo>
                  <a:lnTo>
                    <a:pt x="557" y="1209"/>
                  </a:lnTo>
                  <a:lnTo>
                    <a:pt x="629" y="1157"/>
                  </a:lnTo>
                  <a:lnTo>
                    <a:pt x="704" y="1107"/>
                  </a:lnTo>
                  <a:lnTo>
                    <a:pt x="780" y="1060"/>
                  </a:lnTo>
                  <a:lnTo>
                    <a:pt x="855" y="1014"/>
                  </a:lnTo>
                  <a:lnTo>
                    <a:pt x="933" y="969"/>
                  </a:lnTo>
                  <a:lnTo>
                    <a:pt x="1008" y="925"/>
                  </a:lnTo>
                  <a:lnTo>
                    <a:pt x="1089" y="879"/>
                  </a:lnTo>
                  <a:lnTo>
                    <a:pt x="1167" y="833"/>
                  </a:lnTo>
                  <a:lnTo>
                    <a:pt x="1243" y="787"/>
                  </a:lnTo>
                  <a:lnTo>
                    <a:pt x="1318" y="739"/>
                  </a:lnTo>
                  <a:lnTo>
                    <a:pt x="1390" y="690"/>
                  </a:lnTo>
                  <a:lnTo>
                    <a:pt x="1458" y="640"/>
                  </a:lnTo>
                  <a:lnTo>
                    <a:pt x="1523" y="586"/>
                  </a:lnTo>
                  <a:lnTo>
                    <a:pt x="1584" y="530"/>
                  </a:lnTo>
                  <a:lnTo>
                    <a:pt x="1631" y="480"/>
                  </a:lnTo>
                  <a:lnTo>
                    <a:pt x="1675" y="428"/>
                  </a:lnTo>
                  <a:lnTo>
                    <a:pt x="1714" y="375"/>
                  </a:lnTo>
                  <a:lnTo>
                    <a:pt x="1748" y="319"/>
                  </a:lnTo>
                  <a:lnTo>
                    <a:pt x="1778" y="261"/>
                  </a:lnTo>
                  <a:lnTo>
                    <a:pt x="1804" y="202"/>
                  </a:lnTo>
                  <a:lnTo>
                    <a:pt x="1825" y="140"/>
                  </a:lnTo>
                  <a:lnTo>
                    <a:pt x="1838" y="110"/>
                  </a:lnTo>
                  <a:lnTo>
                    <a:pt x="1854" y="83"/>
                  </a:lnTo>
                  <a:lnTo>
                    <a:pt x="1875" y="58"/>
                  </a:lnTo>
                  <a:lnTo>
                    <a:pt x="1895" y="41"/>
                  </a:lnTo>
                  <a:lnTo>
                    <a:pt x="1918" y="26"/>
                  </a:lnTo>
                  <a:lnTo>
                    <a:pt x="1943" y="14"/>
                  </a:lnTo>
                  <a:lnTo>
                    <a:pt x="1970" y="6"/>
                  </a:lnTo>
                  <a:lnTo>
                    <a:pt x="1999" y="1"/>
                  </a:lnTo>
                  <a:lnTo>
                    <a:pt x="2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4" name="Freeform 19"/>
            <p:cNvSpPr>
              <a:spLocks noEditPoints="1"/>
            </p:cNvSpPr>
            <p:nvPr/>
          </p:nvSpPr>
          <p:spPr bwMode="auto">
            <a:xfrm>
              <a:off x="7672" y="-1096"/>
              <a:ext cx="436" cy="449"/>
            </a:xfrm>
            <a:custGeom>
              <a:avLst/>
              <a:gdLst>
                <a:gd name="T0" fmla="*/ 581 w 873"/>
                <a:gd name="T1" fmla="*/ 458 h 896"/>
                <a:gd name="T2" fmla="*/ 510 w 873"/>
                <a:gd name="T3" fmla="*/ 487 h 896"/>
                <a:gd name="T4" fmla="*/ 697 w 873"/>
                <a:gd name="T5" fmla="*/ 648 h 896"/>
                <a:gd name="T6" fmla="*/ 730 w 873"/>
                <a:gd name="T7" fmla="*/ 574 h 896"/>
                <a:gd name="T8" fmla="*/ 722 w 873"/>
                <a:gd name="T9" fmla="*/ 510 h 896"/>
                <a:gd name="T10" fmla="*/ 686 w 873"/>
                <a:gd name="T11" fmla="*/ 469 h 896"/>
                <a:gd name="T12" fmla="*/ 631 w 873"/>
                <a:gd name="T13" fmla="*/ 451 h 896"/>
                <a:gd name="T14" fmla="*/ 151 w 873"/>
                <a:gd name="T15" fmla="*/ 275 h 896"/>
                <a:gd name="T16" fmla="*/ 136 w 873"/>
                <a:gd name="T17" fmla="*/ 344 h 896"/>
                <a:gd name="T18" fmla="*/ 160 w 873"/>
                <a:gd name="T19" fmla="*/ 396 h 896"/>
                <a:gd name="T20" fmla="*/ 215 w 873"/>
                <a:gd name="T21" fmla="*/ 423 h 896"/>
                <a:gd name="T22" fmla="*/ 282 w 873"/>
                <a:gd name="T23" fmla="*/ 415 h 896"/>
                <a:gd name="T24" fmla="*/ 260 w 873"/>
                <a:gd name="T25" fmla="*/ 307 h 896"/>
                <a:gd name="T26" fmla="*/ 400 w 873"/>
                <a:gd name="T27" fmla="*/ 3 h 896"/>
                <a:gd name="T28" fmla="*/ 462 w 873"/>
                <a:gd name="T29" fmla="*/ 31 h 896"/>
                <a:gd name="T30" fmla="*/ 501 w 873"/>
                <a:gd name="T31" fmla="*/ 85 h 896"/>
                <a:gd name="T32" fmla="*/ 490 w 873"/>
                <a:gd name="T33" fmla="*/ 139 h 896"/>
                <a:gd name="T34" fmla="*/ 448 w 873"/>
                <a:gd name="T35" fmla="*/ 166 h 896"/>
                <a:gd name="T36" fmla="*/ 372 w 873"/>
                <a:gd name="T37" fmla="*/ 152 h 896"/>
                <a:gd name="T38" fmla="*/ 283 w 873"/>
                <a:gd name="T39" fmla="*/ 150 h 896"/>
                <a:gd name="T40" fmla="*/ 316 w 873"/>
                <a:gd name="T41" fmla="*/ 266 h 896"/>
                <a:gd name="T42" fmla="*/ 500 w 873"/>
                <a:gd name="T43" fmla="*/ 314 h 896"/>
                <a:gd name="T44" fmla="*/ 601 w 873"/>
                <a:gd name="T45" fmla="*/ 291 h 896"/>
                <a:gd name="T46" fmla="*/ 701 w 873"/>
                <a:gd name="T47" fmla="*/ 302 h 896"/>
                <a:gd name="T48" fmla="*/ 800 w 873"/>
                <a:gd name="T49" fmla="*/ 357 h 896"/>
                <a:gd name="T50" fmla="*/ 849 w 873"/>
                <a:gd name="T51" fmla="*/ 413 h 896"/>
                <a:gd name="T52" fmla="*/ 873 w 873"/>
                <a:gd name="T53" fmla="*/ 494 h 896"/>
                <a:gd name="T54" fmla="*/ 856 w 873"/>
                <a:gd name="T55" fmla="*/ 599 h 896"/>
                <a:gd name="T56" fmla="*/ 796 w 873"/>
                <a:gd name="T57" fmla="*/ 713 h 896"/>
                <a:gd name="T58" fmla="*/ 829 w 873"/>
                <a:gd name="T59" fmla="*/ 806 h 896"/>
                <a:gd name="T60" fmla="*/ 824 w 873"/>
                <a:gd name="T61" fmla="*/ 849 h 896"/>
                <a:gd name="T62" fmla="*/ 797 w 873"/>
                <a:gd name="T63" fmla="*/ 863 h 896"/>
                <a:gd name="T64" fmla="*/ 769 w 873"/>
                <a:gd name="T65" fmla="*/ 854 h 896"/>
                <a:gd name="T66" fmla="*/ 642 w 873"/>
                <a:gd name="T67" fmla="*/ 862 h 896"/>
                <a:gd name="T68" fmla="*/ 534 w 873"/>
                <a:gd name="T69" fmla="*/ 896 h 896"/>
                <a:gd name="T70" fmla="*/ 437 w 873"/>
                <a:gd name="T71" fmla="*/ 884 h 896"/>
                <a:gd name="T72" fmla="*/ 360 w 873"/>
                <a:gd name="T73" fmla="*/ 843 h 896"/>
                <a:gd name="T74" fmla="*/ 319 w 873"/>
                <a:gd name="T75" fmla="*/ 788 h 896"/>
                <a:gd name="T76" fmla="*/ 327 w 873"/>
                <a:gd name="T77" fmla="*/ 734 h 896"/>
                <a:gd name="T78" fmla="*/ 372 w 873"/>
                <a:gd name="T79" fmla="*/ 701 h 896"/>
                <a:gd name="T80" fmla="*/ 425 w 873"/>
                <a:gd name="T81" fmla="*/ 709 h 896"/>
                <a:gd name="T82" fmla="*/ 486 w 873"/>
                <a:gd name="T83" fmla="*/ 745 h 896"/>
                <a:gd name="T84" fmla="*/ 543 w 873"/>
                <a:gd name="T85" fmla="*/ 757 h 896"/>
                <a:gd name="T86" fmla="*/ 605 w 873"/>
                <a:gd name="T87" fmla="*/ 736 h 896"/>
                <a:gd name="T88" fmla="*/ 450 w 873"/>
                <a:gd name="T89" fmla="*/ 519 h 896"/>
                <a:gd name="T90" fmla="*/ 320 w 873"/>
                <a:gd name="T91" fmla="*/ 569 h 896"/>
                <a:gd name="T92" fmla="*/ 202 w 873"/>
                <a:gd name="T93" fmla="*/ 582 h 896"/>
                <a:gd name="T94" fmla="*/ 101 w 873"/>
                <a:gd name="T95" fmla="*/ 551 h 896"/>
                <a:gd name="T96" fmla="*/ 35 w 873"/>
                <a:gd name="T97" fmla="*/ 493 h 896"/>
                <a:gd name="T98" fmla="*/ 3 w 873"/>
                <a:gd name="T99" fmla="*/ 420 h 896"/>
                <a:gd name="T100" fmla="*/ 7 w 873"/>
                <a:gd name="T101" fmla="*/ 319 h 896"/>
                <a:gd name="T102" fmla="*/ 51 w 873"/>
                <a:gd name="T103" fmla="*/ 212 h 896"/>
                <a:gd name="T104" fmla="*/ 76 w 873"/>
                <a:gd name="T105" fmla="*/ 130 h 896"/>
                <a:gd name="T106" fmla="*/ 64 w 873"/>
                <a:gd name="T107" fmla="*/ 94 h 896"/>
                <a:gd name="T108" fmla="*/ 81 w 873"/>
                <a:gd name="T109" fmla="*/ 70 h 896"/>
                <a:gd name="T110" fmla="*/ 116 w 873"/>
                <a:gd name="T111" fmla="*/ 66 h 896"/>
                <a:gd name="T112" fmla="*/ 166 w 873"/>
                <a:gd name="T113" fmla="*/ 75 h 896"/>
                <a:gd name="T114" fmla="*/ 246 w 873"/>
                <a:gd name="T115" fmla="*/ 26 h 896"/>
                <a:gd name="T116" fmla="*/ 340 w 873"/>
                <a:gd name="T117" fmla="*/ 1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73" h="896">
                  <a:moveTo>
                    <a:pt x="631" y="451"/>
                  </a:moveTo>
                  <a:lnTo>
                    <a:pt x="606" y="452"/>
                  </a:lnTo>
                  <a:lnTo>
                    <a:pt x="581" y="458"/>
                  </a:lnTo>
                  <a:lnTo>
                    <a:pt x="556" y="466"/>
                  </a:lnTo>
                  <a:lnTo>
                    <a:pt x="533" y="476"/>
                  </a:lnTo>
                  <a:lnTo>
                    <a:pt x="510" y="487"/>
                  </a:lnTo>
                  <a:lnTo>
                    <a:pt x="594" y="581"/>
                  </a:lnTo>
                  <a:lnTo>
                    <a:pt x="680" y="668"/>
                  </a:lnTo>
                  <a:lnTo>
                    <a:pt x="697" y="648"/>
                  </a:lnTo>
                  <a:lnTo>
                    <a:pt x="711" y="625"/>
                  </a:lnTo>
                  <a:lnTo>
                    <a:pt x="722" y="599"/>
                  </a:lnTo>
                  <a:lnTo>
                    <a:pt x="730" y="574"/>
                  </a:lnTo>
                  <a:lnTo>
                    <a:pt x="732" y="550"/>
                  </a:lnTo>
                  <a:lnTo>
                    <a:pt x="728" y="525"/>
                  </a:lnTo>
                  <a:lnTo>
                    <a:pt x="722" y="510"/>
                  </a:lnTo>
                  <a:lnTo>
                    <a:pt x="714" y="495"/>
                  </a:lnTo>
                  <a:lnTo>
                    <a:pt x="702" y="482"/>
                  </a:lnTo>
                  <a:lnTo>
                    <a:pt x="686" y="469"/>
                  </a:lnTo>
                  <a:lnTo>
                    <a:pt x="671" y="460"/>
                  </a:lnTo>
                  <a:lnTo>
                    <a:pt x="655" y="454"/>
                  </a:lnTo>
                  <a:lnTo>
                    <a:pt x="631" y="451"/>
                  </a:lnTo>
                  <a:close/>
                  <a:moveTo>
                    <a:pt x="183" y="228"/>
                  </a:moveTo>
                  <a:lnTo>
                    <a:pt x="164" y="252"/>
                  </a:lnTo>
                  <a:lnTo>
                    <a:pt x="151" y="275"/>
                  </a:lnTo>
                  <a:lnTo>
                    <a:pt x="142" y="299"/>
                  </a:lnTo>
                  <a:lnTo>
                    <a:pt x="137" y="321"/>
                  </a:lnTo>
                  <a:lnTo>
                    <a:pt x="136" y="344"/>
                  </a:lnTo>
                  <a:lnTo>
                    <a:pt x="140" y="363"/>
                  </a:lnTo>
                  <a:lnTo>
                    <a:pt x="149" y="380"/>
                  </a:lnTo>
                  <a:lnTo>
                    <a:pt x="160" y="396"/>
                  </a:lnTo>
                  <a:lnTo>
                    <a:pt x="178" y="409"/>
                  </a:lnTo>
                  <a:lnTo>
                    <a:pt x="195" y="418"/>
                  </a:lnTo>
                  <a:lnTo>
                    <a:pt x="215" y="423"/>
                  </a:lnTo>
                  <a:lnTo>
                    <a:pt x="235" y="424"/>
                  </a:lnTo>
                  <a:lnTo>
                    <a:pt x="258" y="421"/>
                  </a:lnTo>
                  <a:lnTo>
                    <a:pt x="282" y="415"/>
                  </a:lnTo>
                  <a:lnTo>
                    <a:pt x="309" y="405"/>
                  </a:lnTo>
                  <a:lnTo>
                    <a:pt x="337" y="391"/>
                  </a:lnTo>
                  <a:lnTo>
                    <a:pt x="260" y="307"/>
                  </a:lnTo>
                  <a:lnTo>
                    <a:pt x="183" y="228"/>
                  </a:lnTo>
                  <a:close/>
                  <a:moveTo>
                    <a:pt x="371" y="0"/>
                  </a:moveTo>
                  <a:lnTo>
                    <a:pt x="400" y="3"/>
                  </a:lnTo>
                  <a:lnTo>
                    <a:pt x="423" y="9"/>
                  </a:lnTo>
                  <a:lnTo>
                    <a:pt x="444" y="18"/>
                  </a:lnTo>
                  <a:lnTo>
                    <a:pt x="462" y="31"/>
                  </a:lnTo>
                  <a:lnTo>
                    <a:pt x="479" y="48"/>
                  </a:lnTo>
                  <a:lnTo>
                    <a:pt x="492" y="66"/>
                  </a:lnTo>
                  <a:lnTo>
                    <a:pt x="501" y="85"/>
                  </a:lnTo>
                  <a:lnTo>
                    <a:pt x="502" y="105"/>
                  </a:lnTo>
                  <a:lnTo>
                    <a:pt x="499" y="123"/>
                  </a:lnTo>
                  <a:lnTo>
                    <a:pt x="490" y="139"/>
                  </a:lnTo>
                  <a:lnTo>
                    <a:pt x="478" y="153"/>
                  </a:lnTo>
                  <a:lnTo>
                    <a:pt x="463" y="162"/>
                  </a:lnTo>
                  <a:lnTo>
                    <a:pt x="448" y="166"/>
                  </a:lnTo>
                  <a:lnTo>
                    <a:pt x="430" y="165"/>
                  </a:lnTo>
                  <a:lnTo>
                    <a:pt x="403" y="159"/>
                  </a:lnTo>
                  <a:lnTo>
                    <a:pt x="372" y="152"/>
                  </a:lnTo>
                  <a:lnTo>
                    <a:pt x="340" y="146"/>
                  </a:lnTo>
                  <a:lnTo>
                    <a:pt x="306" y="145"/>
                  </a:lnTo>
                  <a:lnTo>
                    <a:pt x="283" y="150"/>
                  </a:lnTo>
                  <a:lnTo>
                    <a:pt x="259" y="161"/>
                  </a:lnTo>
                  <a:lnTo>
                    <a:pt x="235" y="178"/>
                  </a:lnTo>
                  <a:lnTo>
                    <a:pt x="316" y="266"/>
                  </a:lnTo>
                  <a:lnTo>
                    <a:pt x="397" y="358"/>
                  </a:lnTo>
                  <a:lnTo>
                    <a:pt x="449" y="334"/>
                  </a:lnTo>
                  <a:lnTo>
                    <a:pt x="500" y="314"/>
                  </a:lnTo>
                  <a:lnTo>
                    <a:pt x="534" y="303"/>
                  </a:lnTo>
                  <a:lnTo>
                    <a:pt x="568" y="296"/>
                  </a:lnTo>
                  <a:lnTo>
                    <a:pt x="601" y="291"/>
                  </a:lnTo>
                  <a:lnTo>
                    <a:pt x="634" y="291"/>
                  </a:lnTo>
                  <a:lnTo>
                    <a:pt x="668" y="295"/>
                  </a:lnTo>
                  <a:lnTo>
                    <a:pt x="701" y="302"/>
                  </a:lnTo>
                  <a:lnTo>
                    <a:pt x="734" y="314"/>
                  </a:lnTo>
                  <a:lnTo>
                    <a:pt x="767" y="332"/>
                  </a:lnTo>
                  <a:lnTo>
                    <a:pt x="800" y="357"/>
                  </a:lnTo>
                  <a:lnTo>
                    <a:pt x="819" y="374"/>
                  </a:lnTo>
                  <a:lnTo>
                    <a:pt x="836" y="393"/>
                  </a:lnTo>
                  <a:lnTo>
                    <a:pt x="849" y="413"/>
                  </a:lnTo>
                  <a:lnTo>
                    <a:pt x="860" y="434"/>
                  </a:lnTo>
                  <a:lnTo>
                    <a:pt x="869" y="463"/>
                  </a:lnTo>
                  <a:lnTo>
                    <a:pt x="873" y="494"/>
                  </a:lnTo>
                  <a:lnTo>
                    <a:pt x="872" y="527"/>
                  </a:lnTo>
                  <a:lnTo>
                    <a:pt x="866" y="562"/>
                  </a:lnTo>
                  <a:lnTo>
                    <a:pt x="856" y="599"/>
                  </a:lnTo>
                  <a:lnTo>
                    <a:pt x="840" y="638"/>
                  </a:lnTo>
                  <a:lnTo>
                    <a:pt x="819" y="676"/>
                  </a:lnTo>
                  <a:lnTo>
                    <a:pt x="796" y="713"/>
                  </a:lnTo>
                  <a:lnTo>
                    <a:pt x="768" y="751"/>
                  </a:lnTo>
                  <a:lnTo>
                    <a:pt x="820" y="795"/>
                  </a:lnTo>
                  <a:lnTo>
                    <a:pt x="829" y="806"/>
                  </a:lnTo>
                  <a:lnTo>
                    <a:pt x="833" y="820"/>
                  </a:lnTo>
                  <a:lnTo>
                    <a:pt x="832" y="835"/>
                  </a:lnTo>
                  <a:lnTo>
                    <a:pt x="824" y="849"/>
                  </a:lnTo>
                  <a:lnTo>
                    <a:pt x="815" y="856"/>
                  </a:lnTo>
                  <a:lnTo>
                    <a:pt x="806" y="861"/>
                  </a:lnTo>
                  <a:lnTo>
                    <a:pt x="797" y="863"/>
                  </a:lnTo>
                  <a:lnTo>
                    <a:pt x="786" y="862"/>
                  </a:lnTo>
                  <a:lnTo>
                    <a:pt x="777" y="859"/>
                  </a:lnTo>
                  <a:lnTo>
                    <a:pt x="769" y="854"/>
                  </a:lnTo>
                  <a:lnTo>
                    <a:pt x="715" y="805"/>
                  </a:lnTo>
                  <a:lnTo>
                    <a:pt x="679" y="838"/>
                  </a:lnTo>
                  <a:lnTo>
                    <a:pt x="642" y="862"/>
                  </a:lnTo>
                  <a:lnTo>
                    <a:pt x="605" y="880"/>
                  </a:lnTo>
                  <a:lnTo>
                    <a:pt x="569" y="890"/>
                  </a:lnTo>
                  <a:lnTo>
                    <a:pt x="534" y="896"/>
                  </a:lnTo>
                  <a:lnTo>
                    <a:pt x="500" y="896"/>
                  </a:lnTo>
                  <a:lnTo>
                    <a:pt x="467" y="892"/>
                  </a:lnTo>
                  <a:lnTo>
                    <a:pt x="437" y="884"/>
                  </a:lnTo>
                  <a:lnTo>
                    <a:pt x="408" y="874"/>
                  </a:lnTo>
                  <a:lnTo>
                    <a:pt x="383" y="859"/>
                  </a:lnTo>
                  <a:lnTo>
                    <a:pt x="360" y="843"/>
                  </a:lnTo>
                  <a:lnTo>
                    <a:pt x="342" y="826"/>
                  </a:lnTo>
                  <a:lnTo>
                    <a:pt x="327" y="806"/>
                  </a:lnTo>
                  <a:lnTo>
                    <a:pt x="319" y="788"/>
                  </a:lnTo>
                  <a:lnTo>
                    <a:pt x="316" y="768"/>
                  </a:lnTo>
                  <a:lnTo>
                    <a:pt x="319" y="751"/>
                  </a:lnTo>
                  <a:lnTo>
                    <a:pt x="327" y="734"/>
                  </a:lnTo>
                  <a:lnTo>
                    <a:pt x="341" y="719"/>
                  </a:lnTo>
                  <a:lnTo>
                    <a:pt x="356" y="708"/>
                  </a:lnTo>
                  <a:lnTo>
                    <a:pt x="372" y="701"/>
                  </a:lnTo>
                  <a:lnTo>
                    <a:pt x="385" y="699"/>
                  </a:lnTo>
                  <a:lnTo>
                    <a:pt x="406" y="702"/>
                  </a:lnTo>
                  <a:lnTo>
                    <a:pt x="425" y="709"/>
                  </a:lnTo>
                  <a:lnTo>
                    <a:pt x="446" y="720"/>
                  </a:lnTo>
                  <a:lnTo>
                    <a:pt x="465" y="733"/>
                  </a:lnTo>
                  <a:lnTo>
                    <a:pt x="486" y="745"/>
                  </a:lnTo>
                  <a:lnTo>
                    <a:pt x="510" y="754"/>
                  </a:lnTo>
                  <a:lnTo>
                    <a:pt x="525" y="757"/>
                  </a:lnTo>
                  <a:lnTo>
                    <a:pt x="543" y="757"/>
                  </a:lnTo>
                  <a:lnTo>
                    <a:pt x="561" y="755"/>
                  </a:lnTo>
                  <a:lnTo>
                    <a:pt x="582" y="748"/>
                  </a:lnTo>
                  <a:lnTo>
                    <a:pt x="605" y="736"/>
                  </a:lnTo>
                  <a:lnTo>
                    <a:pt x="629" y="717"/>
                  </a:lnTo>
                  <a:lnTo>
                    <a:pt x="539" y="620"/>
                  </a:lnTo>
                  <a:lnTo>
                    <a:pt x="450" y="519"/>
                  </a:lnTo>
                  <a:lnTo>
                    <a:pt x="406" y="541"/>
                  </a:lnTo>
                  <a:lnTo>
                    <a:pt x="362" y="557"/>
                  </a:lnTo>
                  <a:lnTo>
                    <a:pt x="320" y="569"/>
                  </a:lnTo>
                  <a:lnTo>
                    <a:pt x="280" y="578"/>
                  </a:lnTo>
                  <a:lnTo>
                    <a:pt x="241" y="582"/>
                  </a:lnTo>
                  <a:lnTo>
                    <a:pt x="202" y="582"/>
                  </a:lnTo>
                  <a:lnTo>
                    <a:pt x="166" y="577"/>
                  </a:lnTo>
                  <a:lnTo>
                    <a:pt x="133" y="566"/>
                  </a:lnTo>
                  <a:lnTo>
                    <a:pt x="101" y="551"/>
                  </a:lnTo>
                  <a:lnTo>
                    <a:pt x="72" y="531"/>
                  </a:lnTo>
                  <a:lnTo>
                    <a:pt x="52" y="512"/>
                  </a:lnTo>
                  <a:lnTo>
                    <a:pt x="35" y="493"/>
                  </a:lnTo>
                  <a:lnTo>
                    <a:pt x="22" y="472"/>
                  </a:lnTo>
                  <a:lnTo>
                    <a:pt x="11" y="451"/>
                  </a:lnTo>
                  <a:lnTo>
                    <a:pt x="3" y="420"/>
                  </a:lnTo>
                  <a:lnTo>
                    <a:pt x="0" y="389"/>
                  </a:lnTo>
                  <a:lnTo>
                    <a:pt x="1" y="354"/>
                  </a:lnTo>
                  <a:lnTo>
                    <a:pt x="7" y="319"/>
                  </a:lnTo>
                  <a:lnTo>
                    <a:pt x="18" y="283"/>
                  </a:lnTo>
                  <a:lnTo>
                    <a:pt x="32" y="248"/>
                  </a:lnTo>
                  <a:lnTo>
                    <a:pt x="51" y="212"/>
                  </a:lnTo>
                  <a:lnTo>
                    <a:pt x="71" y="178"/>
                  </a:lnTo>
                  <a:lnTo>
                    <a:pt x="96" y="147"/>
                  </a:lnTo>
                  <a:lnTo>
                    <a:pt x="76" y="130"/>
                  </a:lnTo>
                  <a:lnTo>
                    <a:pt x="67" y="119"/>
                  </a:lnTo>
                  <a:lnTo>
                    <a:pt x="63" y="106"/>
                  </a:lnTo>
                  <a:lnTo>
                    <a:pt x="64" y="94"/>
                  </a:lnTo>
                  <a:lnTo>
                    <a:pt x="67" y="85"/>
                  </a:lnTo>
                  <a:lnTo>
                    <a:pt x="73" y="77"/>
                  </a:lnTo>
                  <a:lnTo>
                    <a:pt x="81" y="70"/>
                  </a:lnTo>
                  <a:lnTo>
                    <a:pt x="90" y="65"/>
                  </a:lnTo>
                  <a:lnTo>
                    <a:pt x="100" y="64"/>
                  </a:lnTo>
                  <a:lnTo>
                    <a:pt x="116" y="66"/>
                  </a:lnTo>
                  <a:lnTo>
                    <a:pt x="127" y="73"/>
                  </a:lnTo>
                  <a:lnTo>
                    <a:pt x="148" y="91"/>
                  </a:lnTo>
                  <a:lnTo>
                    <a:pt x="166" y="75"/>
                  </a:lnTo>
                  <a:lnTo>
                    <a:pt x="189" y="58"/>
                  </a:lnTo>
                  <a:lnTo>
                    <a:pt x="216" y="41"/>
                  </a:lnTo>
                  <a:lnTo>
                    <a:pt x="246" y="26"/>
                  </a:lnTo>
                  <a:lnTo>
                    <a:pt x="276" y="14"/>
                  </a:lnTo>
                  <a:lnTo>
                    <a:pt x="308" y="6"/>
                  </a:lnTo>
                  <a:lnTo>
                    <a:pt x="340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auto">
            <a:xfrm>
              <a:off x="7624" y="-559"/>
              <a:ext cx="244" cy="253"/>
            </a:xfrm>
            <a:custGeom>
              <a:avLst/>
              <a:gdLst>
                <a:gd name="T0" fmla="*/ 433 w 487"/>
                <a:gd name="T1" fmla="*/ 0 h 505"/>
                <a:gd name="T2" fmla="*/ 447 w 487"/>
                <a:gd name="T3" fmla="*/ 0 h 505"/>
                <a:gd name="T4" fmla="*/ 461 w 487"/>
                <a:gd name="T5" fmla="*/ 5 h 505"/>
                <a:gd name="T6" fmla="*/ 474 w 487"/>
                <a:gd name="T7" fmla="*/ 14 h 505"/>
                <a:gd name="T8" fmla="*/ 483 w 487"/>
                <a:gd name="T9" fmla="*/ 26 h 505"/>
                <a:gd name="T10" fmla="*/ 487 w 487"/>
                <a:gd name="T11" fmla="*/ 42 h 505"/>
                <a:gd name="T12" fmla="*/ 487 w 487"/>
                <a:gd name="T13" fmla="*/ 57 h 505"/>
                <a:gd name="T14" fmla="*/ 483 w 487"/>
                <a:gd name="T15" fmla="*/ 71 h 505"/>
                <a:gd name="T16" fmla="*/ 474 w 487"/>
                <a:gd name="T17" fmla="*/ 85 h 505"/>
                <a:gd name="T18" fmla="*/ 472 w 487"/>
                <a:gd name="T19" fmla="*/ 87 h 505"/>
                <a:gd name="T20" fmla="*/ 470 w 487"/>
                <a:gd name="T21" fmla="*/ 88 h 505"/>
                <a:gd name="T22" fmla="*/ 468 w 487"/>
                <a:gd name="T23" fmla="*/ 89 h 505"/>
                <a:gd name="T24" fmla="*/ 469 w 487"/>
                <a:gd name="T25" fmla="*/ 89 h 505"/>
                <a:gd name="T26" fmla="*/ 422 w 487"/>
                <a:gd name="T27" fmla="*/ 124 h 505"/>
                <a:gd name="T28" fmla="*/ 379 w 487"/>
                <a:gd name="T29" fmla="*/ 159 h 505"/>
                <a:gd name="T30" fmla="*/ 338 w 487"/>
                <a:gd name="T31" fmla="*/ 196 h 505"/>
                <a:gd name="T32" fmla="*/ 295 w 487"/>
                <a:gd name="T33" fmla="*/ 236 h 505"/>
                <a:gd name="T34" fmla="*/ 246 w 487"/>
                <a:gd name="T35" fmla="*/ 288 h 505"/>
                <a:gd name="T36" fmla="*/ 200 w 487"/>
                <a:gd name="T37" fmla="*/ 340 h 505"/>
                <a:gd name="T38" fmla="*/ 158 w 487"/>
                <a:gd name="T39" fmla="*/ 394 h 505"/>
                <a:gd name="T40" fmla="*/ 93 w 487"/>
                <a:gd name="T41" fmla="*/ 482 h 505"/>
                <a:gd name="T42" fmla="*/ 90 w 487"/>
                <a:gd name="T43" fmla="*/ 487 h 505"/>
                <a:gd name="T44" fmla="*/ 86 w 487"/>
                <a:gd name="T45" fmla="*/ 491 h 505"/>
                <a:gd name="T46" fmla="*/ 73 w 487"/>
                <a:gd name="T47" fmla="*/ 500 h 505"/>
                <a:gd name="T48" fmla="*/ 58 w 487"/>
                <a:gd name="T49" fmla="*/ 505 h 505"/>
                <a:gd name="T50" fmla="*/ 43 w 487"/>
                <a:gd name="T51" fmla="*/ 505 h 505"/>
                <a:gd name="T52" fmla="*/ 28 w 487"/>
                <a:gd name="T53" fmla="*/ 500 h 505"/>
                <a:gd name="T54" fmla="*/ 15 w 487"/>
                <a:gd name="T55" fmla="*/ 491 h 505"/>
                <a:gd name="T56" fmla="*/ 6 w 487"/>
                <a:gd name="T57" fmla="*/ 480 h 505"/>
                <a:gd name="T58" fmla="*/ 1 w 487"/>
                <a:gd name="T59" fmla="*/ 468 h 505"/>
                <a:gd name="T60" fmla="*/ 0 w 487"/>
                <a:gd name="T61" fmla="*/ 454 h 505"/>
                <a:gd name="T62" fmla="*/ 2 w 487"/>
                <a:gd name="T63" fmla="*/ 441 h 505"/>
                <a:gd name="T64" fmla="*/ 7 w 487"/>
                <a:gd name="T65" fmla="*/ 429 h 505"/>
                <a:gd name="T66" fmla="*/ 77 w 487"/>
                <a:gd name="T67" fmla="*/ 335 h 505"/>
                <a:gd name="T68" fmla="*/ 122 w 487"/>
                <a:gd name="T69" fmla="*/ 278 h 505"/>
                <a:gd name="T70" fmla="*/ 171 w 487"/>
                <a:gd name="T71" fmla="*/ 220 h 505"/>
                <a:gd name="T72" fmla="*/ 224 w 487"/>
                <a:gd name="T73" fmla="*/ 165 h 505"/>
                <a:gd name="T74" fmla="*/ 283 w 487"/>
                <a:gd name="T75" fmla="*/ 111 h 505"/>
                <a:gd name="T76" fmla="*/ 344 w 487"/>
                <a:gd name="T77" fmla="*/ 59 h 505"/>
                <a:gd name="T78" fmla="*/ 406 w 487"/>
                <a:gd name="T79" fmla="*/ 10 h 505"/>
                <a:gd name="T80" fmla="*/ 419 w 487"/>
                <a:gd name="T81" fmla="*/ 3 h 505"/>
                <a:gd name="T82" fmla="*/ 433 w 487"/>
                <a:gd name="T8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7" h="505">
                  <a:moveTo>
                    <a:pt x="433" y="0"/>
                  </a:moveTo>
                  <a:lnTo>
                    <a:pt x="447" y="0"/>
                  </a:lnTo>
                  <a:lnTo>
                    <a:pt x="461" y="5"/>
                  </a:lnTo>
                  <a:lnTo>
                    <a:pt x="474" y="14"/>
                  </a:lnTo>
                  <a:lnTo>
                    <a:pt x="483" y="26"/>
                  </a:lnTo>
                  <a:lnTo>
                    <a:pt x="487" y="42"/>
                  </a:lnTo>
                  <a:lnTo>
                    <a:pt x="487" y="57"/>
                  </a:lnTo>
                  <a:lnTo>
                    <a:pt x="483" y="71"/>
                  </a:lnTo>
                  <a:lnTo>
                    <a:pt x="474" y="85"/>
                  </a:lnTo>
                  <a:lnTo>
                    <a:pt x="472" y="87"/>
                  </a:lnTo>
                  <a:lnTo>
                    <a:pt x="470" y="88"/>
                  </a:lnTo>
                  <a:lnTo>
                    <a:pt x="468" y="89"/>
                  </a:lnTo>
                  <a:lnTo>
                    <a:pt x="469" y="89"/>
                  </a:lnTo>
                  <a:lnTo>
                    <a:pt x="422" y="124"/>
                  </a:lnTo>
                  <a:lnTo>
                    <a:pt x="379" y="159"/>
                  </a:lnTo>
                  <a:lnTo>
                    <a:pt x="338" y="196"/>
                  </a:lnTo>
                  <a:lnTo>
                    <a:pt x="295" y="236"/>
                  </a:lnTo>
                  <a:lnTo>
                    <a:pt x="246" y="288"/>
                  </a:lnTo>
                  <a:lnTo>
                    <a:pt x="200" y="340"/>
                  </a:lnTo>
                  <a:lnTo>
                    <a:pt x="158" y="394"/>
                  </a:lnTo>
                  <a:lnTo>
                    <a:pt x="93" y="482"/>
                  </a:lnTo>
                  <a:lnTo>
                    <a:pt x="90" y="487"/>
                  </a:lnTo>
                  <a:lnTo>
                    <a:pt x="86" y="491"/>
                  </a:lnTo>
                  <a:lnTo>
                    <a:pt x="73" y="500"/>
                  </a:lnTo>
                  <a:lnTo>
                    <a:pt x="58" y="505"/>
                  </a:lnTo>
                  <a:lnTo>
                    <a:pt x="43" y="505"/>
                  </a:lnTo>
                  <a:lnTo>
                    <a:pt x="28" y="500"/>
                  </a:lnTo>
                  <a:lnTo>
                    <a:pt x="15" y="491"/>
                  </a:lnTo>
                  <a:lnTo>
                    <a:pt x="6" y="480"/>
                  </a:lnTo>
                  <a:lnTo>
                    <a:pt x="1" y="468"/>
                  </a:lnTo>
                  <a:lnTo>
                    <a:pt x="0" y="454"/>
                  </a:lnTo>
                  <a:lnTo>
                    <a:pt x="2" y="441"/>
                  </a:lnTo>
                  <a:lnTo>
                    <a:pt x="7" y="429"/>
                  </a:lnTo>
                  <a:lnTo>
                    <a:pt x="77" y="335"/>
                  </a:lnTo>
                  <a:lnTo>
                    <a:pt x="122" y="278"/>
                  </a:lnTo>
                  <a:lnTo>
                    <a:pt x="171" y="220"/>
                  </a:lnTo>
                  <a:lnTo>
                    <a:pt x="224" y="165"/>
                  </a:lnTo>
                  <a:lnTo>
                    <a:pt x="283" y="111"/>
                  </a:lnTo>
                  <a:lnTo>
                    <a:pt x="344" y="59"/>
                  </a:lnTo>
                  <a:lnTo>
                    <a:pt x="406" y="10"/>
                  </a:lnTo>
                  <a:lnTo>
                    <a:pt x="419" y="3"/>
                  </a:lnTo>
                  <a:lnTo>
                    <a:pt x="4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6" name="Freeform 21"/>
            <p:cNvSpPr>
              <a:spLocks/>
            </p:cNvSpPr>
            <p:nvPr/>
          </p:nvSpPr>
          <p:spPr bwMode="auto">
            <a:xfrm>
              <a:off x="7914" y="-1413"/>
              <a:ext cx="247" cy="256"/>
            </a:xfrm>
            <a:custGeom>
              <a:avLst/>
              <a:gdLst>
                <a:gd name="T0" fmla="*/ 452 w 494"/>
                <a:gd name="T1" fmla="*/ 0 h 514"/>
                <a:gd name="T2" fmla="*/ 466 w 494"/>
                <a:gd name="T3" fmla="*/ 4 h 514"/>
                <a:gd name="T4" fmla="*/ 480 w 494"/>
                <a:gd name="T5" fmla="*/ 15 h 514"/>
                <a:gd name="T6" fmla="*/ 489 w 494"/>
                <a:gd name="T7" fmla="*/ 27 h 514"/>
                <a:gd name="T8" fmla="*/ 494 w 494"/>
                <a:gd name="T9" fmla="*/ 41 h 514"/>
                <a:gd name="T10" fmla="*/ 494 w 494"/>
                <a:gd name="T11" fmla="*/ 55 h 514"/>
                <a:gd name="T12" fmla="*/ 491 w 494"/>
                <a:gd name="T13" fmla="*/ 70 h 514"/>
                <a:gd name="T14" fmla="*/ 483 w 494"/>
                <a:gd name="T15" fmla="*/ 83 h 514"/>
                <a:gd name="T16" fmla="*/ 414 w 494"/>
                <a:gd name="T17" fmla="*/ 176 h 514"/>
                <a:gd name="T18" fmla="*/ 368 w 494"/>
                <a:gd name="T19" fmla="*/ 234 h 514"/>
                <a:gd name="T20" fmla="*/ 320 w 494"/>
                <a:gd name="T21" fmla="*/ 291 h 514"/>
                <a:gd name="T22" fmla="*/ 266 w 494"/>
                <a:gd name="T23" fmla="*/ 345 h 514"/>
                <a:gd name="T24" fmla="*/ 209 w 494"/>
                <a:gd name="T25" fmla="*/ 401 h 514"/>
                <a:gd name="T26" fmla="*/ 148 w 494"/>
                <a:gd name="T27" fmla="*/ 452 h 514"/>
                <a:gd name="T28" fmla="*/ 85 w 494"/>
                <a:gd name="T29" fmla="*/ 501 h 514"/>
                <a:gd name="T30" fmla="*/ 85 w 494"/>
                <a:gd name="T31" fmla="*/ 501 h 514"/>
                <a:gd name="T32" fmla="*/ 71 w 494"/>
                <a:gd name="T33" fmla="*/ 509 h 514"/>
                <a:gd name="T34" fmla="*/ 57 w 494"/>
                <a:gd name="T35" fmla="*/ 514 h 514"/>
                <a:gd name="T36" fmla="*/ 41 w 494"/>
                <a:gd name="T37" fmla="*/ 513 h 514"/>
                <a:gd name="T38" fmla="*/ 27 w 494"/>
                <a:gd name="T39" fmla="*/ 509 h 514"/>
                <a:gd name="T40" fmla="*/ 15 w 494"/>
                <a:gd name="T41" fmla="*/ 500 h 514"/>
                <a:gd name="T42" fmla="*/ 4 w 494"/>
                <a:gd name="T43" fmla="*/ 486 h 514"/>
                <a:gd name="T44" fmla="*/ 0 w 494"/>
                <a:gd name="T45" fmla="*/ 471 h 514"/>
                <a:gd name="T46" fmla="*/ 0 w 494"/>
                <a:gd name="T47" fmla="*/ 456 h 514"/>
                <a:gd name="T48" fmla="*/ 4 w 494"/>
                <a:gd name="T49" fmla="*/ 440 h 514"/>
                <a:gd name="T50" fmla="*/ 15 w 494"/>
                <a:gd name="T51" fmla="*/ 428 h 514"/>
                <a:gd name="T52" fmla="*/ 18 w 494"/>
                <a:gd name="T53" fmla="*/ 424 h 514"/>
                <a:gd name="T54" fmla="*/ 22 w 494"/>
                <a:gd name="T55" fmla="*/ 422 h 514"/>
                <a:gd name="T56" fmla="*/ 26 w 494"/>
                <a:gd name="T57" fmla="*/ 419 h 514"/>
                <a:gd name="T58" fmla="*/ 85 w 494"/>
                <a:gd name="T59" fmla="*/ 374 h 514"/>
                <a:gd name="T60" fmla="*/ 141 w 494"/>
                <a:gd name="T61" fmla="*/ 326 h 514"/>
                <a:gd name="T62" fmla="*/ 195 w 494"/>
                <a:gd name="T63" fmla="*/ 275 h 514"/>
                <a:gd name="T64" fmla="*/ 245 w 494"/>
                <a:gd name="T65" fmla="*/ 224 h 514"/>
                <a:gd name="T66" fmla="*/ 290 w 494"/>
                <a:gd name="T67" fmla="*/ 171 h 514"/>
                <a:gd name="T68" fmla="*/ 332 w 494"/>
                <a:gd name="T69" fmla="*/ 118 h 514"/>
                <a:gd name="T70" fmla="*/ 399 w 494"/>
                <a:gd name="T71" fmla="*/ 27 h 514"/>
                <a:gd name="T72" fmla="*/ 401 w 494"/>
                <a:gd name="T73" fmla="*/ 22 h 514"/>
                <a:gd name="T74" fmla="*/ 405 w 494"/>
                <a:gd name="T75" fmla="*/ 18 h 514"/>
                <a:gd name="T76" fmla="*/ 408 w 494"/>
                <a:gd name="T77" fmla="*/ 15 h 514"/>
                <a:gd name="T78" fmla="*/ 421 w 494"/>
                <a:gd name="T79" fmla="*/ 4 h 514"/>
                <a:gd name="T80" fmla="*/ 437 w 494"/>
                <a:gd name="T81" fmla="*/ 0 h 514"/>
                <a:gd name="T82" fmla="*/ 452 w 494"/>
                <a:gd name="T8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4" h="514">
                  <a:moveTo>
                    <a:pt x="452" y="0"/>
                  </a:moveTo>
                  <a:lnTo>
                    <a:pt x="466" y="4"/>
                  </a:lnTo>
                  <a:lnTo>
                    <a:pt x="480" y="15"/>
                  </a:lnTo>
                  <a:lnTo>
                    <a:pt x="489" y="27"/>
                  </a:lnTo>
                  <a:lnTo>
                    <a:pt x="494" y="41"/>
                  </a:lnTo>
                  <a:lnTo>
                    <a:pt x="494" y="55"/>
                  </a:lnTo>
                  <a:lnTo>
                    <a:pt x="491" y="70"/>
                  </a:lnTo>
                  <a:lnTo>
                    <a:pt x="483" y="83"/>
                  </a:lnTo>
                  <a:lnTo>
                    <a:pt x="414" y="176"/>
                  </a:lnTo>
                  <a:lnTo>
                    <a:pt x="368" y="234"/>
                  </a:lnTo>
                  <a:lnTo>
                    <a:pt x="320" y="291"/>
                  </a:lnTo>
                  <a:lnTo>
                    <a:pt x="266" y="345"/>
                  </a:lnTo>
                  <a:lnTo>
                    <a:pt x="209" y="401"/>
                  </a:lnTo>
                  <a:lnTo>
                    <a:pt x="148" y="452"/>
                  </a:lnTo>
                  <a:lnTo>
                    <a:pt x="85" y="501"/>
                  </a:lnTo>
                  <a:lnTo>
                    <a:pt x="85" y="501"/>
                  </a:lnTo>
                  <a:lnTo>
                    <a:pt x="71" y="509"/>
                  </a:lnTo>
                  <a:lnTo>
                    <a:pt x="57" y="514"/>
                  </a:lnTo>
                  <a:lnTo>
                    <a:pt x="41" y="513"/>
                  </a:lnTo>
                  <a:lnTo>
                    <a:pt x="27" y="509"/>
                  </a:lnTo>
                  <a:lnTo>
                    <a:pt x="15" y="500"/>
                  </a:lnTo>
                  <a:lnTo>
                    <a:pt x="4" y="486"/>
                  </a:lnTo>
                  <a:lnTo>
                    <a:pt x="0" y="471"/>
                  </a:lnTo>
                  <a:lnTo>
                    <a:pt x="0" y="456"/>
                  </a:lnTo>
                  <a:lnTo>
                    <a:pt x="4" y="440"/>
                  </a:lnTo>
                  <a:lnTo>
                    <a:pt x="15" y="428"/>
                  </a:lnTo>
                  <a:lnTo>
                    <a:pt x="18" y="424"/>
                  </a:lnTo>
                  <a:lnTo>
                    <a:pt x="22" y="422"/>
                  </a:lnTo>
                  <a:lnTo>
                    <a:pt x="26" y="419"/>
                  </a:lnTo>
                  <a:lnTo>
                    <a:pt x="85" y="374"/>
                  </a:lnTo>
                  <a:lnTo>
                    <a:pt x="141" y="326"/>
                  </a:lnTo>
                  <a:lnTo>
                    <a:pt x="195" y="275"/>
                  </a:lnTo>
                  <a:lnTo>
                    <a:pt x="245" y="224"/>
                  </a:lnTo>
                  <a:lnTo>
                    <a:pt x="290" y="171"/>
                  </a:lnTo>
                  <a:lnTo>
                    <a:pt x="332" y="118"/>
                  </a:lnTo>
                  <a:lnTo>
                    <a:pt x="399" y="27"/>
                  </a:lnTo>
                  <a:lnTo>
                    <a:pt x="401" y="22"/>
                  </a:lnTo>
                  <a:lnTo>
                    <a:pt x="405" y="18"/>
                  </a:lnTo>
                  <a:lnTo>
                    <a:pt x="408" y="15"/>
                  </a:lnTo>
                  <a:lnTo>
                    <a:pt x="421" y="4"/>
                  </a:lnTo>
                  <a:lnTo>
                    <a:pt x="437" y="0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</p:grpSp>
      <p:grpSp>
        <p:nvGrpSpPr>
          <p:cNvPr id="67" name="Group 24"/>
          <p:cNvGrpSpPr>
            <a:grpSpLocks noChangeAspect="1"/>
          </p:cNvGrpSpPr>
          <p:nvPr/>
        </p:nvGrpSpPr>
        <p:grpSpPr bwMode="auto">
          <a:xfrm>
            <a:off x="2846248" y="2380696"/>
            <a:ext cx="309776" cy="306516"/>
            <a:chOff x="9124" y="-1661"/>
            <a:chExt cx="1615" cy="1598"/>
          </a:xfrm>
          <a:solidFill>
            <a:schemeClr val="tx2"/>
          </a:solidFill>
        </p:grpSpPr>
        <p:sp>
          <p:nvSpPr>
            <p:cNvPr id="68" name="Freeform 26"/>
            <p:cNvSpPr>
              <a:spLocks noEditPoints="1"/>
            </p:cNvSpPr>
            <p:nvPr/>
          </p:nvSpPr>
          <p:spPr bwMode="auto">
            <a:xfrm>
              <a:off x="9124" y="-1661"/>
              <a:ext cx="1615" cy="1598"/>
            </a:xfrm>
            <a:custGeom>
              <a:avLst/>
              <a:gdLst>
                <a:gd name="T0" fmla="*/ 2016 w 3228"/>
                <a:gd name="T1" fmla="*/ 225 h 3195"/>
                <a:gd name="T2" fmla="*/ 1776 w 3228"/>
                <a:gd name="T3" fmla="*/ 331 h 3195"/>
                <a:gd name="T4" fmla="*/ 1585 w 3228"/>
                <a:gd name="T5" fmla="*/ 506 h 3195"/>
                <a:gd name="T6" fmla="*/ 1458 w 3228"/>
                <a:gd name="T7" fmla="*/ 733 h 3195"/>
                <a:gd name="T8" fmla="*/ 1412 w 3228"/>
                <a:gd name="T9" fmla="*/ 999 h 3195"/>
                <a:gd name="T10" fmla="*/ 1453 w 3228"/>
                <a:gd name="T11" fmla="*/ 1240 h 3195"/>
                <a:gd name="T12" fmla="*/ 1378 w 3228"/>
                <a:gd name="T13" fmla="*/ 1548 h 3195"/>
                <a:gd name="T14" fmla="*/ 487 w 3228"/>
                <a:gd name="T15" fmla="*/ 2996 h 3195"/>
                <a:gd name="T16" fmla="*/ 711 w 3228"/>
                <a:gd name="T17" fmla="*/ 2805 h 3195"/>
                <a:gd name="T18" fmla="*/ 1009 w 3228"/>
                <a:gd name="T19" fmla="*/ 2596 h 3195"/>
                <a:gd name="T20" fmla="*/ 1048 w 3228"/>
                <a:gd name="T21" fmla="*/ 2478 h 3195"/>
                <a:gd name="T22" fmla="*/ 1147 w 3228"/>
                <a:gd name="T23" fmla="*/ 2406 h 3195"/>
                <a:gd name="T24" fmla="*/ 1412 w 3228"/>
                <a:gd name="T25" fmla="*/ 2162 h 3195"/>
                <a:gd name="T26" fmla="*/ 1452 w 3228"/>
                <a:gd name="T27" fmla="*/ 2046 h 3195"/>
                <a:gd name="T28" fmla="*/ 1813 w 3228"/>
                <a:gd name="T29" fmla="*/ 1684 h 3195"/>
                <a:gd name="T30" fmla="*/ 2035 w 3228"/>
                <a:gd name="T31" fmla="*/ 1775 h 3195"/>
                <a:gd name="T32" fmla="*/ 2290 w 3228"/>
                <a:gd name="T33" fmla="*/ 1794 h 3195"/>
                <a:gd name="T34" fmla="*/ 2550 w 3228"/>
                <a:gd name="T35" fmla="*/ 1728 h 3195"/>
                <a:gd name="T36" fmla="*/ 2767 w 3228"/>
                <a:gd name="T37" fmla="*/ 1585 h 3195"/>
                <a:gd name="T38" fmla="*/ 2928 w 3228"/>
                <a:gd name="T39" fmla="*/ 1383 h 3195"/>
                <a:gd name="T40" fmla="*/ 3016 w 3228"/>
                <a:gd name="T41" fmla="*/ 1135 h 3195"/>
                <a:gd name="T42" fmla="*/ 3016 w 3228"/>
                <a:gd name="T43" fmla="*/ 862 h 3195"/>
                <a:gd name="T44" fmla="*/ 2928 w 3228"/>
                <a:gd name="T45" fmla="*/ 614 h 3195"/>
                <a:gd name="T46" fmla="*/ 2767 w 3228"/>
                <a:gd name="T47" fmla="*/ 412 h 3195"/>
                <a:gd name="T48" fmla="*/ 2550 w 3228"/>
                <a:gd name="T49" fmla="*/ 269 h 3195"/>
                <a:gd name="T50" fmla="*/ 2290 w 3228"/>
                <a:gd name="T51" fmla="*/ 202 h 3195"/>
                <a:gd name="T52" fmla="*/ 2376 w 3228"/>
                <a:gd name="T53" fmla="*/ 12 h 3195"/>
                <a:gd name="T54" fmla="*/ 2663 w 3228"/>
                <a:gd name="T55" fmla="*/ 101 h 3195"/>
                <a:gd name="T56" fmla="*/ 2907 w 3228"/>
                <a:gd name="T57" fmla="*/ 267 h 3195"/>
                <a:gd name="T58" fmla="*/ 3091 w 3228"/>
                <a:gd name="T59" fmla="*/ 494 h 3195"/>
                <a:gd name="T60" fmla="*/ 3202 w 3228"/>
                <a:gd name="T61" fmla="*/ 769 h 3195"/>
                <a:gd name="T62" fmla="*/ 3225 w 3228"/>
                <a:gd name="T63" fmla="*/ 1076 h 3195"/>
                <a:gd name="T64" fmla="*/ 3156 w 3228"/>
                <a:gd name="T65" fmla="*/ 1369 h 3195"/>
                <a:gd name="T66" fmla="*/ 3007 w 3228"/>
                <a:gd name="T67" fmla="*/ 1623 h 3195"/>
                <a:gd name="T68" fmla="*/ 2792 w 3228"/>
                <a:gd name="T69" fmla="*/ 1821 h 3195"/>
                <a:gd name="T70" fmla="*/ 2525 w 3228"/>
                <a:gd name="T71" fmla="*/ 1951 h 3195"/>
                <a:gd name="T72" fmla="*/ 2219 w 3228"/>
                <a:gd name="T73" fmla="*/ 1997 h 3195"/>
                <a:gd name="T74" fmla="*/ 1923 w 3228"/>
                <a:gd name="T75" fmla="*/ 1951 h 3195"/>
                <a:gd name="T76" fmla="*/ 1612 w 3228"/>
                <a:gd name="T77" fmla="*/ 2433 h 3195"/>
                <a:gd name="T78" fmla="*/ 1542 w 3228"/>
                <a:gd name="T79" fmla="*/ 2549 h 3195"/>
                <a:gd name="T80" fmla="*/ 1412 w 3228"/>
                <a:gd name="T81" fmla="*/ 2596 h 3195"/>
                <a:gd name="T82" fmla="*/ 1201 w 3228"/>
                <a:gd name="T83" fmla="*/ 2858 h 3195"/>
                <a:gd name="T84" fmla="*/ 1129 w 3228"/>
                <a:gd name="T85" fmla="*/ 2956 h 3195"/>
                <a:gd name="T86" fmla="*/ 1009 w 3228"/>
                <a:gd name="T87" fmla="*/ 2995 h 3195"/>
                <a:gd name="T88" fmla="*/ 592 w 3228"/>
                <a:gd name="T89" fmla="*/ 3169 h 3195"/>
                <a:gd name="T90" fmla="*/ 505 w 3228"/>
                <a:gd name="T91" fmla="*/ 3195 h 3195"/>
                <a:gd name="T92" fmla="*/ 101 w 3228"/>
                <a:gd name="T93" fmla="*/ 3167 h 3195"/>
                <a:gd name="T94" fmla="*/ 13 w 3228"/>
                <a:gd name="T95" fmla="*/ 3064 h 3195"/>
                <a:gd name="T96" fmla="*/ 2 w 3228"/>
                <a:gd name="T97" fmla="*/ 2671 h 3195"/>
                <a:gd name="T98" fmla="*/ 40 w 3228"/>
                <a:gd name="T99" fmla="*/ 2591 h 3195"/>
                <a:gd name="T100" fmla="*/ 1238 w 3228"/>
                <a:gd name="T101" fmla="*/ 1221 h 3195"/>
                <a:gd name="T102" fmla="*/ 1214 w 3228"/>
                <a:gd name="T103" fmla="*/ 920 h 3195"/>
                <a:gd name="T104" fmla="*/ 1284 w 3228"/>
                <a:gd name="T105" fmla="*/ 627 h 3195"/>
                <a:gd name="T106" fmla="*/ 1433 w 3228"/>
                <a:gd name="T107" fmla="*/ 374 h 3195"/>
                <a:gd name="T108" fmla="*/ 1648 w 3228"/>
                <a:gd name="T109" fmla="*/ 176 h 3195"/>
                <a:gd name="T110" fmla="*/ 1915 w 3228"/>
                <a:gd name="T111" fmla="*/ 46 h 3195"/>
                <a:gd name="T112" fmla="*/ 2219 w 3228"/>
                <a:gd name="T113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8" h="3195">
                  <a:moveTo>
                    <a:pt x="2219" y="199"/>
                  </a:moveTo>
                  <a:lnTo>
                    <a:pt x="2150" y="202"/>
                  </a:lnTo>
                  <a:lnTo>
                    <a:pt x="2082" y="211"/>
                  </a:lnTo>
                  <a:lnTo>
                    <a:pt x="2016" y="225"/>
                  </a:lnTo>
                  <a:lnTo>
                    <a:pt x="1952" y="244"/>
                  </a:lnTo>
                  <a:lnTo>
                    <a:pt x="1890" y="269"/>
                  </a:lnTo>
                  <a:lnTo>
                    <a:pt x="1831" y="298"/>
                  </a:lnTo>
                  <a:lnTo>
                    <a:pt x="1776" y="331"/>
                  </a:lnTo>
                  <a:lnTo>
                    <a:pt x="1722" y="370"/>
                  </a:lnTo>
                  <a:lnTo>
                    <a:pt x="1673" y="412"/>
                  </a:lnTo>
                  <a:lnTo>
                    <a:pt x="1627" y="457"/>
                  </a:lnTo>
                  <a:lnTo>
                    <a:pt x="1585" y="506"/>
                  </a:lnTo>
                  <a:lnTo>
                    <a:pt x="1547" y="559"/>
                  </a:lnTo>
                  <a:lnTo>
                    <a:pt x="1513" y="614"/>
                  </a:lnTo>
                  <a:lnTo>
                    <a:pt x="1483" y="672"/>
                  </a:lnTo>
                  <a:lnTo>
                    <a:pt x="1458" y="733"/>
                  </a:lnTo>
                  <a:lnTo>
                    <a:pt x="1439" y="797"/>
                  </a:lnTo>
                  <a:lnTo>
                    <a:pt x="1425" y="862"/>
                  </a:lnTo>
                  <a:lnTo>
                    <a:pt x="1416" y="929"/>
                  </a:lnTo>
                  <a:lnTo>
                    <a:pt x="1412" y="999"/>
                  </a:lnTo>
                  <a:lnTo>
                    <a:pt x="1416" y="1061"/>
                  </a:lnTo>
                  <a:lnTo>
                    <a:pt x="1423" y="1122"/>
                  </a:lnTo>
                  <a:lnTo>
                    <a:pt x="1435" y="1182"/>
                  </a:lnTo>
                  <a:lnTo>
                    <a:pt x="1453" y="1240"/>
                  </a:lnTo>
                  <a:lnTo>
                    <a:pt x="1473" y="1296"/>
                  </a:lnTo>
                  <a:lnTo>
                    <a:pt x="1498" y="1349"/>
                  </a:lnTo>
                  <a:lnTo>
                    <a:pt x="1527" y="1401"/>
                  </a:lnTo>
                  <a:lnTo>
                    <a:pt x="1378" y="1548"/>
                  </a:lnTo>
                  <a:lnTo>
                    <a:pt x="1378" y="1548"/>
                  </a:lnTo>
                  <a:lnTo>
                    <a:pt x="202" y="2710"/>
                  </a:lnTo>
                  <a:lnTo>
                    <a:pt x="202" y="2995"/>
                  </a:lnTo>
                  <a:lnTo>
                    <a:pt x="487" y="2996"/>
                  </a:lnTo>
                  <a:lnTo>
                    <a:pt x="630" y="2854"/>
                  </a:lnTo>
                  <a:lnTo>
                    <a:pt x="654" y="2834"/>
                  </a:lnTo>
                  <a:lnTo>
                    <a:pt x="681" y="2818"/>
                  </a:lnTo>
                  <a:lnTo>
                    <a:pt x="711" y="2805"/>
                  </a:lnTo>
                  <a:lnTo>
                    <a:pt x="741" y="2798"/>
                  </a:lnTo>
                  <a:lnTo>
                    <a:pt x="773" y="2795"/>
                  </a:lnTo>
                  <a:lnTo>
                    <a:pt x="1009" y="2795"/>
                  </a:lnTo>
                  <a:lnTo>
                    <a:pt x="1009" y="2596"/>
                  </a:lnTo>
                  <a:lnTo>
                    <a:pt x="1012" y="2563"/>
                  </a:lnTo>
                  <a:lnTo>
                    <a:pt x="1019" y="2533"/>
                  </a:lnTo>
                  <a:lnTo>
                    <a:pt x="1032" y="2504"/>
                  </a:lnTo>
                  <a:lnTo>
                    <a:pt x="1048" y="2478"/>
                  </a:lnTo>
                  <a:lnTo>
                    <a:pt x="1069" y="2455"/>
                  </a:lnTo>
                  <a:lnTo>
                    <a:pt x="1092" y="2435"/>
                  </a:lnTo>
                  <a:lnTo>
                    <a:pt x="1118" y="2418"/>
                  </a:lnTo>
                  <a:lnTo>
                    <a:pt x="1147" y="2406"/>
                  </a:lnTo>
                  <a:lnTo>
                    <a:pt x="1178" y="2399"/>
                  </a:lnTo>
                  <a:lnTo>
                    <a:pt x="1211" y="2396"/>
                  </a:lnTo>
                  <a:lnTo>
                    <a:pt x="1412" y="2396"/>
                  </a:lnTo>
                  <a:lnTo>
                    <a:pt x="1412" y="2162"/>
                  </a:lnTo>
                  <a:lnTo>
                    <a:pt x="1416" y="2130"/>
                  </a:lnTo>
                  <a:lnTo>
                    <a:pt x="1423" y="2101"/>
                  </a:lnTo>
                  <a:lnTo>
                    <a:pt x="1435" y="2072"/>
                  </a:lnTo>
                  <a:lnTo>
                    <a:pt x="1452" y="2046"/>
                  </a:lnTo>
                  <a:lnTo>
                    <a:pt x="1472" y="2021"/>
                  </a:lnTo>
                  <a:lnTo>
                    <a:pt x="1664" y="1831"/>
                  </a:lnTo>
                  <a:lnTo>
                    <a:pt x="1778" y="1719"/>
                  </a:lnTo>
                  <a:lnTo>
                    <a:pt x="1813" y="1684"/>
                  </a:lnTo>
                  <a:lnTo>
                    <a:pt x="1864" y="1713"/>
                  </a:lnTo>
                  <a:lnTo>
                    <a:pt x="1919" y="1737"/>
                  </a:lnTo>
                  <a:lnTo>
                    <a:pt x="1976" y="1758"/>
                  </a:lnTo>
                  <a:lnTo>
                    <a:pt x="2035" y="1775"/>
                  </a:lnTo>
                  <a:lnTo>
                    <a:pt x="2095" y="1787"/>
                  </a:lnTo>
                  <a:lnTo>
                    <a:pt x="2156" y="1794"/>
                  </a:lnTo>
                  <a:lnTo>
                    <a:pt x="2219" y="1797"/>
                  </a:lnTo>
                  <a:lnTo>
                    <a:pt x="2290" y="1794"/>
                  </a:lnTo>
                  <a:lnTo>
                    <a:pt x="2358" y="1785"/>
                  </a:lnTo>
                  <a:lnTo>
                    <a:pt x="2424" y="1771"/>
                  </a:lnTo>
                  <a:lnTo>
                    <a:pt x="2488" y="1752"/>
                  </a:lnTo>
                  <a:lnTo>
                    <a:pt x="2550" y="1728"/>
                  </a:lnTo>
                  <a:lnTo>
                    <a:pt x="2608" y="1698"/>
                  </a:lnTo>
                  <a:lnTo>
                    <a:pt x="2664" y="1665"/>
                  </a:lnTo>
                  <a:lnTo>
                    <a:pt x="2718" y="1627"/>
                  </a:lnTo>
                  <a:lnTo>
                    <a:pt x="2767" y="1585"/>
                  </a:lnTo>
                  <a:lnTo>
                    <a:pt x="2814" y="1540"/>
                  </a:lnTo>
                  <a:lnTo>
                    <a:pt x="2856" y="1491"/>
                  </a:lnTo>
                  <a:lnTo>
                    <a:pt x="2894" y="1438"/>
                  </a:lnTo>
                  <a:lnTo>
                    <a:pt x="2928" y="1383"/>
                  </a:lnTo>
                  <a:lnTo>
                    <a:pt x="2957" y="1325"/>
                  </a:lnTo>
                  <a:lnTo>
                    <a:pt x="2982" y="1263"/>
                  </a:lnTo>
                  <a:lnTo>
                    <a:pt x="3001" y="1200"/>
                  </a:lnTo>
                  <a:lnTo>
                    <a:pt x="3016" y="1135"/>
                  </a:lnTo>
                  <a:lnTo>
                    <a:pt x="3024" y="1067"/>
                  </a:lnTo>
                  <a:lnTo>
                    <a:pt x="3027" y="999"/>
                  </a:lnTo>
                  <a:lnTo>
                    <a:pt x="3024" y="929"/>
                  </a:lnTo>
                  <a:lnTo>
                    <a:pt x="3016" y="862"/>
                  </a:lnTo>
                  <a:lnTo>
                    <a:pt x="3001" y="797"/>
                  </a:lnTo>
                  <a:lnTo>
                    <a:pt x="2982" y="733"/>
                  </a:lnTo>
                  <a:lnTo>
                    <a:pt x="2957" y="672"/>
                  </a:lnTo>
                  <a:lnTo>
                    <a:pt x="2928" y="614"/>
                  </a:lnTo>
                  <a:lnTo>
                    <a:pt x="2894" y="559"/>
                  </a:lnTo>
                  <a:lnTo>
                    <a:pt x="2856" y="506"/>
                  </a:lnTo>
                  <a:lnTo>
                    <a:pt x="2814" y="457"/>
                  </a:lnTo>
                  <a:lnTo>
                    <a:pt x="2767" y="412"/>
                  </a:lnTo>
                  <a:lnTo>
                    <a:pt x="2718" y="370"/>
                  </a:lnTo>
                  <a:lnTo>
                    <a:pt x="2664" y="331"/>
                  </a:lnTo>
                  <a:lnTo>
                    <a:pt x="2608" y="298"/>
                  </a:lnTo>
                  <a:lnTo>
                    <a:pt x="2550" y="269"/>
                  </a:lnTo>
                  <a:lnTo>
                    <a:pt x="2488" y="244"/>
                  </a:lnTo>
                  <a:lnTo>
                    <a:pt x="2424" y="225"/>
                  </a:lnTo>
                  <a:lnTo>
                    <a:pt x="2358" y="211"/>
                  </a:lnTo>
                  <a:lnTo>
                    <a:pt x="2290" y="202"/>
                  </a:lnTo>
                  <a:lnTo>
                    <a:pt x="2219" y="199"/>
                  </a:lnTo>
                  <a:close/>
                  <a:moveTo>
                    <a:pt x="2219" y="0"/>
                  </a:moveTo>
                  <a:lnTo>
                    <a:pt x="2299" y="3"/>
                  </a:lnTo>
                  <a:lnTo>
                    <a:pt x="2376" y="12"/>
                  </a:lnTo>
                  <a:lnTo>
                    <a:pt x="2452" y="27"/>
                  </a:lnTo>
                  <a:lnTo>
                    <a:pt x="2525" y="46"/>
                  </a:lnTo>
                  <a:lnTo>
                    <a:pt x="2595" y="72"/>
                  </a:lnTo>
                  <a:lnTo>
                    <a:pt x="2663" y="101"/>
                  </a:lnTo>
                  <a:lnTo>
                    <a:pt x="2729" y="136"/>
                  </a:lnTo>
                  <a:lnTo>
                    <a:pt x="2792" y="176"/>
                  </a:lnTo>
                  <a:lnTo>
                    <a:pt x="2851" y="220"/>
                  </a:lnTo>
                  <a:lnTo>
                    <a:pt x="2907" y="267"/>
                  </a:lnTo>
                  <a:lnTo>
                    <a:pt x="2959" y="319"/>
                  </a:lnTo>
                  <a:lnTo>
                    <a:pt x="3007" y="374"/>
                  </a:lnTo>
                  <a:lnTo>
                    <a:pt x="3051" y="433"/>
                  </a:lnTo>
                  <a:lnTo>
                    <a:pt x="3091" y="494"/>
                  </a:lnTo>
                  <a:lnTo>
                    <a:pt x="3126" y="560"/>
                  </a:lnTo>
                  <a:lnTo>
                    <a:pt x="3156" y="627"/>
                  </a:lnTo>
                  <a:lnTo>
                    <a:pt x="3182" y="698"/>
                  </a:lnTo>
                  <a:lnTo>
                    <a:pt x="3202" y="769"/>
                  </a:lnTo>
                  <a:lnTo>
                    <a:pt x="3217" y="844"/>
                  </a:lnTo>
                  <a:lnTo>
                    <a:pt x="3225" y="920"/>
                  </a:lnTo>
                  <a:lnTo>
                    <a:pt x="3228" y="999"/>
                  </a:lnTo>
                  <a:lnTo>
                    <a:pt x="3225" y="1076"/>
                  </a:lnTo>
                  <a:lnTo>
                    <a:pt x="3217" y="1153"/>
                  </a:lnTo>
                  <a:lnTo>
                    <a:pt x="3202" y="1228"/>
                  </a:lnTo>
                  <a:lnTo>
                    <a:pt x="3182" y="1300"/>
                  </a:lnTo>
                  <a:lnTo>
                    <a:pt x="3156" y="1369"/>
                  </a:lnTo>
                  <a:lnTo>
                    <a:pt x="3126" y="1438"/>
                  </a:lnTo>
                  <a:lnTo>
                    <a:pt x="3091" y="1502"/>
                  </a:lnTo>
                  <a:lnTo>
                    <a:pt x="3051" y="1565"/>
                  </a:lnTo>
                  <a:lnTo>
                    <a:pt x="3007" y="1623"/>
                  </a:lnTo>
                  <a:lnTo>
                    <a:pt x="2959" y="1678"/>
                  </a:lnTo>
                  <a:lnTo>
                    <a:pt x="2907" y="1730"/>
                  </a:lnTo>
                  <a:lnTo>
                    <a:pt x="2851" y="1778"/>
                  </a:lnTo>
                  <a:lnTo>
                    <a:pt x="2792" y="1821"/>
                  </a:lnTo>
                  <a:lnTo>
                    <a:pt x="2729" y="1861"/>
                  </a:lnTo>
                  <a:lnTo>
                    <a:pt x="2663" y="1895"/>
                  </a:lnTo>
                  <a:lnTo>
                    <a:pt x="2595" y="1926"/>
                  </a:lnTo>
                  <a:lnTo>
                    <a:pt x="2525" y="1951"/>
                  </a:lnTo>
                  <a:lnTo>
                    <a:pt x="2452" y="1971"/>
                  </a:lnTo>
                  <a:lnTo>
                    <a:pt x="2376" y="1985"/>
                  </a:lnTo>
                  <a:lnTo>
                    <a:pt x="2299" y="1994"/>
                  </a:lnTo>
                  <a:lnTo>
                    <a:pt x="2219" y="1997"/>
                  </a:lnTo>
                  <a:lnTo>
                    <a:pt x="2143" y="1993"/>
                  </a:lnTo>
                  <a:lnTo>
                    <a:pt x="2068" y="1984"/>
                  </a:lnTo>
                  <a:lnTo>
                    <a:pt x="1994" y="1970"/>
                  </a:lnTo>
                  <a:lnTo>
                    <a:pt x="1923" y="1951"/>
                  </a:lnTo>
                  <a:lnTo>
                    <a:pt x="1854" y="1926"/>
                  </a:lnTo>
                  <a:lnTo>
                    <a:pt x="1615" y="2162"/>
                  </a:lnTo>
                  <a:lnTo>
                    <a:pt x="1615" y="2396"/>
                  </a:lnTo>
                  <a:lnTo>
                    <a:pt x="1612" y="2433"/>
                  </a:lnTo>
                  <a:lnTo>
                    <a:pt x="1602" y="2466"/>
                  </a:lnTo>
                  <a:lnTo>
                    <a:pt x="1587" y="2497"/>
                  </a:lnTo>
                  <a:lnTo>
                    <a:pt x="1567" y="2524"/>
                  </a:lnTo>
                  <a:lnTo>
                    <a:pt x="1542" y="2549"/>
                  </a:lnTo>
                  <a:lnTo>
                    <a:pt x="1515" y="2568"/>
                  </a:lnTo>
                  <a:lnTo>
                    <a:pt x="1484" y="2584"/>
                  </a:lnTo>
                  <a:lnTo>
                    <a:pt x="1450" y="2593"/>
                  </a:lnTo>
                  <a:lnTo>
                    <a:pt x="1412" y="2596"/>
                  </a:lnTo>
                  <a:lnTo>
                    <a:pt x="1211" y="2596"/>
                  </a:lnTo>
                  <a:lnTo>
                    <a:pt x="1211" y="2795"/>
                  </a:lnTo>
                  <a:lnTo>
                    <a:pt x="1208" y="2828"/>
                  </a:lnTo>
                  <a:lnTo>
                    <a:pt x="1201" y="2858"/>
                  </a:lnTo>
                  <a:lnTo>
                    <a:pt x="1189" y="2887"/>
                  </a:lnTo>
                  <a:lnTo>
                    <a:pt x="1172" y="2914"/>
                  </a:lnTo>
                  <a:lnTo>
                    <a:pt x="1152" y="2937"/>
                  </a:lnTo>
                  <a:lnTo>
                    <a:pt x="1129" y="2956"/>
                  </a:lnTo>
                  <a:lnTo>
                    <a:pt x="1102" y="2973"/>
                  </a:lnTo>
                  <a:lnTo>
                    <a:pt x="1073" y="2985"/>
                  </a:lnTo>
                  <a:lnTo>
                    <a:pt x="1042" y="2993"/>
                  </a:lnTo>
                  <a:lnTo>
                    <a:pt x="1009" y="2995"/>
                  </a:lnTo>
                  <a:lnTo>
                    <a:pt x="773" y="2995"/>
                  </a:lnTo>
                  <a:lnTo>
                    <a:pt x="628" y="3139"/>
                  </a:lnTo>
                  <a:lnTo>
                    <a:pt x="611" y="3156"/>
                  </a:lnTo>
                  <a:lnTo>
                    <a:pt x="592" y="3169"/>
                  </a:lnTo>
                  <a:lnTo>
                    <a:pt x="574" y="3180"/>
                  </a:lnTo>
                  <a:lnTo>
                    <a:pt x="553" y="3188"/>
                  </a:lnTo>
                  <a:lnTo>
                    <a:pt x="530" y="3193"/>
                  </a:lnTo>
                  <a:lnTo>
                    <a:pt x="505" y="3195"/>
                  </a:lnTo>
                  <a:lnTo>
                    <a:pt x="202" y="3195"/>
                  </a:lnTo>
                  <a:lnTo>
                    <a:pt x="167" y="3192"/>
                  </a:lnTo>
                  <a:lnTo>
                    <a:pt x="133" y="3182"/>
                  </a:lnTo>
                  <a:lnTo>
                    <a:pt x="101" y="3167"/>
                  </a:lnTo>
                  <a:lnTo>
                    <a:pt x="73" y="3147"/>
                  </a:lnTo>
                  <a:lnTo>
                    <a:pt x="48" y="3123"/>
                  </a:lnTo>
                  <a:lnTo>
                    <a:pt x="29" y="3094"/>
                  </a:lnTo>
                  <a:lnTo>
                    <a:pt x="13" y="3064"/>
                  </a:lnTo>
                  <a:lnTo>
                    <a:pt x="3" y="3030"/>
                  </a:lnTo>
                  <a:lnTo>
                    <a:pt x="0" y="2995"/>
                  </a:lnTo>
                  <a:lnTo>
                    <a:pt x="0" y="2696"/>
                  </a:lnTo>
                  <a:lnTo>
                    <a:pt x="2" y="2671"/>
                  </a:lnTo>
                  <a:lnTo>
                    <a:pt x="7" y="2648"/>
                  </a:lnTo>
                  <a:lnTo>
                    <a:pt x="15" y="2628"/>
                  </a:lnTo>
                  <a:lnTo>
                    <a:pt x="27" y="2609"/>
                  </a:lnTo>
                  <a:lnTo>
                    <a:pt x="40" y="2591"/>
                  </a:lnTo>
                  <a:lnTo>
                    <a:pt x="57" y="2573"/>
                  </a:lnTo>
                  <a:lnTo>
                    <a:pt x="1282" y="1360"/>
                  </a:lnTo>
                  <a:lnTo>
                    <a:pt x="1259" y="1292"/>
                  </a:lnTo>
                  <a:lnTo>
                    <a:pt x="1238" y="1221"/>
                  </a:lnTo>
                  <a:lnTo>
                    <a:pt x="1224" y="1149"/>
                  </a:lnTo>
                  <a:lnTo>
                    <a:pt x="1214" y="1074"/>
                  </a:lnTo>
                  <a:lnTo>
                    <a:pt x="1211" y="999"/>
                  </a:lnTo>
                  <a:lnTo>
                    <a:pt x="1214" y="920"/>
                  </a:lnTo>
                  <a:lnTo>
                    <a:pt x="1223" y="844"/>
                  </a:lnTo>
                  <a:lnTo>
                    <a:pt x="1238" y="769"/>
                  </a:lnTo>
                  <a:lnTo>
                    <a:pt x="1258" y="698"/>
                  </a:lnTo>
                  <a:lnTo>
                    <a:pt x="1284" y="627"/>
                  </a:lnTo>
                  <a:lnTo>
                    <a:pt x="1313" y="560"/>
                  </a:lnTo>
                  <a:lnTo>
                    <a:pt x="1349" y="494"/>
                  </a:lnTo>
                  <a:lnTo>
                    <a:pt x="1389" y="433"/>
                  </a:lnTo>
                  <a:lnTo>
                    <a:pt x="1433" y="374"/>
                  </a:lnTo>
                  <a:lnTo>
                    <a:pt x="1481" y="319"/>
                  </a:lnTo>
                  <a:lnTo>
                    <a:pt x="1533" y="267"/>
                  </a:lnTo>
                  <a:lnTo>
                    <a:pt x="1589" y="220"/>
                  </a:lnTo>
                  <a:lnTo>
                    <a:pt x="1648" y="176"/>
                  </a:lnTo>
                  <a:lnTo>
                    <a:pt x="1711" y="136"/>
                  </a:lnTo>
                  <a:lnTo>
                    <a:pt x="1776" y="101"/>
                  </a:lnTo>
                  <a:lnTo>
                    <a:pt x="1845" y="72"/>
                  </a:lnTo>
                  <a:lnTo>
                    <a:pt x="1915" y="46"/>
                  </a:lnTo>
                  <a:lnTo>
                    <a:pt x="1988" y="27"/>
                  </a:lnTo>
                  <a:lnTo>
                    <a:pt x="2064" y="12"/>
                  </a:lnTo>
                  <a:lnTo>
                    <a:pt x="2141" y="3"/>
                  </a:lnTo>
                  <a:lnTo>
                    <a:pt x="22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69" name="Freeform 27"/>
            <p:cNvSpPr>
              <a:spLocks noEditPoints="1"/>
            </p:cNvSpPr>
            <p:nvPr/>
          </p:nvSpPr>
          <p:spPr bwMode="auto">
            <a:xfrm>
              <a:off x="10134" y="-1461"/>
              <a:ext cx="403" cy="399"/>
            </a:xfrm>
            <a:custGeom>
              <a:avLst/>
              <a:gdLst>
                <a:gd name="T0" fmla="*/ 282 w 807"/>
                <a:gd name="T1" fmla="*/ 116 h 799"/>
                <a:gd name="T2" fmla="*/ 214 w 807"/>
                <a:gd name="T3" fmla="*/ 159 h 799"/>
                <a:gd name="T4" fmla="*/ 159 w 807"/>
                <a:gd name="T5" fmla="*/ 214 h 799"/>
                <a:gd name="T6" fmla="*/ 117 w 807"/>
                <a:gd name="T7" fmla="*/ 282 h 799"/>
                <a:gd name="T8" fmla="*/ 156 w 807"/>
                <a:gd name="T9" fmla="*/ 392 h 799"/>
                <a:gd name="T10" fmla="*/ 278 w 807"/>
                <a:gd name="T11" fmla="*/ 525 h 799"/>
                <a:gd name="T12" fmla="*/ 413 w 807"/>
                <a:gd name="T13" fmla="*/ 646 h 799"/>
                <a:gd name="T14" fmla="*/ 524 w 807"/>
                <a:gd name="T15" fmla="*/ 685 h 799"/>
                <a:gd name="T16" fmla="*/ 592 w 807"/>
                <a:gd name="T17" fmla="*/ 643 h 799"/>
                <a:gd name="T18" fmla="*/ 647 w 807"/>
                <a:gd name="T19" fmla="*/ 588 h 799"/>
                <a:gd name="T20" fmla="*/ 689 w 807"/>
                <a:gd name="T21" fmla="*/ 520 h 799"/>
                <a:gd name="T22" fmla="*/ 651 w 807"/>
                <a:gd name="T23" fmla="*/ 409 h 799"/>
                <a:gd name="T24" fmla="*/ 529 w 807"/>
                <a:gd name="T25" fmla="*/ 275 h 799"/>
                <a:gd name="T26" fmla="*/ 394 w 807"/>
                <a:gd name="T27" fmla="*/ 155 h 799"/>
                <a:gd name="T28" fmla="*/ 327 w 807"/>
                <a:gd name="T29" fmla="*/ 0 h 799"/>
                <a:gd name="T30" fmla="*/ 363 w 807"/>
                <a:gd name="T31" fmla="*/ 10 h 799"/>
                <a:gd name="T32" fmla="*/ 457 w 807"/>
                <a:gd name="T33" fmla="*/ 77 h 799"/>
                <a:gd name="T34" fmla="*/ 601 w 807"/>
                <a:gd name="T35" fmla="*/ 205 h 799"/>
                <a:gd name="T36" fmla="*/ 731 w 807"/>
                <a:gd name="T37" fmla="*/ 348 h 799"/>
                <a:gd name="T38" fmla="*/ 799 w 807"/>
                <a:gd name="T39" fmla="*/ 441 h 799"/>
                <a:gd name="T40" fmla="*/ 807 w 807"/>
                <a:gd name="T41" fmla="*/ 480 h 799"/>
                <a:gd name="T42" fmla="*/ 802 w 807"/>
                <a:gd name="T43" fmla="*/ 512 h 799"/>
                <a:gd name="T44" fmla="*/ 762 w 807"/>
                <a:gd name="T45" fmla="*/ 598 h 799"/>
                <a:gd name="T46" fmla="*/ 709 w 807"/>
                <a:gd name="T47" fmla="*/ 670 h 799"/>
                <a:gd name="T48" fmla="*/ 642 w 807"/>
                <a:gd name="T49" fmla="*/ 731 h 799"/>
                <a:gd name="T50" fmla="*/ 561 w 807"/>
                <a:gd name="T51" fmla="*/ 776 h 799"/>
                <a:gd name="T52" fmla="*/ 493 w 807"/>
                <a:gd name="T53" fmla="*/ 799 h 799"/>
                <a:gd name="T54" fmla="*/ 448 w 807"/>
                <a:gd name="T55" fmla="*/ 793 h 799"/>
                <a:gd name="T56" fmla="*/ 350 w 807"/>
                <a:gd name="T57" fmla="*/ 723 h 799"/>
                <a:gd name="T58" fmla="*/ 207 w 807"/>
                <a:gd name="T59" fmla="*/ 596 h 799"/>
                <a:gd name="T60" fmla="*/ 78 w 807"/>
                <a:gd name="T61" fmla="*/ 453 h 799"/>
                <a:gd name="T62" fmla="*/ 8 w 807"/>
                <a:gd name="T63" fmla="*/ 359 h 799"/>
                <a:gd name="T64" fmla="*/ 0 w 807"/>
                <a:gd name="T65" fmla="*/ 321 h 799"/>
                <a:gd name="T66" fmla="*/ 5 w 807"/>
                <a:gd name="T67" fmla="*/ 288 h 799"/>
                <a:gd name="T68" fmla="*/ 46 w 807"/>
                <a:gd name="T69" fmla="*/ 203 h 799"/>
                <a:gd name="T70" fmla="*/ 98 w 807"/>
                <a:gd name="T71" fmla="*/ 130 h 799"/>
                <a:gd name="T72" fmla="*/ 165 w 807"/>
                <a:gd name="T73" fmla="*/ 70 h 799"/>
                <a:gd name="T74" fmla="*/ 246 w 807"/>
                <a:gd name="T75" fmla="*/ 24 h 799"/>
                <a:gd name="T76" fmla="*/ 309 w 807"/>
                <a:gd name="T77" fmla="*/ 1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7" h="799">
                  <a:moveTo>
                    <a:pt x="321" y="99"/>
                  </a:moveTo>
                  <a:lnTo>
                    <a:pt x="282" y="116"/>
                  </a:lnTo>
                  <a:lnTo>
                    <a:pt x="247" y="135"/>
                  </a:lnTo>
                  <a:lnTo>
                    <a:pt x="214" y="159"/>
                  </a:lnTo>
                  <a:lnTo>
                    <a:pt x="185" y="184"/>
                  </a:lnTo>
                  <a:lnTo>
                    <a:pt x="159" y="214"/>
                  </a:lnTo>
                  <a:lnTo>
                    <a:pt x="136" y="245"/>
                  </a:lnTo>
                  <a:lnTo>
                    <a:pt x="117" y="282"/>
                  </a:lnTo>
                  <a:lnTo>
                    <a:pt x="101" y="321"/>
                  </a:lnTo>
                  <a:lnTo>
                    <a:pt x="156" y="392"/>
                  </a:lnTo>
                  <a:lnTo>
                    <a:pt x="215" y="460"/>
                  </a:lnTo>
                  <a:lnTo>
                    <a:pt x="278" y="525"/>
                  </a:lnTo>
                  <a:lnTo>
                    <a:pt x="344" y="587"/>
                  </a:lnTo>
                  <a:lnTo>
                    <a:pt x="413" y="646"/>
                  </a:lnTo>
                  <a:lnTo>
                    <a:pt x="486" y="701"/>
                  </a:lnTo>
                  <a:lnTo>
                    <a:pt x="524" y="685"/>
                  </a:lnTo>
                  <a:lnTo>
                    <a:pt x="560" y="665"/>
                  </a:lnTo>
                  <a:lnTo>
                    <a:pt x="592" y="643"/>
                  </a:lnTo>
                  <a:lnTo>
                    <a:pt x="621" y="617"/>
                  </a:lnTo>
                  <a:lnTo>
                    <a:pt x="647" y="588"/>
                  </a:lnTo>
                  <a:lnTo>
                    <a:pt x="670" y="556"/>
                  </a:lnTo>
                  <a:lnTo>
                    <a:pt x="689" y="520"/>
                  </a:lnTo>
                  <a:lnTo>
                    <a:pt x="706" y="480"/>
                  </a:lnTo>
                  <a:lnTo>
                    <a:pt x="651" y="409"/>
                  </a:lnTo>
                  <a:lnTo>
                    <a:pt x="592" y="340"/>
                  </a:lnTo>
                  <a:lnTo>
                    <a:pt x="529" y="275"/>
                  </a:lnTo>
                  <a:lnTo>
                    <a:pt x="463" y="213"/>
                  </a:lnTo>
                  <a:lnTo>
                    <a:pt x="394" y="155"/>
                  </a:lnTo>
                  <a:lnTo>
                    <a:pt x="321" y="99"/>
                  </a:lnTo>
                  <a:close/>
                  <a:moveTo>
                    <a:pt x="327" y="0"/>
                  </a:moveTo>
                  <a:lnTo>
                    <a:pt x="346" y="3"/>
                  </a:lnTo>
                  <a:lnTo>
                    <a:pt x="363" y="10"/>
                  </a:lnTo>
                  <a:lnTo>
                    <a:pt x="380" y="19"/>
                  </a:lnTo>
                  <a:lnTo>
                    <a:pt x="457" y="77"/>
                  </a:lnTo>
                  <a:lnTo>
                    <a:pt x="530" y="139"/>
                  </a:lnTo>
                  <a:lnTo>
                    <a:pt x="601" y="205"/>
                  </a:lnTo>
                  <a:lnTo>
                    <a:pt x="668" y="274"/>
                  </a:lnTo>
                  <a:lnTo>
                    <a:pt x="731" y="348"/>
                  </a:lnTo>
                  <a:lnTo>
                    <a:pt x="789" y="423"/>
                  </a:lnTo>
                  <a:lnTo>
                    <a:pt x="799" y="441"/>
                  </a:lnTo>
                  <a:lnTo>
                    <a:pt x="805" y="460"/>
                  </a:lnTo>
                  <a:lnTo>
                    <a:pt x="807" y="480"/>
                  </a:lnTo>
                  <a:lnTo>
                    <a:pt x="806" y="496"/>
                  </a:lnTo>
                  <a:lnTo>
                    <a:pt x="802" y="512"/>
                  </a:lnTo>
                  <a:lnTo>
                    <a:pt x="783" y="556"/>
                  </a:lnTo>
                  <a:lnTo>
                    <a:pt x="762" y="598"/>
                  </a:lnTo>
                  <a:lnTo>
                    <a:pt x="737" y="636"/>
                  </a:lnTo>
                  <a:lnTo>
                    <a:pt x="709" y="670"/>
                  </a:lnTo>
                  <a:lnTo>
                    <a:pt x="677" y="702"/>
                  </a:lnTo>
                  <a:lnTo>
                    <a:pt x="642" y="731"/>
                  </a:lnTo>
                  <a:lnTo>
                    <a:pt x="603" y="755"/>
                  </a:lnTo>
                  <a:lnTo>
                    <a:pt x="561" y="776"/>
                  </a:lnTo>
                  <a:lnTo>
                    <a:pt x="516" y="794"/>
                  </a:lnTo>
                  <a:lnTo>
                    <a:pt x="493" y="799"/>
                  </a:lnTo>
                  <a:lnTo>
                    <a:pt x="470" y="799"/>
                  </a:lnTo>
                  <a:lnTo>
                    <a:pt x="448" y="793"/>
                  </a:lnTo>
                  <a:lnTo>
                    <a:pt x="427" y="782"/>
                  </a:lnTo>
                  <a:lnTo>
                    <a:pt x="350" y="723"/>
                  </a:lnTo>
                  <a:lnTo>
                    <a:pt x="277" y="661"/>
                  </a:lnTo>
                  <a:lnTo>
                    <a:pt x="207" y="596"/>
                  </a:lnTo>
                  <a:lnTo>
                    <a:pt x="139" y="526"/>
                  </a:lnTo>
                  <a:lnTo>
                    <a:pt x="78" y="453"/>
                  </a:lnTo>
                  <a:lnTo>
                    <a:pt x="19" y="376"/>
                  </a:lnTo>
                  <a:lnTo>
                    <a:pt x="8" y="359"/>
                  </a:lnTo>
                  <a:lnTo>
                    <a:pt x="2" y="340"/>
                  </a:lnTo>
                  <a:lnTo>
                    <a:pt x="0" y="321"/>
                  </a:lnTo>
                  <a:lnTo>
                    <a:pt x="1" y="305"/>
                  </a:lnTo>
                  <a:lnTo>
                    <a:pt x="5" y="288"/>
                  </a:lnTo>
                  <a:lnTo>
                    <a:pt x="24" y="243"/>
                  </a:lnTo>
                  <a:lnTo>
                    <a:pt x="46" y="203"/>
                  </a:lnTo>
                  <a:lnTo>
                    <a:pt x="70" y="165"/>
                  </a:lnTo>
                  <a:lnTo>
                    <a:pt x="98" y="130"/>
                  </a:lnTo>
                  <a:lnTo>
                    <a:pt x="130" y="98"/>
                  </a:lnTo>
                  <a:lnTo>
                    <a:pt x="165" y="70"/>
                  </a:lnTo>
                  <a:lnTo>
                    <a:pt x="203" y="45"/>
                  </a:lnTo>
                  <a:lnTo>
                    <a:pt x="246" y="24"/>
                  </a:lnTo>
                  <a:lnTo>
                    <a:pt x="290" y="6"/>
                  </a:lnTo>
                  <a:lnTo>
                    <a:pt x="309" y="1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</p:grpSp>
      <p:sp>
        <p:nvSpPr>
          <p:cNvPr id="70" name="Textbox 1"/>
          <p:cNvSpPr/>
          <p:nvPr/>
        </p:nvSpPr>
        <p:spPr>
          <a:xfrm>
            <a:off x="8945426" y="4438565"/>
            <a:ext cx="2636974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kern="1000" spc="600" dirty="0">
              <a:solidFill>
                <a:schemeClr val="tx2"/>
              </a:solidFill>
              <a:latin typeface="+mj-ea"/>
              <a:ea typeface="+mj-ea"/>
              <a:cs typeface="Open Sans Condensed" panose="020B0604020202020204" charset="0"/>
            </a:endParaRPr>
          </a:p>
        </p:txBody>
      </p:sp>
      <p:sp>
        <p:nvSpPr>
          <p:cNvPr id="71" name="Textbox 1"/>
          <p:cNvSpPr/>
          <p:nvPr/>
        </p:nvSpPr>
        <p:spPr>
          <a:xfrm>
            <a:off x="362859" y="4948756"/>
            <a:ext cx="2415890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kern="1000" spc="600" dirty="0">
              <a:solidFill>
                <a:schemeClr val="tx2"/>
              </a:solidFill>
              <a:latin typeface="+mj-ea"/>
              <a:ea typeface="+mj-ea"/>
              <a:cs typeface="Open Sans Condensed" panose="020B0604020202020204" charset="0"/>
            </a:endParaRPr>
          </a:p>
        </p:txBody>
      </p:sp>
      <p:sp>
        <p:nvSpPr>
          <p:cNvPr id="72" name="Textbox 1"/>
          <p:cNvSpPr/>
          <p:nvPr/>
        </p:nvSpPr>
        <p:spPr>
          <a:xfrm>
            <a:off x="232229" y="2203667"/>
            <a:ext cx="2546519" cy="123002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zh-CN" altLang="en-US" sz="16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600" b="1" kern="1000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en-US" altLang="zh-CN" sz="1600" b="1" kern="1000" spc="300" dirty="0" smtClean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endParaRPr lang="zh-CN" altLang="en-US" sz="1600" b="1" kern="1000" spc="300" dirty="0">
              <a:latin typeface="+mj-ea"/>
              <a:ea typeface="+mj-ea"/>
              <a:cs typeface="Open Sans Condensed" panose="020B0604020202020204" charset="0"/>
            </a:endParaRPr>
          </a:p>
          <a:p>
            <a:pPr algn="r"/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kern="1000" spc="6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6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grpSp>
        <p:nvGrpSpPr>
          <p:cNvPr id="73" name="3 Grupo"/>
          <p:cNvGrpSpPr>
            <a:grpSpLocks noChangeAspect="1"/>
          </p:cNvGrpSpPr>
          <p:nvPr/>
        </p:nvGrpSpPr>
        <p:grpSpPr>
          <a:xfrm>
            <a:off x="5448080" y="1898404"/>
            <a:ext cx="965913" cy="965835"/>
            <a:chOff x="13700015" y="2693328"/>
            <a:chExt cx="3600703" cy="3600418"/>
          </a:xfrm>
        </p:grpSpPr>
        <p:sp>
          <p:nvSpPr>
            <p:cNvPr id="74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5" name="5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4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01</a:t>
              </a:r>
            </a:p>
          </p:txBody>
        </p:sp>
      </p:grpSp>
      <p:grpSp>
        <p:nvGrpSpPr>
          <p:cNvPr id="76" name="6 Grupo"/>
          <p:cNvGrpSpPr>
            <a:grpSpLocks noChangeAspect="1"/>
          </p:cNvGrpSpPr>
          <p:nvPr/>
        </p:nvGrpSpPr>
        <p:grpSpPr>
          <a:xfrm>
            <a:off x="6761058" y="3181426"/>
            <a:ext cx="965913" cy="965835"/>
            <a:chOff x="13700015" y="2693328"/>
            <a:chExt cx="3600703" cy="3600418"/>
          </a:xfrm>
        </p:grpSpPr>
        <p:sp>
          <p:nvSpPr>
            <p:cNvPr id="77" name="7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8" name="8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02</a:t>
              </a:r>
            </a:p>
          </p:txBody>
        </p:sp>
      </p:grpSp>
      <p:grpSp>
        <p:nvGrpSpPr>
          <p:cNvPr id="79" name="9 Grupo"/>
          <p:cNvGrpSpPr>
            <a:grpSpLocks noChangeAspect="1"/>
          </p:cNvGrpSpPr>
          <p:nvPr/>
        </p:nvGrpSpPr>
        <p:grpSpPr>
          <a:xfrm>
            <a:off x="5440231" y="4467141"/>
            <a:ext cx="965913" cy="965835"/>
            <a:chOff x="13700015" y="2693328"/>
            <a:chExt cx="3600703" cy="3600418"/>
          </a:xfrm>
        </p:grpSpPr>
        <p:sp>
          <p:nvSpPr>
            <p:cNvPr id="80" name="10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1" name="11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2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03</a:t>
              </a:r>
            </a:p>
          </p:txBody>
        </p:sp>
      </p:grpSp>
      <p:grpSp>
        <p:nvGrpSpPr>
          <p:cNvPr id="82" name="12 Grupo"/>
          <p:cNvGrpSpPr>
            <a:grpSpLocks noChangeAspect="1"/>
          </p:cNvGrpSpPr>
          <p:nvPr/>
        </p:nvGrpSpPr>
        <p:grpSpPr>
          <a:xfrm>
            <a:off x="4177132" y="3192390"/>
            <a:ext cx="965913" cy="965835"/>
            <a:chOff x="13700015" y="2693328"/>
            <a:chExt cx="3600703" cy="3600418"/>
          </a:xfrm>
        </p:grpSpPr>
        <p:sp>
          <p:nvSpPr>
            <p:cNvPr id="83" name="13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27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4" name="14 Elipse"/>
            <p:cNvSpPr/>
            <p:nvPr/>
          </p:nvSpPr>
          <p:spPr>
            <a:xfrm>
              <a:off x="14220116" y="3213389"/>
              <a:ext cx="2560497" cy="256029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999" dirty="0">
                  <a:solidFill>
                    <a:schemeClr val="accent3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750699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8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8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3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800"/>
                            </p:stCondLst>
                            <p:childTnLst>
                              <p:par>
                                <p:cTn id="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3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61" grpId="0" animBg="1"/>
      <p:bldP spid="70" grpId="0"/>
      <p:bldP spid="71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6 Elipse"/>
          <p:cNvSpPr>
            <a:spLocks noChangeAspect="1"/>
          </p:cNvSpPr>
          <p:nvPr/>
        </p:nvSpPr>
        <p:spPr bwMode="auto">
          <a:xfrm>
            <a:off x="5302813" y="1832957"/>
            <a:ext cx="2375245" cy="789560"/>
          </a:xfrm>
          <a:custGeom>
            <a:avLst/>
            <a:gdLst/>
            <a:ahLst/>
            <a:cxnLst/>
            <a:rect l="l" t="t" r="r" b="b"/>
            <a:pathLst>
              <a:path w="6253047" h="2078589">
                <a:moveTo>
                  <a:pt x="3126524" y="0"/>
                </a:moveTo>
                <a:cubicBezTo>
                  <a:pt x="4364170" y="0"/>
                  <a:pt x="5478495" y="527996"/>
                  <a:pt x="6253047" y="1374248"/>
                </a:cubicBezTo>
                <a:cubicBezTo>
                  <a:pt x="5305971" y="1826078"/>
                  <a:pt x="4245736" y="2078589"/>
                  <a:pt x="3126523" y="2078589"/>
                </a:cubicBezTo>
                <a:cubicBezTo>
                  <a:pt x="2007312" y="2078589"/>
                  <a:pt x="947076" y="1826079"/>
                  <a:pt x="0" y="1374248"/>
                </a:cubicBezTo>
                <a:cubicBezTo>
                  <a:pt x="774552" y="527996"/>
                  <a:pt x="1888879" y="0"/>
                  <a:pt x="3126524" y="0"/>
                </a:cubicBezTo>
                <a:close/>
              </a:path>
            </a:pathLst>
          </a:custGeom>
          <a:solidFill>
            <a:schemeClr val="accent1"/>
          </a:solidFill>
          <a:ln w="38100">
            <a:noFill/>
          </a:ln>
          <a:extLst/>
        </p:spPr>
        <p:txBody>
          <a:bodyPr lIns="0" tIns="143983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A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0" name="11 Elipse"/>
          <p:cNvSpPr>
            <a:spLocks noChangeAspect="1"/>
          </p:cNvSpPr>
          <p:nvPr/>
        </p:nvSpPr>
        <p:spPr bwMode="auto">
          <a:xfrm>
            <a:off x="4872899" y="3121614"/>
            <a:ext cx="3235076" cy="1187610"/>
          </a:xfrm>
          <a:custGeom>
            <a:avLst/>
            <a:gdLst/>
            <a:ahLst/>
            <a:cxnLst/>
            <a:rect l="l" t="t" r="r" b="b"/>
            <a:pathLst>
              <a:path w="8516627" h="3126491">
                <a:moveTo>
                  <a:pt x="7942187" y="3002664"/>
                </a:moveTo>
                <a:lnTo>
                  <a:pt x="7864843" y="3126491"/>
                </a:lnTo>
                <a:lnTo>
                  <a:pt x="7864555" y="3126491"/>
                </a:lnTo>
                <a:cubicBezTo>
                  <a:pt x="7892681" y="3086659"/>
                  <a:pt x="7917795" y="3044897"/>
                  <a:pt x="7942187" y="3002664"/>
                </a:cubicBezTo>
                <a:close/>
                <a:moveTo>
                  <a:pt x="8222087" y="2423534"/>
                </a:moveTo>
                <a:cubicBezTo>
                  <a:pt x="8219529" y="2430060"/>
                  <a:pt x="8216955" y="2436578"/>
                  <a:pt x="8213691" y="2442819"/>
                </a:cubicBezTo>
                <a:lnTo>
                  <a:pt x="8220847" y="2423925"/>
                </a:lnTo>
                <a:close/>
                <a:moveTo>
                  <a:pt x="88709" y="0"/>
                </a:moveTo>
                <a:cubicBezTo>
                  <a:pt x="1355653" y="590278"/>
                  <a:pt x="2768657" y="918468"/>
                  <a:pt x="4258313" y="918468"/>
                </a:cubicBezTo>
                <a:cubicBezTo>
                  <a:pt x="5747971" y="918468"/>
                  <a:pt x="7160975" y="590278"/>
                  <a:pt x="8427917" y="0"/>
                </a:cubicBezTo>
                <a:cubicBezTo>
                  <a:pt x="8486147" y="280118"/>
                  <a:pt x="8516627" y="570355"/>
                  <a:pt x="8516627" y="867710"/>
                </a:cubicBezTo>
                <a:cubicBezTo>
                  <a:pt x="8516627" y="1417280"/>
                  <a:pt x="8412519" y="1942532"/>
                  <a:pt x="8220847" y="2423925"/>
                </a:cubicBezTo>
                <a:cubicBezTo>
                  <a:pt x="6976771" y="2844459"/>
                  <a:pt x="5643923" y="3070359"/>
                  <a:pt x="4258311" y="3070359"/>
                </a:cubicBezTo>
                <a:cubicBezTo>
                  <a:pt x="2878567" y="3070359"/>
                  <a:pt x="1551135" y="2846367"/>
                  <a:pt x="311681" y="2428943"/>
                </a:cubicBezTo>
                <a:cubicBezTo>
                  <a:pt x="305739" y="2424587"/>
                  <a:pt x="299733" y="2420358"/>
                  <a:pt x="293194" y="2416955"/>
                </a:cubicBezTo>
                <a:cubicBezTo>
                  <a:pt x="103115" y="1937509"/>
                  <a:pt x="0" y="1414653"/>
                  <a:pt x="0" y="867710"/>
                </a:cubicBezTo>
                <a:cubicBezTo>
                  <a:pt x="0" y="570355"/>
                  <a:pt x="30478" y="280118"/>
                  <a:pt x="88709" y="0"/>
                </a:cubicBezTo>
                <a:close/>
              </a:path>
            </a:pathLst>
          </a:custGeom>
          <a:solidFill>
            <a:schemeClr val="accent3"/>
          </a:solidFill>
          <a:ln w="38100">
            <a:noFill/>
          </a:ln>
          <a:extLst/>
        </p:spPr>
        <p:txBody>
          <a:bodyPr lIns="0" tIns="323963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C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1" name="12 Elipse"/>
          <p:cNvSpPr>
            <a:spLocks noChangeAspect="1"/>
          </p:cNvSpPr>
          <p:nvPr/>
        </p:nvSpPr>
        <p:spPr bwMode="auto">
          <a:xfrm>
            <a:off x="4984781" y="4022386"/>
            <a:ext cx="3011312" cy="1026552"/>
          </a:xfrm>
          <a:custGeom>
            <a:avLst/>
            <a:gdLst/>
            <a:ahLst/>
            <a:cxnLst/>
            <a:rect l="l" t="t" r="r" b="b"/>
            <a:pathLst>
              <a:path w="7927548" h="2702489">
                <a:moveTo>
                  <a:pt x="7927548" y="0"/>
                </a:moveTo>
                <a:cubicBezTo>
                  <a:pt x="7307279" y="1582508"/>
                  <a:pt x="5766319" y="2702489"/>
                  <a:pt x="3963774" y="2702489"/>
                </a:cubicBezTo>
                <a:cubicBezTo>
                  <a:pt x="2161229" y="2702489"/>
                  <a:pt x="620269" y="1582508"/>
                  <a:pt x="0" y="0"/>
                </a:cubicBezTo>
                <a:cubicBezTo>
                  <a:pt x="1244436" y="420776"/>
                  <a:pt x="2577707" y="646825"/>
                  <a:pt x="3963773" y="646825"/>
                </a:cubicBezTo>
                <a:cubicBezTo>
                  <a:pt x="5349841" y="646825"/>
                  <a:pt x="6683111" y="420776"/>
                  <a:pt x="7927548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  <a:extLst/>
        </p:spPr>
        <p:txBody>
          <a:bodyPr lIns="0" tIns="251971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D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2" name="10 Elipse"/>
          <p:cNvSpPr>
            <a:spLocks noChangeAspect="1"/>
          </p:cNvSpPr>
          <p:nvPr/>
        </p:nvSpPr>
        <p:spPr bwMode="auto">
          <a:xfrm>
            <a:off x="4905396" y="2354126"/>
            <a:ext cx="3170080" cy="1115012"/>
          </a:xfrm>
          <a:custGeom>
            <a:avLst/>
            <a:gdLst/>
            <a:ahLst/>
            <a:cxnLst/>
            <a:rect l="l" t="t" r="r" b="b"/>
            <a:pathLst>
              <a:path w="8345520" h="2935371">
                <a:moveTo>
                  <a:pt x="8338900" y="2016903"/>
                </a:moveTo>
                <a:lnTo>
                  <a:pt x="8345520" y="2053404"/>
                </a:lnTo>
                <a:lnTo>
                  <a:pt x="8345108" y="2053886"/>
                </a:lnTo>
                <a:cubicBezTo>
                  <a:pt x="8343356" y="2041532"/>
                  <a:pt x="8340868" y="2029334"/>
                  <a:pt x="8338320" y="2017155"/>
                </a:cubicBezTo>
                <a:close/>
                <a:moveTo>
                  <a:pt x="1041541" y="0"/>
                </a:moveTo>
                <a:cubicBezTo>
                  <a:pt x="1988941" y="452162"/>
                  <a:pt x="3049604" y="704889"/>
                  <a:pt x="4169296" y="704889"/>
                </a:cubicBezTo>
                <a:cubicBezTo>
                  <a:pt x="5288948" y="704889"/>
                  <a:pt x="6349572" y="452181"/>
                  <a:pt x="7296944" y="49"/>
                </a:cubicBezTo>
                <a:cubicBezTo>
                  <a:pt x="7812680" y="554088"/>
                  <a:pt x="8179380" y="1247625"/>
                  <a:pt x="8338320" y="2017155"/>
                </a:cubicBezTo>
                <a:cubicBezTo>
                  <a:pt x="7071532" y="2607280"/>
                  <a:pt x="5658728" y="2935371"/>
                  <a:pt x="4169296" y="2935371"/>
                </a:cubicBezTo>
                <a:cubicBezTo>
                  <a:pt x="2680778" y="2935371"/>
                  <a:pt x="1268795" y="2607682"/>
                  <a:pt x="2632" y="2018178"/>
                </a:cubicBezTo>
                <a:lnTo>
                  <a:pt x="0" y="2015648"/>
                </a:lnTo>
                <a:cubicBezTo>
                  <a:pt x="159301" y="1246702"/>
                  <a:pt x="526022" y="553691"/>
                  <a:pt x="1041541" y="0"/>
                </a:cubicBezTo>
                <a:close/>
              </a:path>
            </a:pathLst>
          </a:custGeom>
          <a:solidFill>
            <a:schemeClr val="accent4"/>
          </a:solidFill>
          <a:ln w="38100">
            <a:noFill/>
          </a:ln>
          <a:extLst/>
        </p:spPr>
        <p:txBody>
          <a:bodyPr lIns="0" tIns="251971" rIns="0" bIns="0" rtlCol="0" anchor="ctr"/>
          <a:lstStyle/>
          <a:p>
            <a:pPr algn="ctr"/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B</a:t>
            </a:r>
            <a:endParaRPr lang="es-SV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3334073" y="1603647"/>
            <a:ext cx="5050208" cy="5001872"/>
          </a:xfrm>
          <a:custGeom>
            <a:avLst/>
            <a:gdLst>
              <a:gd name="T0" fmla="*/ 214 w 3239"/>
              <a:gd name="T1" fmla="*/ 2748 h 3208"/>
              <a:gd name="T2" fmla="*/ 178 w 3239"/>
              <a:gd name="T3" fmla="*/ 2854 h 3208"/>
              <a:gd name="T4" fmla="*/ 220 w 3239"/>
              <a:gd name="T5" fmla="*/ 2968 h 3208"/>
              <a:gd name="T6" fmla="*/ 325 w 3239"/>
              <a:gd name="T7" fmla="*/ 3028 h 3208"/>
              <a:gd name="T8" fmla="*/ 441 w 3239"/>
              <a:gd name="T9" fmla="*/ 3010 h 3208"/>
              <a:gd name="T10" fmla="*/ 1245 w 3239"/>
              <a:gd name="T11" fmla="*/ 2124 h 3208"/>
              <a:gd name="T12" fmla="*/ 1050 w 3239"/>
              <a:gd name="T13" fmla="*/ 1917 h 3208"/>
              <a:gd name="T14" fmla="*/ 1792 w 3239"/>
              <a:gd name="T15" fmla="*/ 227 h 3208"/>
              <a:gd name="T16" fmla="*/ 1514 w 3239"/>
              <a:gd name="T17" fmla="*/ 338 h 3208"/>
              <a:gd name="T18" fmla="*/ 1283 w 3239"/>
              <a:gd name="T19" fmla="*/ 521 h 3208"/>
              <a:gd name="T20" fmla="*/ 1115 w 3239"/>
              <a:gd name="T21" fmla="*/ 762 h 3208"/>
              <a:gd name="T22" fmla="*/ 1025 w 3239"/>
              <a:gd name="T23" fmla="*/ 1048 h 3208"/>
              <a:gd name="T24" fmla="*/ 1025 w 3239"/>
              <a:gd name="T25" fmla="*/ 1359 h 3208"/>
              <a:gd name="T26" fmla="*/ 1115 w 3239"/>
              <a:gd name="T27" fmla="*/ 1644 h 3208"/>
              <a:gd name="T28" fmla="*/ 1283 w 3239"/>
              <a:gd name="T29" fmla="*/ 1885 h 3208"/>
              <a:gd name="T30" fmla="*/ 1514 w 3239"/>
              <a:gd name="T31" fmla="*/ 2069 h 3208"/>
              <a:gd name="T32" fmla="*/ 1792 w 3239"/>
              <a:gd name="T33" fmla="*/ 2179 h 3208"/>
              <a:gd name="T34" fmla="*/ 2104 w 3239"/>
              <a:gd name="T35" fmla="*/ 2202 h 3208"/>
              <a:gd name="T36" fmla="*/ 2401 w 3239"/>
              <a:gd name="T37" fmla="*/ 2134 h 3208"/>
              <a:gd name="T38" fmla="*/ 2657 w 3239"/>
              <a:gd name="T39" fmla="*/ 1985 h 3208"/>
              <a:gd name="T40" fmla="*/ 2858 w 3239"/>
              <a:gd name="T41" fmla="*/ 1771 h 3208"/>
              <a:gd name="T42" fmla="*/ 2990 w 3239"/>
              <a:gd name="T43" fmla="*/ 1505 h 3208"/>
              <a:gd name="T44" fmla="*/ 3036 w 3239"/>
              <a:gd name="T45" fmla="*/ 1203 h 3208"/>
              <a:gd name="T46" fmla="*/ 2990 w 3239"/>
              <a:gd name="T47" fmla="*/ 900 h 3208"/>
              <a:gd name="T48" fmla="*/ 2858 w 3239"/>
              <a:gd name="T49" fmla="*/ 635 h 3208"/>
              <a:gd name="T50" fmla="*/ 2657 w 3239"/>
              <a:gd name="T51" fmla="*/ 421 h 3208"/>
              <a:gd name="T52" fmla="*/ 2401 w 3239"/>
              <a:gd name="T53" fmla="*/ 272 h 3208"/>
              <a:gd name="T54" fmla="*/ 2104 w 3239"/>
              <a:gd name="T55" fmla="*/ 204 h 3208"/>
              <a:gd name="T56" fmla="*/ 2111 w 3239"/>
              <a:gd name="T57" fmla="*/ 3 h 3208"/>
              <a:gd name="T58" fmla="*/ 2440 w 3239"/>
              <a:gd name="T59" fmla="*/ 72 h 3208"/>
              <a:gd name="T60" fmla="*/ 2729 w 3239"/>
              <a:gd name="T61" fmla="*/ 223 h 3208"/>
              <a:gd name="T62" fmla="*/ 2965 w 3239"/>
              <a:gd name="T63" fmla="*/ 442 h 3208"/>
              <a:gd name="T64" fmla="*/ 3136 w 3239"/>
              <a:gd name="T65" fmla="*/ 716 h 3208"/>
              <a:gd name="T66" fmla="*/ 3228 w 3239"/>
              <a:gd name="T67" fmla="*/ 1033 h 3208"/>
              <a:gd name="T68" fmla="*/ 3228 w 3239"/>
              <a:gd name="T69" fmla="*/ 1373 h 3208"/>
              <a:gd name="T70" fmla="*/ 3136 w 3239"/>
              <a:gd name="T71" fmla="*/ 1690 h 3208"/>
              <a:gd name="T72" fmla="*/ 2965 w 3239"/>
              <a:gd name="T73" fmla="*/ 1964 h 3208"/>
              <a:gd name="T74" fmla="*/ 2729 w 3239"/>
              <a:gd name="T75" fmla="*/ 2183 h 3208"/>
              <a:gd name="T76" fmla="*/ 2440 w 3239"/>
              <a:gd name="T77" fmla="*/ 2333 h 3208"/>
              <a:gd name="T78" fmla="*/ 2111 w 3239"/>
              <a:gd name="T79" fmla="*/ 2402 h 3208"/>
              <a:gd name="T80" fmla="*/ 1768 w 3239"/>
              <a:gd name="T81" fmla="*/ 2379 h 3208"/>
              <a:gd name="T82" fmla="*/ 1457 w 3239"/>
              <a:gd name="T83" fmla="*/ 2265 h 3208"/>
              <a:gd name="T84" fmla="*/ 551 w 3239"/>
              <a:gd name="T85" fmla="*/ 3152 h 3208"/>
              <a:gd name="T86" fmla="*/ 400 w 3239"/>
              <a:gd name="T87" fmla="*/ 3206 h 3208"/>
              <a:gd name="T88" fmla="*/ 218 w 3239"/>
              <a:gd name="T89" fmla="*/ 3180 h 3208"/>
              <a:gd name="T90" fmla="*/ 75 w 3239"/>
              <a:gd name="T91" fmla="*/ 3071 h 3208"/>
              <a:gd name="T92" fmla="*/ 3 w 3239"/>
              <a:gd name="T93" fmla="*/ 2902 h 3208"/>
              <a:gd name="T94" fmla="*/ 22 w 3239"/>
              <a:gd name="T95" fmla="*/ 2733 h 3208"/>
              <a:gd name="T96" fmla="*/ 108 w 3239"/>
              <a:gd name="T97" fmla="*/ 2602 h 3208"/>
              <a:gd name="T98" fmla="*/ 884 w 3239"/>
              <a:gd name="T99" fmla="*/ 1616 h 3208"/>
              <a:gd name="T100" fmla="*/ 813 w 3239"/>
              <a:gd name="T101" fmla="*/ 1289 h 3208"/>
              <a:gd name="T102" fmla="*/ 836 w 3239"/>
              <a:gd name="T103" fmla="*/ 951 h 3208"/>
              <a:gd name="T104" fmla="*/ 949 w 3239"/>
              <a:gd name="T105" fmla="*/ 643 h 3208"/>
              <a:gd name="T106" fmla="*/ 1138 w 3239"/>
              <a:gd name="T107" fmla="*/ 382 h 3208"/>
              <a:gd name="T108" fmla="*/ 1388 w 3239"/>
              <a:gd name="T109" fmla="*/ 178 h 3208"/>
              <a:gd name="T110" fmla="*/ 1688 w 3239"/>
              <a:gd name="T111" fmla="*/ 46 h 3208"/>
              <a:gd name="T112" fmla="*/ 2025 w 3239"/>
              <a:gd name="T113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39" h="3208">
                <a:moveTo>
                  <a:pt x="1050" y="1917"/>
                </a:moveTo>
                <a:lnTo>
                  <a:pt x="233" y="2726"/>
                </a:lnTo>
                <a:lnTo>
                  <a:pt x="233" y="2727"/>
                </a:lnTo>
                <a:lnTo>
                  <a:pt x="214" y="2748"/>
                </a:lnTo>
                <a:lnTo>
                  <a:pt x="200" y="2771"/>
                </a:lnTo>
                <a:lnTo>
                  <a:pt x="188" y="2797"/>
                </a:lnTo>
                <a:lnTo>
                  <a:pt x="181" y="2825"/>
                </a:lnTo>
                <a:lnTo>
                  <a:pt x="178" y="2854"/>
                </a:lnTo>
                <a:lnTo>
                  <a:pt x="181" y="2886"/>
                </a:lnTo>
                <a:lnTo>
                  <a:pt x="189" y="2916"/>
                </a:lnTo>
                <a:lnTo>
                  <a:pt x="203" y="2943"/>
                </a:lnTo>
                <a:lnTo>
                  <a:pt x="220" y="2968"/>
                </a:lnTo>
                <a:lnTo>
                  <a:pt x="242" y="2990"/>
                </a:lnTo>
                <a:lnTo>
                  <a:pt x="267" y="3007"/>
                </a:lnTo>
                <a:lnTo>
                  <a:pt x="295" y="3019"/>
                </a:lnTo>
                <a:lnTo>
                  <a:pt x="325" y="3028"/>
                </a:lnTo>
                <a:lnTo>
                  <a:pt x="357" y="3031"/>
                </a:lnTo>
                <a:lnTo>
                  <a:pt x="387" y="3029"/>
                </a:lnTo>
                <a:lnTo>
                  <a:pt x="415" y="3021"/>
                </a:lnTo>
                <a:lnTo>
                  <a:pt x="441" y="3010"/>
                </a:lnTo>
                <a:lnTo>
                  <a:pt x="465" y="2995"/>
                </a:lnTo>
                <a:lnTo>
                  <a:pt x="485" y="2976"/>
                </a:lnTo>
                <a:lnTo>
                  <a:pt x="1301" y="2168"/>
                </a:lnTo>
                <a:lnTo>
                  <a:pt x="1245" y="2124"/>
                </a:lnTo>
                <a:lnTo>
                  <a:pt x="1192" y="2077"/>
                </a:lnTo>
                <a:lnTo>
                  <a:pt x="1141" y="2027"/>
                </a:lnTo>
                <a:lnTo>
                  <a:pt x="1094" y="1974"/>
                </a:lnTo>
                <a:lnTo>
                  <a:pt x="1050" y="1917"/>
                </a:lnTo>
                <a:close/>
                <a:moveTo>
                  <a:pt x="2025" y="201"/>
                </a:moveTo>
                <a:lnTo>
                  <a:pt x="1945" y="204"/>
                </a:lnTo>
                <a:lnTo>
                  <a:pt x="1868" y="212"/>
                </a:lnTo>
                <a:lnTo>
                  <a:pt x="1792" y="227"/>
                </a:lnTo>
                <a:lnTo>
                  <a:pt x="1720" y="247"/>
                </a:lnTo>
                <a:lnTo>
                  <a:pt x="1648" y="272"/>
                </a:lnTo>
                <a:lnTo>
                  <a:pt x="1580" y="303"/>
                </a:lnTo>
                <a:lnTo>
                  <a:pt x="1514" y="338"/>
                </a:lnTo>
                <a:lnTo>
                  <a:pt x="1451" y="377"/>
                </a:lnTo>
                <a:lnTo>
                  <a:pt x="1391" y="421"/>
                </a:lnTo>
                <a:lnTo>
                  <a:pt x="1335" y="469"/>
                </a:lnTo>
                <a:lnTo>
                  <a:pt x="1283" y="521"/>
                </a:lnTo>
                <a:lnTo>
                  <a:pt x="1235" y="576"/>
                </a:lnTo>
                <a:lnTo>
                  <a:pt x="1191" y="635"/>
                </a:lnTo>
                <a:lnTo>
                  <a:pt x="1150" y="697"/>
                </a:lnTo>
                <a:lnTo>
                  <a:pt x="1115" y="762"/>
                </a:lnTo>
                <a:lnTo>
                  <a:pt x="1085" y="831"/>
                </a:lnTo>
                <a:lnTo>
                  <a:pt x="1059" y="900"/>
                </a:lnTo>
                <a:lnTo>
                  <a:pt x="1039" y="973"/>
                </a:lnTo>
                <a:lnTo>
                  <a:pt x="1025" y="1048"/>
                </a:lnTo>
                <a:lnTo>
                  <a:pt x="1016" y="1125"/>
                </a:lnTo>
                <a:lnTo>
                  <a:pt x="1012" y="1203"/>
                </a:lnTo>
                <a:lnTo>
                  <a:pt x="1016" y="1282"/>
                </a:lnTo>
                <a:lnTo>
                  <a:pt x="1025" y="1359"/>
                </a:lnTo>
                <a:lnTo>
                  <a:pt x="1039" y="1433"/>
                </a:lnTo>
                <a:lnTo>
                  <a:pt x="1059" y="1505"/>
                </a:lnTo>
                <a:lnTo>
                  <a:pt x="1085" y="1576"/>
                </a:lnTo>
                <a:lnTo>
                  <a:pt x="1115" y="1644"/>
                </a:lnTo>
                <a:lnTo>
                  <a:pt x="1150" y="1709"/>
                </a:lnTo>
                <a:lnTo>
                  <a:pt x="1191" y="1771"/>
                </a:lnTo>
                <a:lnTo>
                  <a:pt x="1235" y="1830"/>
                </a:lnTo>
                <a:lnTo>
                  <a:pt x="1283" y="1885"/>
                </a:lnTo>
                <a:lnTo>
                  <a:pt x="1335" y="1938"/>
                </a:lnTo>
                <a:lnTo>
                  <a:pt x="1391" y="1985"/>
                </a:lnTo>
                <a:lnTo>
                  <a:pt x="1451" y="2029"/>
                </a:lnTo>
                <a:lnTo>
                  <a:pt x="1514" y="2069"/>
                </a:lnTo>
                <a:lnTo>
                  <a:pt x="1580" y="2104"/>
                </a:lnTo>
                <a:lnTo>
                  <a:pt x="1648" y="2134"/>
                </a:lnTo>
                <a:lnTo>
                  <a:pt x="1720" y="2159"/>
                </a:lnTo>
                <a:lnTo>
                  <a:pt x="1792" y="2179"/>
                </a:lnTo>
                <a:lnTo>
                  <a:pt x="1868" y="2193"/>
                </a:lnTo>
                <a:lnTo>
                  <a:pt x="1945" y="2202"/>
                </a:lnTo>
                <a:lnTo>
                  <a:pt x="2025" y="2205"/>
                </a:lnTo>
                <a:lnTo>
                  <a:pt x="2104" y="2202"/>
                </a:lnTo>
                <a:lnTo>
                  <a:pt x="2181" y="2193"/>
                </a:lnTo>
                <a:lnTo>
                  <a:pt x="2257" y="2179"/>
                </a:lnTo>
                <a:lnTo>
                  <a:pt x="2330" y="2159"/>
                </a:lnTo>
                <a:lnTo>
                  <a:pt x="2401" y="2134"/>
                </a:lnTo>
                <a:lnTo>
                  <a:pt x="2470" y="2104"/>
                </a:lnTo>
                <a:lnTo>
                  <a:pt x="2535" y="2069"/>
                </a:lnTo>
                <a:lnTo>
                  <a:pt x="2598" y="2029"/>
                </a:lnTo>
                <a:lnTo>
                  <a:pt x="2657" y="1985"/>
                </a:lnTo>
                <a:lnTo>
                  <a:pt x="2713" y="1938"/>
                </a:lnTo>
                <a:lnTo>
                  <a:pt x="2766" y="1885"/>
                </a:lnTo>
                <a:lnTo>
                  <a:pt x="2815" y="1830"/>
                </a:lnTo>
                <a:lnTo>
                  <a:pt x="2858" y="1771"/>
                </a:lnTo>
                <a:lnTo>
                  <a:pt x="2899" y="1709"/>
                </a:lnTo>
                <a:lnTo>
                  <a:pt x="2934" y="1644"/>
                </a:lnTo>
                <a:lnTo>
                  <a:pt x="2965" y="1576"/>
                </a:lnTo>
                <a:lnTo>
                  <a:pt x="2990" y="1505"/>
                </a:lnTo>
                <a:lnTo>
                  <a:pt x="3010" y="1433"/>
                </a:lnTo>
                <a:lnTo>
                  <a:pt x="3025" y="1359"/>
                </a:lnTo>
                <a:lnTo>
                  <a:pt x="3034" y="1282"/>
                </a:lnTo>
                <a:lnTo>
                  <a:pt x="3036" y="1203"/>
                </a:lnTo>
                <a:lnTo>
                  <a:pt x="3034" y="1125"/>
                </a:lnTo>
                <a:lnTo>
                  <a:pt x="3025" y="1048"/>
                </a:lnTo>
                <a:lnTo>
                  <a:pt x="3010" y="973"/>
                </a:lnTo>
                <a:lnTo>
                  <a:pt x="2990" y="900"/>
                </a:lnTo>
                <a:lnTo>
                  <a:pt x="2965" y="831"/>
                </a:lnTo>
                <a:lnTo>
                  <a:pt x="2934" y="762"/>
                </a:lnTo>
                <a:lnTo>
                  <a:pt x="2899" y="697"/>
                </a:lnTo>
                <a:lnTo>
                  <a:pt x="2858" y="635"/>
                </a:lnTo>
                <a:lnTo>
                  <a:pt x="2815" y="576"/>
                </a:lnTo>
                <a:lnTo>
                  <a:pt x="2766" y="521"/>
                </a:lnTo>
                <a:lnTo>
                  <a:pt x="2713" y="469"/>
                </a:lnTo>
                <a:lnTo>
                  <a:pt x="2657" y="421"/>
                </a:lnTo>
                <a:lnTo>
                  <a:pt x="2598" y="377"/>
                </a:lnTo>
                <a:lnTo>
                  <a:pt x="2535" y="338"/>
                </a:lnTo>
                <a:lnTo>
                  <a:pt x="2470" y="303"/>
                </a:lnTo>
                <a:lnTo>
                  <a:pt x="2401" y="272"/>
                </a:lnTo>
                <a:lnTo>
                  <a:pt x="2330" y="247"/>
                </a:lnTo>
                <a:lnTo>
                  <a:pt x="2257" y="227"/>
                </a:lnTo>
                <a:lnTo>
                  <a:pt x="2181" y="212"/>
                </a:lnTo>
                <a:lnTo>
                  <a:pt x="2104" y="204"/>
                </a:lnTo>
                <a:lnTo>
                  <a:pt x="2025" y="201"/>
                </a:lnTo>
                <a:close/>
                <a:moveTo>
                  <a:pt x="2025" y="0"/>
                </a:moveTo>
                <a:lnTo>
                  <a:pt x="2025" y="0"/>
                </a:lnTo>
                <a:lnTo>
                  <a:pt x="2111" y="3"/>
                </a:lnTo>
                <a:lnTo>
                  <a:pt x="2197" y="12"/>
                </a:lnTo>
                <a:lnTo>
                  <a:pt x="2280" y="27"/>
                </a:lnTo>
                <a:lnTo>
                  <a:pt x="2360" y="46"/>
                </a:lnTo>
                <a:lnTo>
                  <a:pt x="2440" y="72"/>
                </a:lnTo>
                <a:lnTo>
                  <a:pt x="2517" y="103"/>
                </a:lnTo>
                <a:lnTo>
                  <a:pt x="2590" y="138"/>
                </a:lnTo>
                <a:lnTo>
                  <a:pt x="2661" y="178"/>
                </a:lnTo>
                <a:lnTo>
                  <a:pt x="2729" y="223"/>
                </a:lnTo>
                <a:lnTo>
                  <a:pt x="2793" y="272"/>
                </a:lnTo>
                <a:lnTo>
                  <a:pt x="2854" y="324"/>
                </a:lnTo>
                <a:lnTo>
                  <a:pt x="2912" y="382"/>
                </a:lnTo>
                <a:lnTo>
                  <a:pt x="2965" y="442"/>
                </a:lnTo>
                <a:lnTo>
                  <a:pt x="3015" y="506"/>
                </a:lnTo>
                <a:lnTo>
                  <a:pt x="3059" y="572"/>
                </a:lnTo>
                <a:lnTo>
                  <a:pt x="3101" y="643"/>
                </a:lnTo>
                <a:lnTo>
                  <a:pt x="3136" y="716"/>
                </a:lnTo>
                <a:lnTo>
                  <a:pt x="3167" y="792"/>
                </a:lnTo>
                <a:lnTo>
                  <a:pt x="3193" y="870"/>
                </a:lnTo>
                <a:lnTo>
                  <a:pt x="3212" y="951"/>
                </a:lnTo>
                <a:lnTo>
                  <a:pt x="3228" y="1033"/>
                </a:lnTo>
                <a:lnTo>
                  <a:pt x="3236" y="1118"/>
                </a:lnTo>
                <a:lnTo>
                  <a:pt x="3239" y="1203"/>
                </a:lnTo>
                <a:lnTo>
                  <a:pt x="3236" y="1289"/>
                </a:lnTo>
                <a:lnTo>
                  <a:pt x="3228" y="1373"/>
                </a:lnTo>
                <a:lnTo>
                  <a:pt x="3212" y="1456"/>
                </a:lnTo>
                <a:lnTo>
                  <a:pt x="3193" y="1536"/>
                </a:lnTo>
                <a:lnTo>
                  <a:pt x="3167" y="1614"/>
                </a:lnTo>
                <a:lnTo>
                  <a:pt x="3136" y="1690"/>
                </a:lnTo>
                <a:lnTo>
                  <a:pt x="3101" y="1762"/>
                </a:lnTo>
                <a:lnTo>
                  <a:pt x="3059" y="1833"/>
                </a:lnTo>
                <a:lnTo>
                  <a:pt x="3015" y="1900"/>
                </a:lnTo>
                <a:lnTo>
                  <a:pt x="2965" y="1964"/>
                </a:lnTo>
                <a:lnTo>
                  <a:pt x="2912" y="2025"/>
                </a:lnTo>
                <a:lnTo>
                  <a:pt x="2854" y="2081"/>
                </a:lnTo>
                <a:lnTo>
                  <a:pt x="2793" y="2135"/>
                </a:lnTo>
                <a:lnTo>
                  <a:pt x="2729" y="2183"/>
                </a:lnTo>
                <a:lnTo>
                  <a:pt x="2661" y="2228"/>
                </a:lnTo>
                <a:lnTo>
                  <a:pt x="2590" y="2268"/>
                </a:lnTo>
                <a:lnTo>
                  <a:pt x="2517" y="2303"/>
                </a:lnTo>
                <a:lnTo>
                  <a:pt x="2440" y="2333"/>
                </a:lnTo>
                <a:lnTo>
                  <a:pt x="2360" y="2359"/>
                </a:lnTo>
                <a:lnTo>
                  <a:pt x="2280" y="2379"/>
                </a:lnTo>
                <a:lnTo>
                  <a:pt x="2197" y="2394"/>
                </a:lnTo>
                <a:lnTo>
                  <a:pt x="2111" y="2402"/>
                </a:lnTo>
                <a:lnTo>
                  <a:pt x="2025" y="2405"/>
                </a:lnTo>
                <a:lnTo>
                  <a:pt x="1937" y="2402"/>
                </a:lnTo>
                <a:lnTo>
                  <a:pt x="1852" y="2393"/>
                </a:lnTo>
                <a:lnTo>
                  <a:pt x="1768" y="2379"/>
                </a:lnTo>
                <a:lnTo>
                  <a:pt x="1686" y="2358"/>
                </a:lnTo>
                <a:lnTo>
                  <a:pt x="1607" y="2332"/>
                </a:lnTo>
                <a:lnTo>
                  <a:pt x="1530" y="2301"/>
                </a:lnTo>
                <a:lnTo>
                  <a:pt x="1457" y="2265"/>
                </a:lnTo>
                <a:lnTo>
                  <a:pt x="612" y="3101"/>
                </a:lnTo>
                <a:lnTo>
                  <a:pt x="612" y="3101"/>
                </a:lnTo>
                <a:lnTo>
                  <a:pt x="583" y="3128"/>
                </a:lnTo>
                <a:lnTo>
                  <a:pt x="551" y="3152"/>
                </a:lnTo>
                <a:lnTo>
                  <a:pt x="516" y="3171"/>
                </a:lnTo>
                <a:lnTo>
                  <a:pt x="479" y="3186"/>
                </a:lnTo>
                <a:lnTo>
                  <a:pt x="440" y="3199"/>
                </a:lnTo>
                <a:lnTo>
                  <a:pt x="400" y="3206"/>
                </a:lnTo>
                <a:lnTo>
                  <a:pt x="357" y="3208"/>
                </a:lnTo>
                <a:lnTo>
                  <a:pt x="308" y="3205"/>
                </a:lnTo>
                <a:lnTo>
                  <a:pt x="263" y="3196"/>
                </a:lnTo>
                <a:lnTo>
                  <a:pt x="218" y="3180"/>
                </a:lnTo>
                <a:lnTo>
                  <a:pt x="177" y="3160"/>
                </a:lnTo>
                <a:lnTo>
                  <a:pt x="139" y="3134"/>
                </a:lnTo>
                <a:lnTo>
                  <a:pt x="105" y="3104"/>
                </a:lnTo>
                <a:lnTo>
                  <a:pt x="75" y="3071"/>
                </a:lnTo>
                <a:lnTo>
                  <a:pt x="49" y="3033"/>
                </a:lnTo>
                <a:lnTo>
                  <a:pt x="28" y="2992"/>
                </a:lnTo>
                <a:lnTo>
                  <a:pt x="12" y="2948"/>
                </a:lnTo>
                <a:lnTo>
                  <a:pt x="3" y="2902"/>
                </a:lnTo>
                <a:lnTo>
                  <a:pt x="0" y="2854"/>
                </a:lnTo>
                <a:lnTo>
                  <a:pt x="2" y="2812"/>
                </a:lnTo>
                <a:lnTo>
                  <a:pt x="9" y="2772"/>
                </a:lnTo>
                <a:lnTo>
                  <a:pt x="22" y="2733"/>
                </a:lnTo>
                <a:lnTo>
                  <a:pt x="37" y="2696"/>
                </a:lnTo>
                <a:lnTo>
                  <a:pt x="57" y="2663"/>
                </a:lnTo>
                <a:lnTo>
                  <a:pt x="81" y="2631"/>
                </a:lnTo>
                <a:lnTo>
                  <a:pt x="108" y="2602"/>
                </a:lnTo>
                <a:lnTo>
                  <a:pt x="107" y="2601"/>
                </a:lnTo>
                <a:lnTo>
                  <a:pt x="951" y="1765"/>
                </a:lnTo>
                <a:lnTo>
                  <a:pt x="915" y="1692"/>
                </a:lnTo>
                <a:lnTo>
                  <a:pt x="884" y="1616"/>
                </a:lnTo>
                <a:lnTo>
                  <a:pt x="857" y="1537"/>
                </a:lnTo>
                <a:lnTo>
                  <a:pt x="837" y="1457"/>
                </a:lnTo>
                <a:lnTo>
                  <a:pt x="822" y="1374"/>
                </a:lnTo>
                <a:lnTo>
                  <a:pt x="813" y="1289"/>
                </a:lnTo>
                <a:lnTo>
                  <a:pt x="810" y="1203"/>
                </a:lnTo>
                <a:lnTo>
                  <a:pt x="813" y="1118"/>
                </a:lnTo>
                <a:lnTo>
                  <a:pt x="822" y="1033"/>
                </a:lnTo>
                <a:lnTo>
                  <a:pt x="836" y="951"/>
                </a:lnTo>
                <a:lnTo>
                  <a:pt x="857" y="870"/>
                </a:lnTo>
                <a:lnTo>
                  <a:pt x="882" y="792"/>
                </a:lnTo>
                <a:lnTo>
                  <a:pt x="913" y="716"/>
                </a:lnTo>
                <a:lnTo>
                  <a:pt x="949" y="643"/>
                </a:lnTo>
                <a:lnTo>
                  <a:pt x="990" y="572"/>
                </a:lnTo>
                <a:lnTo>
                  <a:pt x="1034" y="506"/>
                </a:lnTo>
                <a:lnTo>
                  <a:pt x="1084" y="442"/>
                </a:lnTo>
                <a:lnTo>
                  <a:pt x="1138" y="382"/>
                </a:lnTo>
                <a:lnTo>
                  <a:pt x="1195" y="324"/>
                </a:lnTo>
                <a:lnTo>
                  <a:pt x="1256" y="272"/>
                </a:lnTo>
                <a:lnTo>
                  <a:pt x="1320" y="223"/>
                </a:lnTo>
                <a:lnTo>
                  <a:pt x="1388" y="178"/>
                </a:lnTo>
                <a:lnTo>
                  <a:pt x="1459" y="138"/>
                </a:lnTo>
                <a:lnTo>
                  <a:pt x="1533" y="103"/>
                </a:lnTo>
                <a:lnTo>
                  <a:pt x="1610" y="72"/>
                </a:lnTo>
                <a:lnTo>
                  <a:pt x="1688" y="46"/>
                </a:lnTo>
                <a:lnTo>
                  <a:pt x="1769" y="27"/>
                </a:lnTo>
                <a:lnTo>
                  <a:pt x="1853" y="12"/>
                </a:lnTo>
                <a:lnTo>
                  <a:pt x="1938" y="3"/>
                </a:lnTo>
                <a:lnTo>
                  <a:pt x="202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4" name="6 Forma libre"/>
          <p:cNvSpPr/>
          <p:nvPr/>
        </p:nvSpPr>
        <p:spPr bwMode="auto">
          <a:xfrm>
            <a:off x="3933824" y="2114973"/>
            <a:ext cx="1878146" cy="239152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15049 h 515049"/>
              <a:gd name="connsiteX1" fmla="*/ 378576 w 502285"/>
              <a:gd name="connsiteY1" fmla="*/ 2121 h 515049"/>
              <a:gd name="connsiteX2" fmla="*/ 0 w 502285"/>
              <a:gd name="connsiteY2" fmla="*/ 0 h 515049"/>
              <a:gd name="connsiteX0" fmla="*/ 502285 w 502285"/>
              <a:gd name="connsiteY0" fmla="*/ 515049 h 515049"/>
              <a:gd name="connsiteX1" fmla="*/ 476473 w 502285"/>
              <a:gd name="connsiteY1" fmla="*/ 2121 h 515049"/>
              <a:gd name="connsiteX2" fmla="*/ 0 w 502285"/>
              <a:gd name="connsiteY2" fmla="*/ 0 h 51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049">
                <a:moveTo>
                  <a:pt x="502285" y="515049"/>
                </a:moveTo>
                <a:lnTo>
                  <a:pt x="476473" y="2121"/>
                </a:ln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15" name="8 Forma libre"/>
          <p:cNvSpPr/>
          <p:nvPr/>
        </p:nvSpPr>
        <p:spPr bwMode="auto">
          <a:xfrm flipH="1">
            <a:off x="7450534" y="2352842"/>
            <a:ext cx="1590458" cy="394780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12 Forma libre"/>
          <p:cNvSpPr/>
          <p:nvPr/>
        </p:nvSpPr>
        <p:spPr bwMode="auto">
          <a:xfrm flipH="1" flipV="1">
            <a:off x="7450534" y="4293454"/>
            <a:ext cx="1666010" cy="6908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15 Forma libre"/>
          <p:cNvSpPr/>
          <p:nvPr/>
        </p:nvSpPr>
        <p:spPr bwMode="auto">
          <a:xfrm flipV="1">
            <a:off x="2929073" y="3881780"/>
            <a:ext cx="2744313" cy="357568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9050" cap="rnd">
            <a:solidFill>
              <a:schemeClr val="tx1">
                <a:lumMod val="75000"/>
                <a:lumOff val="25000"/>
              </a:schemeClr>
            </a:solidFill>
            <a:prstDash val="lg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69 CuadroTexto"/>
          <p:cNvSpPr txBox="1"/>
          <p:nvPr/>
        </p:nvSpPr>
        <p:spPr>
          <a:xfrm>
            <a:off x="2295260" y="1679714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9" name="69 CuadroTexto"/>
          <p:cNvSpPr txBox="1"/>
          <p:nvPr/>
        </p:nvSpPr>
        <p:spPr>
          <a:xfrm>
            <a:off x="1290508" y="3804090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0" name="69 CuadroTexto"/>
          <p:cNvSpPr txBox="1"/>
          <p:nvPr/>
        </p:nvSpPr>
        <p:spPr>
          <a:xfrm>
            <a:off x="9757882" y="1917582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69 CuadroTexto"/>
          <p:cNvSpPr txBox="1"/>
          <p:nvPr/>
        </p:nvSpPr>
        <p:spPr>
          <a:xfrm>
            <a:off x="9835324" y="4546961"/>
            <a:ext cx="1638565" cy="101487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b="1" kern="1000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900" kern="10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900" spc="3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Freeform 6"/>
          <p:cNvSpPr>
            <a:spLocks noChangeAspect="1" noEditPoints="1"/>
          </p:cNvSpPr>
          <p:nvPr/>
        </p:nvSpPr>
        <p:spPr bwMode="auto">
          <a:xfrm>
            <a:off x="1751347" y="1684585"/>
            <a:ext cx="356274" cy="308815"/>
          </a:xfrm>
          <a:custGeom>
            <a:avLst/>
            <a:gdLst>
              <a:gd name="T0" fmla="*/ 4656 w 4841"/>
              <a:gd name="T1" fmla="*/ 3367 h 4195"/>
              <a:gd name="T2" fmla="*/ 4772 w 4841"/>
              <a:gd name="T3" fmla="*/ 3584 h 4195"/>
              <a:gd name="T4" fmla="*/ 4835 w 4841"/>
              <a:gd name="T5" fmla="*/ 3823 h 4195"/>
              <a:gd name="T6" fmla="*/ 4808 w 4841"/>
              <a:gd name="T7" fmla="*/ 4032 h 4195"/>
              <a:gd name="T8" fmla="*/ 4634 w 4841"/>
              <a:gd name="T9" fmla="*/ 4180 h 4195"/>
              <a:gd name="T10" fmla="*/ 4400 w 4841"/>
              <a:gd name="T11" fmla="*/ 4161 h 4195"/>
              <a:gd name="T12" fmla="*/ 4251 w 4841"/>
              <a:gd name="T13" fmla="*/ 3990 h 4195"/>
              <a:gd name="T14" fmla="*/ 4249 w 4841"/>
              <a:gd name="T15" fmla="*/ 3779 h 4195"/>
              <a:gd name="T16" fmla="*/ 4324 w 4841"/>
              <a:gd name="T17" fmla="*/ 3534 h 4195"/>
              <a:gd name="T18" fmla="*/ 4449 w 4841"/>
              <a:gd name="T19" fmla="*/ 3337 h 4195"/>
              <a:gd name="T20" fmla="*/ 1059 w 4841"/>
              <a:gd name="T21" fmla="*/ 2697 h 4195"/>
              <a:gd name="T22" fmla="*/ 1144 w 4841"/>
              <a:gd name="T23" fmla="*/ 2837 h 4195"/>
              <a:gd name="T24" fmla="*/ 1399 w 4841"/>
              <a:gd name="T25" fmla="*/ 2983 h 4195"/>
              <a:gd name="T26" fmla="*/ 1825 w 4841"/>
              <a:gd name="T27" fmla="*/ 3100 h 4195"/>
              <a:gd name="T28" fmla="*/ 2421 w 4841"/>
              <a:gd name="T29" fmla="*/ 3147 h 4195"/>
              <a:gd name="T30" fmla="*/ 3017 w 4841"/>
              <a:gd name="T31" fmla="*/ 3100 h 4195"/>
              <a:gd name="T32" fmla="*/ 3442 w 4841"/>
              <a:gd name="T33" fmla="*/ 2983 h 4195"/>
              <a:gd name="T34" fmla="*/ 3697 w 4841"/>
              <a:gd name="T35" fmla="*/ 2837 h 4195"/>
              <a:gd name="T36" fmla="*/ 3782 w 4841"/>
              <a:gd name="T37" fmla="*/ 2697 h 4195"/>
              <a:gd name="T38" fmla="*/ 2371 w 4841"/>
              <a:gd name="T39" fmla="*/ 1796 h 4195"/>
              <a:gd name="T40" fmla="*/ 4606 w 4841"/>
              <a:gd name="T41" fmla="*/ 1514 h 4195"/>
              <a:gd name="T42" fmla="*/ 4691 w 4841"/>
              <a:gd name="T43" fmla="*/ 1648 h 4195"/>
              <a:gd name="T44" fmla="*/ 4634 w 4841"/>
              <a:gd name="T45" fmla="*/ 3113 h 4195"/>
              <a:gd name="T46" fmla="*/ 4473 w 4841"/>
              <a:gd name="T47" fmla="*/ 3131 h 4195"/>
              <a:gd name="T48" fmla="*/ 4387 w 4841"/>
              <a:gd name="T49" fmla="*/ 2997 h 4195"/>
              <a:gd name="T50" fmla="*/ 4445 w 4841"/>
              <a:gd name="T51" fmla="*/ 1532 h 4195"/>
              <a:gd name="T52" fmla="*/ 2387 w 4841"/>
              <a:gd name="T53" fmla="*/ 304 h 4195"/>
              <a:gd name="T54" fmla="*/ 317 w 4841"/>
              <a:gd name="T55" fmla="*/ 834 h 4195"/>
              <a:gd name="T56" fmla="*/ 335 w 4841"/>
              <a:gd name="T57" fmla="*/ 992 h 4195"/>
              <a:gd name="T58" fmla="*/ 2421 w 4841"/>
              <a:gd name="T59" fmla="*/ 1498 h 4195"/>
              <a:gd name="T60" fmla="*/ 4506 w 4841"/>
              <a:gd name="T61" fmla="*/ 992 h 4195"/>
              <a:gd name="T62" fmla="*/ 4524 w 4841"/>
              <a:gd name="T63" fmla="*/ 834 h 4195"/>
              <a:gd name="T64" fmla="*/ 2454 w 4841"/>
              <a:gd name="T65" fmla="*/ 304 h 4195"/>
              <a:gd name="T66" fmla="*/ 2521 w 4841"/>
              <a:gd name="T67" fmla="*/ 12 h 4195"/>
              <a:gd name="T68" fmla="*/ 4702 w 4841"/>
              <a:gd name="T69" fmla="*/ 576 h 4195"/>
              <a:gd name="T70" fmla="*/ 4838 w 4841"/>
              <a:gd name="T71" fmla="*/ 837 h 4195"/>
              <a:gd name="T72" fmla="*/ 4777 w 4841"/>
              <a:gd name="T73" fmla="*/ 1130 h 4195"/>
              <a:gd name="T74" fmla="*/ 4549 w 4841"/>
              <a:gd name="T75" fmla="*/ 1319 h 4195"/>
              <a:gd name="T76" fmla="*/ 4075 w 4841"/>
              <a:gd name="T77" fmla="*/ 2794 h 4195"/>
              <a:gd name="T78" fmla="*/ 3960 w 4841"/>
              <a:gd name="T79" fmla="*/ 3025 h 4195"/>
              <a:gd name="T80" fmla="*/ 3704 w 4841"/>
              <a:gd name="T81" fmla="*/ 3221 h 4195"/>
              <a:gd name="T82" fmla="*/ 3291 w 4841"/>
              <a:gd name="T83" fmla="*/ 3364 h 4195"/>
              <a:gd name="T84" fmla="*/ 2706 w 4841"/>
              <a:gd name="T85" fmla="*/ 3438 h 4195"/>
              <a:gd name="T86" fmla="*/ 2004 w 4841"/>
              <a:gd name="T87" fmla="*/ 3429 h 4195"/>
              <a:gd name="T88" fmla="*/ 1454 w 4841"/>
              <a:gd name="T89" fmla="*/ 3340 h 4195"/>
              <a:gd name="T90" fmla="*/ 1074 w 4841"/>
              <a:gd name="T91" fmla="*/ 3185 h 4195"/>
              <a:gd name="T92" fmla="*/ 848 w 4841"/>
              <a:gd name="T93" fmla="*/ 2982 h 4195"/>
              <a:gd name="T94" fmla="*/ 758 w 4841"/>
              <a:gd name="T95" fmla="*/ 2746 h 4195"/>
              <a:gd name="T96" fmla="*/ 235 w 4841"/>
              <a:gd name="T97" fmla="*/ 1294 h 4195"/>
              <a:gd name="T98" fmla="*/ 37 w 4841"/>
              <a:gd name="T99" fmla="*/ 1077 h 4195"/>
              <a:gd name="T100" fmla="*/ 16 w 4841"/>
              <a:gd name="T101" fmla="*/ 778 h 4195"/>
              <a:gd name="T102" fmla="*/ 185 w 4841"/>
              <a:gd name="T103" fmla="*/ 537 h 4195"/>
              <a:gd name="T104" fmla="*/ 2371 w 4841"/>
              <a:gd name="T105" fmla="*/ 3 h 4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41" h="4195">
                <a:moveTo>
                  <a:pt x="4539" y="3296"/>
                </a:moveTo>
                <a:lnTo>
                  <a:pt x="4570" y="3302"/>
                </a:lnTo>
                <a:lnTo>
                  <a:pt x="4600" y="3315"/>
                </a:lnTo>
                <a:lnTo>
                  <a:pt x="4629" y="3337"/>
                </a:lnTo>
                <a:lnTo>
                  <a:pt x="4656" y="3367"/>
                </a:lnTo>
                <a:lnTo>
                  <a:pt x="4683" y="3402"/>
                </a:lnTo>
                <a:lnTo>
                  <a:pt x="4708" y="3442"/>
                </a:lnTo>
                <a:lnTo>
                  <a:pt x="4731" y="3486"/>
                </a:lnTo>
                <a:lnTo>
                  <a:pt x="4753" y="3534"/>
                </a:lnTo>
                <a:lnTo>
                  <a:pt x="4772" y="3584"/>
                </a:lnTo>
                <a:lnTo>
                  <a:pt x="4790" y="3633"/>
                </a:lnTo>
                <a:lnTo>
                  <a:pt x="4805" y="3683"/>
                </a:lnTo>
                <a:lnTo>
                  <a:pt x="4817" y="3731"/>
                </a:lnTo>
                <a:lnTo>
                  <a:pt x="4828" y="3779"/>
                </a:lnTo>
                <a:lnTo>
                  <a:pt x="4835" y="3823"/>
                </a:lnTo>
                <a:lnTo>
                  <a:pt x="4840" y="3861"/>
                </a:lnTo>
                <a:lnTo>
                  <a:pt x="4841" y="3895"/>
                </a:lnTo>
                <a:lnTo>
                  <a:pt x="4838" y="3944"/>
                </a:lnTo>
                <a:lnTo>
                  <a:pt x="4826" y="3990"/>
                </a:lnTo>
                <a:lnTo>
                  <a:pt x="4808" y="4032"/>
                </a:lnTo>
                <a:lnTo>
                  <a:pt x="4783" y="4072"/>
                </a:lnTo>
                <a:lnTo>
                  <a:pt x="4753" y="4108"/>
                </a:lnTo>
                <a:lnTo>
                  <a:pt x="4717" y="4137"/>
                </a:lnTo>
                <a:lnTo>
                  <a:pt x="4677" y="4161"/>
                </a:lnTo>
                <a:lnTo>
                  <a:pt x="4634" y="4180"/>
                </a:lnTo>
                <a:lnTo>
                  <a:pt x="4588" y="4190"/>
                </a:lnTo>
                <a:lnTo>
                  <a:pt x="4539" y="4195"/>
                </a:lnTo>
                <a:lnTo>
                  <a:pt x="4489" y="4190"/>
                </a:lnTo>
                <a:lnTo>
                  <a:pt x="4443" y="4180"/>
                </a:lnTo>
                <a:lnTo>
                  <a:pt x="4400" y="4161"/>
                </a:lnTo>
                <a:lnTo>
                  <a:pt x="4360" y="4137"/>
                </a:lnTo>
                <a:lnTo>
                  <a:pt x="4324" y="4108"/>
                </a:lnTo>
                <a:lnTo>
                  <a:pt x="4294" y="4072"/>
                </a:lnTo>
                <a:lnTo>
                  <a:pt x="4270" y="4032"/>
                </a:lnTo>
                <a:lnTo>
                  <a:pt x="4251" y="3990"/>
                </a:lnTo>
                <a:lnTo>
                  <a:pt x="4239" y="3944"/>
                </a:lnTo>
                <a:lnTo>
                  <a:pt x="4236" y="3895"/>
                </a:lnTo>
                <a:lnTo>
                  <a:pt x="4238" y="3861"/>
                </a:lnTo>
                <a:lnTo>
                  <a:pt x="4242" y="3823"/>
                </a:lnTo>
                <a:lnTo>
                  <a:pt x="4249" y="3779"/>
                </a:lnTo>
                <a:lnTo>
                  <a:pt x="4260" y="3731"/>
                </a:lnTo>
                <a:lnTo>
                  <a:pt x="4272" y="3683"/>
                </a:lnTo>
                <a:lnTo>
                  <a:pt x="4288" y="3633"/>
                </a:lnTo>
                <a:lnTo>
                  <a:pt x="4305" y="3584"/>
                </a:lnTo>
                <a:lnTo>
                  <a:pt x="4324" y="3534"/>
                </a:lnTo>
                <a:lnTo>
                  <a:pt x="4346" y="3486"/>
                </a:lnTo>
                <a:lnTo>
                  <a:pt x="4370" y="3442"/>
                </a:lnTo>
                <a:lnTo>
                  <a:pt x="4394" y="3402"/>
                </a:lnTo>
                <a:lnTo>
                  <a:pt x="4421" y="3367"/>
                </a:lnTo>
                <a:lnTo>
                  <a:pt x="4449" y="3337"/>
                </a:lnTo>
                <a:lnTo>
                  <a:pt x="4477" y="3315"/>
                </a:lnTo>
                <a:lnTo>
                  <a:pt x="4507" y="3302"/>
                </a:lnTo>
                <a:lnTo>
                  <a:pt x="4539" y="3296"/>
                </a:lnTo>
                <a:close/>
                <a:moveTo>
                  <a:pt x="1059" y="1499"/>
                </a:moveTo>
                <a:lnTo>
                  <a:pt x="1059" y="2697"/>
                </a:lnTo>
                <a:lnTo>
                  <a:pt x="1062" y="2722"/>
                </a:lnTo>
                <a:lnTo>
                  <a:pt x="1073" y="2749"/>
                </a:lnTo>
                <a:lnTo>
                  <a:pt x="1091" y="2778"/>
                </a:lnTo>
                <a:lnTo>
                  <a:pt x="1115" y="2806"/>
                </a:lnTo>
                <a:lnTo>
                  <a:pt x="1144" y="2837"/>
                </a:lnTo>
                <a:lnTo>
                  <a:pt x="1182" y="2867"/>
                </a:lnTo>
                <a:lnTo>
                  <a:pt x="1226" y="2896"/>
                </a:lnTo>
                <a:lnTo>
                  <a:pt x="1277" y="2927"/>
                </a:lnTo>
                <a:lnTo>
                  <a:pt x="1335" y="2955"/>
                </a:lnTo>
                <a:lnTo>
                  <a:pt x="1399" y="2983"/>
                </a:lnTo>
                <a:lnTo>
                  <a:pt x="1471" y="3010"/>
                </a:lnTo>
                <a:lnTo>
                  <a:pt x="1550" y="3036"/>
                </a:lnTo>
                <a:lnTo>
                  <a:pt x="1635" y="3059"/>
                </a:lnTo>
                <a:lnTo>
                  <a:pt x="1727" y="3081"/>
                </a:lnTo>
                <a:lnTo>
                  <a:pt x="1825" y="3100"/>
                </a:lnTo>
                <a:lnTo>
                  <a:pt x="1931" y="3116"/>
                </a:lnTo>
                <a:lnTo>
                  <a:pt x="2043" y="3128"/>
                </a:lnTo>
                <a:lnTo>
                  <a:pt x="2162" y="3138"/>
                </a:lnTo>
                <a:lnTo>
                  <a:pt x="2289" y="3144"/>
                </a:lnTo>
                <a:lnTo>
                  <a:pt x="2421" y="3147"/>
                </a:lnTo>
                <a:lnTo>
                  <a:pt x="2554" y="3144"/>
                </a:lnTo>
                <a:lnTo>
                  <a:pt x="2679" y="3138"/>
                </a:lnTo>
                <a:lnTo>
                  <a:pt x="2798" y="3128"/>
                </a:lnTo>
                <a:lnTo>
                  <a:pt x="2911" y="3116"/>
                </a:lnTo>
                <a:lnTo>
                  <a:pt x="3017" y="3100"/>
                </a:lnTo>
                <a:lnTo>
                  <a:pt x="3116" y="3081"/>
                </a:lnTo>
                <a:lnTo>
                  <a:pt x="3208" y="3059"/>
                </a:lnTo>
                <a:lnTo>
                  <a:pt x="3293" y="3036"/>
                </a:lnTo>
                <a:lnTo>
                  <a:pt x="3370" y="3010"/>
                </a:lnTo>
                <a:lnTo>
                  <a:pt x="3442" y="2983"/>
                </a:lnTo>
                <a:lnTo>
                  <a:pt x="3507" y="2955"/>
                </a:lnTo>
                <a:lnTo>
                  <a:pt x="3564" y="2927"/>
                </a:lnTo>
                <a:lnTo>
                  <a:pt x="3616" y="2896"/>
                </a:lnTo>
                <a:lnTo>
                  <a:pt x="3659" y="2867"/>
                </a:lnTo>
                <a:lnTo>
                  <a:pt x="3697" y="2837"/>
                </a:lnTo>
                <a:lnTo>
                  <a:pt x="3728" y="2806"/>
                </a:lnTo>
                <a:lnTo>
                  <a:pt x="3752" y="2778"/>
                </a:lnTo>
                <a:lnTo>
                  <a:pt x="3768" y="2749"/>
                </a:lnTo>
                <a:lnTo>
                  <a:pt x="3779" y="2722"/>
                </a:lnTo>
                <a:lnTo>
                  <a:pt x="3782" y="2697"/>
                </a:lnTo>
                <a:lnTo>
                  <a:pt x="3782" y="1499"/>
                </a:lnTo>
                <a:lnTo>
                  <a:pt x="2523" y="1787"/>
                </a:lnTo>
                <a:lnTo>
                  <a:pt x="2472" y="1796"/>
                </a:lnTo>
                <a:lnTo>
                  <a:pt x="2421" y="1799"/>
                </a:lnTo>
                <a:lnTo>
                  <a:pt x="2371" y="1796"/>
                </a:lnTo>
                <a:lnTo>
                  <a:pt x="2320" y="1787"/>
                </a:lnTo>
                <a:lnTo>
                  <a:pt x="1059" y="1499"/>
                </a:lnTo>
                <a:close/>
                <a:moveTo>
                  <a:pt x="4539" y="1498"/>
                </a:moveTo>
                <a:lnTo>
                  <a:pt x="4573" y="1502"/>
                </a:lnTo>
                <a:lnTo>
                  <a:pt x="4606" y="1514"/>
                </a:lnTo>
                <a:lnTo>
                  <a:pt x="4634" y="1532"/>
                </a:lnTo>
                <a:lnTo>
                  <a:pt x="4656" y="1555"/>
                </a:lnTo>
                <a:lnTo>
                  <a:pt x="4674" y="1582"/>
                </a:lnTo>
                <a:lnTo>
                  <a:pt x="4686" y="1614"/>
                </a:lnTo>
                <a:lnTo>
                  <a:pt x="4691" y="1648"/>
                </a:lnTo>
                <a:lnTo>
                  <a:pt x="4691" y="2997"/>
                </a:lnTo>
                <a:lnTo>
                  <a:pt x="4686" y="3031"/>
                </a:lnTo>
                <a:lnTo>
                  <a:pt x="4674" y="3062"/>
                </a:lnTo>
                <a:lnTo>
                  <a:pt x="4656" y="3090"/>
                </a:lnTo>
                <a:lnTo>
                  <a:pt x="4634" y="3113"/>
                </a:lnTo>
                <a:lnTo>
                  <a:pt x="4606" y="3131"/>
                </a:lnTo>
                <a:lnTo>
                  <a:pt x="4573" y="3143"/>
                </a:lnTo>
                <a:lnTo>
                  <a:pt x="4539" y="3147"/>
                </a:lnTo>
                <a:lnTo>
                  <a:pt x="4504" y="3143"/>
                </a:lnTo>
                <a:lnTo>
                  <a:pt x="4473" y="3131"/>
                </a:lnTo>
                <a:lnTo>
                  <a:pt x="4445" y="3113"/>
                </a:lnTo>
                <a:lnTo>
                  <a:pt x="4421" y="3090"/>
                </a:lnTo>
                <a:lnTo>
                  <a:pt x="4403" y="3062"/>
                </a:lnTo>
                <a:lnTo>
                  <a:pt x="4391" y="3031"/>
                </a:lnTo>
                <a:lnTo>
                  <a:pt x="4387" y="2997"/>
                </a:lnTo>
                <a:lnTo>
                  <a:pt x="4387" y="1648"/>
                </a:lnTo>
                <a:lnTo>
                  <a:pt x="4391" y="1614"/>
                </a:lnTo>
                <a:lnTo>
                  <a:pt x="4403" y="1582"/>
                </a:lnTo>
                <a:lnTo>
                  <a:pt x="4421" y="1555"/>
                </a:lnTo>
                <a:lnTo>
                  <a:pt x="4445" y="1532"/>
                </a:lnTo>
                <a:lnTo>
                  <a:pt x="4473" y="1514"/>
                </a:lnTo>
                <a:lnTo>
                  <a:pt x="4504" y="1502"/>
                </a:lnTo>
                <a:lnTo>
                  <a:pt x="4539" y="1498"/>
                </a:lnTo>
                <a:close/>
                <a:moveTo>
                  <a:pt x="2421" y="300"/>
                </a:moveTo>
                <a:lnTo>
                  <a:pt x="2387" y="304"/>
                </a:lnTo>
                <a:lnTo>
                  <a:pt x="420" y="753"/>
                </a:lnTo>
                <a:lnTo>
                  <a:pt x="387" y="764"/>
                </a:lnTo>
                <a:lnTo>
                  <a:pt x="359" y="782"/>
                </a:lnTo>
                <a:lnTo>
                  <a:pt x="335" y="806"/>
                </a:lnTo>
                <a:lnTo>
                  <a:pt x="317" y="834"/>
                </a:lnTo>
                <a:lnTo>
                  <a:pt x="307" y="865"/>
                </a:lnTo>
                <a:lnTo>
                  <a:pt x="302" y="899"/>
                </a:lnTo>
                <a:lnTo>
                  <a:pt x="307" y="933"/>
                </a:lnTo>
                <a:lnTo>
                  <a:pt x="317" y="965"/>
                </a:lnTo>
                <a:lnTo>
                  <a:pt x="335" y="992"/>
                </a:lnTo>
                <a:lnTo>
                  <a:pt x="359" y="1015"/>
                </a:lnTo>
                <a:lnTo>
                  <a:pt x="387" y="1033"/>
                </a:lnTo>
                <a:lnTo>
                  <a:pt x="420" y="1045"/>
                </a:lnTo>
                <a:lnTo>
                  <a:pt x="2387" y="1495"/>
                </a:lnTo>
                <a:lnTo>
                  <a:pt x="2421" y="1498"/>
                </a:lnTo>
                <a:lnTo>
                  <a:pt x="2454" y="1495"/>
                </a:lnTo>
                <a:lnTo>
                  <a:pt x="4421" y="1045"/>
                </a:lnTo>
                <a:lnTo>
                  <a:pt x="4454" y="1033"/>
                </a:lnTo>
                <a:lnTo>
                  <a:pt x="4482" y="1015"/>
                </a:lnTo>
                <a:lnTo>
                  <a:pt x="4506" y="992"/>
                </a:lnTo>
                <a:lnTo>
                  <a:pt x="4524" y="965"/>
                </a:lnTo>
                <a:lnTo>
                  <a:pt x="4536" y="933"/>
                </a:lnTo>
                <a:lnTo>
                  <a:pt x="4539" y="899"/>
                </a:lnTo>
                <a:lnTo>
                  <a:pt x="4536" y="865"/>
                </a:lnTo>
                <a:lnTo>
                  <a:pt x="4524" y="834"/>
                </a:lnTo>
                <a:lnTo>
                  <a:pt x="4506" y="806"/>
                </a:lnTo>
                <a:lnTo>
                  <a:pt x="4482" y="782"/>
                </a:lnTo>
                <a:lnTo>
                  <a:pt x="4454" y="764"/>
                </a:lnTo>
                <a:lnTo>
                  <a:pt x="4421" y="753"/>
                </a:lnTo>
                <a:lnTo>
                  <a:pt x="2454" y="304"/>
                </a:lnTo>
                <a:lnTo>
                  <a:pt x="2421" y="300"/>
                </a:lnTo>
                <a:close/>
                <a:moveTo>
                  <a:pt x="2421" y="0"/>
                </a:moveTo>
                <a:lnTo>
                  <a:pt x="2421" y="0"/>
                </a:lnTo>
                <a:lnTo>
                  <a:pt x="2470" y="3"/>
                </a:lnTo>
                <a:lnTo>
                  <a:pt x="2521" y="12"/>
                </a:lnTo>
                <a:lnTo>
                  <a:pt x="4489" y="460"/>
                </a:lnTo>
                <a:lnTo>
                  <a:pt x="4549" y="480"/>
                </a:lnTo>
                <a:lnTo>
                  <a:pt x="4606" y="505"/>
                </a:lnTo>
                <a:lnTo>
                  <a:pt x="4656" y="537"/>
                </a:lnTo>
                <a:lnTo>
                  <a:pt x="4702" y="576"/>
                </a:lnTo>
                <a:lnTo>
                  <a:pt x="4743" y="618"/>
                </a:lnTo>
                <a:lnTo>
                  <a:pt x="4777" y="667"/>
                </a:lnTo>
                <a:lnTo>
                  <a:pt x="4805" y="720"/>
                </a:lnTo>
                <a:lnTo>
                  <a:pt x="4825" y="778"/>
                </a:lnTo>
                <a:lnTo>
                  <a:pt x="4838" y="837"/>
                </a:lnTo>
                <a:lnTo>
                  <a:pt x="4841" y="899"/>
                </a:lnTo>
                <a:lnTo>
                  <a:pt x="4838" y="962"/>
                </a:lnTo>
                <a:lnTo>
                  <a:pt x="4825" y="1021"/>
                </a:lnTo>
                <a:lnTo>
                  <a:pt x="4805" y="1077"/>
                </a:lnTo>
                <a:lnTo>
                  <a:pt x="4777" y="1130"/>
                </a:lnTo>
                <a:lnTo>
                  <a:pt x="4743" y="1179"/>
                </a:lnTo>
                <a:lnTo>
                  <a:pt x="4702" y="1223"/>
                </a:lnTo>
                <a:lnTo>
                  <a:pt x="4656" y="1262"/>
                </a:lnTo>
                <a:lnTo>
                  <a:pt x="4606" y="1294"/>
                </a:lnTo>
                <a:lnTo>
                  <a:pt x="4549" y="1319"/>
                </a:lnTo>
                <a:lnTo>
                  <a:pt x="4489" y="1337"/>
                </a:lnTo>
                <a:lnTo>
                  <a:pt x="4086" y="1430"/>
                </a:lnTo>
                <a:lnTo>
                  <a:pt x="4086" y="2697"/>
                </a:lnTo>
                <a:lnTo>
                  <a:pt x="4083" y="2746"/>
                </a:lnTo>
                <a:lnTo>
                  <a:pt x="4075" y="2794"/>
                </a:lnTo>
                <a:lnTo>
                  <a:pt x="4063" y="2843"/>
                </a:lnTo>
                <a:lnTo>
                  <a:pt x="4045" y="2890"/>
                </a:lnTo>
                <a:lnTo>
                  <a:pt x="4023" y="2936"/>
                </a:lnTo>
                <a:lnTo>
                  <a:pt x="3995" y="2982"/>
                </a:lnTo>
                <a:lnTo>
                  <a:pt x="3960" y="3025"/>
                </a:lnTo>
                <a:lnTo>
                  <a:pt x="3922" y="3067"/>
                </a:lnTo>
                <a:lnTo>
                  <a:pt x="3875" y="3109"/>
                </a:lnTo>
                <a:lnTo>
                  <a:pt x="3825" y="3147"/>
                </a:lnTo>
                <a:lnTo>
                  <a:pt x="3768" y="3185"/>
                </a:lnTo>
                <a:lnTo>
                  <a:pt x="3704" y="3221"/>
                </a:lnTo>
                <a:lnTo>
                  <a:pt x="3636" y="3253"/>
                </a:lnTo>
                <a:lnTo>
                  <a:pt x="3560" y="3284"/>
                </a:lnTo>
                <a:lnTo>
                  <a:pt x="3476" y="3314"/>
                </a:lnTo>
                <a:lnTo>
                  <a:pt x="3388" y="3340"/>
                </a:lnTo>
                <a:lnTo>
                  <a:pt x="3291" y="3364"/>
                </a:lnTo>
                <a:lnTo>
                  <a:pt x="3189" y="3385"/>
                </a:lnTo>
                <a:lnTo>
                  <a:pt x="3080" y="3402"/>
                </a:lnTo>
                <a:lnTo>
                  <a:pt x="2962" y="3417"/>
                </a:lnTo>
                <a:lnTo>
                  <a:pt x="2838" y="3429"/>
                </a:lnTo>
                <a:lnTo>
                  <a:pt x="2706" y="3438"/>
                </a:lnTo>
                <a:lnTo>
                  <a:pt x="2567" y="3444"/>
                </a:lnTo>
                <a:lnTo>
                  <a:pt x="2421" y="3445"/>
                </a:lnTo>
                <a:lnTo>
                  <a:pt x="2274" y="3444"/>
                </a:lnTo>
                <a:lnTo>
                  <a:pt x="2135" y="3438"/>
                </a:lnTo>
                <a:lnTo>
                  <a:pt x="2004" y="3429"/>
                </a:lnTo>
                <a:lnTo>
                  <a:pt x="1879" y="3417"/>
                </a:lnTo>
                <a:lnTo>
                  <a:pt x="1763" y="3402"/>
                </a:lnTo>
                <a:lnTo>
                  <a:pt x="1652" y="3385"/>
                </a:lnTo>
                <a:lnTo>
                  <a:pt x="1550" y="3364"/>
                </a:lnTo>
                <a:lnTo>
                  <a:pt x="1454" y="3340"/>
                </a:lnTo>
                <a:lnTo>
                  <a:pt x="1365" y="3314"/>
                </a:lnTo>
                <a:lnTo>
                  <a:pt x="1283" y="3284"/>
                </a:lnTo>
                <a:lnTo>
                  <a:pt x="1207" y="3253"/>
                </a:lnTo>
                <a:lnTo>
                  <a:pt x="1137" y="3221"/>
                </a:lnTo>
                <a:lnTo>
                  <a:pt x="1074" y="3185"/>
                </a:lnTo>
                <a:lnTo>
                  <a:pt x="1016" y="3147"/>
                </a:lnTo>
                <a:lnTo>
                  <a:pt x="966" y="3109"/>
                </a:lnTo>
                <a:lnTo>
                  <a:pt x="921" y="3067"/>
                </a:lnTo>
                <a:lnTo>
                  <a:pt x="881" y="3025"/>
                </a:lnTo>
                <a:lnTo>
                  <a:pt x="848" y="2982"/>
                </a:lnTo>
                <a:lnTo>
                  <a:pt x="820" y="2936"/>
                </a:lnTo>
                <a:lnTo>
                  <a:pt x="796" y="2890"/>
                </a:lnTo>
                <a:lnTo>
                  <a:pt x="779" y="2843"/>
                </a:lnTo>
                <a:lnTo>
                  <a:pt x="766" y="2794"/>
                </a:lnTo>
                <a:lnTo>
                  <a:pt x="758" y="2746"/>
                </a:lnTo>
                <a:lnTo>
                  <a:pt x="757" y="2697"/>
                </a:lnTo>
                <a:lnTo>
                  <a:pt x="757" y="1430"/>
                </a:lnTo>
                <a:lnTo>
                  <a:pt x="352" y="1337"/>
                </a:lnTo>
                <a:lnTo>
                  <a:pt x="292" y="1319"/>
                </a:lnTo>
                <a:lnTo>
                  <a:pt x="235" y="1294"/>
                </a:lnTo>
                <a:lnTo>
                  <a:pt x="185" y="1262"/>
                </a:lnTo>
                <a:lnTo>
                  <a:pt x="139" y="1223"/>
                </a:lnTo>
                <a:lnTo>
                  <a:pt x="98" y="1179"/>
                </a:lnTo>
                <a:lnTo>
                  <a:pt x="64" y="1130"/>
                </a:lnTo>
                <a:lnTo>
                  <a:pt x="37" y="1077"/>
                </a:lnTo>
                <a:lnTo>
                  <a:pt x="16" y="1021"/>
                </a:lnTo>
                <a:lnTo>
                  <a:pt x="4" y="962"/>
                </a:lnTo>
                <a:lnTo>
                  <a:pt x="0" y="899"/>
                </a:lnTo>
                <a:lnTo>
                  <a:pt x="4" y="837"/>
                </a:lnTo>
                <a:lnTo>
                  <a:pt x="16" y="778"/>
                </a:lnTo>
                <a:lnTo>
                  <a:pt x="37" y="720"/>
                </a:lnTo>
                <a:lnTo>
                  <a:pt x="64" y="667"/>
                </a:lnTo>
                <a:lnTo>
                  <a:pt x="98" y="618"/>
                </a:lnTo>
                <a:lnTo>
                  <a:pt x="139" y="576"/>
                </a:lnTo>
                <a:lnTo>
                  <a:pt x="185" y="537"/>
                </a:lnTo>
                <a:lnTo>
                  <a:pt x="235" y="505"/>
                </a:lnTo>
                <a:lnTo>
                  <a:pt x="292" y="480"/>
                </a:lnTo>
                <a:lnTo>
                  <a:pt x="352" y="460"/>
                </a:lnTo>
                <a:lnTo>
                  <a:pt x="2318" y="12"/>
                </a:lnTo>
                <a:lnTo>
                  <a:pt x="2371" y="3"/>
                </a:lnTo>
                <a:lnTo>
                  <a:pt x="242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grpSp>
        <p:nvGrpSpPr>
          <p:cNvPr id="23" name="Group 9"/>
          <p:cNvGrpSpPr>
            <a:grpSpLocks noChangeAspect="1"/>
          </p:cNvGrpSpPr>
          <p:nvPr/>
        </p:nvGrpSpPr>
        <p:grpSpPr bwMode="auto">
          <a:xfrm>
            <a:off x="846735" y="3740137"/>
            <a:ext cx="408611" cy="325268"/>
            <a:chOff x="6717" y="6983"/>
            <a:chExt cx="1613" cy="1284"/>
          </a:xfrm>
          <a:solidFill>
            <a:schemeClr val="tx2"/>
          </a:solidFill>
        </p:grpSpPr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7826" y="7378"/>
              <a:ext cx="302" cy="396"/>
            </a:xfrm>
            <a:custGeom>
              <a:avLst/>
              <a:gdLst>
                <a:gd name="T0" fmla="*/ 150 w 906"/>
                <a:gd name="T1" fmla="*/ 149 h 1187"/>
                <a:gd name="T2" fmla="*/ 150 w 906"/>
                <a:gd name="T3" fmla="*/ 1038 h 1187"/>
                <a:gd name="T4" fmla="*/ 756 w 906"/>
                <a:gd name="T5" fmla="*/ 1038 h 1187"/>
                <a:gd name="T6" fmla="*/ 756 w 906"/>
                <a:gd name="T7" fmla="*/ 816 h 1187"/>
                <a:gd name="T8" fmla="*/ 302 w 906"/>
                <a:gd name="T9" fmla="*/ 149 h 1187"/>
                <a:gd name="T10" fmla="*/ 150 w 906"/>
                <a:gd name="T11" fmla="*/ 149 h 1187"/>
                <a:gd name="T12" fmla="*/ 150 w 906"/>
                <a:gd name="T13" fmla="*/ 0 h 1187"/>
                <a:gd name="T14" fmla="*/ 302 w 906"/>
                <a:gd name="T15" fmla="*/ 0 h 1187"/>
                <a:gd name="T16" fmla="*/ 332 w 906"/>
                <a:gd name="T17" fmla="*/ 3 h 1187"/>
                <a:gd name="T18" fmla="*/ 360 w 906"/>
                <a:gd name="T19" fmla="*/ 12 h 1187"/>
                <a:gd name="T20" fmla="*/ 385 w 906"/>
                <a:gd name="T21" fmla="*/ 27 h 1187"/>
                <a:gd name="T22" fmla="*/ 409 w 906"/>
                <a:gd name="T23" fmla="*/ 44 h 1187"/>
                <a:gd name="T24" fmla="*/ 428 w 906"/>
                <a:gd name="T25" fmla="*/ 67 h 1187"/>
                <a:gd name="T26" fmla="*/ 881 w 906"/>
                <a:gd name="T27" fmla="*/ 734 h 1187"/>
                <a:gd name="T28" fmla="*/ 895 w 906"/>
                <a:gd name="T29" fmla="*/ 759 h 1187"/>
                <a:gd name="T30" fmla="*/ 904 w 906"/>
                <a:gd name="T31" fmla="*/ 787 h 1187"/>
                <a:gd name="T32" fmla="*/ 906 w 906"/>
                <a:gd name="T33" fmla="*/ 816 h 1187"/>
                <a:gd name="T34" fmla="*/ 906 w 906"/>
                <a:gd name="T35" fmla="*/ 1038 h 1187"/>
                <a:gd name="T36" fmla="*/ 902 w 906"/>
                <a:gd name="T37" fmla="*/ 1073 h 1187"/>
                <a:gd name="T38" fmla="*/ 892 w 906"/>
                <a:gd name="T39" fmla="*/ 1103 h 1187"/>
                <a:gd name="T40" fmla="*/ 874 w 906"/>
                <a:gd name="T41" fmla="*/ 1131 h 1187"/>
                <a:gd name="T42" fmla="*/ 850 w 906"/>
                <a:gd name="T43" fmla="*/ 1155 h 1187"/>
                <a:gd name="T44" fmla="*/ 822 w 906"/>
                <a:gd name="T45" fmla="*/ 1172 h 1187"/>
                <a:gd name="T46" fmla="*/ 790 w 906"/>
                <a:gd name="T47" fmla="*/ 1182 h 1187"/>
                <a:gd name="T48" fmla="*/ 756 w 906"/>
                <a:gd name="T49" fmla="*/ 1187 h 1187"/>
                <a:gd name="T50" fmla="*/ 150 w 906"/>
                <a:gd name="T51" fmla="*/ 1187 h 1187"/>
                <a:gd name="T52" fmla="*/ 116 w 906"/>
                <a:gd name="T53" fmla="*/ 1182 h 1187"/>
                <a:gd name="T54" fmla="*/ 85 w 906"/>
                <a:gd name="T55" fmla="*/ 1172 h 1187"/>
                <a:gd name="T56" fmla="*/ 56 w 906"/>
                <a:gd name="T57" fmla="*/ 1155 h 1187"/>
                <a:gd name="T58" fmla="*/ 32 w 906"/>
                <a:gd name="T59" fmla="*/ 1131 h 1187"/>
                <a:gd name="T60" fmla="*/ 15 w 906"/>
                <a:gd name="T61" fmla="*/ 1103 h 1187"/>
                <a:gd name="T62" fmla="*/ 4 w 906"/>
                <a:gd name="T63" fmla="*/ 1073 h 1187"/>
                <a:gd name="T64" fmla="*/ 0 w 906"/>
                <a:gd name="T65" fmla="*/ 1038 h 1187"/>
                <a:gd name="T66" fmla="*/ 0 w 906"/>
                <a:gd name="T67" fmla="*/ 149 h 1187"/>
                <a:gd name="T68" fmla="*/ 4 w 906"/>
                <a:gd name="T69" fmla="*/ 116 h 1187"/>
                <a:gd name="T70" fmla="*/ 15 w 906"/>
                <a:gd name="T71" fmla="*/ 83 h 1187"/>
                <a:gd name="T72" fmla="*/ 32 w 906"/>
                <a:gd name="T73" fmla="*/ 56 h 1187"/>
                <a:gd name="T74" fmla="*/ 56 w 906"/>
                <a:gd name="T75" fmla="*/ 34 h 1187"/>
                <a:gd name="T76" fmla="*/ 85 w 906"/>
                <a:gd name="T77" fmla="*/ 16 h 1187"/>
                <a:gd name="T78" fmla="*/ 116 w 906"/>
                <a:gd name="T79" fmla="*/ 5 h 1187"/>
                <a:gd name="T80" fmla="*/ 150 w 906"/>
                <a:gd name="T81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6" h="1187">
                  <a:moveTo>
                    <a:pt x="150" y="149"/>
                  </a:moveTo>
                  <a:lnTo>
                    <a:pt x="150" y="1038"/>
                  </a:lnTo>
                  <a:lnTo>
                    <a:pt x="756" y="1038"/>
                  </a:lnTo>
                  <a:lnTo>
                    <a:pt x="756" y="816"/>
                  </a:lnTo>
                  <a:lnTo>
                    <a:pt x="302" y="149"/>
                  </a:lnTo>
                  <a:lnTo>
                    <a:pt x="150" y="149"/>
                  </a:lnTo>
                  <a:close/>
                  <a:moveTo>
                    <a:pt x="150" y="0"/>
                  </a:moveTo>
                  <a:lnTo>
                    <a:pt x="302" y="0"/>
                  </a:lnTo>
                  <a:lnTo>
                    <a:pt x="332" y="3"/>
                  </a:lnTo>
                  <a:lnTo>
                    <a:pt x="360" y="12"/>
                  </a:lnTo>
                  <a:lnTo>
                    <a:pt x="385" y="27"/>
                  </a:lnTo>
                  <a:lnTo>
                    <a:pt x="409" y="44"/>
                  </a:lnTo>
                  <a:lnTo>
                    <a:pt x="428" y="67"/>
                  </a:lnTo>
                  <a:lnTo>
                    <a:pt x="881" y="734"/>
                  </a:lnTo>
                  <a:lnTo>
                    <a:pt x="895" y="759"/>
                  </a:lnTo>
                  <a:lnTo>
                    <a:pt x="904" y="787"/>
                  </a:lnTo>
                  <a:lnTo>
                    <a:pt x="906" y="816"/>
                  </a:lnTo>
                  <a:lnTo>
                    <a:pt x="906" y="1038"/>
                  </a:lnTo>
                  <a:lnTo>
                    <a:pt x="902" y="1073"/>
                  </a:lnTo>
                  <a:lnTo>
                    <a:pt x="892" y="1103"/>
                  </a:lnTo>
                  <a:lnTo>
                    <a:pt x="874" y="1131"/>
                  </a:lnTo>
                  <a:lnTo>
                    <a:pt x="850" y="1155"/>
                  </a:lnTo>
                  <a:lnTo>
                    <a:pt x="822" y="1172"/>
                  </a:lnTo>
                  <a:lnTo>
                    <a:pt x="790" y="1182"/>
                  </a:lnTo>
                  <a:lnTo>
                    <a:pt x="756" y="1187"/>
                  </a:lnTo>
                  <a:lnTo>
                    <a:pt x="150" y="1187"/>
                  </a:lnTo>
                  <a:lnTo>
                    <a:pt x="116" y="1182"/>
                  </a:lnTo>
                  <a:lnTo>
                    <a:pt x="85" y="1172"/>
                  </a:lnTo>
                  <a:lnTo>
                    <a:pt x="56" y="1155"/>
                  </a:lnTo>
                  <a:lnTo>
                    <a:pt x="32" y="1131"/>
                  </a:lnTo>
                  <a:lnTo>
                    <a:pt x="15" y="1103"/>
                  </a:lnTo>
                  <a:lnTo>
                    <a:pt x="4" y="1073"/>
                  </a:lnTo>
                  <a:lnTo>
                    <a:pt x="0" y="1038"/>
                  </a:lnTo>
                  <a:lnTo>
                    <a:pt x="0" y="149"/>
                  </a:lnTo>
                  <a:lnTo>
                    <a:pt x="4" y="116"/>
                  </a:lnTo>
                  <a:lnTo>
                    <a:pt x="15" y="83"/>
                  </a:lnTo>
                  <a:lnTo>
                    <a:pt x="32" y="56"/>
                  </a:lnTo>
                  <a:lnTo>
                    <a:pt x="56" y="34"/>
                  </a:lnTo>
                  <a:lnTo>
                    <a:pt x="85" y="16"/>
                  </a:lnTo>
                  <a:lnTo>
                    <a:pt x="116" y="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6717" y="6983"/>
              <a:ext cx="1613" cy="1284"/>
            </a:xfrm>
            <a:custGeom>
              <a:avLst/>
              <a:gdLst>
                <a:gd name="T0" fmla="*/ 3414 w 4838"/>
                <a:gd name="T1" fmla="*/ 3052 h 3853"/>
                <a:gd name="T2" fmla="*/ 3331 w 4838"/>
                <a:gd name="T3" fmla="*/ 3308 h 3853"/>
                <a:gd name="T4" fmla="*/ 3490 w 4838"/>
                <a:gd name="T5" fmla="*/ 3523 h 3853"/>
                <a:gd name="T6" fmla="*/ 3767 w 4838"/>
                <a:gd name="T7" fmla="*/ 3523 h 3853"/>
                <a:gd name="T8" fmla="*/ 3927 w 4838"/>
                <a:gd name="T9" fmla="*/ 3308 h 3853"/>
                <a:gd name="T10" fmla="*/ 3842 w 4838"/>
                <a:gd name="T11" fmla="*/ 3052 h 3853"/>
                <a:gd name="T12" fmla="*/ 1663 w 4838"/>
                <a:gd name="T13" fmla="*/ 2964 h 3853"/>
                <a:gd name="T14" fmla="*/ 1419 w 4838"/>
                <a:gd name="T15" fmla="*/ 3085 h 3853"/>
                <a:gd name="T16" fmla="*/ 1376 w 4838"/>
                <a:gd name="T17" fmla="*/ 3354 h 3853"/>
                <a:gd name="T18" fmla="*/ 1568 w 4838"/>
                <a:gd name="T19" fmla="*/ 3542 h 3853"/>
                <a:gd name="T20" fmla="*/ 1842 w 4838"/>
                <a:gd name="T21" fmla="*/ 3500 h 3853"/>
                <a:gd name="T22" fmla="*/ 1966 w 4838"/>
                <a:gd name="T23" fmla="*/ 3260 h 3853"/>
                <a:gd name="T24" fmla="*/ 1842 w 4838"/>
                <a:gd name="T25" fmla="*/ 3021 h 3853"/>
                <a:gd name="T26" fmla="*/ 3175 w 4838"/>
                <a:gd name="T27" fmla="*/ 2075 h 3853"/>
                <a:gd name="T28" fmla="*/ 3042 w 4838"/>
                <a:gd name="T29" fmla="*/ 2389 h 3853"/>
                <a:gd name="T30" fmla="*/ 2721 w 4838"/>
                <a:gd name="T31" fmla="*/ 2520 h 3853"/>
                <a:gd name="T32" fmla="*/ 813 w 4838"/>
                <a:gd name="T33" fmla="*/ 3079 h 3853"/>
                <a:gd name="T34" fmla="*/ 1133 w 4838"/>
                <a:gd name="T35" fmla="*/ 2980 h 3853"/>
                <a:gd name="T36" fmla="*/ 1446 w 4838"/>
                <a:gd name="T37" fmla="*/ 2707 h 3853"/>
                <a:gd name="T38" fmla="*/ 1881 w 4838"/>
                <a:gd name="T39" fmla="*/ 2707 h 3853"/>
                <a:gd name="T40" fmla="*/ 2193 w 4838"/>
                <a:gd name="T41" fmla="*/ 2980 h 3853"/>
                <a:gd name="T42" fmla="*/ 3136 w 4838"/>
                <a:gd name="T43" fmla="*/ 2920 h 3853"/>
                <a:gd name="T44" fmla="*/ 3480 w 4838"/>
                <a:gd name="T45" fmla="*/ 2685 h 3853"/>
                <a:gd name="T46" fmla="*/ 3912 w 4838"/>
                <a:gd name="T47" fmla="*/ 2736 h 3853"/>
                <a:gd name="T48" fmla="*/ 4189 w 4838"/>
                <a:gd name="T49" fmla="*/ 3044 h 3853"/>
                <a:gd name="T50" fmla="*/ 4503 w 4838"/>
                <a:gd name="T51" fmla="*/ 3057 h 3853"/>
                <a:gd name="T52" fmla="*/ 4525 w 4838"/>
                <a:gd name="T53" fmla="*/ 2019 h 3853"/>
                <a:gd name="T54" fmla="*/ 3809 w 4838"/>
                <a:gd name="T55" fmla="*/ 1041 h 3853"/>
                <a:gd name="T56" fmla="*/ 359 w 4838"/>
                <a:gd name="T57" fmla="*/ 330 h 3853"/>
                <a:gd name="T58" fmla="*/ 307 w 4838"/>
                <a:gd name="T59" fmla="*/ 2109 h 3853"/>
                <a:gd name="T60" fmla="*/ 453 w 4838"/>
                <a:gd name="T61" fmla="*/ 2223 h 3853"/>
                <a:gd name="T62" fmla="*/ 2858 w 4838"/>
                <a:gd name="T63" fmla="*/ 2140 h 3853"/>
                <a:gd name="T64" fmla="*/ 2840 w 4838"/>
                <a:gd name="T65" fmla="*/ 352 h 3853"/>
                <a:gd name="T66" fmla="*/ 453 w 4838"/>
                <a:gd name="T67" fmla="*/ 0 h 3853"/>
                <a:gd name="T68" fmla="*/ 2999 w 4838"/>
                <a:gd name="T69" fmla="*/ 94 h 3853"/>
                <a:gd name="T70" fmla="*/ 3172 w 4838"/>
                <a:gd name="T71" fmla="*/ 384 h 3853"/>
                <a:gd name="T72" fmla="*/ 3945 w 4838"/>
                <a:gd name="T73" fmla="*/ 771 h 3853"/>
                <a:gd name="T74" fmla="*/ 4762 w 4838"/>
                <a:gd name="T75" fmla="*/ 1829 h 3853"/>
                <a:gd name="T76" fmla="*/ 4838 w 4838"/>
                <a:gd name="T77" fmla="*/ 2964 h 3853"/>
                <a:gd name="T78" fmla="*/ 4706 w 4838"/>
                <a:gd name="T79" fmla="*/ 3278 h 3853"/>
                <a:gd name="T80" fmla="*/ 4384 w 4838"/>
                <a:gd name="T81" fmla="*/ 3408 h 3853"/>
                <a:gd name="T82" fmla="*/ 4028 w 4838"/>
                <a:gd name="T83" fmla="*/ 3704 h 3853"/>
                <a:gd name="T84" fmla="*/ 3629 w 4838"/>
                <a:gd name="T85" fmla="*/ 3853 h 3853"/>
                <a:gd name="T86" fmla="*/ 3230 w 4838"/>
                <a:gd name="T87" fmla="*/ 3704 h 3853"/>
                <a:gd name="T88" fmla="*/ 2247 w 4838"/>
                <a:gd name="T89" fmla="*/ 3408 h 3853"/>
                <a:gd name="T90" fmla="*/ 2006 w 4838"/>
                <a:gd name="T91" fmla="*/ 3748 h 3853"/>
                <a:gd name="T92" fmla="*/ 1587 w 4838"/>
                <a:gd name="T93" fmla="*/ 3848 h 3853"/>
                <a:gd name="T94" fmla="*/ 1214 w 4838"/>
                <a:gd name="T95" fmla="*/ 3654 h 3853"/>
                <a:gd name="T96" fmla="*/ 846 w 4838"/>
                <a:gd name="T97" fmla="*/ 3405 h 3853"/>
                <a:gd name="T98" fmla="*/ 548 w 4838"/>
                <a:gd name="T99" fmla="*/ 3235 h 3853"/>
                <a:gd name="T100" fmla="*/ 453 w 4838"/>
                <a:gd name="T101" fmla="*/ 2520 h 3853"/>
                <a:gd name="T102" fmla="*/ 133 w 4838"/>
                <a:gd name="T103" fmla="*/ 2389 h 3853"/>
                <a:gd name="T104" fmla="*/ 0 w 4838"/>
                <a:gd name="T105" fmla="*/ 2075 h 3853"/>
                <a:gd name="T106" fmla="*/ 95 w 4838"/>
                <a:gd name="T107" fmla="*/ 174 h 3853"/>
                <a:gd name="T108" fmla="*/ 392 w 4838"/>
                <a:gd name="T109" fmla="*/ 5 h 3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38" h="3853">
                  <a:moveTo>
                    <a:pt x="3629" y="2964"/>
                  </a:moveTo>
                  <a:lnTo>
                    <a:pt x="3580" y="2968"/>
                  </a:lnTo>
                  <a:lnTo>
                    <a:pt x="3534" y="2979"/>
                  </a:lnTo>
                  <a:lnTo>
                    <a:pt x="3490" y="2998"/>
                  </a:lnTo>
                  <a:lnTo>
                    <a:pt x="3450" y="3021"/>
                  </a:lnTo>
                  <a:lnTo>
                    <a:pt x="3414" y="3052"/>
                  </a:lnTo>
                  <a:lnTo>
                    <a:pt x="3385" y="3085"/>
                  </a:lnTo>
                  <a:lnTo>
                    <a:pt x="3361" y="3125"/>
                  </a:lnTo>
                  <a:lnTo>
                    <a:pt x="3342" y="3167"/>
                  </a:lnTo>
                  <a:lnTo>
                    <a:pt x="3331" y="3212"/>
                  </a:lnTo>
                  <a:lnTo>
                    <a:pt x="3327" y="3260"/>
                  </a:lnTo>
                  <a:lnTo>
                    <a:pt x="3331" y="3308"/>
                  </a:lnTo>
                  <a:lnTo>
                    <a:pt x="3342" y="3354"/>
                  </a:lnTo>
                  <a:lnTo>
                    <a:pt x="3361" y="3396"/>
                  </a:lnTo>
                  <a:lnTo>
                    <a:pt x="3385" y="3435"/>
                  </a:lnTo>
                  <a:lnTo>
                    <a:pt x="3414" y="3470"/>
                  </a:lnTo>
                  <a:lnTo>
                    <a:pt x="3450" y="3500"/>
                  </a:lnTo>
                  <a:lnTo>
                    <a:pt x="3490" y="3523"/>
                  </a:lnTo>
                  <a:lnTo>
                    <a:pt x="3534" y="3542"/>
                  </a:lnTo>
                  <a:lnTo>
                    <a:pt x="3580" y="3552"/>
                  </a:lnTo>
                  <a:lnTo>
                    <a:pt x="3629" y="3556"/>
                  </a:lnTo>
                  <a:lnTo>
                    <a:pt x="3678" y="3552"/>
                  </a:lnTo>
                  <a:lnTo>
                    <a:pt x="3724" y="3542"/>
                  </a:lnTo>
                  <a:lnTo>
                    <a:pt x="3767" y="3523"/>
                  </a:lnTo>
                  <a:lnTo>
                    <a:pt x="3808" y="3500"/>
                  </a:lnTo>
                  <a:lnTo>
                    <a:pt x="3842" y="3470"/>
                  </a:lnTo>
                  <a:lnTo>
                    <a:pt x="3873" y="3435"/>
                  </a:lnTo>
                  <a:lnTo>
                    <a:pt x="3897" y="3396"/>
                  </a:lnTo>
                  <a:lnTo>
                    <a:pt x="3916" y="3354"/>
                  </a:lnTo>
                  <a:lnTo>
                    <a:pt x="3927" y="3308"/>
                  </a:lnTo>
                  <a:lnTo>
                    <a:pt x="3931" y="3260"/>
                  </a:lnTo>
                  <a:lnTo>
                    <a:pt x="3927" y="3212"/>
                  </a:lnTo>
                  <a:lnTo>
                    <a:pt x="3916" y="3167"/>
                  </a:lnTo>
                  <a:lnTo>
                    <a:pt x="3897" y="3125"/>
                  </a:lnTo>
                  <a:lnTo>
                    <a:pt x="3873" y="3085"/>
                  </a:lnTo>
                  <a:lnTo>
                    <a:pt x="3842" y="3052"/>
                  </a:lnTo>
                  <a:lnTo>
                    <a:pt x="3808" y="3021"/>
                  </a:lnTo>
                  <a:lnTo>
                    <a:pt x="3767" y="2998"/>
                  </a:lnTo>
                  <a:lnTo>
                    <a:pt x="3724" y="2979"/>
                  </a:lnTo>
                  <a:lnTo>
                    <a:pt x="3678" y="2968"/>
                  </a:lnTo>
                  <a:lnTo>
                    <a:pt x="3629" y="2964"/>
                  </a:lnTo>
                  <a:close/>
                  <a:moveTo>
                    <a:pt x="1663" y="2964"/>
                  </a:moveTo>
                  <a:lnTo>
                    <a:pt x="1614" y="2968"/>
                  </a:lnTo>
                  <a:lnTo>
                    <a:pt x="1568" y="2979"/>
                  </a:lnTo>
                  <a:lnTo>
                    <a:pt x="1525" y="2998"/>
                  </a:lnTo>
                  <a:lnTo>
                    <a:pt x="1485" y="3021"/>
                  </a:lnTo>
                  <a:lnTo>
                    <a:pt x="1449" y="3052"/>
                  </a:lnTo>
                  <a:lnTo>
                    <a:pt x="1419" y="3085"/>
                  </a:lnTo>
                  <a:lnTo>
                    <a:pt x="1394" y="3125"/>
                  </a:lnTo>
                  <a:lnTo>
                    <a:pt x="1376" y="3167"/>
                  </a:lnTo>
                  <a:lnTo>
                    <a:pt x="1364" y="3212"/>
                  </a:lnTo>
                  <a:lnTo>
                    <a:pt x="1361" y="3260"/>
                  </a:lnTo>
                  <a:lnTo>
                    <a:pt x="1364" y="3308"/>
                  </a:lnTo>
                  <a:lnTo>
                    <a:pt x="1376" y="3354"/>
                  </a:lnTo>
                  <a:lnTo>
                    <a:pt x="1394" y="3396"/>
                  </a:lnTo>
                  <a:lnTo>
                    <a:pt x="1419" y="3435"/>
                  </a:lnTo>
                  <a:lnTo>
                    <a:pt x="1449" y="3470"/>
                  </a:lnTo>
                  <a:lnTo>
                    <a:pt x="1485" y="3500"/>
                  </a:lnTo>
                  <a:lnTo>
                    <a:pt x="1525" y="3523"/>
                  </a:lnTo>
                  <a:lnTo>
                    <a:pt x="1568" y="3542"/>
                  </a:lnTo>
                  <a:lnTo>
                    <a:pt x="1614" y="3552"/>
                  </a:lnTo>
                  <a:lnTo>
                    <a:pt x="1663" y="3556"/>
                  </a:lnTo>
                  <a:lnTo>
                    <a:pt x="1712" y="3552"/>
                  </a:lnTo>
                  <a:lnTo>
                    <a:pt x="1759" y="3542"/>
                  </a:lnTo>
                  <a:lnTo>
                    <a:pt x="1802" y="3523"/>
                  </a:lnTo>
                  <a:lnTo>
                    <a:pt x="1842" y="3500"/>
                  </a:lnTo>
                  <a:lnTo>
                    <a:pt x="1878" y="3470"/>
                  </a:lnTo>
                  <a:lnTo>
                    <a:pt x="1908" y="3435"/>
                  </a:lnTo>
                  <a:lnTo>
                    <a:pt x="1933" y="3396"/>
                  </a:lnTo>
                  <a:lnTo>
                    <a:pt x="1951" y="3354"/>
                  </a:lnTo>
                  <a:lnTo>
                    <a:pt x="1963" y="3308"/>
                  </a:lnTo>
                  <a:lnTo>
                    <a:pt x="1966" y="3260"/>
                  </a:lnTo>
                  <a:lnTo>
                    <a:pt x="1963" y="3212"/>
                  </a:lnTo>
                  <a:lnTo>
                    <a:pt x="1951" y="3167"/>
                  </a:lnTo>
                  <a:lnTo>
                    <a:pt x="1933" y="3125"/>
                  </a:lnTo>
                  <a:lnTo>
                    <a:pt x="1908" y="3085"/>
                  </a:lnTo>
                  <a:lnTo>
                    <a:pt x="1878" y="3052"/>
                  </a:lnTo>
                  <a:lnTo>
                    <a:pt x="1842" y="3021"/>
                  </a:lnTo>
                  <a:lnTo>
                    <a:pt x="1802" y="2998"/>
                  </a:lnTo>
                  <a:lnTo>
                    <a:pt x="1759" y="2979"/>
                  </a:lnTo>
                  <a:lnTo>
                    <a:pt x="1712" y="2968"/>
                  </a:lnTo>
                  <a:lnTo>
                    <a:pt x="1663" y="2964"/>
                  </a:lnTo>
                  <a:close/>
                  <a:moveTo>
                    <a:pt x="3175" y="1038"/>
                  </a:moveTo>
                  <a:lnTo>
                    <a:pt x="3175" y="2075"/>
                  </a:lnTo>
                  <a:lnTo>
                    <a:pt x="3172" y="2135"/>
                  </a:lnTo>
                  <a:lnTo>
                    <a:pt x="3160" y="2194"/>
                  </a:lnTo>
                  <a:lnTo>
                    <a:pt x="3139" y="2248"/>
                  </a:lnTo>
                  <a:lnTo>
                    <a:pt x="3114" y="2299"/>
                  </a:lnTo>
                  <a:lnTo>
                    <a:pt x="3081" y="2347"/>
                  </a:lnTo>
                  <a:lnTo>
                    <a:pt x="3042" y="2389"/>
                  </a:lnTo>
                  <a:lnTo>
                    <a:pt x="2999" y="2427"/>
                  </a:lnTo>
                  <a:lnTo>
                    <a:pt x="2950" y="2459"/>
                  </a:lnTo>
                  <a:lnTo>
                    <a:pt x="2898" y="2485"/>
                  </a:lnTo>
                  <a:lnTo>
                    <a:pt x="2841" y="2504"/>
                  </a:lnTo>
                  <a:lnTo>
                    <a:pt x="2783" y="2516"/>
                  </a:lnTo>
                  <a:lnTo>
                    <a:pt x="2721" y="2520"/>
                  </a:lnTo>
                  <a:lnTo>
                    <a:pt x="756" y="2520"/>
                  </a:lnTo>
                  <a:lnTo>
                    <a:pt x="756" y="2964"/>
                  </a:lnTo>
                  <a:lnTo>
                    <a:pt x="759" y="2998"/>
                  </a:lnTo>
                  <a:lnTo>
                    <a:pt x="771" y="3030"/>
                  </a:lnTo>
                  <a:lnTo>
                    <a:pt x="789" y="3057"/>
                  </a:lnTo>
                  <a:lnTo>
                    <a:pt x="813" y="3079"/>
                  </a:lnTo>
                  <a:lnTo>
                    <a:pt x="841" y="3097"/>
                  </a:lnTo>
                  <a:lnTo>
                    <a:pt x="873" y="3109"/>
                  </a:lnTo>
                  <a:lnTo>
                    <a:pt x="907" y="3113"/>
                  </a:lnTo>
                  <a:lnTo>
                    <a:pt x="1080" y="3113"/>
                  </a:lnTo>
                  <a:lnTo>
                    <a:pt x="1102" y="3044"/>
                  </a:lnTo>
                  <a:lnTo>
                    <a:pt x="1133" y="2980"/>
                  </a:lnTo>
                  <a:lnTo>
                    <a:pt x="1170" y="2920"/>
                  </a:lnTo>
                  <a:lnTo>
                    <a:pt x="1214" y="2866"/>
                  </a:lnTo>
                  <a:lnTo>
                    <a:pt x="1264" y="2817"/>
                  </a:lnTo>
                  <a:lnTo>
                    <a:pt x="1319" y="2773"/>
                  </a:lnTo>
                  <a:lnTo>
                    <a:pt x="1380" y="2736"/>
                  </a:lnTo>
                  <a:lnTo>
                    <a:pt x="1446" y="2707"/>
                  </a:lnTo>
                  <a:lnTo>
                    <a:pt x="1516" y="2685"/>
                  </a:lnTo>
                  <a:lnTo>
                    <a:pt x="1587" y="2672"/>
                  </a:lnTo>
                  <a:lnTo>
                    <a:pt x="1663" y="2668"/>
                  </a:lnTo>
                  <a:lnTo>
                    <a:pt x="1739" y="2672"/>
                  </a:lnTo>
                  <a:lnTo>
                    <a:pt x="1811" y="2685"/>
                  </a:lnTo>
                  <a:lnTo>
                    <a:pt x="1881" y="2707"/>
                  </a:lnTo>
                  <a:lnTo>
                    <a:pt x="1946" y="2736"/>
                  </a:lnTo>
                  <a:lnTo>
                    <a:pt x="2007" y="2773"/>
                  </a:lnTo>
                  <a:lnTo>
                    <a:pt x="2062" y="2817"/>
                  </a:lnTo>
                  <a:lnTo>
                    <a:pt x="2113" y="2866"/>
                  </a:lnTo>
                  <a:lnTo>
                    <a:pt x="2156" y="2920"/>
                  </a:lnTo>
                  <a:lnTo>
                    <a:pt x="2193" y="2980"/>
                  </a:lnTo>
                  <a:lnTo>
                    <a:pt x="2225" y="3044"/>
                  </a:lnTo>
                  <a:lnTo>
                    <a:pt x="2247" y="3113"/>
                  </a:lnTo>
                  <a:lnTo>
                    <a:pt x="3045" y="3113"/>
                  </a:lnTo>
                  <a:lnTo>
                    <a:pt x="3068" y="3044"/>
                  </a:lnTo>
                  <a:lnTo>
                    <a:pt x="3097" y="2980"/>
                  </a:lnTo>
                  <a:lnTo>
                    <a:pt x="3136" y="2920"/>
                  </a:lnTo>
                  <a:lnTo>
                    <a:pt x="3179" y="2866"/>
                  </a:lnTo>
                  <a:lnTo>
                    <a:pt x="3230" y="2817"/>
                  </a:lnTo>
                  <a:lnTo>
                    <a:pt x="3285" y="2773"/>
                  </a:lnTo>
                  <a:lnTo>
                    <a:pt x="3346" y="2736"/>
                  </a:lnTo>
                  <a:lnTo>
                    <a:pt x="3412" y="2707"/>
                  </a:lnTo>
                  <a:lnTo>
                    <a:pt x="3480" y="2685"/>
                  </a:lnTo>
                  <a:lnTo>
                    <a:pt x="3553" y="2672"/>
                  </a:lnTo>
                  <a:lnTo>
                    <a:pt x="3629" y="2668"/>
                  </a:lnTo>
                  <a:lnTo>
                    <a:pt x="3705" y="2672"/>
                  </a:lnTo>
                  <a:lnTo>
                    <a:pt x="3776" y="2685"/>
                  </a:lnTo>
                  <a:lnTo>
                    <a:pt x="3846" y="2707"/>
                  </a:lnTo>
                  <a:lnTo>
                    <a:pt x="3912" y="2736"/>
                  </a:lnTo>
                  <a:lnTo>
                    <a:pt x="3971" y="2773"/>
                  </a:lnTo>
                  <a:lnTo>
                    <a:pt x="4028" y="2817"/>
                  </a:lnTo>
                  <a:lnTo>
                    <a:pt x="4079" y="2866"/>
                  </a:lnTo>
                  <a:lnTo>
                    <a:pt x="4122" y="2920"/>
                  </a:lnTo>
                  <a:lnTo>
                    <a:pt x="4159" y="2980"/>
                  </a:lnTo>
                  <a:lnTo>
                    <a:pt x="4189" y="3044"/>
                  </a:lnTo>
                  <a:lnTo>
                    <a:pt x="4211" y="3113"/>
                  </a:lnTo>
                  <a:lnTo>
                    <a:pt x="4384" y="3113"/>
                  </a:lnTo>
                  <a:lnTo>
                    <a:pt x="4420" y="3109"/>
                  </a:lnTo>
                  <a:lnTo>
                    <a:pt x="4451" y="3097"/>
                  </a:lnTo>
                  <a:lnTo>
                    <a:pt x="4479" y="3079"/>
                  </a:lnTo>
                  <a:lnTo>
                    <a:pt x="4503" y="3057"/>
                  </a:lnTo>
                  <a:lnTo>
                    <a:pt x="4521" y="3030"/>
                  </a:lnTo>
                  <a:lnTo>
                    <a:pt x="4531" y="2998"/>
                  </a:lnTo>
                  <a:lnTo>
                    <a:pt x="4536" y="2964"/>
                  </a:lnTo>
                  <a:lnTo>
                    <a:pt x="4536" y="2075"/>
                  </a:lnTo>
                  <a:lnTo>
                    <a:pt x="4533" y="2046"/>
                  </a:lnTo>
                  <a:lnTo>
                    <a:pt x="4525" y="2019"/>
                  </a:lnTo>
                  <a:lnTo>
                    <a:pt x="4510" y="1994"/>
                  </a:lnTo>
                  <a:lnTo>
                    <a:pt x="3906" y="1104"/>
                  </a:lnTo>
                  <a:lnTo>
                    <a:pt x="3887" y="1082"/>
                  </a:lnTo>
                  <a:lnTo>
                    <a:pt x="3864" y="1063"/>
                  </a:lnTo>
                  <a:lnTo>
                    <a:pt x="3837" y="1050"/>
                  </a:lnTo>
                  <a:lnTo>
                    <a:pt x="3809" y="1041"/>
                  </a:lnTo>
                  <a:lnTo>
                    <a:pt x="3779" y="1038"/>
                  </a:lnTo>
                  <a:lnTo>
                    <a:pt x="3175" y="1038"/>
                  </a:lnTo>
                  <a:close/>
                  <a:moveTo>
                    <a:pt x="453" y="298"/>
                  </a:moveTo>
                  <a:lnTo>
                    <a:pt x="418" y="301"/>
                  </a:lnTo>
                  <a:lnTo>
                    <a:pt x="387" y="313"/>
                  </a:lnTo>
                  <a:lnTo>
                    <a:pt x="359" y="330"/>
                  </a:lnTo>
                  <a:lnTo>
                    <a:pt x="335" y="352"/>
                  </a:lnTo>
                  <a:lnTo>
                    <a:pt x="319" y="380"/>
                  </a:lnTo>
                  <a:lnTo>
                    <a:pt x="307" y="411"/>
                  </a:lnTo>
                  <a:lnTo>
                    <a:pt x="302" y="446"/>
                  </a:lnTo>
                  <a:lnTo>
                    <a:pt x="302" y="2075"/>
                  </a:lnTo>
                  <a:lnTo>
                    <a:pt x="307" y="2109"/>
                  </a:lnTo>
                  <a:lnTo>
                    <a:pt x="319" y="2140"/>
                  </a:lnTo>
                  <a:lnTo>
                    <a:pt x="335" y="2167"/>
                  </a:lnTo>
                  <a:lnTo>
                    <a:pt x="359" y="2191"/>
                  </a:lnTo>
                  <a:lnTo>
                    <a:pt x="387" y="2208"/>
                  </a:lnTo>
                  <a:lnTo>
                    <a:pt x="418" y="2220"/>
                  </a:lnTo>
                  <a:lnTo>
                    <a:pt x="453" y="2223"/>
                  </a:lnTo>
                  <a:lnTo>
                    <a:pt x="2721" y="2223"/>
                  </a:lnTo>
                  <a:lnTo>
                    <a:pt x="2756" y="2220"/>
                  </a:lnTo>
                  <a:lnTo>
                    <a:pt x="2788" y="2208"/>
                  </a:lnTo>
                  <a:lnTo>
                    <a:pt x="2816" y="2191"/>
                  </a:lnTo>
                  <a:lnTo>
                    <a:pt x="2840" y="2167"/>
                  </a:lnTo>
                  <a:lnTo>
                    <a:pt x="2858" y="2140"/>
                  </a:lnTo>
                  <a:lnTo>
                    <a:pt x="2868" y="2109"/>
                  </a:lnTo>
                  <a:lnTo>
                    <a:pt x="2872" y="2075"/>
                  </a:lnTo>
                  <a:lnTo>
                    <a:pt x="2872" y="446"/>
                  </a:lnTo>
                  <a:lnTo>
                    <a:pt x="2868" y="411"/>
                  </a:lnTo>
                  <a:lnTo>
                    <a:pt x="2858" y="380"/>
                  </a:lnTo>
                  <a:lnTo>
                    <a:pt x="2840" y="352"/>
                  </a:lnTo>
                  <a:lnTo>
                    <a:pt x="2816" y="330"/>
                  </a:lnTo>
                  <a:lnTo>
                    <a:pt x="2788" y="313"/>
                  </a:lnTo>
                  <a:lnTo>
                    <a:pt x="2756" y="301"/>
                  </a:lnTo>
                  <a:lnTo>
                    <a:pt x="2721" y="298"/>
                  </a:lnTo>
                  <a:lnTo>
                    <a:pt x="453" y="298"/>
                  </a:lnTo>
                  <a:close/>
                  <a:moveTo>
                    <a:pt x="453" y="0"/>
                  </a:moveTo>
                  <a:lnTo>
                    <a:pt x="2721" y="0"/>
                  </a:lnTo>
                  <a:lnTo>
                    <a:pt x="2783" y="5"/>
                  </a:lnTo>
                  <a:lnTo>
                    <a:pt x="2841" y="17"/>
                  </a:lnTo>
                  <a:lnTo>
                    <a:pt x="2898" y="35"/>
                  </a:lnTo>
                  <a:lnTo>
                    <a:pt x="2950" y="62"/>
                  </a:lnTo>
                  <a:lnTo>
                    <a:pt x="2999" y="94"/>
                  </a:lnTo>
                  <a:lnTo>
                    <a:pt x="3042" y="132"/>
                  </a:lnTo>
                  <a:lnTo>
                    <a:pt x="3081" y="174"/>
                  </a:lnTo>
                  <a:lnTo>
                    <a:pt x="3114" y="221"/>
                  </a:lnTo>
                  <a:lnTo>
                    <a:pt x="3139" y="272"/>
                  </a:lnTo>
                  <a:lnTo>
                    <a:pt x="3160" y="327"/>
                  </a:lnTo>
                  <a:lnTo>
                    <a:pt x="3172" y="384"/>
                  </a:lnTo>
                  <a:lnTo>
                    <a:pt x="3175" y="446"/>
                  </a:lnTo>
                  <a:lnTo>
                    <a:pt x="3175" y="742"/>
                  </a:lnTo>
                  <a:lnTo>
                    <a:pt x="3779" y="742"/>
                  </a:lnTo>
                  <a:lnTo>
                    <a:pt x="3836" y="745"/>
                  </a:lnTo>
                  <a:lnTo>
                    <a:pt x="3891" y="755"/>
                  </a:lnTo>
                  <a:lnTo>
                    <a:pt x="3945" y="771"/>
                  </a:lnTo>
                  <a:lnTo>
                    <a:pt x="3994" y="794"/>
                  </a:lnTo>
                  <a:lnTo>
                    <a:pt x="4041" y="822"/>
                  </a:lnTo>
                  <a:lnTo>
                    <a:pt x="4085" y="857"/>
                  </a:lnTo>
                  <a:lnTo>
                    <a:pt x="4123" y="895"/>
                  </a:lnTo>
                  <a:lnTo>
                    <a:pt x="4158" y="940"/>
                  </a:lnTo>
                  <a:lnTo>
                    <a:pt x="4762" y="1829"/>
                  </a:lnTo>
                  <a:lnTo>
                    <a:pt x="4789" y="1874"/>
                  </a:lnTo>
                  <a:lnTo>
                    <a:pt x="4811" y="1922"/>
                  </a:lnTo>
                  <a:lnTo>
                    <a:pt x="4826" y="1972"/>
                  </a:lnTo>
                  <a:lnTo>
                    <a:pt x="4835" y="2023"/>
                  </a:lnTo>
                  <a:lnTo>
                    <a:pt x="4838" y="2075"/>
                  </a:lnTo>
                  <a:lnTo>
                    <a:pt x="4838" y="2964"/>
                  </a:lnTo>
                  <a:lnTo>
                    <a:pt x="4835" y="3024"/>
                  </a:lnTo>
                  <a:lnTo>
                    <a:pt x="4823" y="3082"/>
                  </a:lnTo>
                  <a:lnTo>
                    <a:pt x="4802" y="3136"/>
                  </a:lnTo>
                  <a:lnTo>
                    <a:pt x="4777" y="3189"/>
                  </a:lnTo>
                  <a:lnTo>
                    <a:pt x="4744" y="3235"/>
                  </a:lnTo>
                  <a:lnTo>
                    <a:pt x="4706" y="3278"/>
                  </a:lnTo>
                  <a:lnTo>
                    <a:pt x="4662" y="3316"/>
                  </a:lnTo>
                  <a:lnTo>
                    <a:pt x="4613" y="3348"/>
                  </a:lnTo>
                  <a:lnTo>
                    <a:pt x="4561" y="3373"/>
                  </a:lnTo>
                  <a:lnTo>
                    <a:pt x="4505" y="3392"/>
                  </a:lnTo>
                  <a:lnTo>
                    <a:pt x="4446" y="3405"/>
                  </a:lnTo>
                  <a:lnTo>
                    <a:pt x="4384" y="3408"/>
                  </a:lnTo>
                  <a:lnTo>
                    <a:pt x="4211" y="3408"/>
                  </a:lnTo>
                  <a:lnTo>
                    <a:pt x="4189" y="3476"/>
                  </a:lnTo>
                  <a:lnTo>
                    <a:pt x="4159" y="3540"/>
                  </a:lnTo>
                  <a:lnTo>
                    <a:pt x="4122" y="3600"/>
                  </a:lnTo>
                  <a:lnTo>
                    <a:pt x="4077" y="3654"/>
                  </a:lnTo>
                  <a:lnTo>
                    <a:pt x="4028" y="3704"/>
                  </a:lnTo>
                  <a:lnTo>
                    <a:pt x="3971" y="3748"/>
                  </a:lnTo>
                  <a:lnTo>
                    <a:pt x="3910" y="3784"/>
                  </a:lnTo>
                  <a:lnTo>
                    <a:pt x="3845" y="3813"/>
                  </a:lnTo>
                  <a:lnTo>
                    <a:pt x="3776" y="3835"/>
                  </a:lnTo>
                  <a:lnTo>
                    <a:pt x="3703" y="3848"/>
                  </a:lnTo>
                  <a:lnTo>
                    <a:pt x="3629" y="3853"/>
                  </a:lnTo>
                  <a:lnTo>
                    <a:pt x="3553" y="3848"/>
                  </a:lnTo>
                  <a:lnTo>
                    <a:pt x="3480" y="3835"/>
                  </a:lnTo>
                  <a:lnTo>
                    <a:pt x="3412" y="3813"/>
                  </a:lnTo>
                  <a:lnTo>
                    <a:pt x="3346" y="3784"/>
                  </a:lnTo>
                  <a:lnTo>
                    <a:pt x="3285" y="3748"/>
                  </a:lnTo>
                  <a:lnTo>
                    <a:pt x="3230" y="3704"/>
                  </a:lnTo>
                  <a:lnTo>
                    <a:pt x="3179" y="3654"/>
                  </a:lnTo>
                  <a:lnTo>
                    <a:pt x="3136" y="3600"/>
                  </a:lnTo>
                  <a:lnTo>
                    <a:pt x="3097" y="3540"/>
                  </a:lnTo>
                  <a:lnTo>
                    <a:pt x="3068" y="3476"/>
                  </a:lnTo>
                  <a:lnTo>
                    <a:pt x="3045" y="3408"/>
                  </a:lnTo>
                  <a:lnTo>
                    <a:pt x="2247" y="3408"/>
                  </a:lnTo>
                  <a:lnTo>
                    <a:pt x="2225" y="3476"/>
                  </a:lnTo>
                  <a:lnTo>
                    <a:pt x="2193" y="3540"/>
                  </a:lnTo>
                  <a:lnTo>
                    <a:pt x="2156" y="3600"/>
                  </a:lnTo>
                  <a:lnTo>
                    <a:pt x="2112" y="3654"/>
                  </a:lnTo>
                  <a:lnTo>
                    <a:pt x="2062" y="3704"/>
                  </a:lnTo>
                  <a:lnTo>
                    <a:pt x="2006" y="3748"/>
                  </a:lnTo>
                  <a:lnTo>
                    <a:pt x="1945" y="3784"/>
                  </a:lnTo>
                  <a:lnTo>
                    <a:pt x="1881" y="3813"/>
                  </a:lnTo>
                  <a:lnTo>
                    <a:pt x="1811" y="3835"/>
                  </a:lnTo>
                  <a:lnTo>
                    <a:pt x="1739" y="3848"/>
                  </a:lnTo>
                  <a:lnTo>
                    <a:pt x="1663" y="3853"/>
                  </a:lnTo>
                  <a:lnTo>
                    <a:pt x="1587" y="3848"/>
                  </a:lnTo>
                  <a:lnTo>
                    <a:pt x="1516" y="3835"/>
                  </a:lnTo>
                  <a:lnTo>
                    <a:pt x="1446" y="3813"/>
                  </a:lnTo>
                  <a:lnTo>
                    <a:pt x="1380" y="3784"/>
                  </a:lnTo>
                  <a:lnTo>
                    <a:pt x="1319" y="3748"/>
                  </a:lnTo>
                  <a:lnTo>
                    <a:pt x="1264" y="3704"/>
                  </a:lnTo>
                  <a:lnTo>
                    <a:pt x="1214" y="3654"/>
                  </a:lnTo>
                  <a:lnTo>
                    <a:pt x="1170" y="3600"/>
                  </a:lnTo>
                  <a:lnTo>
                    <a:pt x="1133" y="3540"/>
                  </a:lnTo>
                  <a:lnTo>
                    <a:pt x="1102" y="3476"/>
                  </a:lnTo>
                  <a:lnTo>
                    <a:pt x="1080" y="3408"/>
                  </a:lnTo>
                  <a:lnTo>
                    <a:pt x="907" y="3408"/>
                  </a:lnTo>
                  <a:lnTo>
                    <a:pt x="846" y="3405"/>
                  </a:lnTo>
                  <a:lnTo>
                    <a:pt x="786" y="3392"/>
                  </a:lnTo>
                  <a:lnTo>
                    <a:pt x="731" y="3373"/>
                  </a:lnTo>
                  <a:lnTo>
                    <a:pt x="679" y="3348"/>
                  </a:lnTo>
                  <a:lnTo>
                    <a:pt x="630" y="3316"/>
                  </a:lnTo>
                  <a:lnTo>
                    <a:pt x="587" y="3278"/>
                  </a:lnTo>
                  <a:lnTo>
                    <a:pt x="548" y="3235"/>
                  </a:lnTo>
                  <a:lnTo>
                    <a:pt x="515" y="3189"/>
                  </a:lnTo>
                  <a:lnTo>
                    <a:pt x="488" y="3136"/>
                  </a:lnTo>
                  <a:lnTo>
                    <a:pt x="469" y="3082"/>
                  </a:lnTo>
                  <a:lnTo>
                    <a:pt x="457" y="3024"/>
                  </a:lnTo>
                  <a:lnTo>
                    <a:pt x="453" y="2964"/>
                  </a:lnTo>
                  <a:lnTo>
                    <a:pt x="453" y="2520"/>
                  </a:lnTo>
                  <a:lnTo>
                    <a:pt x="392" y="2516"/>
                  </a:lnTo>
                  <a:lnTo>
                    <a:pt x="334" y="2504"/>
                  </a:lnTo>
                  <a:lnTo>
                    <a:pt x="277" y="2485"/>
                  </a:lnTo>
                  <a:lnTo>
                    <a:pt x="225" y="2459"/>
                  </a:lnTo>
                  <a:lnTo>
                    <a:pt x="177" y="2427"/>
                  </a:lnTo>
                  <a:lnTo>
                    <a:pt x="133" y="2389"/>
                  </a:lnTo>
                  <a:lnTo>
                    <a:pt x="95" y="2347"/>
                  </a:lnTo>
                  <a:lnTo>
                    <a:pt x="63" y="2299"/>
                  </a:lnTo>
                  <a:lnTo>
                    <a:pt x="36" y="2248"/>
                  </a:lnTo>
                  <a:lnTo>
                    <a:pt x="16" y="2194"/>
                  </a:lnTo>
                  <a:lnTo>
                    <a:pt x="4" y="2135"/>
                  </a:lnTo>
                  <a:lnTo>
                    <a:pt x="0" y="2075"/>
                  </a:lnTo>
                  <a:lnTo>
                    <a:pt x="0" y="446"/>
                  </a:lnTo>
                  <a:lnTo>
                    <a:pt x="4" y="384"/>
                  </a:lnTo>
                  <a:lnTo>
                    <a:pt x="16" y="327"/>
                  </a:lnTo>
                  <a:lnTo>
                    <a:pt x="36" y="272"/>
                  </a:lnTo>
                  <a:lnTo>
                    <a:pt x="63" y="221"/>
                  </a:lnTo>
                  <a:lnTo>
                    <a:pt x="95" y="174"/>
                  </a:lnTo>
                  <a:lnTo>
                    <a:pt x="133" y="132"/>
                  </a:lnTo>
                  <a:lnTo>
                    <a:pt x="177" y="94"/>
                  </a:lnTo>
                  <a:lnTo>
                    <a:pt x="225" y="62"/>
                  </a:lnTo>
                  <a:lnTo>
                    <a:pt x="277" y="35"/>
                  </a:lnTo>
                  <a:lnTo>
                    <a:pt x="334" y="17"/>
                  </a:lnTo>
                  <a:lnTo>
                    <a:pt x="392" y="5"/>
                  </a:lnTo>
                  <a:lnTo>
                    <a:pt x="4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</p:grpSp>
      <p:sp>
        <p:nvSpPr>
          <p:cNvPr id="26" name="Freeform 17"/>
          <p:cNvSpPr>
            <a:spLocks noChangeAspect="1" noEditPoints="1"/>
          </p:cNvSpPr>
          <p:nvPr/>
        </p:nvSpPr>
        <p:spPr bwMode="auto">
          <a:xfrm>
            <a:off x="9244512" y="1924838"/>
            <a:ext cx="244452" cy="276434"/>
          </a:xfrm>
          <a:custGeom>
            <a:avLst/>
            <a:gdLst>
              <a:gd name="T0" fmla="*/ 707 w 2827"/>
              <a:gd name="T1" fmla="*/ 2997 h 3197"/>
              <a:gd name="T2" fmla="*/ 2153 w 2827"/>
              <a:gd name="T3" fmla="*/ 2698 h 3197"/>
              <a:gd name="T4" fmla="*/ 550 w 2827"/>
              <a:gd name="T5" fmla="*/ 1598 h 3197"/>
              <a:gd name="T6" fmla="*/ 2165 w 2827"/>
              <a:gd name="T7" fmla="*/ 2598 h 3197"/>
              <a:gd name="T8" fmla="*/ 550 w 2827"/>
              <a:gd name="T9" fmla="*/ 1598 h 3197"/>
              <a:gd name="T10" fmla="*/ 539 w 2827"/>
              <a:gd name="T11" fmla="*/ 1499 h 3197"/>
              <a:gd name="T12" fmla="*/ 2322 w 2827"/>
              <a:gd name="T13" fmla="*/ 1199 h 3197"/>
              <a:gd name="T14" fmla="*/ 202 w 2827"/>
              <a:gd name="T15" fmla="*/ 700 h 3197"/>
              <a:gd name="T16" fmla="*/ 2625 w 2827"/>
              <a:gd name="T17" fmla="*/ 999 h 3197"/>
              <a:gd name="T18" fmla="*/ 202 w 2827"/>
              <a:gd name="T19" fmla="*/ 700 h 3197"/>
              <a:gd name="T20" fmla="*/ 404 w 2827"/>
              <a:gd name="T21" fmla="*/ 500 h 3197"/>
              <a:gd name="T22" fmla="*/ 2322 w 2827"/>
              <a:gd name="T23" fmla="*/ 200 h 3197"/>
              <a:gd name="T24" fmla="*/ 505 w 2827"/>
              <a:gd name="T25" fmla="*/ 0 h 3197"/>
              <a:gd name="T26" fmla="*/ 2354 w 2827"/>
              <a:gd name="T27" fmla="*/ 2 h 3197"/>
              <a:gd name="T28" fmla="*/ 2414 w 2827"/>
              <a:gd name="T29" fmla="*/ 22 h 3197"/>
              <a:gd name="T30" fmla="*/ 2464 w 2827"/>
              <a:gd name="T31" fmla="*/ 57 h 3197"/>
              <a:gd name="T32" fmla="*/ 2501 w 2827"/>
              <a:gd name="T33" fmla="*/ 107 h 3197"/>
              <a:gd name="T34" fmla="*/ 2637 w 2827"/>
              <a:gd name="T35" fmla="*/ 502 h 3197"/>
              <a:gd name="T36" fmla="*/ 2703 w 2827"/>
              <a:gd name="T37" fmla="*/ 517 h 3197"/>
              <a:gd name="T38" fmla="*/ 2760 w 2827"/>
              <a:gd name="T39" fmla="*/ 552 h 3197"/>
              <a:gd name="T40" fmla="*/ 2801 w 2827"/>
              <a:gd name="T41" fmla="*/ 602 h 3197"/>
              <a:gd name="T42" fmla="*/ 2824 w 2827"/>
              <a:gd name="T43" fmla="*/ 665 h 3197"/>
              <a:gd name="T44" fmla="*/ 2827 w 2827"/>
              <a:gd name="T45" fmla="*/ 999 h 3197"/>
              <a:gd name="T46" fmla="*/ 2816 w 2827"/>
              <a:gd name="T47" fmla="*/ 1062 h 3197"/>
              <a:gd name="T48" fmla="*/ 2787 w 2827"/>
              <a:gd name="T49" fmla="*/ 1117 h 3197"/>
              <a:gd name="T50" fmla="*/ 2744 w 2827"/>
              <a:gd name="T51" fmla="*/ 1161 h 3197"/>
              <a:gd name="T52" fmla="*/ 2689 w 2827"/>
              <a:gd name="T53" fmla="*/ 1188 h 3197"/>
              <a:gd name="T54" fmla="*/ 2625 w 2827"/>
              <a:gd name="T55" fmla="*/ 1199 h 3197"/>
              <a:gd name="T56" fmla="*/ 2522 w 2827"/>
              <a:gd name="T57" fmla="*/ 1221 h 3197"/>
              <a:gd name="T58" fmla="*/ 2315 w 2827"/>
              <a:gd name="T59" fmla="*/ 3052 h 3197"/>
              <a:gd name="T60" fmla="*/ 2287 w 2827"/>
              <a:gd name="T61" fmla="*/ 3110 h 3197"/>
              <a:gd name="T62" fmla="*/ 2242 w 2827"/>
              <a:gd name="T63" fmla="*/ 3156 h 3197"/>
              <a:gd name="T64" fmla="*/ 2186 w 2827"/>
              <a:gd name="T65" fmla="*/ 3186 h 3197"/>
              <a:gd name="T66" fmla="*/ 2120 w 2827"/>
              <a:gd name="T67" fmla="*/ 3197 h 3197"/>
              <a:gd name="T68" fmla="*/ 674 w 2827"/>
              <a:gd name="T69" fmla="*/ 3194 h 3197"/>
              <a:gd name="T70" fmla="*/ 612 w 2827"/>
              <a:gd name="T71" fmla="*/ 3174 h 3197"/>
              <a:gd name="T72" fmla="*/ 561 w 2827"/>
              <a:gd name="T73" fmla="*/ 3135 h 3197"/>
              <a:gd name="T74" fmla="*/ 524 w 2827"/>
              <a:gd name="T75" fmla="*/ 3083 h 3197"/>
              <a:gd name="T76" fmla="*/ 507 w 2827"/>
              <a:gd name="T77" fmla="*/ 3020 h 3197"/>
              <a:gd name="T78" fmla="*/ 307 w 2827"/>
              <a:gd name="T79" fmla="*/ 1199 h 3197"/>
              <a:gd name="T80" fmla="*/ 166 w 2827"/>
              <a:gd name="T81" fmla="*/ 1196 h 3197"/>
              <a:gd name="T82" fmla="*/ 101 w 2827"/>
              <a:gd name="T83" fmla="*/ 1172 h 3197"/>
              <a:gd name="T84" fmla="*/ 48 w 2827"/>
              <a:gd name="T85" fmla="*/ 1128 h 3197"/>
              <a:gd name="T86" fmla="*/ 13 w 2827"/>
              <a:gd name="T87" fmla="*/ 1069 h 3197"/>
              <a:gd name="T88" fmla="*/ 0 w 2827"/>
              <a:gd name="T89" fmla="*/ 999 h 3197"/>
              <a:gd name="T90" fmla="*/ 3 w 2827"/>
              <a:gd name="T91" fmla="*/ 665 h 3197"/>
              <a:gd name="T92" fmla="*/ 26 w 2827"/>
              <a:gd name="T93" fmla="*/ 603 h 3197"/>
              <a:gd name="T94" fmla="*/ 67 w 2827"/>
              <a:gd name="T95" fmla="*/ 552 h 3197"/>
              <a:gd name="T96" fmla="*/ 124 w 2827"/>
              <a:gd name="T97" fmla="*/ 517 h 3197"/>
              <a:gd name="T98" fmla="*/ 190 w 2827"/>
              <a:gd name="T99" fmla="*/ 502 h 3197"/>
              <a:gd name="T100" fmla="*/ 326 w 2827"/>
              <a:gd name="T101" fmla="*/ 107 h 3197"/>
              <a:gd name="T102" fmla="*/ 363 w 2827"/>
              <a:gd name="T103" fmla="*/ 57 h 3197"/>
              <a:gd name="T104" fmla="*/ 413 w 2827"/>
              <a:gd name="T105" fmla="*/ 22 h 3197"/>
              <a:gd name="T106" fmla="*/ 473 w 2827"/>
              <a:gd name="T107" fmla="*/ 2 h 3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27" h="3197">
                <a:moveTo>
                  <a:pt x="673" y="2698"/>
                </a:moveTo>
                <a:lnTo>
                  <a:pt x="707" y="2997"/>
                </a:lnTo>
                <a:lnTo>
                  <a:pt x="2120" y="2997"/>
                </a:lnTo>
                <a:lnTo>
                  <a:pt x="2153" y="2698"/>
                </a:lnTo>
                <a:lnTo>
                  <a:pt x="673" y="2698"/>
                </a:lnTo>
                <a:close/>
                <a:moveTo>
                  <a:pt x="550" y="1598"/>
                </a:moveTo>
                <a:lnTo>
                  <a:pt x="662" y="2598"/>
                </a:lnTo>
                <a:lnTo>
                  <a:pt x="2165" y="2598"/>
                </a:lnTo>
                <a:lnTo>
                  <a:pt x="2277" y="1598"/>
                </a:lnTo>
                <a:lnTo>
                  <a:pt x="550" y="1598"/>
                </a:lnTo>
                <a:close/>
                <a:moveTo>
                  <a:pt x="505" y="1199"/>
                </a:moveTo>
                <a:lnTo>
                  <a:pt x="539" y="1499"/>
                </a:lnTo>
                <a:lnTo>
                  <a:pt x="2289" y="1499"/>
                </a:lnTo>
                <a:lnTo>
                  <a:pt x="2322" y="1199"/>
                </a:lnTo>
                <a:lnTo>
                  <a:pt x="505" y="1199"/>
                </a:lnTo>
                <a:close/>
                <a:moveTo>
                  <a:pt x="202" y="700"/>
                </a:moveTo>
                <a:lnTo>
                  <a:pt x="202" y="999"/>
                </a:lnTo>
                <a:lnTo>
                  <a:pt x="2625" y="999"/>
                </a:lnTo>
                <a:lnTo>
                  <a:pt x="2625" y="700"/>
                </a:lnTo>
                <a:lnTo>
                  <a:pt x="202" y="700"/>
                </a:lnTo>
                <a:close/>
                <a:moveTo>
                  <a:pt x="505" y="200"/>
                </a:moveTo>
                <a:lnTo>
                  <a:pt x="404" y="500"/>
                </a:lnTo>
                <a:lnTo>
                  <a:pt x="2423" y="500"/>
                </a:lnTo>
                <a:lnTo>
                  <a:pt x="2322" y="200"/>
                </a:lnTo>
                <a:lnTo>
                  <a:pt x="505" y="200"/>
                </a:lnTo>
                <a:close/>
                <a:moveTo>
                  <a:pt x="505" y="0"/>
                </a:moveTo>
                <a:lnTo>
                  <a:pt x="2322" y="0"/>
                </a:lnTo>
                <a:lnTo>
                  <a:pt x="2354" y="2"/>
                </a:lnTo>
                <a:lnTo>
                  <a:pt x="2385" y="10"/>
                </a:lnTo>
                <a:lnTo>
                  <a:pt x="2414" y="22"/>
                </a:lnTo>
                <a:lnTo>
                  <a:pt x="2440" y="38"/>
                </a:lnTo>
                <a:lnTo>
                  <a:pt x="2464" y="57"/>
                </a:lnTo>
                <a:lnTo>
                  <a:pt x="2484" y="81"/>
                </a:lnTo>
                <a:lnTo>
                  <a:pt x="2501" y="107"/>
                </a:lnTo>
                <a:lnTo>
                  <a:pt x="2514" y="137"/>
                </a:lnTo>
                <a:lnTo>
                  <a:pt x="2637" y="502"/>
                </a:lnTo>
                <a:lnTo>
                  <a:pt x="2671" y="507"/>
                </a:lnTo>
                <a:lnTo>
                  <a:pt x="2703" y="517"/>
                </a:lnTo>
                <a:lnTo>
                  <a:pt x="2733" y="532"/>
                </a:lnTo>
                <a:lnTo>
                  <a:pt x="2760" y="552"/>
                </a:lnTo>
                <a:lnTo>
                  <a:pt x="2782" y="575"/>
                </a:lnTo>
                <a:lnTo>
                  <a:pt x="2801" y="602"/>
                </a:lnTo>
                <a:lnTo>
                  <a:pt x="2815" y="633"/>
                </a:lnTo>
                <a:lnTo>
                  <a:pt x="2824" y="665"/>
                </a:lnTo>
                <a:lnTo>
                  <a:pt x="2827" y="700"/>
                </a:lnTo>
                <a:lnTo>
                  <a:pt x="2827" y="999"/>
                </a:lnTo>
                <a:lnTo>
                  <a:pt x="2824" y="1031"/>
                </a:lnTo>
                <a:lnTo>
                  <a:pt x="2816" y="1062"/>
                </a:lnTo>
                <a:lnTo>
                  <a:pt x="2804" y="1091"/>
                </a:lnTo>
                <a:lnTo>
                  <a:pt x="2787" y="1117"/>
                </a:lnTo>
                <a:lnTo>
                  <a:pt x="2768" y="1140"/>
                </a:lnTo>
                <a:lnTo>
                  <a:pt x="2744" y="1161"/>
                </a:lnTo>
                <a:lnTo>
                  <a:pt x="2718" y="1177"/>
                </a:lnTo>
                <a:lnTo>
                  <a:pt x="2689" y="1188"/>
                </a:lnTo>
                <a:lnTo>
                  <a:pt x="2657" y="1197"/>
                </a:lnTo>
                <a:lnTo>
                  <a:pt x="2625" y="1199"/>
                </a:lnTo>
                <a:lnTo>
                  <a:pt x="2521" y="1199"/>
                </a:lnTo>
                <a:lnTo>
                  <a:pt x="2522" y="1221"/>
                </a:lnTo>
                <a:lnTo>
                  <a:pt x="2321" y="3020"/>
                </a:lnTo>
                <a:lnTo>
                  <a:pt x="2315" y="3052"/>
                </a:lnTo>
                <a:lnTo>
                  <a:pt x="2303" y="3083"/>
                </a:lnTo>
                <a:lnTo>
                  <a:pt x="2287" y="3110"/>
                </a:lnTo>
                <a:lnTo>
                  <a:pt x="2267" y="3135"/>
                </a:lnTo>
                <a:lnTo>
                  <a:pt x="2242" y="3156"/>
                </a:lnTo>
                <a:lnTo>
                  <a:pt x="2215" y="3174"/>
                </a:lnTo>
                <a:lnTo>
                  <a:pt x="2186" y="3186"/>
                </a:lnTo>
                <a:lnTo>
                  <a:pt x="2153" y="3194"/>
                </a:lnTo>
                <a:lnTo>
                  <a:pt x="2120" y="3197"/>
                </a:lnTo>
                <a:lnTo>
                  <a:pt x="707" y="3197"/>
                </a:lnTo>
                <a:lnTo>
                  <a:pt x="674" y="3194"/>
                </a:lnTo>
                <a:lnTo>
                  <a:pt x="642" y="3186"/>
                </a:lnTo>
                <a:lnTo>
                  <a:pt x="612" y="3174"/>
                </a:lnTo>
                <a:lnTo>
                  <a:pt x="585" y="3156"/>
                </a:lnTo>
                <a:lnTo>
                  <a:pt x="561" y="3135"/>
                </a:lnTo>
                <a:lnTo>
                  <a:pt x="541" y="3110"/>
                </a:lnTo>
                <a:lnTo>
                  <a:pt x="524" y="3083"/>
                </a:lnTo>
                <a:lnTo>
                  <a:pt x="513" y="3052"/>
                </a:lnTo>
                <a:lnTo>
                  <a:pt x="507" y="3020"/>
                </a:lnTo>
                <a:lnTo>
                  <a:pt x="305" y="1221"/>
                </a:lnTo>
                <a:lnTo>
                  <a:pt x="307" y="1199"/>
                </a:lnTo>
                <a:lnTo>
                  <a:pt x="202" y="1199"/>
                </a:lnTo>
                <a:lnTo>
                  <a:pt x="166" y="1196"/>
                </a:lnTo>
                <a:lnTo>
                  <a:pt x="132" y="1186"/>
                </a:lnTo>
                <a:lnTo>
                  <a:pt x="101" y="1172"/>
                </a:lnTo>
                <a:lnTo>
                  <a:pt x="72" y="1152"/>
                </a:lnTo>
                <a:lnTo>
                  <a:pt x="48" y="1128"/>
                </a:lnTo>
                <a:lnTo>
                  <a:pt x="28" y="1100"/>
                </a:lnTo>
                <a:lnTo>
                  <a:pt x="13" y="1069"/>
                </a:lnTo>
                <a:lnTo>
                  <a:pt x="4" y="1035"/>
                </a:lnTo>
                <a:lnTo>
                  <a:pt x="0" y="999"/>
                </a:lnTo>
                <a:lnTo>
                  <a:pt x="0" y="700"/>
                </a:lnTo>
                <a:lnTo>
                  <a:pt x="3" y="665"/>
                </a:lnTo>
                <a:lnTo>
                  <a:pt x="12" y="633"/>
                </a:lnTo>
                <a:lnTo>
                  <a:pt x="26" y="603"/>
                </a:lnTo>
                <a:lnTo>
                  <a:pt x="44" y="575"/>
                </a:lnTo>
                <a:lnTo>
                  <a:pt x="67" y="552"/>
                </a:lnTo>
                <a:lnTo>
                  <a:pt x="94" y="532"/>
                </a:lnTo>
                <a:lnTo>
                  <a:pt x="124" y="517"/>
                </a:lnTo>
                <a:lnTo>
                  <a:pt x="156" y="507"/>
                </a:lnTo>
                <a:lnTo>
                  <a:pt x="190" y="502"/>
                </a:lnTo>
                <a:lnTo>
                  <a:pt x="314" y="137"/>
                </a:lnTo>
                <a:lnTo>
                  <a:pt x="326" y="107"/>
                </a:lnTo>
                <a:lnTo>
                  <a:pt x="343" y="81"/>
                </a:lnTo>
                <a:lnTo>
                  <a:pt x="363" y="57"/>
                </a:lnTo>
                <a:lnTo>
                  <a:pt x="387" y="38"/>
                </a:lnTo>
                <a:lnTo>
                  <a:pt x="413" y="22"/>
                </a:lnTo>
                <a:lnTo>
                  <a:pt x="442" y="10"/>
                </a:lnTo>
                <a:lnTo>
                  <a:pt x="473" y="2"/>
                </a:lnTo>
                <a:lnTo>
                  <a:pt x="50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27" name="Freeform 22"/>
          <p:cNvSpPr>
            <a:spLocks noChangeAspect="1" noEditPoints="1"/>
          </p:cNvSpPr>
          <p:nvPr/>
        </p:nvSpPr>
        <p:spPr bwMode="auto">
          <a:xfrm>
            <a:off x="9521543" y="4556784"/>
            <a:ext cx="302178" cy="277823"/>
          </a:xfrm>
          <a:custGeom>
            <a:avLst/>
            <a:gdLst>
              <a:gd name="T0" fmla="*/ 4083 w 4838"/>
              <a:gd name="T1" fmla="*/ 2818 h 4448"/>
              <a:gd name="T2" fmla="*/ 4083 w 4838"/>
              <a:gd name="T3" fmla="*/ 592 h 4448"/>
              <a:gd name="T4" fmla="*/ 4177 w 4838"/>
              <a:gd name="T5" fmla="*/ 625 h 4448"/>
              <a:gd name="T6" fmla="*/ 4229 w 4838"/>
              <a:gd name="T7" fmla="*/ 707 h 4448"/>
              <a:gd name="T8" fmla="*/ 4229 w 4838"/>
              <a:gd name="T9" fmla="*/ 2851 h 4448"/>
              <a:gd name="T10" fmla="*/ 4177 w 4838"/>
              <a:gd name="T11" fmla="*/ 2933 h 4448"/>
              <a:gd name="T12" fmla="*/ 4083 w 4838"/>
              <a:gd name="T13" fmla="*/ 2965 h 4448"/>
              <a:gd name="T14" fmla="*/ 689 w 4838"/>
              <a:gd name="T15" fmla="*/ 2951 h 4448"/>
              <a:gd name="T16" fmla="*/ 619 w 4838"/>
              <a:gd name="T17" fmla="*/ 2882 h 4448"/>
              <a:gd name="T18" fmla="*/ 605 w 4838"/>
              <a:gd name="T19" fmla="*/ 741 h 4448"/>
              <a:gd name="T20" fmla="*/ 637 w 4838"/>
              <a:gd name="T21" fmla="*/ 649 h 4448"/>
              <a:gd name="T22" fmla="*/ 721 w 4838"/>
              <a:gd name="T23" fmla="*/ 597 h 4448"/>
              <a:gd name="T24" fmla="*/ 453 w 4838"/>
              <a:gd name="T25" fmla="*/ 297 h 4448"/>
              <a:gd name="T26" fmla="*/ 359 w 4838"/>
              <a:gd name="T27" fmla="*/ 329 h 4448"/>
              <a:gd name="T28" fmla="*/ 307 w 4838"/>
              <a:gd name="T29" fmla="*/ 410 h 4448"/>
              <a:gd name="T30" fmla="*/ 307 w 4838"/>
              <a:gd name="T31" fmla="*/ 3444 h 4448"/>
              <a:gd name="T32" fmla="*/ 359 w 4838"/>
              <a:gd name="T33" fmla="*/ 3526 h 4448"/>
              <a:gd name="T34" fmla="*/ 453 w 4838"/>
              <a:gd name="T35" fmla="*/ 3560 h 4448"/>
              <a:gd name="T36" fmla="*/ 4451 w 4838"/>
              <a:gd name="T37" fmla="*/ 3544 h 4448"/>
              <a:gd name="T38" fmla="*/ 4521 w 4838"/>
              <a:gd name="T39" fmla="*/ 3477 h 4448"/>
              <a:gd name="T40" fmla="*/ 4536 w 4838"/>
              <a:gd name="T41" fmla="*/ 444 h 4448"/>
              <a:gd name="T42" fmla="*/ 4503 w 4838"/>
              <a:gd name="T43" fmla="*/ 352 h 4448"/>
              <a:gd name="T44" fmla="*/ 4420 w 4838"/>
              <a:gd name="T45" fmla="*/ 301 h 4448"/>
              <a:gd name="T46" fmla="*/ 453 w 4838"/>
              <a:gd name="T47" fmla="*/ 0 h 4448"/>
              <a:gd name="T48" fmla="*/ 4505 w 4838"/>
              <a:gd name="T49" fmla="*/ 16 h 4448"/>
              <a:gd name="T50" fmla="*/ 4662 w 4838"/>
              <a:gd name="T51" fmla="*/ 92 h 4448"/>
              <a:gd name="T52" fmla="*/ 4777 w 4838"/>
              <a:gd name="T53" fmla="*/ 221 h 4448"/>
              <a:gd name="T54" fmla="*/ 4835 w 4838"/>
              <a:gd name="T55" fmla="*/ 384 h 4448"/>
              <a:gd name="T56" fmla="*/ 4835 w 4838"/>
              <a:gd name="T57" fmla="*/ 3471 h 4448"/>
              <a:gd name="T58" fmla="*/ 4777 w 4838"/>
              <a:gd name="T59" fmla="*/ 3636 h 4448"/>
              <a:gd name="T60" fmla="*/ 4662 w 4838"/>
              <a:gd name="T61" fmla="*/ 3763 h 4448"/>
              <a:gd name="T62" fmla="*/ 4506 w 4838"/>
              <a:gd name="T63" fmla="*/ 3840 h 4448"/>
              <a:gd name="T64" fmla="*/ 2872 w 4838"/>
              <a:gd name="T65" fmla="*/ 3855 h 4448"/>
              <a:gd name="T66" fmla="*/ 3849 w 4838"/>
              <a:gd name="T67" fmla="*/ 4169 h 4448"/>
              <a:gd name="T68" fmla="*/ 3916 w 4838"/>
              <a:gd name="T69" fmla="*/ 4236 h 4448"/>
              <a:gd name="T70" fmla="*/ 3927 w 4838"/>
              <a:gd name="T71" fmla="*/ 4334 h 4448"/>
              <a:gd name="T72" fmla="*/ 3875 w 4838"/>
              <a:gd name="T73" fmla="*/ 4416 h 4448"/>
              <a:gd name="T74" fmla="*/ 3779 w 4838"/>
              <a:gd name="T75" fmla="*/ 4448 h 4448"/>
              <a:gd name="T76" fmla="*/ 992 w 4838"/>
              <a:gd name="T77" fmla="*/ 4433 h 4448"/>
              <a:gd name="T78" fmla="*/ 923 w 4838"/>
              <a:gd name="T79" fmla="*/ 4366 h 4448"/>
              <a:gd name="T80" fmla="*/ 911 w 4838"/>
              <a:gd name="T81" fmla="*/ 4267 h 4448"/>
              <a:gd name="T82" fmla="*/ 962 w 4838"/>
              <a:gd name="T83" fmla="*/ 4187 h 4448"/>
              <a:gd name="T84" fmla="*/ 1966 w 4838"/>
              <a:gd name="T85" fmla="*/ 4036 h 4448"/>
              <a:gd name="T86" fmla="*/ 390 w 4838"/>
              <a:gd name="T87" fmla="*/ 3852 h 4448"/>
              <a:gd name="T88" fmla="*/ 223 w 4838"/>
              <a:gd name="T89" fmla="*/ 3795 h 4448"/>
              <a:gd name="T90" fmla="*/ 94 w 4838"/>
              <a:gd name="T91" fmla="*/ 3683 h 4448"/>
              <a:gd name="T92" fmla="*/ 16 w 4838"/>
              <a:gd name="T93" fmla="*/ 3529 h 4448"/>
              <a:gd name="T94" fmla="*/ 0 w 4838"/>
              <a:gd name="T95" fmla="*/ 444 h 4448"/>
              <a:gd name="T96" fmla="*/ 36 w 4838"/>
              <a:gd name="T97" fmla="*/ 272 h 4448"/>
              <a:gd name="T98" fmla="*/ 133 w 4838"/>
              <a:gd name="T99" fmla="*/ 130 h 4448"/>
              <a:gd name="T100" fmla="*/ 277 w 4838"/>
              <a:gd name="T101" fmla="*/ 35 h 4448"/>
              <a:gd name="T102" fmla="*/ 453 w 4838"/>
              <a:gd name="T103" fmla="*/ 0 h 4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38" h="4448">
                <a:moveTo>
                  <a:pt x="756" y="741"/>
                </a:moveTo>
                <a:lnTo>
                  <a:pt x="756" y="2818"/>
                </a:lnTo>
                <a:lnTo>
                  <a:pt x="4083" y="2818"/>
                </a:lnTo>
                <a:lnTo>
                  <a:pt x="4083" y="741"/>
                </a:lnTo>
                <a:lnTo>
                  <a:pt x="756" y="741"/>
                </a:lnTo>
                <a:close/>
                <a:moveTo>
                  <a:pt x="4083" y="592"/>
                </a:moveTo>
                <a:lnTo>
                  <a:pt x="4117" y="596"/>
                </a:lnTo>
                <a:lnTo>
                  <a:pt x="4149" y="608"/>
                </a:lnTo>
                <a:lnTo>
                  <a:pt x="4177" y="625"/>
                </a:lnTo>
                <a:lnTo>
                  <a:pt x="4201" y="649"/>
                </a:lnTo>
                <a:lnTo>
                  <a:pt x="4219" y="675"/>
                </a:lnTo>
                <a:lnTo>
                  <a:pt x="4229" y="707"/>
                </a:lnTo>
                <a:lnTo>
                  <a:pt x="4233" y="741"/>
                </a:lnTo>
                <a:lnTo>
                  <a:pt x="4233" y="2818"/>
                </a:lnTo>
                <a:lnTo>
                  <a:pt x="4229" y="2851"/>
                </a:lnTo>
                <a:lnTo>
                  <a:pt x="4219" y="2882"/>
                </a:lnTo>
                <a:lnTo>
                  <a:pt x="4201" y="2910"/>
                </a:lnTo>
                <a:lnTo>
                  <a:pt x="4177" y="2933"/>
                </a:lnTo>
                <a:lnTo>
                  <a:pt x="4149" y="2951"/>
                </a:lnTo>
                <a:lnTo>
                  <a:pt x="4117" y="2961"/>
                </a:lnTo>
                <a:lnTo>
                  <a:pt x="4083" y="2965"/>
                </a:lnTo>
                <a:lnTo>
                  <a:pt x="756" y="2965"/>
                </a:lnTo>
                <a:lnTo>
                  <a:pt x="721" y="2961"/>
                </a:lnTo>
                <a:lnTo>
                  <a:pt x="689" y="2951"/>
                </a:lnTo>
                <a:lnTo>
                  <a:pt x="661" y="2933"/>
                </a:lnTo>
                <a:lnTo>
                  <a:pt x="637" y="2910"/>
                </a:lnTo>
                <a:lnTo>
                  <a:pt x="619" y="2882"/>
                </a:lnTo>
                <a:lnTo>
                  <a:pt x="609" y="2851"/>
                </a:lnTo>
                <a:lnTo>
                  <a:pt x="605" y="2818"/>
                </a:lnTo>
                <a:lnTo>
                  <a:pt x="605" y="741"/>
                </a:lnTo>
                <a:lnTo>
                  <a:pt x="609" y="707"/>
                </a:lnTo>
                <a:lnTo>
                  <a:pt x="619" y="675"/>
                </a:lnTo>
                <a:lnTo>
                  <a:pt x="637" y="649"/>
                </a:lnTo>
                <a:lnTo>
                  <a:pt x="661" y="625"/>
                </a:lnTo>
                <a:lnTo>
                  <a:pt x="689" y="608"/>
                </a:lnTo>
                <a:lnTo>
                  <a:pt x="721" y="597"/>
                </a:lnTo>
                <a:lnTo>
                  <a:pt x="756" y="593"/>
                </a:lnTo>
                <a:lnTo>
                  <a:pt x="4083" y="592"/>
                </a:lnTo>
                <a:close/>
                <a:moveTo>
                  <a:pt x="453" y="297"/>
                </a:moveTo>
                <a:lnTo>
                  <a:pt x="418" y="301"/>
                </a:lnTo>
                <a:lnTo>
                  <a:pt x="387" y="311"/>
                </a:lnTo>
                <a:lnTo>
                  <a:pt x="359" y="329"/>
                </a:lnTo>
                <a:lnTo>
                  <a:pt x="335" y="352"/>
                </a:lnTo>
                <a:lnTo>
                  <a:pt x="319" y="380"/>
                </a:lnTo>
                <a:lnTo>
                  <a:pt x="307" y="410"/>
                </a:lnTo>
                <a:lnTo>
                  <a:pt x="302" y="444"/>
                </a:lnTo>
                <a:lnTo>
                  <a:pt x="302" y="3411"/>
                </a:lnTo>
                <a:lnTo>
                  <a:pt x="307" y="3444"/>
                </a:lnTo>
                <a:lnTo>
                  <a:pt x="319" y="3477"/>
                </a:lnTo>
                <a:lnTo>
                  <a:pt x="335" y="3504"/>
                </a:lnTo>
                <a:lnTo>
                  <a:pt x="359" y="3526"/>
                </a:lnTo>
                <a:lnTo>
                  <a:pt x="387" y="3544"/>
                </a:lnTo>
                <a:lnTo>
                  <a:pt x="418" y="3555"/>
                </a:lnTo>
                <a:lnTo>
                  <a:pt x="453" y="3560"/>
                </a:lnTo>
                <a:lnTo>
                  <a:pt x="4384" y="3560"/>
                </a:lnTo>
                <a:lnTo>
                  <a:pt x="4420" y="3555"/>
                </a:lnTo>
                <a:lnTo>
                  <a:pt x="4451" y="3544"/>
                </a:lnTo>
                <a:lnTo>
                  <a:pt x="4479" y="3526"/>
                </a:lnTo>
                <a:lnTo>
                  <a:pt x="4503" y="3504"/>
                </a:lnTo>
                <a:lnTo>
                  <a:pt x="4521" y="3477"/>
                </a:lnTo>
                <a:lnTo>
                  <a:pt x="4531" y="3444"/>
                </a:lnTo>
                <a:lnTo>
                  <a:pt x="4536" y="3411"/>
                </a:lnTo>
                <a:lnTo>
                  <a:pt x="4536" y="444"/>
                </a:lnTo>
                <a:lnTo>
                  <a:pt x="4531" y="410"/>
                </a:lnTo>
                <a:lnTo>
                  <a:pt x="4521" y="380"/>
                </a:lnTo>
                <a:lnTo>
                  <a:pt x="4503" y="352"/>
                </a:lnTo>
                <a:lnTo>
                  <a:pt x="4479" y="329"/>
                </a:lnTo>
                <a:lnTo>
                  <a:pt x="4451" y="311"/>
                </a:lnTo>
                <a:lnTo>
                  <a:pt x="4420" y="301"/>
                </a:lnTo>
                <a:lnTo>
                  <a:pt x="4384" y="297"/>
                </a:lnTo>
                <a:lnTo>
                  <a:pt x="453" y="297"/>
                </a:lnTo>
                <a:close/>
                <a:moveTo>
                  <a:pt x="453" y="0"/>
                </a:moveTo>
                <a:lnTo>
                  <a:pt x="4384" y="0"/>
                </a:lnTo>
                <a:lnTo>
                  <a:pt x="4446" y="4"/>
                </a:lnTo>
                <a:lnTo>
                  <a:pt x="4505" y="16"/>
                </a:lnTo>
                <a:lnTo>
                  <a:pt x="4561" y="35"/>
                </a:lnTo>
                <a:lnTo>
                  <a:pt x="4613" y="60"/>
                </a:lnTo>
                <a:lnTo>
                  <a:pt x="4662" y="92"/>
                </a:lnTo>
                <a:lnTo>
                  <a:pt x="4706" y="130"/>
                </a:lnTo>
                <a:lnTo>
                  <a:pt x="4744" y="172"/>
                </a:lnTo>
                <a:lnTo>
                  <a:pt x="4777" y="221"/>
                </a:lnTo>
                <a:lnTo>
                  <a:pt x="4802" y="272"/>
                </a:lnTo>
                <a:lnTo>
                  <a:pt x="4823" y="326"/>
                </a:lnTo>
                <a:lnTo>
                  <a:pt x="4835" y="384"/>
                </a:lnTo>
                <a:lnTo>
                  <a:pt x="4838" y="444"/>
                </a:lnTo>
                <a:lnTo>
                  <a:pt x="4838" y="3411"/>
                </a:lnTo>
                <a:lnTo>
                  <a:pt x="4835" y="3471"/>
                </a:lnTo>
                <a:lnTo>
                  <a:pt x="4823" y="3529"/>
                </a:lnTo>
                <a:lnTo>
                  <a:pt x="4804" y="3585"/>
                </a:lnTo>
                <a:lnTo>
                  <a:pt x="4777" y="3636"/>
                </a:lnTo>
                <a:lnTo>
                  <a:pt x="4744" y="3683"/>
                </a:lnTo>
                <a:lnTo>
                  <a:pt x="4707" y="3725"/>
                </a:lnTo>
                <a:lnTo>
                  <a:pt x="4662" y="3763"/>
                </a:lnTo>
                <a:lnTo>
                  <a:pt x="4615" y="3795"/>
                </a:lnTo>
                <a:lnTo>
                  <a:pt x="4563" y="3821"/>
                </a:lnTo>
                <a:lnTo>
                  <a:pt x="4506" y="3840"/>
                </a:lnTo>
                <a:lnTo>
                  <a:pt x="4448" y="3852"/>
                </a:lnTo>
                <a:lnTo>
                  <a:pt x="4387" y="3855"/>
                </a:lnTo>
                <a:lnTo>
                  <a:pt x="2872" y="3855"/>
                </a:lnTo>
                <a:lnTo>
                  <a:pt x="2872" y="4036"/>
                </a:lnTo>
                <a:lnTo>
                  <a:pt x="3817" y="4157"/>
                </a:lnTo>
                <a:lnTo>
                  <a:pt x="3849" y="4169"/>
                </a:lnTo>
                <a:lnTo>
                  <a:pt x="3876" y="4187"/>
                </a:lnTo>
                <a:lnTo>
                  <a:pt x="3900" y="4208"/>
                </a:lnTo>
                <a:lnTo>
                  <a:pt x="3916" y="4236"/>
                </a:lnTo>
                <a:lnTo>
                  <a:pt x="3928" y="4267"/>
                </a:lnTo>
                <a:lnTo>
                  <a:pt x="3931" y="4300"/>
                </a:lnTo>
                <a:lnTo>
                  <a:pt x="3927" y="4334"/>
                </a:lnTo>
                <a:lnTo>
                  <a:pt x="3916" y="4366"/>
                </a:lnTo>
                <a:lnTo>
                  <a:pt x="3898" y="4394"/>
                </a:lnTo>
                <a:lnTo>
                  <a:pt x="3875" y="4416"/>
                </a:lnTo>
                <a:lnTo>
                  <a:pt x="3846" y="4433"/>
                </a:lnTo>
                <a:lnTo>
                  <a:pt x="3815" y="4445"/>
                </a:lnTo>
                <a:lnTo>
                  <a:pt x="3779" y="4448"/>
                </a:lnTo>
                <a:lnTo>
                  <a:pt x="1059" y="4448"/>
                </a:lnTo>
                <a:lnTo>
                  <a:pt x="1024" y="4445"/>
                </a:lnTo>
                <a:lnTo>
                  <a:pt x="992" y="4433"/>
                </a:lnTo>
                <a:lnTo>
                  <a:pt x="963" y="4416"/>
                </a:lnTo>
                <a:lnTo>
                  <a:pt x="941" y="4394"/>
                </a:lnTo>
                <a:lnTo>
                  <a:pt x="923" y="4366"/>
                </a:lnTo>
                <a:lnTo>
                  <a:pt x="911" y="4334"/>
                </a:lnTo>
                <a:lnTo>
                  <a:pt x="907" y="4300"/>
                </a:lnTo>
                <a:lnTo>
                  <a:pt x="911" y="4267"/>
                </a:lnTo>
                <a:lnTo>
                  <a:pt x="922" y="4236"/>
                </a:lnTo>
                <a:lnTo>
                  <a:pt x="940" y="4208"/>
                </a:lnTo>
                <a:lnTo>
                  <a:pt x="962" y="4187"/>
                </a:lnTo>
                <a:lnTo>
                  <a:pt x="990" y="4169"/>
                </a:lnTo>
                <a:lnTo>
                  <a:pt x="1022" y="4157"/>
                </a:lnTo>
                <a:lnTo>
                  <a:pt x="1966" y="4036"/>
                </a:lnTo>
                <a:lnTo>
                  <a:pt x="1966" y="3855"/>
                </a:lnTo>
                <a:lnTo>
                  <a:pt x="451" y="3855"/>
                </a:lnTo>
                <a:lnTo>
                  <a:pt x="390" y="3852"/>
                </a:lnTo>
                <a:lnTo>
                  <a:pt x="332" y="3840"/>
                </a:lnTo>
                <a:lnTo>
                  <a:pt x="275" y="3821"/>
                </a:lnTo>
                <a:lnTo>
                  <a:pt x="223" y="3795"/>
                </a:lnTo>
                <a:lnTo>
                  <a:pt x="176" y="3763"/>
                </a:lnTo>
                <a:lnTo>
                  <a:pt x="133" y="3725"/>
                </a:lnTo>
                <a:lnTo>
                  <a:pt x="94" y="3683"/>
                </a:lnTo>
                <a:lnTo>
                  <a:pt x="61" y="3636"/>
                </a:lnTo>
                <a:lnTo>
                  <a:pt x="36" y="3585"/>
                </a:lnTo>
                <a:lnTo>
                  <a:pt x="16" y="3529"/>
                </a:lnTo>
                <a:lnTo>
                  <a:pt x="4" y="3471"/>
                </a:lnTo>
                <a:lnTo>
                  <a:pt x="0" y="3411"/>
                </a:lnTo>
                <a:lnTo>
                  <a:pt x="0" y="444"/>
                </a:lnTo>
                <a:lnTo>
                  <a:pt x="4" y="384"/>
                </a:lnTo>
                <a:lnTo>
                  <a:pt x="16" y="326"/>
                </a:lnTo>
                <a:lnTo>
                  <a:pt x="36" y="272"/>
                </a:lnTo>
                <a:lnTo>
                  <a:pt x="63" y="221"/>
                </a:lnTo>
                <a:lnTo>
                  <a:pt x="94" y="172"/>
                </a:lnTo>
                <a:lnTo>
                  <a:pt x="133" y="130"/>
                </a:lnTo>
                <a:lnTo>
                  <a:pt x="176" y="92"/>
                </a:lnTo>
                <a:lnTo>
                  <a:pt x="225" y="60"/>
                </a:lnTo>
                <a:lnTo>
                  <a:pt x="277" y="35"/>
                </a:lnTo>
                <a:lnTo>
                  <a:pt x="332" y="16"/>
                </a:lnTo>
                <a:lnTo>
                  <a:pt x="392" y="4"/>
                </a:lnTo>
                <a:lnTo>
                  <a:pt x="45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28" name="35 Rectángulo"/>
          <p:cNvSpPr/>
          <p:nvPr/>
        </p:nvSpPr>
        <p:spPr>
          <a:xfrm>
            <a:off x="587375" y="5400564"/>
            <a:ext cx="2737237" cy="54521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2200" dirty="0" err="1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Step</a:t>
            </a:r>
            <a:r>
              <a:rPr lang="es-MX" sz="2200" dirty="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s-MX" sz="2200" dirty="0" err="1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by</a:t>
            </a:r>
            <a:r>
              <a:rPr lang="es-MX" sz="2200" dirty="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s-MX" sz="2200" dirty="0" err="1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step</a:t>
            </a:r>
            <a:endParaRPr lang="es-MX" sz="2200" dirty="0">
              <a:solidFill>
                <a:schemeClr val="accent5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9" name="59 Arco"/>
          <p:cNvSpPr/>
          <p:nvPr/>
        </p:nvSpPr>
        <p:spPr>
          <a:xfrm>
            <a:off x="1706026" y="5504913"/>
            <a:ext cx="1650924" cy="812519"/>
          </a:xfrm>
          <a:prstGeom prst="arc">
            <a:avLst>
              <a:gd name="adj1" fmla="val 988110"/>
              <a:gd name="adj2" fmla="val 10429378"/>
            </a:avLst>
          </a:prstGeom>
          <a:ln>
            <a:solidFill>
              <a:schemeClr val="accent5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</p:spTree>
    <p:extLst>
      <p:ext uri="{BB962C8B-B14F-4D97-AF65-F5344CB8AC3E}">
        <p14:creationId xmlns:p14="http://schemas.microsoft.com/office/powerpoint/2010/main" val="22836480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5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3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 animBg="1"/>
      <p:bldP spid="26" grpId="0" animBg="1"/>
      <p:bldP spid="27" grpId="0" animBg="1"/>
      <p:bldP spid="28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3 Rectángulo redondeado"/>
          <p:cNvSpPr/>
          <p:nvPr/>
        </p:nvSpPr>
        <p:spPr bwMode="auto">
          <a:xfrm>
            <a:off x="747124" y="3603452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0" name="3 Rectángulo redondeado"/>
          <p:cNvSpPr/>
          <p:nvPr/>
        </p:nvSpPr>
        <p:spPr bwMode="auto">
          <a:xfrm rot="10800000">
            <a:off x="2535586" y="3976047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1" name="3 Rectángulo redondeado"/>
          <p:cNvSpPr/>
          <p:nvPr/>
        </p:nvSpPr>
        <p:spPr bwMode="auto">
          <a:xfrm>
            <a:off x="4324049" y="3606382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2" name="3 Rectángulo redondeado"/>
          <p:cNvSpPr/>
          <p:nvPr/>
        </p:nvSpPr>
        <p:spPr bwMode="auto">
          <a:xfrm rot="10800000">
            <a:off x="6112512" y="3978979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3" name="3 Rectángulo redondeado"/>
          <p:cNvSpPr/>
          <p:nvPr/>
        </p:nvSpPr>
        <p:spPr bwMode="auto">
          <a:xfrm>
            <a:off x="7867734" y="3607432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sp>
        <p:nvSpPr>
          <p:cNvPr id="14" name="3 Rectángulo redondeado"/>
          <p:cNvSpPr/>
          <p:nvPr/>
        </p:nvSpPr>
        <p:spPr bwMode="auto">
          <a:xfrm rot="10800000">
            <a:off x="9656198" y="3980027"/>
            <a:ext cx="1788462" cy="1813303"/>
          </a:xfrm>
          <a:custGeom>
            <a:avLst/>
            <a:gdLst/>
            <a:ahLst/>
            <a:cxnLst/>
            <a:rect l="l" t="t" r="r" b="b"/>
            <a:pathLst>
              <a:path w="3240360" h="3285366">
                <a:moveTo>
                  <a:pt x="1620179" y="0"/>
                </a:moveTo>
                <a:cubicBezTo>
                  <a:pt x="1993013" y="0"/>
                  <a:pt x="2295255" y="302242"/>
                  <a:pt x="2295255" y="675076"/>
                </a:cubicBezTo>
                <a:lnTo>
                  <a:pt x="3211699" y="675076"/>
                </a:lnTo>
                <a:cubicBezTo>
                  <a:pt x="3227528" y="675076"/>
                  <a:pt x="3240360" y="687908"/>
                  <a:pt x="3240360" y="703737"/>
                </a:cubicBezTo>
                <a:lnTo>
                  <a:pt x="3240360" y="3256705"/>
                </a:lnTo>
                <a:cubicBezTo>
                  <a:pt x="3240360" y="3272534"/>
                  <a:pt x="3227528" y="3285366"/>
                  <a:pt x="3211699" y="3285366"/>
                </a:cubicBezTo>
                <a:lnTo>
                  <a:pt x="28661" y="3285366"/>
                </a:lnTo>
                <a:cubicBezTo>
                  <a:pt x="12832" y="3285366"/>
                  <a:pt x="0" y="3272534"/>
                  <a:pt x="0" y="3256705"/>
                </a:cubicBezTo>
                <a:lnTo>
                  <a:pt x="0" y="703737"/>
                </a:lnTo>
                <a:cubicBezTo>
                  <a:pt x="0" y="687908"/>
                  <a:pt x="12832" y="675076"/>
                  <a:pt x="28661" y="675076"/>
                </a:cubicBezTo>
                <a:lnTo>
                  <a:pt x="945103" y="675076"/>
                </a:lnTo>
                <a:cubicBezTo>
                  <a:pt x="945103" y="302242"/>
                  <a:pt x="1247345" y="0"/>
                  <a:pt x="162017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SV" sz="900">
              <a:solidFill>
                <a:schemeClr val="bg1"/>
              </a:solidFill>
            </a:endParaRPr>
          </a:p>
        </p:txBody>
      </p:sp>
      <p:grpSp>
        <p:nvGrpSpPr>
          <p:cNvPr id="15" name="7 Grupo"/>
          <p:cNvGrpSpPr>
            <a:grpSpLocks noChangeAspect="1"/>
          </p:cNvGrpSpPr>
          <p:nvPr/>
        </p:nvGrpSpPr>
        <p:grpSpPr>
          <a:xfrm>
            <a:off x="1302921" y="3637466"/>
            <a:ext cx="676868" cy="676814"/>
            <a:chOff x="13700015" y="2693328"/>
            <a:chExt cx="3600703" cy="3600418"/>
          </a:xfrm>
        </p:grpSpPr>
        <p:sp>
          <p:nvSpPr>
            <p:cNvPr id="16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7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01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8" name="40 Grupo"/>
          <p:cNvGrpSpPr>
            <a:grpSpLocks noChangeAspect="1"/>
          </p:cNvGrpSpPr>
          <p:nvPr/>
        </p:nvGrpSpPr>
        <p:grpSpPr>
          <a:xfrm>
            <a:off x="3091383" y="5068236"/>
            <a:ext cx="676868" cy="676814"/>
            <a:chOff x="13700015" y="2693328"/>
            <a:chExt cx="3600703" cy="3600418"/>
          </a:xfrm>
        </p:grpSpPr>
        <p:sp>
          <p:nvSpPr>
            <p:cNvPr id="19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0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02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1" name="43 Grupo"/>
          <p:cNvGrpSpPr>
            <a:grpSpLocks noChangeAspect="1"/>
          </p:cNvGrpSpPr>
          <p:nvPr/>
        </p:nvGrpSpPr>
        <p:grpSpPr>
          <a:xfrm>
            <a:off x="4879847" y="3637466"/>
            <a:ext cx="676868" cy="676814"/>
            <a:chOff x="13700015" y="2693328"/>
            <a:chExt cx="3600703" cy="3600418"/>
          </a:xfrm>
        </p:grpSpPr>
        <p:sp>
          <p:nvSpPr>
            <p:cNvPr id="22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3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03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4" name="46 Grupo"/>
          <p:cNvGrpSpPr>
            <a:grpSpLocks noChangeAspect="1"/>
          </p:cNvGrpSpPr>
          <p:nvPr/>
        </p:nvGrpSpPr>
        <p:grpSpPr>
          <a:xfrm>
            <a:off x="6668309" y="5068236"/>
            <a:ext cx="676868" cy="676814"/>
            <a:chOff x="13700015" y="2693328"/>
            <a:chExt cx="3600703" cy="3600418"/>
          </a:xfrm>
        </p:grpSpPr>
        <p:sp>
          <p:nvSpPr>
            <p:cNvPr id="25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6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04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7" name="49 Grupo"/>
          <p:cNvGrpSpPr>
            <a:grpSpLocks noChangeAspect="1"/>
          </p:cNvGrpSpPr>
          <p:nvPr/>
        </p:nvGrpSpPr>
        <p:grpSpPr>
          <a:xfrm>
            <a:off x="8423531" y="3637466"/>
            <a:ext cx="676868" cy="676814"/>
            <a:chOff x="13700015" y="2693328"/>
            <a:chExt cx="3600703" cy="3600418"/>
          </a:xfrm>
        </p:grpSpPr>
        <p:sp>
          <p:nvSpPr>
            <p:cNvPr id="28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9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05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30" name="52 Grupo"/>
          <p:cNvGrpSpPr>
            <a:grpSpLocks noChangeAspect="1"/>
          </p:cNvGrpSpPr>
          <p:nvPr/>
        </p:nvGrpSpPr>
        <p:grpSpPr>
          <a:xfrm>
            <a:off x="10211995" y="5068236"/>
            <a:ext cx="676868" cy="676814"/>
            <a:chOff x="13700015" y="2693328"/>
            <a:chExt cx="3600703" cy="3600418"/>
          </a:xfrm>
        </p:grpSpPr>
        <p:sp>
          <p:nvSpPr>
            <p:cNvPr id="31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9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2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06</a:t>
              </a:r>
              <a:endParaRPr lang="es-MX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33" name="Textbox 1"/>
          <p:cNvSpPr/>
          <p:nvPr/>
        </p:nvSpPr>
        <p:spPr>
          <a:xfrm>
            <a:off x="2653969" y="4452573"/>
            <a:ext cx="1551695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NEW IDEAS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 </a:t>
            </a:r>
          </a:p>
        </p:txBody>
      </p:sp>
      <p:sp>
        <p:nvSpPr>
          <p:cNvPr id="34" name="Textbox 1"/>
          <p:cNvSpPr/>
          <p:nvPr/>
        </p:nvSpPr>
        <p:spPr>
          <a:xfrm>
            <a:off x="4324049" y="4452573"/>
            <a:ext cx="1788462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INNOVATION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 </a:t>
            </a:r>
          </a:p>
        </p:txBody>
      </p:sp>
      <p:sp>
        <p:nvSpPr>
          <p:cNvPr id="35" name="Textbox 1"/>
          <p:cNvSpPr/>
          <p:nvPr/>
        </p:nvSpPr>
        <p:spPr>
          <a:xfrm>
            <a:off x="6266437" y="4452573"/>
            <a:ext cx="1480611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CREATIVITY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</a:t>
            </a:r>
          </a:p>
        </p:txBody>
      </p:sp>
      <p:sp>
        <p:nvSpPr>
          <p:cNvPr id="36" name="Textbox 1"/>
          <p:cNvSpPr/>
          <p:nvPr/>
        </p:nvSpPr>
        <p:spPr>
          <a:xfrm>
            <a:off x="797610" y="4452573"/>
            <a:ext cx="1687492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PRODUCTIVITY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 Sed.</a:t>
            </a:r>
          </a:p>
        </p:txBody>
      </p:sp>
      <p:sp>
        <p:nvSpPr>
          <p:cNvPr id="37" name="Textbox 1"/>
          <p:cNvSpPr/>
          <p:nvPr/>
        </p:nvSpPr>
        <p:spPr>
          <a:xfrm>
            <a:off x="8021661" y="4452575"/>
            <a:ext cx="1480611" cy="52598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DESIGN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</a:t>
            </a:r>
          </a:p>
        </p:txBody>
      </p:sp>
      <p:sp>
        <p:nvSpPr>
          <p:cNvPr id="38" name="Textbox 1"/>
          <p:cNvSpPr/>
          <p:nvPr/>
        </p:nvSpPr>
        <p:spPr>
          <a:xfrm>
            <a:off x="9810123" y="4452576"/>
            <a:ext cx="1480611" cy="756815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kern="1000" dirty="0">
                <a:solidFill>
                  <a:schemeClr val="bg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IMPLEMENTATION</a:t>
            </a:r>
          </a:p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panose="020B0503030403020204" pitchFamily="34" charset="0"/>
              </a:rPr>
              <a:t>Imperdiet iaculis, ipsum.</a:t>
            </a:r>
          </a:p>
        </p:txBody>
      </p:sp>
      <p:sp>
        <p:nvSpPr>
          <p:cNvPr id="39" name="82 Arco"/>
          <p:cNvSpPr/>
          <p:nvPr/>
        </p:nvSpPr>
        <p:spPr>
          <a:xfrm>
            <a:off x="1611715" y="4670811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0" name="35 Rectángulo"/>
          <p:cNvSpPr/>
          <p:nvPr/>
        </p:nvSpPr>
        <p:spPr>
          <a:xfrm>
            <a:off x="1479595" y="6016778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2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1" name="84 Arco"/>
          <p:cNvSpPr/>
          <p:nvPr/>
        </p:nvSpPr>
        <p:spPr>
          <a:xfrm flipV="1">
            <a:off x="3429817" y="3351916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2" name="35 Rectángulo"/>
          <p:cNvSpPr/>
          <p:nvPr/>
        </p:nvSpPr>
        <p:spPr>
          <a:xfrm>
            <a:off x="3339420" y="2951923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3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3" name="86 Arco"/>
          <p:cNvSpPr/>
          <p:nvPr/>
        </p:nvSpPr>
        <p:spPr>
          <a:xfrm>
            <a:off x="5208128" y="4664492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4" name="35 Rectángulo"/>
          <p:cNvSpPr/>
          <p:nvPr/>
        </p:nvSpPr>
        <p:spPr>
          <a:xfrm>
            <a:off x="5076009" y="6010461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4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5" name="88 Arco"/>
          <p:cNvSpPr/>
          <p:nvPr/>
        </p:nvSpPr>
        <p:spPr>
          <a:xfrm flipV="1">
            <a:off x="7026231" y="3345598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6" name="35 Rectángulo"/>
          <p:cNvSpPr/>
          <p:nvPr/>
        </p:nvSpPr>
        <p:spPr>
          <a:xfrm>
            <a:off x="6935832" y="2945604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5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7" name="90 Arco"/>
          <p:cNvSpPr/>
          <p:nvPr/>
        </p:nvSpPr>
        <p:spPr>
          <a:xfrm>
            <a:off x="8785612" y="4662176"/>
            <a:ext cx="1506345" cy="1372493"/>
          </a:xfrm>
          <a:prstGeom prst="arc">
            <a:avLst>
              <a:gd name="adj1" fmla="val 2097632"/>
              <a:gd name="adj2" fmla="val 10401258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48" name="35 Rectángulo"/>
          <p:cNvSpPr/>
          <p:nvPr/>
        </p:nvSpPr>
        <p:spPr>
          <a:xfrm>
            <a:off x="8653491" y="6008144"/>
            <a:ext cx="1732492" cy="391331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6 </a:t>
            </a:r>
            <a:r>
              <a:rPr lang="es-MX" sz="1400" kern="1000" dirty="0" err="1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solidFill>
                <a:schemeClr val="tx2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49" name="Textbox 1"/>
          <p:cNvSpPr/>
          <p:nvPr/>
        </p:nvSpPr>
        <p:spPr>
          <a:xfrm>
            <a:off x="536575" y="1762657"/>
            <a:ext cx="5264974" cy="872232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200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50" name="38 Rectángulo"/>
          <p:cNvSpPr/>
          <p:nvPr/>
        </p:nvSpPr>
        <p:spPr>
          <a:xfrm>
            <a:off x="6328336" y="1762657"/>
            <a:ext cx="5264974" cy="842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200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8839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6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6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6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6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6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6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9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4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9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4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9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4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9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4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9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4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9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4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19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教学准</a:t>
            </a:r>
            <a:r>
              <a:rPr lang="zh-CN" altLang="en-US" sz="3500" b="1" spc="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备</a:t>
            </a:r>
            <a:endParaRPr lang="en-US" altLang="zh-CN" sz="3500" b="1" spc="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500" spc="300" dirty="0" smtClean="0">
                <a:latin typeface="+mn-ea"/>
              </a:rPr>
              <a:t>Teaching Preparation</a:t>
            </a:r>
            <a:endParaRPr lang="en-GB" sz="2500" spc="300" dirty="0">
              <a:latin typeface="+mn-ea"/>
            </a:endParaRPr>
          </a:p>
        </p:txBody>
      </p:sp>
      <p:sp>
        <p:nvSpPr>
          <p:cNvPr id="7" name="Shape 216"/>
          <p:cNvSpPr/>
          <p:nvPr/>
        </p:nvSpPr>
        <p:spPr>
          <a:xfrm>
            <a:off x="3152457" y="2152288"/>
            <a:ext cx="1278307" cy="1278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13200"/>
                </a:moveTo>
                <a:lnTo>
                  <a:pt x="2400" y="13200"/>
                </a:lnTo>
                <a:lnTo>
                  <a:pt x="2400" y="10800"/>
                </a:lnTo>
                <a:lnTo>
                  <a:pt x="19200" y="10800"/>
                </a:lnTo>
                <a:cubicBezTo>
                  <a:pt x="19200" y="10800"/>
                  <a:pt x="19200" y="13200"/>
                  <a:pt x="19200" y="13200"/>
                </a:cubicBezTo>
                <a:close/>
                <a:moveTo>
                  <a:pt x="17400" y="19200"/>
                </a:moveTo>
                <a:cubicBezTo>
                  <a:pt x="16406" y="19200"/>
                  <a:pt x="15600" y="18393"/>
                  <a:pt x="15600" y="17400"/>
                </a:cubicBezTo>
                <a:cubicBezTo>
                  <a:pt x="15600" y="16406"/>
                  <a:pt x="16406" y="15600"/>
                  <a:pt x="17400" y="15600"/>
                </a:cubicBezTo>
                <a:cubicBezTo>
                  <a:pt x="18394" y="15600"/>
                  <a:pt x="19200" y="16406"/>
                  <a:pt x="19200" y="17400"/>
                </a:cubicBezTo>
                <a:cubicBezTo>
                  <a:pt x="19200" y="18393"/>
                  <a:pt x="18394" y="19200"/>
                  <a:pt x="17400" y="19200"/>
                </a:cubicBezTo>
                <a:close/>
                <a:moveTo>
                  <a:pt x="19200" y="8400"/>
                </a:moveTo>
                <a:lnTo>
                  <a:pt x="4825" y="8400"/>
                </a:lnTo>
                <a:lnTo>
                  <a:pt x="15594" y="2082"/>
                </a:lnTo>
                <a:lnTo>
                  <a:pt x="14400" y="0"/>
                </a:lnTo>
                <a:lnTo>
                  <a:pt x="883" y="7885"/>
                </a:lnTo>
                <a:cubicBezTo>
                  <a:pt x="336" y="8204"/>
                  <a:pt x="0" y="8789"/>
                  <a:pt x="0" y="9422"/>
                </a:cubicBezTo>
                <a:lnTo>
                  <a:pt x="0" y="19200"/>
                </a:lnTo>
                <a:cubicBezTo>
                  <a:pt x="0" y="20526"/>
                  <a:pt x="1074" y="21600"/>
                  <a:pt x="2400" y="21600"/>
                </a:cubicBezTo>
                <a:lnTo>
                  <a:pt x="19200" y="21600"/>
                </a:lnTo>
                <a:cubicBezTo>
                  <a:pt x="20526" y="21600"/>
                  <a:pt x="21600" y="20526"/>
                  <a:pt x="21600" y="19200"/>
                </a:cubicBezTo>
                <a:lnTo>
                  <a:pt x="21600" y="10800"/>
                </a:lnTo>
                <a:cubicBezTo>
                  <a:pt x="21600" y="9474"/>
                  <a:pt x="20526" y="8400"/>
                  <a:pt x="19200" y="84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7458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8 Forma libre"/>
          <p:cNvSpPr/>
          <p:nvPr/>
        </p:nvSpPr>
        <p:spPr bwMode="auto">
          <a:xfrm flipH="1" flipV="1">
            <a:off x="9333396" y="5543088"/>
            <a:ext cx="420020" cy="186015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8 Forma libre"/>
          <p:cNvSpPr/>
          <p:nvPr/>
        </p:nvSpPr>
        <p:spPr bwMode="auto">
          <a:xfrm flipV="1">
            <a:off x="6570970" y="5817865"/>
            <a:ext cx="391247" cy="186015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8 Forma libre"/>
          <p:cNvSpPr/>
          <p:nvPr/>
        </p:nvSpPr>
        <p:spPr bwMode="auto">
          <a:xfrm flipV="1">
            <a:off x="5324101" y="4742204"/>
            <a:ext cx="466238" cy="186015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8 Forma libre"/>
          <p:cNvSpPr/>
          <p:nvPr/>
        </p:nvSpPr>
        <p:spPr bwMode="auto">
          <a:xfrm flipH="1">
            <a:off x="6179714" y="2072236"/>
            <a:ext cx="456163" cy="436404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8 Forma libre"/>
          <p:cNvSpPr/>
          <p:nvPr/>
        </p:nvSpPr>
        <p:spPr bwMode="auto">
          <a:xfrm flipH="1">
            <a:off x="4557453" y="861560"/>
            <a:ext cx="518093" cy="60952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8 Forma libre"/>
          <p:cNvSpPr/>
          <p:nvPr/>
        </p:nvSpPr>
        <p:spPr bwMode="auto">
          <a:xfrm flipV="1">
            <a:off x="2367506" y="2402215"/>
            <a:ext cx="580294" cy="14962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rgbClr val="3D3D3D"/>
            </a:solidFill>
            <a:prstDash val="dash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Forma libre 5"/>
          <p:cNvSpPr/>
          <p:nvPr/>
        </p:nvSpPr>
        <p:spPr bwMode="auto">
          <a:xfrm rot="9476311" flipV="1">
            <a:off x="7757317" y="4686790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6" name="Forma libre 6"/>
          <p:cNvSpPr/>
          <p:nvPr/>
        </p:nvSpPr>
        <p:spPr bwMode="auto">
          <a:xfrm rot="12123689" flipH="1" flipV="1">
            <a:off x="6348815" y="4686793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7" name="Forma libre 7"/>
          <p:cNvSpPr/>
          <p:nvPr/>
        </p:nvSpPr>
        <p:spPr bwMode="auto">
          <a:xfrm rot="14836383" flipH="1" flipV="1">
            <a:off x="5407358" y="3712655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8" name="Forma libre 10"/>
          <p:cNvSpPr/>
          <p:nvPr/>
        </p:nvSpPr>
        <p:spPr bwMode="auto">
          <a:xfrm rot="9476311" flipH="1">
            <a:off x="2606638" y="1421851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9" name="Forma libre 11"/>
          <p:cNvSpPr/>
          <p:nvPr/>
        </p:nvSpPr>
        <p:spPr bwMode="auto">
          <a:xfrm rot="12123689">
            <a:off x="4015140" y="1421848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20" name="Forma libre 12"/>
          <p:cNvSpPr/>
          <p:nvPr/>
        </p:nvSpPr>
        <p:spPr bwMode="auto">
          <a:xfrm rot="14836383">
            <a:off x="4956597" y="2395988"/>
            <a:ext cx="1724599" cy="1300769"/>
          </a:xfrm>
          <a:custGeom>
            <a:avLst/>
            <a:gdLst>
              <a:gd name="connsiteX0" fmla="*/ 1075377 w 1075377"/>
              <a:gd name="connsiteY0" fmla="*/ 707160 h 811097"/>
              <a:gd name="connsiteX1" fmla="*/ 0 w 1075377"/>
              <a:gd name="connsiteY1" fmla="*/ 691320 h 811097"/>
              <a:gd name="connsiteX2" fmla="*/ 274049 w 1075377"/>
              <a:gd name="connsiteY2" fmla="*/ 84869 h 811097"/>
              <a:gd name="connsiteX3" fmla="*/ 407531 w 1075377"/>
              <a:gd name="connsiteY3" fmla="*/ 129326 h 811097"/>
              <a:gd name="connsiteX4" fmla="*/ 422567 w 1075377"/>
              <a:gd name="connsiteY4" fmla="*/ 131087 h 811097"/>
              <a:gd name="connsiteX5" fmla="*/ 551688 w 1075377"/>
              <a:gd name="connsiteY5" fmla="*/ 0 h 811097"/>
              <a:gd name="connsiteX6" fmla="*/ 683211 w 1075377"/>
              <a:gd name="connsiteY6" fmla="*/ 133526 h 811097"/>
              <a:gd name="connsiteX7" fmla="*/ 684574 w 1075377"/>
              <a:gd name="connsiteY7" fmla="*/ 133407 h 811097"/>
              <a:gd name="connsiteX8" fmla="*/ 819307 w 1075377"/>
              <a:gd name="connsiteY8" fmla="*/ 92900 h 811097"/>
              <a:gd name="connsiteX9" fmla="*/ 1075377 w 1075377"/>
              <a:gd name="connsiteY9" fmla="*/ 707160 h 81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5377" h="811097">
                <a:moveTo>
                  <a:pt x="1075377" y="707160"/>
                </a:moveTo>
                <a:cubicBezTo>
                  <a:pt x="730197" y="851056"/>
                  <a:pt x="340792" y="845321"/>
                  <a:pt x="0" y="691320"/>
                </a:cubicBezTo>
                <a:lnTo>
                  <a:pt x="274049" y="84869"/>
                </a:lnTo>
                <a:cubicBezTo>
                  <a:pt x="317248" y="104390"/>
                  <a:pt x="361987" y="119213"/>
                  <a:pt x="407531" y="129326"/>
                </a:cubicBezTo>
                <a:lnTo>
                  <a:pt x="422567" y="131087"/>
                </a:lnTo>
                <a:lnTo>
                  <a:pt x="551688" y="0"/>
                </a:lnTo>
                <a:lnTo>
                  <a:pt x="683211" y="133526"/>
                </a:lnTo>
                <a:lnTo>
                  <a:pt x="684574" y="133407"/>
                </a:lnTo>
                <a:cubicBezTo>
                  <a:pt x="730397" y="124639"/>
                  <a:pt x="775553" y="111141"/>
                  <a:pt x="819307" y="92900"/>
                </a:cubicBezTo>
                <a:cubicBezTo>
                  <a:pt x="904664" y="297653"/>
                  <a:pt x="990021" y="502407"/>
                  <a:pt x="1075377" y="707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21" name="Textbox 1"/>
          <p:cNvSpPr/>
          <p:nvPr/>
        </p:nvSpPr>
        <p:spPr>
          <a:xfrm>
            <a:off x="550136" y="2231334"/>
            <a:ext cx="1850020" cy="74142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en-US" sz="1400" kern="1000" dirty="0" smtClean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 smtClean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smtClean="0">
                <a:solidFill>
                  <a:schemeClr val="accent3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1"/>
          <p:cNvSpPr/>
          <p:nvPr/>
        </p:nvSpPr>
        <p:spPr>
          <a:xfrm>
            <a:off x="5012931" y="711327"/>
            <a:ext cx="2123754" cy="9530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en-US" sz="13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3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</a:p>
          <a:p>
            <a:pPr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  <a:p>
            <a:pPr>
              <a:lnSpc>
                <a:spcPct val="125000"/>
              </a:lnSpc>
            </a:pPr>
            <a:r>
              <a:rPr lang="es-MX" sz="900" dirty="0" smtClean="0">
                <a:solidFill>
                  <a:schemeClr val="bg2"/>
                </a:solidFill>
                <a:latin typeface="Impact" panose="020B0806030902050204" pitchFamily="34" charset="0"/>
              </a:rPr>
              <a:t>.</a:t>
            </a:r>
            <a:endParaRPr lang="en-US" sz="900" dirty="0">
              <a:solidFill>
                <a:schemeClr val="bg2"/>
              </a:solidFill>
              <a:latin typeface="Impact" panose="020B0806030902050204" pitchFamily="34" charset="0"/>
            </a:endParaRPr>
          </a:p>
        </p:txBody>
      </p:sp>
      <p:sp>
        <p:nvSpPr>
          <p:cNvPr id="23" name="Textbox 1"/>
          <p:cNvSpPr/>
          <p:nvPr/>
        </p:nvSpPr>
        <p:spPr>
          <a:xfrm>
            <a:off x="6575732" y="1894229"/>
            <a:ext cx="2123754" cy="74142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3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24" name="Textbox 1"/>
          <p:cNvSpPr/>
          <p:nvPr/>
        </p:nvSpPr>
        <p:spPr>
          <a:xfrm>
            <a:off x="3260769" y="4784459"/>
            <a:ext cx="2124441" cy="876079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4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s-MX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.</a:t>
            </a:r>
            <a:endParaRPr lang="en-US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25" name="Textbox 1"/>
          <p:cNvSpPr/>
          <p:nvPr/>
        </p:nvSpPr>
        <p:spPr>
          <a:xfrm>
            <a:off x="4512386" y="5845392"/>
            <a:ext cx="2124441" cy="914551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/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4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r">
              <a:lnSpc>
                <a:spcPct val="125000"/>
              </a:lnSpc>
            </a:pPr>
            <a:r>
              <a:rPr lang="es-MX" sz="900" dirty="0" smtClean="0">
                <a:solidFill>
                  <a:schemeClr val="bg2"/>
                </a:solidFill>
                <a:latin typeface="Impact" panose="020B0806030902050204" pitchFamily="34" charset="0"/>
              </a:rPr>
              <a:t>.</a:t>
            </a:r>
            <a:endParaRPr lang="en-US" sz="900" dirty="0">
              <a:solidFill>
                <a:schemeClr val="bg2"/>
              </a:solidFill>
              <a:latin typeface="Impact" panose="020B0806030902050204" pitchFamily="34" charset="0"/>
            </a:endParaRPr>
          </a:p>
        </p:txBody>
      </p:sp>
      <p:sp>
        <p:nvSpPr>
          <p:cNvPr id="26" name="Textbox 1"/>
          <p:cNvSpPr/>
          <p:nvPr/>
        </p:nvSpPr>
        <p:spPr>
          <a:xfrm>
            <a:off x="9686304" y="5565098"/>
            <a:ext cx="2123754" cy="74142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r>
              <a:rPr lang="en-US" sz="1400" kern="1000" dirty="0">
                <a:solidFill>
                  <a:schemeClr val="tx2"/>
                </a:solidFill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Step</a:t>
            </a:r>
            <a:r>
              <a:rPr lang="en-US" sz="1400" dirty="0">
                <a:solidFill>
                  <a:srgbClr val="3D3D3D"/>
                </a:solidFill>
                <a:latin typeface="Impact" panose="020B080603090205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accent4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27" name="29 Grupo"/>
          <p:cNvGrpSpPr>
            <a:grpSpLocks noChangeAspect="1"/>
          </p:cNvGrpSpPr>
          <p:nvPr/>
        </p:nvGrpSpPr>
        <p:grpSpPr>
          <a:xfrm>
            <a:off x="6028872" y="4213692"/>
            <a:ext cx="301686" cy="298695"/>
            <a:chOff x="18853929" y="3019796"/>
            <a:chExt cx="860707" cy="852174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18853929" y="3019796"/>
              <a:ext cx="860707" cy="852174"/>
            </a:xfrm>
            <a:custGeom>
              <a:avLst/>
              <a:gdLst>
                <a:gd name="T0" fmla="*/ 1358 w 3226"/>
                <a:gd name="T1" fmla="*/ 609 h 3195"/>
                <a:gd name="T2" fmla="*/ 1146 w 3226"/>
                <a:gd name="T3" fmla="*/ 711 h 3195"/>
                <a:gd name="T4" fmla="*/ 974 w 3226"/>
                <a:gd name="T5" fmla="*/ 686 h 3195"/>
                <a:gd name="T6" fmla="*/ 725 w 3226"/>
                <a:gd name="T7" fmla="*/ 1048 h 3195"/>
                <a:gd name="T8" fmla="*/ 662 w 3226"/>
                <a:gd name="T9" fmla="*/ 1270 h 3195"/>
                <a:gd name="T10" fmla="*/ 540 w 3226"/>
                <a:gd name="T11" fmla="*/ 1393 h 3195"/>
                <a:gd name="T12" fmla="*/ 567 w 3226"/>
                <a:gd name="T13" fmla="*/ 1815 h 3195"/>
                <a:gd name="T14" fmla="*/ 683 w 3226"/>
                <a:gd name="T15" fmla="*/ 1979 h 3195"/>
                <a:gd name="T16" fmla="*/ 719 w 3226"/>
                <a:gd name="T17" fmla="*/ 2176 h 3195"/>
                <a:gd name="T18" fmla="*/ 1001 w 3226"/>
                <a:gd name="T19" fmla="*/ 2494 h 3195"/>
                <a:gd name="T20" fmla="*/ 1174 w 3226"/>
                <a:gd name="T21" fmla="*/ 2495 h 3195"/>
                <a:gd name="T22" fmla="*/ 1378 w 3226"/>
                <a:gd name="T23" fmla="*/ 2609 h 3195"/>
                <a:gd name="T24" fmla="*/ 1813 w 3226"/>
                <a:gd name="T25" fmla="*/ 2690 h 3195"/>
                <a:gd name="T26" fmla="*/ 1916 w 3226"/>
                <a:gd name="T27" fmla="*/ 2552 h 3195"/>
                <a:gd name="T28" fmla="*/ 2140 w 3226"/>
                <a:gd name="T29" fmla="*/ 2475 h 3195"/>
                <a:gd name="T30" fmla="*/ 2708 w 3226"/>
                <a:gd name="T31" fmla="*/ 2490 h 3195"/>
                <a:gd name="T32" fmla="*/ 2502 w 3226"/>
                <a:gd name="T33" fmla="*/ 2089 h 3195"/>
                <a:gd name="T34" fmla="*/ 2592 w 3226"/>
                <a:gd name="T35" fmla="*/ 1872 h 3195"/>
                <a:gd name="T36" fmla="*/ 3024 w 3226"/>
                <a:gd name="T37" fmla="*/ 1733 h 3195"/>
                <a:gd name="T38" fmla="*/ 2612 w 3226"/>
                <a:gd name="T39" fmla="*/ 1345 h 3195"/>
                <a:gd name="T40" fmla="*/ 2509 w 3226"/>
                <a:gd name="T41" fmla="*/ 1135 h 3195"/>
                <a:gd name="T42" fmla="*/ 2534 w 3226"/>
                <a:gd name="T43" fmla="*/ 965 h 3195"/>
                <a:gd name="T44" fmla="*/ 2170 w 3226"/>
                <a:gd name="T45" fmla="*/ 718 h 3195"/>
                <a:gd name="T46" fmla="*/ 1944 w 3226"/>
                <a:gd name="T47" fmla="*/ 656 h 3195"/>
                <a:gd name="T48" fmla="*/ 1820 w 3226"/>
                <a:gd name="T49" fmla="*/ 535 h 3195"/>
                <a:gd name="T50" fmla="*/ 1812 w 3226"/>
                <a:gd name="T51" fmla="*/ 9 h 3195"/>
                <a:gd name="T52" fmla="*/ 1940 w 3226"/>
                <a:gd name="T53" fmla="*/ 131 h 3195"/>
                <a:gd name="T54" fmla="*/ 2428 w 3226"/>
                <a:gd name="T55" fmla="*/ 332 h 3195"/>
                <a:gd name="T56" fmla="*/ 2605 w 3226"/>
                <a:gd name="T57" fmla="*/ 335 h 3195"/>
                <a:gd name="T58" fmla="*/ 2900 w 3226"/>
                <a:gd name="T59" fmla="*/ 641 h 3195"/>
                <a:gd name="T60" fmla="*/ 2876 w 3226"/>
                <a:gd name="T61" fmla="*/ 816 h 3195"/>
                <a:gd name="T62" fmla="*/ 3122 w 3226"/>
                <a:gd name="T63" fmla="*/ 1287 h 3195"/>
                <a:gd name="T64" fmla="*/ 3224 w 3226"/>
                <a:gd name="T65" fmla="*/ 1431 h 3195"/>
                <a:gd name="T66" fmla="*/ 3190 w 3226"/>
                <a:gd name="T67" fmla="*/ 1848 h 3195"/>
                <a:gd name="T68" fmla="*/ 2755 w 3226"/>
                <a:gd name="T69" fmla="*/ 1990 h 3195"/>
                <a:gd name="T70" fmla="*/ 2908 w 3226"/>
                <a:gd name="T71" fmla="*/ 2465 h 3195"/>
                <a:gd name="T72" fmla="*/ 2851 w 3226"/>
                <a:gd name="T73" fmla="*/ 2632 h 3195"/>
                <a:gd name="T74" fmla="*/ 2514 w 3226"/>
                <a:gd name="T75" fmla="*/ 2882 h 3195"/>
                <a:gd name="T76" fmla="*/ 2077 w 3226"/>
                <a:gd name="T77" fmla="*/ 2703 h 3195"/>
                <a:gd name="T78" fmla="*/ 1890 w 3226"/>
                <a:gd name="T79" fmla="*/ 3139 h 3195"/>
                <a:gd name="T80" fmla="*/ 1476 w 3226"/>
                <a:gd name="T81" fmla="*/ 3195 h 3195"/>
                <a:gd name="T82" fmla="*/ 1317 w 3226"/>
                <a:gd name="T83" fmla="*/ 3118 h 3195"/>
                <a:gd name="T84" fmla="*/ 1087 w 3226"/>
                <a:gd name="T85" fmla="*/ 2675 h 3195"/>
                <a:gd name="T86" fmla="*/ 682 w 3226"/>
                <a:gd name="T87" fmla="*/ 2880 h 3195"/>
                <a:gd name="T88" fmla="*/ 355 w 3226"/>
                <a:gd name="T89" fmla="*/ 2607 h 3195"/>
                <a:gd name="T90" fmla="*/ 324 w 3226"/>
                <a:gd name="T91" fmla="*/ 2436 h 3195"/>
                <a:gd name="T92" fmla="*/ 162 w 3226"/>
                <a:gd name="T93" fmla="*/ 1929 h 3195"/>
                <a:gd name="T94" fmla="*/ 22 w 3226"/>
                <a:gd name="T95" fmla="*/ 1822 h 3195"/>
                <a:gd name="T96" fmla="*/ 9 w 3226"/>
                <a:gd name="T97" fmla="*/ 1401 h 3195"/>
                <a:gd name="T98" fmla="*/ 132 w 3226"/>
                <a:gd name="T99" fmla="*/ 1275 h 3195"/>
                <a:gd name="T100" fmla="*/ 335 w 3226"/>
                <a:gd name="T101" fmla="*/ 788 h 3195"/>
                <a:gd name="T102" fmla="*/ 339 w 3226"/>
                <a:gd name="T103" fmla="*/ 614 h 3195"/>
                <a:gd name="T104" fmla="*/ 651 w 3226"/>
                <a:gd name="T105" fmla="*/ 323 h 3195"/>
                <a:gd name="T106" fmla="*/ 824 w 3226"/>
                <a:gd name="T107" fmla="*/ 346 h 3195"/>
                <a:gd name="T108" fmla="*/ 1300 w 3226"/>
                <a:gd name="T109" fmla="*/ 102 h 3195"/>
                <a:gd name="T110" fmla="*/ 1445 w 3226"/>
                <a:gd name="T111" fmla="*/ 2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26" h="3195">
                  <a:moveTo>
                    <a:pt x="1476" y="200"/>
                  </a:moveTo>
                  <a:lnTo>
                    <a:pt x="1414" y="506"/>
                  </a:lnTo>
                  <a:lnTo>
                    <a:pt x="1405" y="535"/>
                  </a:lnTo>
                  <a:lnTo>
                    <a:pt x="1394" y="562"/>
                  </a:lnTo>
                  <a:lnTo>
                    <a:pt x="1378" y="586"/>
                  </a:lnTo>
                  <a:lnTo>
                    <a:pt x="1358" y="609"/>
                  </a:lnTo>
                  <a:lnTo>
                    <a:pt x="1335" y="628"/>
                  </a:lnTo>
                  <a:lnTo>
                    <a:pt x="1311" y="643"/>
                  </a:lnTo>
                  <a:lnTo>
                    <a:pt x="1283" y="656"/>
                  </a:lnTo>
                  <a:lnTo>
                    <a:pt x="1227" y="676"/>
                  </a:lnTo>
                  <a:lnTo>
                    <a:pt x="1174" y="701"/>
                  </a:lnTo>
                  <a:lnTo>
                    <a:pt x="1146" y="711"/>
                  </a:lnTo>
                  <a:lnTo>
                    <a:pt x="1117" y="718"/>
                  </a:lnTo>
                  <a:lnTo>
                    <a:pt x="1087" y="720"/>
                  </a:lnTo>
                  <a:lnTo>
                    <a:pt x="1057" y="718"/>
                  </a:lnTo>
                  <a:lnTo>
                    <a:pt x="1028" y="711"/>
                  </a:lnTo>
                  <a:lnTo>
                    <a:pt x="1001" y="701"/>
                  </a:lnTo>
                  <a:lnTo>
                    <a:pt x="974" y="686"/>
                  </a:lnTo>
                  <a:lnTo>
                    <a:pt x="711" y="513"/>
                  </a:lnTo>
                  <a:lnTo>
                    <a:pt x="518" y="705"/>
                  </a:lnTo>
                  <a:lnTo>
                    <a:pt x="693" y="965"/>
                  </a:lnTo>
                  <a:lnTo>
                    <a:pt x="708" y="992"/>
                  </a:lnTo>
                  <a:lnTo>
                    <a:pt x="719" y="1019"/>
                  </a:lnTo>
                  <a:lnTo>
                    <a:pt x="725" y="1048"/>
                  </a:lnTo>
                  <a:lnTo>
                    <a:pt x="727" y="1077"/>
                  </a:lnTo>
                  <a:lnTo>
                    <a:pt x="725" y="1106"/>
                  </a:lnTo>
                  <a:lnTo>
                    <a:pt x="718" y="1135"/>
                  </a:lnTo>
                  <a:lnTo>
                    <a:pt x="706" y="1163"/>
                  </a:lnTo>
                  <a:lnTo>
                    <a:pt x="683" y="1216"/>
                  </a:lnTo>
                  <a:lnTo>
                    <a:pt x="662" y="1270"/>
                  </a:lnTo>
                  <a:lnTo>
                    <a:pt x="650" y="1298"/>
                  </a:lnTo>
                  <a:lnTo>
                    <a:pt x="634" y="1323"/>
                  </a:lnTo>
                  <a:lnTo>
                    <a:pt x="615" y="1345"/>
                  </a:lnTo>
                  <a:lnTo>
                    <a:pt x="592" y="1364"/>
                  </a:lnTo>
                  <a:lnTo>
                    <a:pt x="567" y="1381"/>
                  </a:lnTo>
                  <a:lnTo>
                    <a:pt x="540" y="1393"/>
                  </a:lnTo>
                  <a:lnTo>
                    <a:pt x="511" y="1401"/>
                  </a:lnTo>
                  <a:lnTo>
                    <a:pt x="202" y="1461"/>
                  </a:lnTo>
                  <a:lnTo>
                    <a:pt x="202" y="1733"/>
                  </a:lnTo>
                  <a:lnTo>
                    <a:pt x="511" y="1794"/>
                  </a:lnTo>
                  <a:lnTo>
                    <a:pt x="540" y="1802"/>
                  </a:lnTo>
                  <a:lnTo>
                    <a:pt x="567" y="1815"/>
                  </a:lnTo>
                  <a:lnTo>
                    <a:pt x="593" y="1831"/>
                  </a:lnTo>
                  <a:lnTo>
                    <a:pt x="615" y="1850"/>
                  </a:lnTo>
                  <a:lnTo>
                    <a:pt x="634" y="1872"/>
                  </a:lnTo>
                  <a:lnTo>
                    <a:pt x="650" y="1897"/>
                  </a:lnTo>
                  <a:lnTo>
                    <a:pt x="662" y="1925"/>
                  </a:lnTo>
                  <a:lnTo>
                    <a:pt x="683" y="1979"/>
                  </a:lnTo>
                  <a:lnTo>
                    <a:pt x="707" y="2032"/>
                  </a:lnTo>
                  <a:lnTo>
                    <a:pt x="718" y="2060"/>
                  </a:lnTo>
                  <a:lnTo>
                    <a:pt x="725" y="2089"/>
                  </a:lnTo>
                  <a:lnTo>
                    <a:pt x="727" y="2118"/>
                  </a:lnTo>
                  <a:lnTo>
                    <a:pt x="725" y="2148"/>
                  </a:lnTo>
                  <a:lnTo>
                    <a:pt x="719" y="2176"/>
                  </a:lnTo>
                  <a:lnTo>
                    <a:pt x="708" y="2204"/>
                  </a:lnTo>
                  <a:lnTo>
                    <a:pt x="693" y="2230"/>
                  </a:lnTo>
                  <a:lnTo>
                    <a:pt x="518" y="2490"/>
                  </a:lnTo>
                  <a:lnTo>
                    <a:pt x="713" y="2682"/>
                  </a:lnTo>
                  <a:lnTo>
                    <a:pt x="974" y="2509"/>
                  </a:lnTo>
                  <a:lnTo>
                    <a:pt x="1001" y="2494"/>
                  </a:lnTo>
                  <a:lnTo>
                    <a:pt x="1028" y="2484"/>
                  </a:lnTo>
                  <a:lnTo>
                    <a:pt x="1057" y="2478"/>
                  </a:lnTo>
                  <a:lnTo>
                    <a:pt x="1087" y="2475"/>
                  </a:lnTo>
                  <a:lnTo>
                    <a:pt x="1117" y="2478"/>
                  </a:lnTo>
                  <a:lnTo>
                    <a:pt x="1146" y="2485"/>
                  </a:lnTo>
                  <a:lnTo>
                    <a:pt x="1174" y="2495"/>
                  </a:lnTo>
                  <a:lnTo>
                    <a:pt x="1228" y="2519"/>
                  </a:lnTo>
                  <a:lnTo>
                    <a:pt x="1283" y="2540"/>
                  </a:lnTo>
                  <a:lnTo>
                    <a:pt x="1311" y="2552"/>
                  </a:lnTo>
                  <a:lnTo>
                    <a:pt x="1336" y="2567"/>
                  </a:lnTo>
                  <a:lnTo>
                    <a:pt x="1359" y="2587"/>
                  </a:lnTo>
                  <a:lnTo>
                    <a:pt x="1378" y="2609"/>
                  </a:lnTo>
                  <a:lnTo>
                    <a:pt x="1394" y="2634"/>
                  </a:lnTo>
                  <a:lnTo>
                    <a:pt x="1406" y="2660"/>
                  </a:lnTo>
                  <a:lnTo>
                    <a:pt x="1415" y="2690"/>
                  </a:lnTo>
                  <a:lnTo>
                    <a:pt x="1476" y="2995"/>
                  </a:lnTo>
                  <a:lnTo>
                    <a:pt x="1750" y="2995"/>
                  </a:lnTo>
                  <a:lnTo>
                    <a:pt x="1813" y="2690"/>
                  </a:lnTo>
                  <a:lnTo>
                    <a:pt x="1821" y="2660"/>
                  </a:lnTo>
                  <a:lnTo>
                    <a:pt x="1832" y="2634"/>
                  </a:lnTo>
                  <a:lnTo>
                    <a:pt x="1849" y="2609"/>
                  </a:lnTo>
                  <a:lnTo>
                    <a:pt x="1868" y="2587"/>
                  </a:lnTo>
                  <a:lnTo>
                    <a:pt x="1891" y="2567"/>
                  </a:lnTo>
                  <a:lnTo>
                    <a:pt x="1916" y="2552"/>
                  </a:lnTo>
                  <a:lnTo>
                    <a:pt x="1944" y="2540"/>
                  </a:lnTo>
                  <a:lnTo>
                    <a:pt x="1998" y="2519"/>
                  </a:lnTo>
                  <a:lnTo>
                    <a:pt x="2052" y="2495"/>
                  </a:lnTo>
                  <a:lnTo>
                    <a:pt x="2081" y="2485"/>
                  </a:lnTo>
                  <a:lnTo>
                    <a:pt x="2110" y="2478"/>
                  </a:lnTo>
                  <a:lnTo>
                    <a:pt x="2140" y="2475"/>
                  </a:lnTo>
                  <a:lnTo>
                    <a:pt x="2170" y="2478"/>
                  </a:lnTo>
                  <a:lnTo>
                    <a:pt x="2198" y="2484"/>
                  </a:lnTo>
                  <a:lnTo>
                    <a:pt x="2226" y="2494"/>
                  </a:lnTo>
                  <a:lnTo>
                    <a:pt x="2252" y="2509"/>
                  </a:lnTo>
                  <a:lnTo>
                    <a:pt x="2514" y="2682"/>
                  </a:lnTo>
                  <a:lnTo>
                    <a:pt x="2708" y="2490"/>
                  </a:lnTo>
                  <a:lnTo>
                    <a:pt x="2534" y="2230"/>
                  </a:lnTo>
                  <a:lnTo>
                    <a:pt x="2518" y="2204"/>
                  </a:lnTo>
                  <a:lnTo>
                    <a:pt x="2508" y="2176"/>
                  </a:lnTo>
                  <a:lnTo>
                    <a:pt x="2502" y="2148"/>
                  </a:lnTo>
                  <a:lnTo>
                    <a:pt x="2500" y="2118"/>
                  </a:lnTo>
                  <a:lnTo>
                    <a:pt x="2502" y="2089"/>
                  </a:lnTo>
                  <a:lnTo>
                    <a:pt x="2509" y="2060"/>
                  </a:lnTo>
                  <a:lnTo>
                    <a:pt x="2520" y="2032"/>
                  </a:lnTo>
                  <a:lnTo>
                    <a:pt x="2544" y="1979"/>
                  </a:lnTo>
                  <a:lnTo>
                    <a:pt x="2565" y="1925"/>
                  </a:lnTo>
                  <a:lnTo>
                    <a:pt x="2577" y="1897"/>
                  </a:lnTo>
                  <a:lnTo>
                    <a:pt x="2592" y="1872"/>
                  </a:lnTo>
                  <a:lnTo>
                    <a:pt x="2612" y="1849"/>
                  </a:lnTo>
                  <a:lnTo>
                    <a:pt x="2635" y="1831"/>
                  </a:lnTo>
                  <a:lnTo>
                    <a:pt x="2659" y="1815"/>
                  </a:lnTo>
                  <a:lnTo>
                    <a:pt x="2686" y="1802"/>
                  </a:lnTo>
                  <a:lnTo>
                    <a:pt x="2716" y="1794"/>
                  </a:lnTo>
                  <a:lnTo>
                    <a:pt x="3024" y="1733"/>
                  </a:lnTo>
                  <a:lnTo>
                    <a:pt x="3024" y="1461"/>
                  </a:lnTo>
                  <a:lnTo>
                    <a:pt x="2716" y="1400"/>
                  </a:lnTo>
                  <a:lnTo>
                    <a:pt x="2686" y="1392"/>
                  </a:lnTo>
                  <a:lnTo>
                    <a:pt x="2659" y="1381"/>
                  </a:lnTo>
                  <a:lnTo>
                    <a:pt x="2635" y="1364"/>
                  </a:lnTo>
                  <a:lnTo>
                    <a:pt x="2612" y="1345"/>
                  </a:lnTo>
                  <a:lnTo>
                    <a:pt x="2592" y="1323"/>
                  </a:lnTo>
                  <a:lnTo>
                    <a:pt x="2577" y="1298"/>
                  </a:lnTo>
                  <a:lnTo>
                    <a:pt x="2564" y="1270"/>
                  </a:lnTo>
                  <a:lnTo>
                    <a:pt x="2544" y="1215"/>
                  </a:lnTo>
                  <a:lnTo>
                    <a:pt x="2520" y="1163"/>
                  </a:lnTo>
                  <a:lnTo>
                    <a:pt x="2509" y="1135"/>
                  </a:lnTo>
                  <a:lnTo>
                    <a:pt x="2502" y="1106"/>
                  </a:lnTo>
                  <a:lnTo>
                    <a:pt x="2500" y="1077"/>
                  </a:lnTo>
                  <a:lnTo>
                    <a:pt x="2502" y="1048"/>
                  </a:lnTo>
                  <a:lnTo>
                    <a:pt x="2508" y="1019"/>
                  </a:lnTo>
                  <a:lnTo>
                    <a:pt x="2519" y="992"/>
                  </a:lnTo>
                  <a:lnTo>
                    <a:pt x="2534" y="965"/>
                  </a:lnTo>
                  <a:lnTo>
                    <a:pt x="2708" y="705"/>
                  </a:lnTo>
                  <a:lnTo>
                    <a:pt x="2514" y="513"/>
                  </a:lnTo>
                  <a:lnTo>
                    <a:pt x="2252" y="686"/>
                  </a:lnTo>
                  <a:lnTo>
                    <a:pt x="2225" y="701"/>
                  </a:lnTo>
                  <a:lnTo>
                    <a:pt x="2197" y="711"/>
                  </a:lnTo>
                  <a:lnTo>
                    <a:pt x="2170" y="718"/>
                  </a:lnTo>
                  <a:lnTo>
                    <a:pt x="2140" y="720"/>
                  </a:lnTo>
                  <a:lnTo>
                    <a:pt x="2110" y="718"/>
                  </a:lnTo>
                  <a:lnTo>
                    <a:pt x="2081" y="711"/>
                  </a:lnTo>
                  <a:lnTo>
                    <a:pt x="2052" y="700"/>
                  </a:lnTo>
                  <a:lnTo>
                    <a:pt x="1998" y="676"/>
                  </a:lnTo>
                  <a:lnTo>
                    <a:pt x="1944" y="656"/>
                  </a:lnTo>
                  <a:lnTo>
                    <a:pt x="1916" y="643"/>
                  </a:lnTo>
                  <a:lnTo>
                    <a:pt x="1890" y="628"/>
                  </a:lnTo>
                  <a:lnTo>
                    <a:pt x="1868" y="609"/>
                  </a:lnTo>
                  <a:lnTo>
                    <a:pt x="1849" y="586"/>
                  </a:lnTo>
                  <a:lnTo>
                    <a:pt x="1832" y="562"/>
                  </a:lnTo>
                  <a:lnTo>
                    <a:pt x="1820" y="535"/>
                  </a:lnTo>
                  <a:lnTo>
                    <a:pt x="1813" y="506"/>
                  </a:lnTo>
                  <a:lnTo>
                    <a:pt x="1750" y="200"/>
                  </a:lnTo>
                  <a:lnTo>
                    <a:pt x="1476" y="200"/>
                  </a:lnTo>
                  <a:close/>
                  <a:moveTo>
                    <a:pt x="1750" y="0"/>
                  </a:moveTo>
                  <a:lnTo>
                    <a:pt x="1782" y="2"/>
                  </a:lnTo>
                  <a:lnTo>
                    <a:pt x="1812" y="9"/>
                  </a:lnTo>
                  <a:lnTo>
                    <a:pt x="1840" y="20"/>
                  </a:lnTo>
                  <a:lnTo>
                    <a:pt x="1866" y="36"/>
                  </a:lnTo>
                  <a:lnTo>
                    <a:pt x="1889" y="55"/>
                  </a:lnTo>
                  <a:lnTo>
                    <a:pt x="1910" y="78"/>
                  </a:lnTo>
                  <a:lnTo>
                    <a:pt x="1927" y="102"/>
                  </a:lnTo>
                  <a:lnTo>
                    <a:pt x="1940" y="131"/>
                  </a:lnTo>
                  <a:lnTo>
                    <a:pt x="1948" y="160"/>
                  </a:lnTo>
                  <a:lnTo>
                    <a:pt x="2010" y="467"/>
                  </a:lnTo>
                  <a:lnTo>
                    <a:pt x="2076" y="491"/>
                  </a:lnTo>
                  <a:lnTo>
                    <a:pt x="2140" y="520"/>
                  </a:lnTo>
                  <a:lnTo>
                    <a:pt x="2403" y="346"/>
                  </a:lnTo>
                  <a:lnTo>
                    <a:pt x="2428" y="332"/>
                  </a:lnTo>
                  <a:lnTo>
                    <a:pt x="2456" y="322"/>
                  </a:lnTo>
                  <a:lnTo>
                    <a:pt x="2485" y="316"/>
                  </a:lnTo>
                  <a:lnTo>
                    <a:pt x="2514" y="314"/>
                  </a:lnTo>
                  <a:lnTo>
                    <a:pt x="2546" y="316"/>
                  </a:lnTo>
                  <a:lnTo>
                    <a:pt x="2576" y="323"/>
                  </a:lnTo>
                  <a:lnTo>
                    <a:pt x="2605" y="335"/>
                  </a:lnTo>
                  <a:lnTo>
                    <a:pt x="2633" y="351"/>
                  </a:lnTo>
                  <a:lnTo>
                    <a:pt x="2657" y="372"/>
                  </a:lnTo>
                  <a:lnTo>
                    <a:pt x="2851" y="564"/>
                  </a:lnTo>
                  <a:lnTo>
                    <a:pt x="2872" y="588"/>
                  </a:lnTo>
                  <a:lnTo>
                    <a:pt x="2887" y="614"/>
                  </a:lnTo>
                  <a:lnTo>
                    <a:pt x="2900" y="641"/>
                  </a:lnTo>
                  <a:lnTo>
                    <a:pt x="2907" y="671"/>
                  </a:lnTo>
                  <a:lnTo>
                    <a:pt x="2910" y="701"/>
                  </a:lnTo>
                  <a:lnTo>
                    <a:pt x="2908" y="730"/>
                  </a:lnTo>
                  <a:lnTo>
                    <a:pt x="2903" y="760"/>
                  </a:lnTo>
                  <a:lnTo>
                    <a:pt x="2891" y="788"/>
                  </a:lnTo>
                  <a:lnTo>
                    <a:pt x="2876" y="816"/>
                  </a:lnTo>
                  <a:lnTo>
                    <a:pt x="2702" y="1076"/>
                  </a:lnTo>
                  <a:lnTo>
                    <a:pt x="2730" y="1140"/>
                  </a:lnTo>
                  <a:lnTo>
                    <a:pt x="2755" y="1205"/>
                  </a:lnTo>
                  <a:lnTo>
                    <a:pt x="3065" y="1265"/>
                  </a:lnTo>
                  <a:lnTo>
                    <a:pt x="3094" y="1275"/>
                  </a:lnTo>
                  <a:lnTo>
                    <a:pt x="3122" y="1287"/>
                  </a:lnTo>
                  <a:lnTo>
                    <a:pt x="3148" y="1304"/>
                  </a:lnTo>
                  <a:lnTo>
                    <a:pt x="3171" y="1324"/>
                  </a:lnTo>
                  <a:lnTo>
                    <a:pt x="3190" y="1347"/>
                  </a:lnTo>
                  <a:lnTo>
                    <a:pt x="3206" y="1373"/>
                  </a:lnTo>
                  <a:lnTo>
                    <a:pt x="3217" y="1401"/>
                  </a:lnTo>
                  <a:lnTo>
                    <a:pt x="3224" y="1431"/>
                  </a:lnTo>
                  <a:lnTo>
                    <a:pt x="3226" y="1461"/>
                  </a:lnTo>
                  <a:lnTo>
                    <a:pt x="3226" y="1733"/>
                  </a:lnTo>
                  <a:lnTo>
                    <a:pt x="3224" y="1765"/>
                  </a:lnTo>
                  <a:lnTo>
                    <a:pt x="3217" y="1794"/>
                  </a:lnTo>
                  <a:lnTo>
                    <a:pt x="3206" y="1822"/>
                  </a:lnTo>
                  <a:lnTo>
                    <a:pt x="3190" y="1848"/>
                  </a:lnTo>
                  <a:lnTo>
                    <a:pt x="3171" y="1871"/>
                  </a:lnTo>
                  <a:lnTo>
                    <a:pt x="3148" y="1891"/>
                  </a:lnTo>
                  <a:lnTo>
                    <a:pt x="3122" y="1908"/>
                  </a:lnTo>
                  <a:lnTo>
                    <a:pt x="3094" y="1921"/>
                  </a:lnTo>
                  <a:lnTo>
                    <a:pt x="3065" y="1929"/>
                  </a:lnTo>
                  <a:lnTo>
                    <a:pt x="2755" y="1990"/>
                  </a:lnTo>
                  <a:lnTo>
                    <a:pt x="2730" y="2056"/>
                  </a:lnTo>
                  <a:lnTo>
                    <a:pt x="2702" y="2119"/>
                  </a:lnTo>
                  <a:lnTo>
                    <a:pt x="2876" y="2379"/>
                  </a:lnTo>
                  <a:lnTo>
                    <a:pt x="2891" y="2406"/>
                  </a:lnTo>
                  <a:lnTo>
                    <a:pt x="2903" y="2436"/>
                  </a:lnTo>
                  <a:lnTo>
                    <a:pt x="2908" y="2465"/>
                  </a:lnTo>
                  <a:lnTo>
                    <a:pt x="2910" y="2495"/>
                  </a:lnTo>
                  <a:lnTo>
                    <a:pt x="2907" y="2524"/>
                  </a:lnTo>
                  <a:lnTo>
                    <a:pt x="2900" y="2554"/>
                  </a:lnTo>
                  <a:lnTo>
                    <a:pt x="2887" y="2582"/>
                  </a:lnTo>
                  <a:lnTo>
                    <a:pt x="2872" y="2607"/>
                  </a:lnTo>
                  <a:lnTo>
                    <a:pt x="2851" y="2632"/>
                  </a:lnTo>
                  <a:lnTo>
                    <a:pt x="2657" y="2824"/>
                  </a:lnTo>
                  <a:lnTo>
                    <a:pt x="2633" y="2844"/>
                  </a:lnTo>
                  <a:lnTo>
                    <a:pt x="2605" y="2860"/>
                  </a:lnTo>
                  <a:lnTo>
                    <a:pt x="2576" y="2873"/>
                  </a:lnTo>
                  <a:lnTo>
                    <a:pt x="2546" y="2880"/>
                  </a:lnTo>
                  <a:lnTo>
                    <a:pt x="2514" y="2882"/>
                  </a:lnTo>
                  <a:lnTo>
                    <a:pt x="2485" y="2880"/>
                  </a:lnTo>
                  <a:lnTo>
                    <a:pt x="2457" y="2874"/>
                  </a:lnTo>
                  <a:lnTo>
                    <a:pt x="2429" y="2864"/>
                  </a:lnTo>
                  <a:lnTo>
                    <a:pt x="2403" y="2848"/>
                  </a:lnTo>
                  <a:lnTo>
                    <a:pt x="2140" y="2675"/>
                  </a:lnTo>
                  <a:lnTo>
                    <a:pt x="2077" y="2703"/>
                  </a:lnTo>
                  <a:lnTo>
                    <a:pt x="2010" y="2729"/>
                  </a:lnTo>
                  <a:lnTo>
                    <a:pt x="1948" y="3034"/>
                  </a:lnTo>
                  <a:lnTo>
                    <a:pt x="1940" y="3065"/>
                  </a:lnTo>
                  <a:lnTo>
                    <a:pt x="1927" y="3092"/>
                  </a:lnTo>
                  <a:lnTo>
                    <a:pt x="1910" y="3118"/>
                  </a:lnTo>
                  <a:lnTo>
                    <a:pt x="1890" y="3139"/>
                  </a:lnTo>
                  <a:lnTo>
                    <a:pt x="1866" y="3159"/>
                  </a:lnTo>
                  <a:lnTo>
                    <a:pt x="1841" y="3174"/>
                  </a:lnTo>
                  <a:lnTo>
                    <a:pt x="1812" y="3185"/>
                  </a:lnTo>
                  <a:lnTo>
                    <a:pt x="1782" y="3192"/>
                  </a:lnTo>
                  <a:lnTo>
                    <a:pt x="1750" y="3195"/>
                  </a:lnTo>
                  <a:lnTo>
                    <a:pt x="1476" y="3195"/>
                  </a:lnTo>
                  <a:lnTo>
                    <a:pt x="1445" y="3192"/>
                  </a:lnTo>
                  <a:lnTo>
                    <a:pt x="1415" y="3185"/>
                  </a:lnTo>
                  <a:lnTo>
                    <a:pt x="1386" y="3174"/>
                  </a:lnTo>
                  <a:lnTo>
                    <a:pt x="1360" y="3159"/>
                  </a:lnTo>
                  <a:lnTo>
                    <a:pt x="1337" y="3140"/>
                  </a:lnTo>
                  <a:lnTo>
                    <a:pt x="1317" y="3118"/>
                  </a:lnTo>
                  <a:lnTo>
                    <a:pt x="1300" y="3092"/>
                  </a:lnTo>
                  <a:lnTo>
                    <a:pt x="1287" y="3065"/>
                  </a:lnTo>
                  <a:lnTo>
                    <a:pt x="1279" y="3034"/>
                  </a:lnTo>
                  <a:lnTo>
                    <a:pt x="1217" y="2729"/>
                  </a:lnTo>
                  <a:lnTo>
                    <a:pt x="1151" y="2703"/>
                  </a:lnTo>
                  <a:lnTo>
                    <a:pt x="1087" y="2675"/>
                  </a:lnTo>
                  <a:lnTo>
                    <a:pt x="824" y="2848"/>
                  </a:lnTo>
                  <a:lnTo>
                    <a:pt x="798" y="2864"/>
                  </a:lnTo>
                  <a:lnTo>
                    <a:pt x="770" y="2874"/>
                  </a:lnTo>
                  <a:lnTo>
                    <a:pt x="741" y="2880"/>
                  </a:lnTo>
                  <a:lnTo>
                    <a:pt x="713" y="2882"/>
                  </a:lnTo>
                  <a:lnTo>
                    <a:pt x="682" y="2880"/>
                  </a:lnTo>
                  <a:lnTo>
                    <a:pt x="651" y="2873"/>
                  </a:lnTo>
                  <a:lnTo>
                    <a:pt x="622" y="2860"/>
                  </a:lnTo>
                  <a:lnTo>
                    <a:pt x="595" y="2844"/>
                  </a:lnTo>
                  <a:lnTo>
                    <a:pt x="570" y="2824"/>
                  </a:lnTo>
                  <a:lnTo>
                    <a:pt x="375" y="2632"/>
                  </a:lnTo>
                  <a:lnTo>
                    <a:pt x="355" y="2607"/>
                  </a:lnTo>
                  <a:lnTo>
                    <a:pt x="339" y="2582"/>
                  </a:lnTo>
                  <a:lnTo>
                    <a:pt x="327" y="2554"/>
                  </a:lnTo>
                  <a:lnTo>
                    <a:pt x="320" y="2524"/>
                  </a:lnTo>
                  <a:lnTo>
                    <a:pt x="317" y="2495"/>
                  </a:lnTo>
                  <a:lnTo>
                    <a:pt x="319" y="2465"/>
                  </a:lnTo>
                  <a:lnTo>
                    <a:pt x="324" y="2436"/>
                  </a:lnTo>
                  <a:lnTo>
                    <a:pt x="335" y="2406"/>
                  </a:lnTo>
                  <a:lnTo>
                    <a:pt x="351" y="2379"/>
                  </a:lnTo>
                  <a:lnTo>
                    <a:pt x="526" y="2119"/>
                  </a:lnTo>
                  <a:lnTo>
                    <a:pt x="497" y="2056"/>
                  </a:lnTo>
                  <a:lnTo>
                    <a:pt x="471" y="1990"/>
                  </a:lnTo>
                  <a:lnTo>
                    <a:pt x="162" y="1929"/>
                  </a:lnTo>
                  <a:lnTo>
                    <a:pt x="132" y="1921"/>
                  </a:lnTo>
                  <a:lnTo>
                    <a:pt x="104" y="1908"/>
                  </a:lnTo>
                  <a:lnTo>
                    <a:pt x="78" y="1891"/>
                  </a:lnTo>
                  <a:lnTo>
                    <a:pt x="56" y="1871"/>
                  </a:lnTo>
                  <a:lnTo>
                    <a:pt x="37" y="1848"/>
                  </a:lnTo>
                  <a:lnTo>
                    <a:pt x="22" y="1822"/>
                  </a:lnTo>
                  <a:lnTo>
                    <a:pt x="9" y="1794"/>
                  </a:lnTo>
                  <a:lnTo>
                    <a:pt x="2" y="1765"/>
                  </a:lnTo>
                  <a:lnTo>
                    <a:pt x="0" y="1733"/>
                  </a:lnTo>
                  <a:lnTo>
                    <a:pt x="0" y="1461"/>
                  </a:lnTo>
                  <a:lnTo>
                    <a:pt x="2" y="1431"/>
                  </a:lnTo>
                  <a:lnTo>
                    <a:pt x="9" y="1401"/>
                  </a:lnTo>
                  <a:lnTo>
                    <a:pt x="22" y="1373"/>
                  </a:lnTo>
                  <a:lnTo>
                    <a:pt x="37" y="1347"/>
                  </a:lnTo>
                  <a:lnTo>
                    <a:pt x="56" y="1324"/>
                  </a:lnTo>
                  <a:lnTo>
                    <a:pt x="78" y="1304"/>
                  </a:lnTo>
                  <a:lnTo>
                    <a:pt x="104" y="1287"/>
                  </a:lnTo>
                  <a:lnTo>
                    <a:pt x="132" y="1275"/>
                  </a:lnTo>
                  <a:lnTo>
                    <a:pt x="162" y="1265"/>
                  </a:lnTo>
                  <a:lnTo>
                    <a:pt x="471" y="1205"/>
                  </a:lnTo>
                  <a:lnTo>
                    <a:pt x="497" y="1140"/>
                  </a:lnTo>
                  <a:lnTo>
                    <a:pt x="526" y="1076"/>
                  </a:lnTo>
                  <a:lnTo>
                    <a:pt x="351" y="816"/>
                  </a:lnTo>
                  <a:lnTo>
                    <a:pt x="335" y="788"/>
                  </a:lnTo>
                  <a:lnTo>
                    <a:pt x="324" y="760"/>
                  </a:lnTo>
                  <a:lnTo>
                    <a:pt x="319" y="730"/>
                  </a:lnTo>
                  <a:lnTo>
                    <a:pt x="317" y="701"/>
                  </a:lnTo>
                  <a:lnTo>
                    <a:pt x="320" y="671"/>
                  </a:lnTo>
                  <a:lnTo>
                    <a:pt x="327" y="641"/>
                  </a:lnTo>
                  <a:lnTo>
                    <a:pt x="339" y="614"/>
                  </a:lnTo>
                  <a:lnTo>
                    <a:pt x="355" y="588"/>
                  </a:lnTo>
                  <a:lnTo>
                    <a:pt x="375" y="564"/>
                  </a:lnTo>
                  <a:lnTo>
                    <a:pt x="570" y="372"/>
                  </a:lnTo>
                  <a:lnTo>
                    <a:pt x="595" y="351"/>
                  </a:lnTo>
                  <a:lnTo>
                    <a:pt x="622" y="335"/>
                  </a:lnTo>
                  <a:lnTo>
                    <a:pt x="651" y="323"/>
                  </a:lnTo>
                  <a:lnTo>
                    <a:pt x="682" y="316"/>
                  </a:lnTo>
                  <a:lnTo>
                    <a:pt x="713" y="314"/>
                  </a:lnTo>
                  <a:lnTo>
                    <a:pt x="741" y="316"/>
                  </a:lnTo>
                  <a:lnTo>
                    <a:pt x="770" y="322"/>
                  </a:lnTo>
                  <a:lnTo>
                    <a:pt x="798" y="332"/>
                  </a:lnTo>
                  <a:lnTo>
                    <a:pt x="824" y="346"/>
                  </a:lnTo>
                  <a:lnTo>
                    <a:pt x="1087" y="520"/>
                  </a:lnTo>
                  <a:lnTo>
                    <a:pt x="1151" y="492"/>
                  </a:lnTo>
                  <a:lnTo>
                    <a:pt x="1217" y="467"/>
                  </a:lnTo>
                  <a:lnTo>
                    <a:pt x="1279" y="160"/>
                  </a:lnTo>
                  <a:lnTo>
                    <a:pt x="1287" y="131"/>
                  </a:lnTo>
                  <a:lnTo>
                    <a:pt x="1300" y="102"/>
                  </a:lnTo>
                  <a:lnTo>
                    <a:pt x="1317" y="78"/>
                  </a:lnTo>
                  <a:lnTo>
                    <a:pt x="1337" y="55"/>
                  </a:lnTo>
                  <a:lnTo>
                    <a:pt x="1360" y="36"/>
                  </a:lnTo>
                  <a:lnTo>
                    <a:pt x="1386" y="20"/>
                  </a:lnTo>
                  <a:lnTo>
                    <a:pt x="1415" y="9"/>
                  </a:lnTo>
                  <a:lnTo>
                    <a:pt x="1445" y="2"/>
                  </a:lnTo>
                  <a:lnTo>
                    <a:pt x="1476" y="0"/>
                  </a:lnTo>
                  <a:lnTo>
                    <a:pt x="17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19096036" y="3259237"/>
              <a:ext cx="376493" cy="372759"/>
            </a:xfrm>
            <a:custGeom>
              <a:avLst/>
              <a:gdLst>
                <a:gd name="T0" fmla="*/ 582 w 1412"/>
                <a:gd name="T1" fmla="*/ 100 h 1398"/>
                <a:gd name="T2" fmla="*/ 412 w 1412"/>
                <a:gd name="T3" fmla="*/ 161 h 1398"/>
                <a:gd name="T4" fmla="*/ 270 w 1412"/>
                <a:gd name="T5" fmla="*/ 266 h 1398"/>
                <a:gd name="T6" fmla="*/ 163 w 1412"/>
                <a:gd name="T7" fmla="*/ 407 h 1398"/>
                <a:gd name="T8" fmla="*/ 101 w 1412"/>
                <a:gd name="T9" fmla="*/ 576 h 1398"/>
                <a:gd name="T10" fmla="*/ 92 w 1412"/>
                <a:gd name="T11" fmla="*/ 762 h 1398"/>
                <a:gd name="T12" fmla="*/ 138 w 1412"/>
                <a:gd name="T13" fmla="*/ 936 h 1398"/>
                <a:gd name="T14" fmla="*/ 229 w 1412"/>
                <a:gd name="T15" fmla="*/ 1087 h 1398"/>
                <a:gd name="T16" fmla="*/ 361 w 1412"/>
                <a:gd name="T17" fmla="*/ 1206 h 1398"/>
                <a:gd name="T18" fmla="*/ 523 w 1412"/>
                <a:gd name="T19" fmla="*/ 1282 h 1398"/>
                <a:gd name="T20" fmla="*/ 707 w 1412"/>
                <a:gd name="T21" fmla="*/ 1310 h 1398"/>
                <a:gd name="T22" fmla="*/ 890 w 1412"/>
                <a:gd name="T23" fmla="*/ 1282 h 1398"/>
                <a:gd name="T24" fmla="*/ 1051 w 1412"/>
                <a:gd name="T25" fmla="*/ 1206 h 1398"/>
                <a:gd name="T26" fmla="*/ 1183 w 1412"/>
                <a:gd name="T27" fmla="*/ 1087 h 1398"/>
                <a:gd name="T28" fmla="*/ 1275 w 1412"/>
                <a:gd name="T29" fmla="*/ 936 h 1398"/>
                <a:gd name="T30" fmla="*/ 1320 w 1412"/>
                <a:gd name="T31" fmla="*/ 762 h 1398"/>
                <a:gd name="T32" fmla="*/ 1311 w 1412"/>
                <a:gd name="T33" fmla="*/ 576 h 1398"/>
                <a:gd name="T34" fmla="*/ 1249 w 1412"/>
                <a:gd name="T35" fmla="*/ 407 h 1398"/>
                <a:gd name="T36" fmla="*/ 1143 w 1412"/>
                <a:gd name="T37" fmla="*/ 266 h 1398"/>
                <a:gd name="T38" fmla="*/ 1001 w 1412"/>
                <a:gd name="T39" fmla="*/ 161 h 1398"/>
                <a:gd name="T40" fmla="*/ 830 w 1412"/>
                <a:gd name="T41" fmla="*/ 100 h 1398"/>
                <a:gd name="T42" fmla="*/ 707 w 1412"/>
                <a:gd name="T43" fmla="*/ 0 h 1398"/>
                <a:gd name="T44" fmla="*/ 905 w 1412"/>
                <a:gd name="T45" fmla="*/ 27 h 1398"/>
                <a:gd name="T46" fmla="*/ 1081 w 1412"/>
                <a:gd name="T47" fmla="*/ 106 h 1398"/>
                <a:gd name="T48" fmla="*/ 1227 w 1412"/>
                <a:gd name="T49" fmla="*/ 227 h 1398"/>
                <a:gd name="T50" fmla="*/ 1336 w 1412"/>
                <a:gd name="T51" fmla="*/ 383 h 1398"/>
                <a:gd name="T52" fmla="*/ 1399 w 1412"/>
                <a:gd name="T53" fmla="*/ 565 h 1398"/>
                <a:gd name="T54" fmla="*/ 1409 w 1412"/>
                <a:gd name="T55" fmla="*/ 766 h 1398"/>
                <a:gd name="T56" fmla="*/ 1363 w 1412"/>
                <a:gd name="T57" fmla="*/ 956 h 1398"/>
                <a:gd name="T58" fmla="*/ 1268 w 1412"/>
                <a:gd name="T59" fmla="*/ 1121 h 1398"/>
                <a:gd name="T60" fmla="*/ 1134 w 1412"/>
                <a:gd name="T61" fmla="*/ 1255 h 1398"/>
                <a:gd name="T62" fmla="*/ 966 w 1412"/>
                <a:gd name="T63" fmla="*/ 1349 h 1398"/>
                <a:gd name="T64" fmla="*/ 775 w 1412"/>
                <a:gd name="T65" fmla="*/ 1395 h 1398"/>
                <a:gd name="T66" fmla="*/ 573 w 1412"/>
                <a:gd name="T67" fmla="*/ 1384 h 1398"/>
                <a:gd name="T68" fmla="*/ 388 w 1412"/>
                <a:gd name="T69" fmla="*/ 1322 h 1398"/>
                <a:gd name="T70" fmla="*/ 230 w 1412"/>
                <a:gd name="T71" fmla="*/ 1215 h 1398"/>
                <a:gd name="T72" fmla="*/ 108 w 1412"/>
                <a:gd name="T73" fmla="*/ 1069 h 1398"/>
                <a:gd name="T74" fmla="*/ 28 w 1412"/>
                <a:gd name="T75" fmla="*/ 895 h 1398"/>
                <a:gd name="T76" fmla="*/ 0 w 1412"/>
                <a:gd name="T77" fmla="*/ 699 h 1398"/>
                <a:gd name="T78" fmla="*/ 28 w 1412"/>
                <a:gd name="T79" fmla="*/ 502 h 1398"/>
                <a:gd name="T80" fmla="*/ 108 w 1412"/>
                <a:gd name="T81" fmla="*/ 328 h 1398"/>
                <a:gd name="T82" fmla="*/ 230 w 1412"/>
                <a:gd name="T83" fmla="*/ 183 h 1398"/>
                <a:gd name="T84" fmla="*/ 388 w 1412"/>
                <a:gd name="T85" fmla="*/ 74 h 1398"/>
                <a:gd name="T86" fmla="*/ 573 w 1412"/>
                <a:gd name="T87" fmla="*/ 12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12" h="1398">
                  <a:moveTo>
                    <a:pt x="707" y="87"/>
                  </a:moveTo>
                  <a:lnTo>
                    <a:pt x="643" y="90"/>
                  </a:lnTo>
                  <a:lnTo>
                    <a:pt x="582" y="100"/>
                  </a:lnTo>
                  <a:lnTo>
                    <a:pt x="523" y="114"/>
                  </a:lnTo>
                  <a:lnTo>
                    <a:pt x="465" y="135"/>
                  </a:lnTo>
                  <a:lnTo>
                    <a:pt x="412" y="161"/>
                  </a:lnTo>
                  <a:lnTo>
                    <a:pt x="361" y="192"/>
                  </a:lnTo>
                  <a:lnTo>
                    <a:pt x="314" y="226"/>
                  </a:lnTo>
                  <a:lnTo>
                    <a:pt x="270" y="266"/>
                  </a:lnTo>
                  <a:lnTo>
                    <a:pt x="229" y="309"/>
                  </a:lnTo>
                  <a:lnTo>
                    <a:pt x="194" y="357"/>
                  </a:lnTo>
                  <a:lnTo>
                    <a:pt x="163" y="407"/>
                  </a:lnTo>
                  <a:lnTo>
                    <a:pt x="138" y="460"/>
                  </a:lnTo>
                  <a:lnTo>
                    <a:pt x="116" y="516"/>
                  </a:lnTo>
                  <a:lnTo>
                    <a:pt x="101" y="576"/>
                  </a:lnTo>
                  <a:lnTo>
                    <a:pt x="92" y="636"/>
                  </a:lnTo>
                  <a:lnTo>
                    <a:pt x="88" y="699"/>
                  </a:lnTo>
                  <a:lnTo>
                    <a:pt x="92" y="762"/>
                  </a:lnTo>
                  <a:lnTo>
                    <a:pt x="101" y="822"/>
                  </a:lnTo>
                  <a:lnTo>
                    <a:pt x="116" y="881"/>
                  </a:lnTo>
                  <a:lnTo>
                    <a:pt x="138" y="936"/>
                  </a:lnTo>
                  <a:lnTo>
                    <a:pt x="163" y="990"/>
                  </a:lnTo>
                  <a:lnTo>
                    <a:pt x="194" y="1040"/>
                  </a:lnTo>
                  <a:lnTo>
                    <a:pt x="229" y="1087"/>
                  </a:lnTo>
                  <a:lnTo>
                    <a:pt x="270" y="1131"/>
                  </a:lnTo>
                  <a:lnTo>
                    <a:pt x="314" y="1170"/>
                  </a:lnTo>
                  <a:lnTo>
                    <a:pt x="361" y="1206"/>
                  </a:lnTo>
                  <a:lnTo>
                    <a:pt x="412" y="1236"/>
                  </a:lnTo>
                  <a:lnTo>
                    <a:pt x="465" y="1262"/>
                  </a:lnTo>
                  <a:lnTo>
                    <a:pt x="523" y="1282"/>
                  </a:lnTo>
                  <a:lnTo>
                    <a:pt x="582" y="1298"/>
                  </a:lnTo>
                  <a:lnTo>
                    <a:pt x="643" y="1307"/>
                  </a:lnTo>
                  <a:lnTo>
                    <a:pt x="707" y="1310"/>
                  </a:lnTo>
                  <a:lnTo>
                    <a:pt x="770" y="1307"/>
                  </a:lnTo>
                  <a:lnTo>
                    <a:pt x="830" y="1298"/>
                  </a:lnTo>
                  <a:lnTo>
                    <a:pt x="890" y="1282"/>
                  </a:lnTo>
                  <a:lnTo>
                    <a:pt x="947" y="1262"/>
                  </a:lnTo>
                  <a:lnTo>
                    <a:pt x="1001" y="1236"/>
                  </a:lnTo>
                  <a:lnTo>
                    <a:pt x="1051" y="1206"/>
                  </a:lnTo>
                  <a:lnTo>
                    <a:pt x="1099" y="1170"/>
                  </a:lnTo>
                  <a:lnTo>
                    <a:pt x="1143" y="1131"/>
                  </a:lnTo>
                  <a:lnTo>
                    <a:pt x="1183" y="1087"/>
                  </a:lnTo>
                  <a:lnTo>
                    <a:pt x="1218" y="1040"/>
                  </a:lnTo>
                  <a:lnTo>
                    <a:pt x="1249" y="990"/>
                  </a:lnTo>
                  <a:lnTo>
                    <a:pt x="1275" y="936"/>
                  </a:lnTo>
                  <a:lnTo>
                    <a:pt x="1296" y="881"/>
                  </a:lnTo>
                  <a:lnTo>
                    <a:pt x="1311" y="822"/>
                  </a:lnTo>
                  <a:lnTo>
                    <a:pt x="1320" y="762"/>
                  </a:lnTo>
                  <a:lnTo>
                    <a:pt x="1323" y="699"/>
                  </a:lnTo>
                  <a:lnTo>
                    <a:pt x="1320" y="636"/>
                  </a:lnTo>
                  <a:lnTo>
                    <a:pt x="1311" y="576"/>
                  </a:lnTo>
                  <a:lnTo>
                    <a:pt x="1296" y="516"/>
                  </a:lnTo>
                  <a:lnTo>
                    <a:pt x="1275" y="460"/>
                  </a:lnTo>
                  <a:lnTo>
                    <a:pt x="1249" y="407"/>
                  </a:lnTo>
                  <a:lnTo>
                    <a:pt x="1218" y="357"/>
                  </a:lnTo>
                  <a:lnTo>
                    <a:pt x="1183" y="309"/>
                  </a:lnTo>
                  <a:lnTo>
                    <a:pt x="1143" y="266"/>
                  </a:lnTo>
                  <a:lnTo>
                    <a:pt x="1099" y="226"/>
                  </a:lnTo>
                  <a:lnTo>
                    <a:pt x="1051" y="192"/>
                  </a:lnTo>
                  <a:lnTo>
                    <a:pt x="1001" y="161"/>
                  </a:lnTo>
                  <a:lnTo>
                    <a:pt x="947" y="135"/>
                  </a:lnTo>
                  <a:lnTo>
                    <a:pt x="890" y="114"/>
                  </a:lnTo>
                  <a:lnTo>
                    <a:pt x="830" y="100"/>
                  </a:lnTo>
                  <a:lnTo>
                    <a:pt x="770" y="90"/>
                  </a:lnTo>
                  <a:lnTo>
                    <a:pt x="707" y="87"/>
                  </a:lnTo>
                  <a:close/>
                  <a:moveTo>
                    <a:pt x="707" y="0"/>
                  </a:moveTo>
                  <a:lnTo>
                    <a:pt x="775" y="3"/>
                  </a:lnTo>
                  <a:lnTo>
                    <a:pt x="841" y="12"/>
                  </a:lnTo>
                  <a:lnTo>
                    <a:pt x="905" y="27"/>
                  </a:lnTo>
                  <a:lnTo>
                    <a:pt x="966" y="49"/>
                  </a:lnTo>
                  <a:lnTo>
                    <a:pt x="1024" y="74"/>
                  </a:lnTo>
                  <a:lnTo>
                    <a:pt x="1081" y="106"/>
                  </a:lnTo>
                  <a:lnTo>
                    <a:pt x="1134" y="142"/>
                  </a:lnTo>
                  <a:lnTo>
                    <a:pt x="1182" y="183"/>
                  </a:lnTo>
                  <a:lnTo>
                    <a:pt x="1227" y="227"/>
                  </a:lnTo>
                  <a:lnTo>
                    <a:pt x="1268" y="275"/>
                  </a:lnTo>
                  <a:lnTo>
                    <a:pt x="1305" y="328"/>
                  </a:lnTo>
                  <a:lnTo>
                    <a:pt x="1336" y="383"/>
                  </a:lnTo>
                  <a:lnTo>
                    <a:pt x="1363" y="442"/>
                  </a:lnTo>
                  <a:lnTo>
                    <a:pt x="1383" y="502"/>
                  </a:lnTo>
                  <a:lnTo>
                    <a:pt x="1399" y="565"/>
                  </a:lnTo>
                  <a:lnTo>
                    <a:pt x="1409" y="632"/>
                  </a:lnTo>
                  <a:lnTo>
                    <a:pt x="1412" y="699"/>
                  </a:lnTo>
                  <a:lnTo>
                    <a:pt x="1409" y="766"/>
                  </a:lnTo>
                  <a:lnTo>
                    <a:pt x="1399" y="831"/>
                  </a:lnTo>
                  <a:lnTo>
                    <a:pt x="1383" y="895"/>
                  </a:lnTo>
                  <a:lnTo>
                    <a:pt x="1363" y="956"/>
                  </a:lnTo>
                  <a:lnTo>
                    <a:pt x="1336" y="1014"/>
                  </a:lnTo>
                  <a:lnTo>
                    <a:pt x="1305" y="1069"/>
                  </a:lnTo>
                  <a:lnTo>
                    <a:pt x="1268" y="1121"/>
                  </a:lnTo>
                  <a:lnTo>
                    <a:pt x="1227" y="1170"/>
                  </a:lnTo>
                  <a:lnTo>
                    <a:pt x="1182" y="1215"/>
                  </a:lnTo>
                  <a:lnTo>
                    <a:pt x="1134" y="1255"/>
                  </a:lnTo>
                  <a:lnTo>
                    <a:pt x="1081" y="1291"/>
                  </a:lnTo>
                  <a:lnTo>
                    <a:pt x="1024" y="1322"/>
                  </a:lnTo>
                  <a:lnTo>
                    <a:pt x="966" y="1349"/>
                  </a:lnTo>
                  <a:lnTo>
                    <a:pt x="905" y="1369"/>
                  </a:lnTo>
                  <a:lnTo>
                    <a:pt x="841" y="1384"/>
                  </a:lnTo>
                  <a:lnTo>
                    <a:pt x="775" y="1395"/>
                  </a:lnTo>
                  <a:lnTo>
                    <a:pt x="707" y="1398"/>
                  </a:lnTo>
                  <a:lnTo>
                    <a:pt x="639" y="1395"/>
                  </a:lnTo>
                  <a:lnTo>
                    <a:pt x="573" y="1384"/>
                  </a:lnTo>
                  <a:lnTo>
                    <a:pt x="508" y="1369"/>
                  </a:lnTo>
                  <a:lnTo>
                    <a:pt x="447" y="1349"/>
                  </a:lnTo>
                  <a:lnTo>
                    <a:pt x="388" y="1322"/>
                  </a:lnTo>
                  <a:lnTo>
                    <a:pt x="331" y="1291"/>
                  </a:lnTo>
                  <a:lnTo>
                    <a:pt x="279" y="1255"/>
                  </a:lnTo>
                  <a:lnTo>
                    <a:pt x="230" y="1215"/>
                  </a:lnTo>
                  <a:lnTo>
                    <a:pt x="185" y="1170"/>
                  </a:lnTo>
                  <a:lnTo>
                    <a:pt x="145" y="1121"/>
                  </a:lnTo>
                  <a:lnTo>
                    <a:pt x="108" y="1069"/>
                  </a:lnTo>
                  <a:lnTo>
                    <a:pt x="77" y="1014"/>
                  </a:lnTo>
                  <a:lnTo>
                    <a:pt x="50" y="956"/>
                  </a:lnTo>
                  <a:lnTo>
                    <a:pt x="28" y="895"/>
                  </a:lnTo>
                  <a:lnTo>
                    <a:pt x="13" y="831"/>
                  </a:lnTo>
                  <a:lnTo>
                    <a:pt x="3" y="766"/>
                  </a:lnTo>
                  <a:lnTo>
                    <a:pt x="0" y="699"/>
                  </a:lnTo>
                  <a:lnTo>
                    <a:pt x="3" y="632"/>
                  </a:lnTo>
                  <a:lnTo>
                    <a:pt x="13" y="565"/>
                  </a:lnTo>
                  <a:lnTo>
                    <a:pt x="28" y="502"/>
                  </a:lnTo>
                  <a:lnTo>
                    <a:pt x="50" y="442"/>
                  </a:lnTo>
                  <a:lnTo>
                    <a:pt x="77" y="383"/>
                  </a:lnTo>
                  <a:lnTo>
                    <a:pt x="108" y="328"/>
                  </a:lnTo>
                  <a:lnTo>
                    <a:pt x="145" y="275"/>
                  </a:lnTo>
                  <a:lnTo>
                    <a:pt x="185" y="227"/>
                  </a:lnTo>
                  <a:lnTo>
                    <a:pt x="230" y="183"/>
                  </a:lnTo>
                  <a:lnTo>
                    <a:pt x="279" y="142"/>
                  </a:lnTo>
                  <a:lnTo>
                    <a:pt x="331" y="106"/>
                  </a:lnTo>
                  <a:lnTo>
                    <a:pt x="388" y="74"/>
                  </a:lnTo>
                  <a:lnTo>
                    <a:pt x="447" y="49"/>
                  </a:lnTo>
                  <a:lnTo>
                    <a:pt x="508" y="27"/>
                  </a:lnTo>
                  <a:lnTo>
                    <a:pt x="573" y="12"/>
                  </a:lnTo>
                  <a:lnTo>
                    <a:pt x="639" y="3"/>
                  </a:lnTo>
                  <a:lnTo>
                    <a:pt x="7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19177094" y="3339228"/>
              <a:ext cx="214910" cy="213310"/>
            </a:xfrm>
            <a:custGeom>
              <a:avLst/>
              <a:gdLst>
                <a:gd name="T0" fmla="*/ 361 w 806"/>
                <a:gd name="T1" fmla="*/ 103 h 800"/>
                <a:gd name="T2" fmla="*/ 285 w 806"/>
                <a:gd name="T3" fmla="*/ 123 h 800"/>
                <a:gd name="T4" fmla="*/ 217 w 806"/>
                <a:gd name="T5" fmla="*/ 162 h 800"/>
                <a:gd name="T6" fmla="*/ 162 w 806"/>
                <a:gd name="T7" fmla="*/ 216 h 800"/>
                <a:gd name="T8" fmla="*/ 123 w 806"/>
                <a:gd name="T9" fmla="*/ 283 h 800"/>
                <a:gd name="T10" fmla="*/ 103 w 806"/>
                <a:gd name="T11" fmla="*/ 359 h 800"/>
                <a:gd name="T12" fmla="*/ 103 w 806"/>
                <a:gd name="T13" fmla="*/ 440 h 800"/>
                <a:gd name="T14" fmla="*/ 123 w 806"/>
                <a:gd name="T15" fmla="*/ 517 h 800"/>
                <a:gd name="T16" fmla="*/ 162 w 806"/>
                <a:gd name="T17" fmla="*/ 583 h 800"/>
                <a:gd name="T18" fmla="*/ 217 w 806"/>
                <a:gd name="T19" fmla="*/ 637 h 800"/>
                <a:gd name="T20" fmla="*/ 285 w 806"/>
                <a:gd name="T21" fmla="*/ 676 h 800"/>
                <a:gd name="T22" fmla="*/ 361 w 806"/>
                <a:gd name="T23" fmla="*/ 696 h 800"/>
                <a:gd name="T24" fmla="*/ 443 w 806"/>
                <a:gd name="T25" fmla="*/ 696 h 800"/>
                <a:gd name="T26" fmla="*/ 520 w 806"/>
                <a:gd name="T27" fmla="*/ 676 h 800"/>
                <a:gd name="T28" fmla="*/ 587 w 806"/>
                <a:gd name="T29" fmla="*/ 637 h 800"/>
                <a:gd name="T30" fmla="*/ 642 w 806"/>
                <a:gd name="T31" fmla="*/ 583 h 800"/>
                <a:gd name="T32" fmla="*/ 681 w 806"/>
                <a:gd name="T33" fmla="*/ 517 h 800"/>
                <a:gd name="T34" fmla="*/ 702 w 806"/>
                <a:gd name="T35" fmla="*/ 440 h 800"/>
                <a:gd name="T36" fmla="*/ 702 w 806"/>
                <a:gd name="T37" fmla="*/ 359 h 800"/>
                <a:gd name="T38" fmla="*/ 681 w 806"/>
                <a:gd name="T39" fmla="*/ 283 h 800"/>
                <a:gd name="T40" fmla="*/ 642 w 806"/>
                <a:gd name="T41" fmla="*/ 216 h 800"/>
                <a:gd name="T42" fmla="*/ 587 w 806"/>
                <a:gd name="T43" fmla="*/ 162 h 800"/>
                <a:gd name="T44" fmla="*/ 520 w 806"/>
                <a:gd name="T45" fmla="*/ 123 h 800"/>
                <a:gd name="T46" fmla="*/ 443 w 806"/>
                <a:gd name="T47" fmla="*/ 103 h 800"/>
                <a:gd name="T48" fmla="*/ 403 w 806"/>
                <a:gd name="T49" fmla="*/ 0 h 800"/>
                <a:gd name="T50" fmla="*/ 502 w 806"/>
                <a:gd name="T51" fmla="*/ 12 h 800"/>
                <a:gd name="T52" fmla="*/ 591 w 806"/>
                <a:gd name="T53" fmla="*/ 47 h 800"/>
                <a:gd name="T54" fmla="*/ 670 w 806"/>
                <a:gd name="T55" fmla="*/ 101 h 800"/>
                <a:gd name="T56" fmla="*/ 734 w 806"/>
                <a:gd name="T57" fmla="*/ 171 h 800"/>
                <a:gd name="T58" fmla="*/ 778 w 806"/>
                <a:gd name="T59" fmla="*/ 255 h 800"/>
                <a:gd name="T60" fmla="*/ 803 w 806"/>
                <a:gd name="T61" fmla="*/ 349 h 800"/>
                <a:gd name="T62" fmla="*/ 803 w 806"/>
                <a:gd name="T63" fmla="*/ 450 h 800"/>
                <a:gd name="T64" fmla="*/ 778 w 806"/>
                <a:gd name="T65" fmla="*/ 544 h 800"/>
                <a:gd name="T66" fmla="*/ 734 w 806"/>
                <a:gd name="T67" fmla="*/ 628 h 800"/>
                <a:gd name="T68" fmla="*/ 670 w 806"/>
                <a:gd name="T69" fmla="*/ 698 h 800"/>
                <a:gd name="T70" fmla="*/ 591 w 806"/>
                <a:gd name="T71" fmla="*/ 753 h 800"/>
                <a:gd name="T72" fmla="*/ 502 w 806"/>
                <a:gd name="T73" fmla="*/ 787 h 800"/>
                <a:gd name="T74" fmla="*/ 403 w 806"/>
                <a:gd name="T75" fmla="*/ 800 h 800"/>
                <a:gd name="T76" fmla="*/ 303 w 806"/>
                <a:gd name="T77" fmla="*/ 787 h 800"/>
                <a:gd name="T78" fmla="*/ 213 w 806"/>
                <a:gd name="T79" fmla="*/ 753 h 800"/>
                <a:gd name="T80" fmla="*/ 135 w 806"/>
                <a:gd name="T81" fmla="*/ 698 h 800"/>
                <a:gd name="T82" fmla="*/ 72 w 806"/>
                <a:gd name="T83" fmla="*/ 628 h 800"/>
                <a:gd name="T84" fmla="*/ 26 w 806"/>
                <a:gd name="T85" fmla="*/ 544 h 800"/>
                <a:gd name="T86" fmla="*/ 3 w 806"/>
                <a:gd name="T87" fmla="*/ 450 h 800"/>
                <a:gd name="T88" fmla="*/ 3 w 806"/>
                <a:gd name="T89" fmla="*/ 349 h 800"/>
                <a:gd name="T90" fmla="*/ 26 w 806"/>
                <a:gd name="T91" fmla="*/ 255 h 800"/>
                <a:gd name="T92" fmla="*/ 72 w 806"/>
                <a:gd name="T93" fmla="*/ 171 h 800"/>
                <a:gd name="T94" fmla="*/ 135 w 806"/>
                <a:gd name="T95" fmla="*/ 101 h 800"/>
                <a:gd name="T96" fmla="*/ 213 w 806"/>
                <a:gd name="T97" fmla="*/ 47 h 800"/>
                <a:gd name="T98" fmla="*/ 303 w 806"/>
                <a:gd name="T99" fmla="*/ 12 h 800"/>
                <a:gd name="T100" fmla="*/ 403 w 806"/>
                <a:gd name="T10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6" h="800">
                  <a:moveTo>
                    <a:pt x="403" y="100"/>
                  </a:moveTo>
                  <a:lnTo>
                    <a:pt x="361" y="103"/>
                  </a:lnTo>
                  <a:lnTo>
                    <a:pt x="322" y="110"/>
                  </a:lnTo>
                  <a:lnTo>
                    <a:pt x="285" y="123"/>
                  </a:lnTo>
                  <a:lnTo>
                    <a:pt x="250" y="141"/>
                  </a:lnTo>
                  <a:lnTo>
                    <a:pt x="217" y="162"/>
                  </a:lnTo>
                  <a:lnTo>
                    <a:pt x="188" y="188"/>
                  </a:lnTo>
                  <a:lnTo>
                    <a:pt x="162" y="216"/>
                  </a:lnTo>
                  <a:lnTo>
                    <a:pt x="141" y="248"/>
                  </a:lnTo>
                  <a:lnTo>
                    <a:pt x="123" y="283"/>
                  </a:lnTo>
                  <a:lnTo>
                    <a:pt x="110" y="321"/>
                  </a:lnTo>
                  <a:lnTo>
                    <a:pt x="103" y="359"/>
                  </a:lnTo>
                  <a:lnTo>
                    <a:pt x="100" y="400"/>
                  </a:lnTo>
                  <a:lnTo>
                    <a:pt x="103" y="440"/>
                  </a:lnTo>
                  <a:lnTo>
                    <a:pt x="110" y="479"/>
                  </a:lnTo>
                  <a:lnTo>
                    <a:pt x="123" y="517"/>
                  </a:lnTo>
                  <a:lnTo>
                    <a:pt x="141" y="550"/>
                  </a:lnTo>
                  <a:lnTo>
                    <a:pt x="162" y="583"/>
                  </a:lnTo>
                  <a:lnTo>
                    <a:pt x="188" y="612"/>
                  </a:lnTo>
                  <a:lnTo>
                    <a:pt x="217" y="637"/>
                  </a:lnTo>
                  <a:lnTo>
                    <a:pt x="250" y="659"/>
                  </a:lnTo>
                  <a:lnTo>
                    <a:pt x="285" y="676"/>
                  </a:lnTo>
                  <a:lnTo>
                    <a:pt x="322" y="688"/>
                  </a:lnTo>
                  <a:lnTo>
                    <a:pt x="361" y="696"/>
                  </a:lnTo>
                  <a:lnTo>
                    <a:pt x="403" y="699"/>
                  </a:lnTo>
                  <a:lnTo>
                    <a:pt x="443" y="696"/>
                  </a:lnTo>
                  <a:lnTo>
                    <a:pt x="483" y="688"/>
                  </a:lnTo>
                  <a:lnTo>
                    <a:pt x="520" y="676"/>
                  </a:lnTo>
                  <a:lnTo>
                    <a:pt x="555" y="659"/>
                  </a:lnTo>
                  <a:lnTo>
                    <a:pt x="587" y="637"/>
                  </a:lnTo>
                  <a:lnTo>
                    <a:pt x="616" y="612"/>
                  </a:lnTo>
                  <a:lnTo>
                    <a:pt x="642" y="583"/>
                  </a:lnTo>
                  <a:lnTo>
                    <a:pt x="664" y="550"/>
                  </a:lnTo>
                  <a:lnTo>
                    <a:pt x="681" y="517"/>
                  </a:lnTo>
                  <a:lnTo>
                    <a:pt x="694" y="479"/>
                  </a:lnTo>
                  <a:lnTo>
                    <a:pt x="702" y="440"/>
                  </a:lnTo>
                  <a:lnTo>
                    <a:pt x="705" y="400"/>
                  </a:lnTo>
                  <a:lnTo>
                    <a:pt x="702" y="359"/>
                  </a:lnTo>
                  <a:lnTo>
                    <a:pt x="694" y="321"/>
                  </a:lnTo>
                  <a:lnTo>
                    <a:pt x="681" y="283"/>
                  </a:lnTo>
                  <a:lnTo>
                    <a:pt x="664" y="248"/>
                  </a:lnTo>
                  <a:lnTo>
                    <a:pt x="642" y="216"/>
                  </a:lnTo>
                  <a:lnTo>
                    <a:pt x="616" y="188"/>
                  </a:lnTo>
                  <a:lnTo>
                    <a:pt x="587" y="162"/>
                  </a:lnTo>
                  <a:lnTo>
                    <a:pt x="555" y="141"/>
                  </a:lnTo>
                  <a:lnTo>
                    <a:pt x="520" y="123"/>
                  </a:lnTo>
                  <a:lnTo>
                    <a:pt x="483" y="110"/>
                  </a:lnTo>
                  <a:lnTo>
                    <a:pt x="443" y="103"/>
                  </a:lnTo>
                  <a:lnTo>
                    <a:pt x="403" y="100"/>
                  </a:lnTo>
                  <a:close/>
                  <a:moveTo>
                    <a:pt x="403" y="0"/>
                  </a:moveTo>
                  <a:lnTo>
                    <a:pt x="453" y="3"/>
                  </a:lnTo>
                  <a:lnTo>
                    <a:pt x="502" y="12"/>
                  </a:lnTo>
                  <a:lnTo>
                    <a:pt x="548" y="26"/>
                  </a:lnTo>
                  <a:lnTo>
                    <a:pt x="591" y="47"/>
                  </a:lnTo>
                  <a:lnTo>
                    <a:pt x="633" y="71"/>
                  </a:lnTo>
                  <a:lnTo>
                    <a:pt x="670" y="101"/>
                  </a:lnTo>
                  <a:lnTo>
                    <a:pt x="704" y="134"/>
                  </a:lnTo>
                  <a:lnTo>
                    <a:pt x="734" y="171"/>
                  </a:lnTo>
                  <a:lnTo>
                    <a:pt x="758" y="211"/>
                  </a:lnTo>
                  <a:lnTo>
                    <a:pt x="778" y="255"/>
                  </a:lnTo>
                  <a:lnTo>
                    <a:pt x="794" y="301"/>
                  </a:lnTo>
                  <a:lnTo>
                    <a:pt x="803" y="349"/>
                  </a:lnTo>
                  <a:lnTo>
                    <a:pt x="806" y="400"/>
                  </a:lnTo>
                  <a:lnTo>
                    <a:pt x="803" y="450"/>
                  </a:lnTo>
                  <a:lnTo>
                    <a:pt x="794" y="498"/>
                  </a:lnTo>
                  <a:lnTo>
                    <a:pt x="778" y="544"/>
                  </a:lnTo>
                  <a:lnTo>
                    <a:pt x="758" y="587"/>
                  </a:lnTo>
                  <a:lnTo>
                    <a:pt x="734" y="628"/>
                  </a:lnTo>
                  <a:lnTo>
                    <a:pt x="704" y="665"/>
                  </a:lnTo>
                  <a:lnTo>
                    <a:pt x="670" y="698"/>
                  </a:lnTo>
                  <a:lnTo>
                    <a:pt x="633" y="727"/>
                  </a:lnTo>
                  <a:lnTo>
                    <a:pt x="591" y="753"/>
                  </a:lnTo>
                  <a:lnTo>
                    <a:pt x="548" y="772"/>
                  </a:lnTo>
                  <a:lnTo>
                    <a:pt x="502" y="787"/>
                  </a:lnTo>
                  <a:lnTo>
                    <a:pt x="453" y="796"/>
                  </a:lnTo>
                  <a:lnTo>
                    <a:pt x="403" y="800"/>
                  </a:lnTo>
                  <a:lnTo>
                    <a:pt x="352" y="796"/>
                  </a:lnTo>
                  <a:lnTo>
                    <a:pt x="303" y="787"/>
                  </a:lnTo>
                  <a:lnTo>
                    <a:pt x="256" y="772"/>
                  </a:lnTo>
                  <a:lnTo>
                    <a:pt x="213" y="753"/>
                  </a:lnTo>
                  <a:lnTo>
                    <a:pt x="172" y="727"/>
                  </a:lnTo>
                  <a:lnTo>
                    <a:pt x="135" y="698"/>
                  </a:lnTo>
                  <a:lnTo>
                    <a:pt x="101" y="665"/>
                  </a:lnTo>
                  <a:lnTo>
                    <a:pt x="72" y="628"/>
                  </a:lnTo>
                  <a:lnTo>
                    <a:pt x="46" y="587"/>
                  </a:lnTo>
                  <a:lnTo>
                    <a:pt x="26" y="544"/>
                  </a:lnTo>
                  <a:lnTo>
                    <a:pt x="12" y="498"/>
                  </a:lnTo>
                  <a:lnTo>
                    <a:pt x="3" y="450"/>
                  </a:lnTo>
                  <a:lnTo>
                    <a:pt x="0" y="400"/>
                  </a:lnTo>
                  <a:lnTo>
                    <a:pt x="3" y="349"/>
                  </a:lnTo>
                  <a:lnTo>
                    <a:pt x="12" y="301"/>
                  </a:lnTo>
                  <a:lnTo>
                    <a:pt x="26" y="255"/>
                  </a:lnTo>
                  <a:lnTo>
                    <a:pt x="46" y="211"/>
                  </a:lnTo>
                  <a:lnTo>
                    <a:pt x="72" y="171"/>
                  </a:lnTo>
                  <a:lnTo>
                    <a:pt x="101" y="134"/>
                  </a:lnTo>
                  <a:lnTo>
                    <a:pt x="135" y="101"/>
                  </a:lnTo>
                  <a:lnTo>
                    <a:pt x="172" y="71"/>
                  </a:lnTo>
                  <a:lnTo>
                    <a:pt x="213" y="47"/>
                  </a:lnTo>
                  <a:lnTo>
                    <a:pt x="256" y="26"/>
                  </a:lnTo>
                  <a:lnTo>
                    <a:pt x="303" y="12"/>
                  </a:lnTo>
                  <a:lnTo>
                    <a:pt x="352" y="3"/>
                  </a:ln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3292120" y="1762737"/>
            <a:ext cx="318428" cy="318428"/>
            <a:chOff x="1320" y="7559"/>
            <a:chExt cx="447" cy="44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2" name="Freeform 6"/>
            <p:cNvSpPr>
              <a:spLocks noEditPoints="1"/>
            </p:cNvSpPr>
            <p:nvPr/>
          </p:nvSpPr>
          <p:spPr bwMode="auto">
            <a:xfrm>
              <a:off x="1469" y="7559"/>
              <a:ext cx="298" cy="297"/>
            </a:xfrm>
            <a:custGeom>
              <a:avLst/>
              <a:gdLst>
                <a:gd name="T0" fmla="*/ 1045 w 2385"/>
                <a:gd name="T1" fmla="*/ 182 h 2383"/>
                <a:gd name="T2" fmla="*/ 834 w 2385"/>
                <a:gd name="T3" fmla="*/ 235 h 2383"/>
                <a:gd name="T4" fmla="*/ 640 w 2385"/>
                <a:gd name="T5" fmla="*/ 332 h 2383"/>
                <a:gd name="T6" fmla="*/ 469 w 2385"/>
                <a:gd name="T7" fmla="*/ 470 h 2383"/>
                <a:gd name="T8" fmla="*/ 328 w 2385"/>
                <a:gd name="T9" fmla="*/ 646 h 2383"/>
                <a:gd name="T10" fmla="*/ 231 w 2385"/>
                <a:gd name="T11" fmla="*/ 842 h 2383"/>
                <a:gd name="T12" fmla="*/ 180 w 2385"/>
                <a:gd name="T13" fmla="*/ 1050 h 2383"/>
                <a:gd name="T14" fmla="*/ 172 w 2385"/>
                <a:gd name="T15" fmla="*/ 1263 h 2383"/>
                <a:gd name="T16" fmla="*/ 209 w 2385"/>
                <a:gd name="T17" fmla="*/ 1474 h 2383"/>
                <a:gd name="T18" fmla="*/ 291 w 2385"/>
                <a:gd name="T19" fmla="*/ 1675 h 2383"/>
                <a:gd name="T20" fmla="*/ 417 w 2385"/>
                <a:gd name="T21" fmla="*/ 1859 h 2383"/>
                <a:gd name="T22" fmla="*/ 580 w 2385"/>
                <a:gd name="T23" fmla="*/ 2011 h 2383"/>
                <a:gd name="T24" fmla="*/ 767 w 2385"/>
                <a:gd name="T25" fmla="*/ 2122 h 2383"/>
                <a:gd name="T26" fmla="*/ 972 w 2385"/>
                <a:gd name="T27" fmla="*/ 2190 h 2383"/>
                <a:gd name="T28" fmla="*/ 1191 w 2385"/>
                <a:gd name="T29" fmla="*/ 2213 h 2383"/>
                <a:gd name="T30" fmla="*/ 1410 w 2385"/>
                <a:gd name="T31" fmla="*/ 2190 h 2383"/>
                <a:gd name="T32" fmla="*/ 1616 w 2385"/>
                <a:gd name="T33" fmla="*/ 2122 h 2383"/>
                <a:gd name="T34" fmla="*/ 1803 w 2385"/>
                <a:gd name="T35" fmla="*/ 2011 h 2383"/>
                <a:gd name="T36" fmla="*/ 1965 w 2385"/>
                <a:gd name="T37" fmla="*/ 1860 h 2383"/>
                <a:gd name="T38" fmla="*/ 2089 w 2385"/>
                <a:gd name="T39" fmla="*/ 1681 h 2383"/>
                <a:gd name="T40" fmla="*/ 2172 w 2385"/>
                <a:gd name="T41" fmla="*/ 1481 h 2383"/>
                <a:gd name="T42" fmla="*/ 2211 w 2385"/>
                <a:gd name="T43" fmla="*/ 1267 h 2383"/>
                <a:gd name="T44" fmla="*/ 2203 w 2385"/>
                <a:gd name="T45" fmla="*/ 1045 h 2383"/>
                <a:gd name="T46" fmla="*/ 2149 w 2385"/>
                <a:gd name="T47" fmla="*/ 835 h 2383"/>
                <a:gd name="T48" fmla="*/ 2053 w 2385"/>
                <a:gd name="T49" fmla="*/ 641 h 2383"/>
                <a:gd name="T50" fmla="*/ 1914 w 2385"/>
                <a:gd name="T51" fmla="*/ 470 h 2383"/>
                <a:gd name="T52" fmla="*/ 1743 w 2385"/>
                <a:gd name="T53" fmla="*/ 332 h 2383"/>
                <a:gd name="T54" fmla="*/ 1549 w 2385"/>
                <a:gd name="T55" fmla="*/ 235 h 2383"/>
                <a:gd name="T56" fmla="*/ 1338 w 2385"/>
                <a:gd name="T57" fmla="*/ 182 h 2383"/>
                <a:gd name="T58" fmla="*/ 1191 w 2385"/>
                <a:gd name="T59" fmla="*/ 0 h 2383"/>
                <a:gd name="T60" fmla="*/ 1447 w 2385"/>
                <a:gd name="T61" fmla="*/ 28 h 2383"/>
                <a:gd name="T62" fmla="*/ 1687 w 2385"/>
                <a:gd name="T63" fmla="*/ 107 h 2383"/>
                <a:gd name="T64" fmla="*/ 1905 w 2385"/>
                <a:gd name="T65" fmla="*/ 237 h 2383"/>
                <a:gd name="T66" fmla="*/ 2093 w 2385"/>
                <a:gd name="T67" fmla="*/ 412 h 2383"/>
                <a:gd name="T68" fmla="*/ 2239 w 2385"/>
                <a:gd name="T69" fmla="*/ 622 h 2383"/>
                <a:gd name="T70" fmla="*/ 2336 w 2385"/>
                <a:gd name="T71" fmla="*/ 855 h 2383"/>
                <a:gd name="T72" fmla="*/ 2381 w 2385"/>
                <a:gd name="T73" fmla="*/ 1106 h 2383"/>
                <a:gd name="T74" fmla="*/ 2372 w 2385"/>
                <a:gd name="T75" fmla="*/ 1363 h 2383"/>
                <a:gd name="T76" fmla="*/ 2310 w 2385"/>
                <a:gd name="T77" fmla="*/ 1609 h 2383"/>
                <a:gd name="T78" fmla="*/ 2195 w 2385"/>
                <a:gd name="T79" fmla="*/ 1835 h 2383"/>
                <a:gd name="T80" fmla="*/ 2035 w 2385"/>
                <a:gd name="T81" fmla="*/ 2035 h 2383"/>
                <a:gd name="T82" fmla="*/ 1835 w 2385"/>
                <a:gd name="T83" fmla="*/ 2196 h 2383"/>
                <a:gd name="T84" fmla="*/ 1609 w 2385"/>
                <a:gd name="T85" fmla="*/ 2309 h 2383"/>
                <a:gd name="T86" fmla="*/ 1362 w 2385"/>
                <a:gd name="T87" fmla="*/ 2371 h 2383"/>
                <a:gd name="T88" fmla="*/ 1105 w 2385"/>
                <a:gd name="T89" fmla="*/ 2381 h 2383"/>
                <a:gd name="T90" fmla="*/ 854 w 2385"/>
                <a:gd name="T91" fmla="*/ 2336 h 2383"/>
                <a:gd name="T92" fmla="*/ 621 w 2385"/>
                <a:gd name="T93" fmla="*/ 2240 h 2383"/>
                <a:gd name="T94" fmla="*/ 412 w 2385"/>
                <a:gd name="T95" fmla="*/ 2094 h 2383"/>
                <a:gd name="T96" fmla="*/ 237 w 2385"/>
                <a:gd name="T97" fmla="*/ 1908 h 2383"/>
                <a:gd name="T98" fmla="*/ 111 w 2385"/>
                <a:gd name="T99" fmla="*/ 1696 h 2383"/>
                <a:gd name="T100" fmla="*/ 31 w 2385"/>
                <a:gd name="T101" fmla="*/ 1469 h 2383"/>
                <a:gd name="T102" fmla="*/ 0 w 2385"/>
                <a:gd name="T103" fmla="*/ 1231 h 2383"/>
                <a:gd name="T104" fmla="*/ 16 w 2385"/>
                <a:gd name="T105" fmla="*/ 994 h 2383"/>
                <a:gd name="T106" fmla="*/ 79 w 2385"/>
                <a:gd name="T107" fmla="*/ 763 h 2383"/>
                <a:gd name="T108" fmla="*/ 190 w 2385"/>
                <a:gd name="T109" fmla="*/ 545 h 2383"/>
                <a:gd name="T110" fmla="*/ 348 w 2385"/>
                <a:gd name="T111" fmla="*/ 350 h 2383"/>
                <a:gd name="T112" fmla="*/ 548 w 2385"/>
                <a:gd name="T113" fmla="*/ 188 h 2383"/>
                <a:gd name="T114" fmla="*/ 774 w 2385"/>
                <a:gd name="T115" fmla="*/ 75 h 2383"/>
                <a:gd name="T116" fmla="*/ 1019 w 2385"/>
                <a:gd name="T117" fmla="*/ 12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5" h="2383">
                  <a:moveTo>
                    <a:pt x="1191" y="171"/>
                  </a:moveTo>
                  <a:lnTo>
                    <a:pt x="1117" y="174"/>
                  </a:lnTo>
                  <a:lnTo>
                    <a:pt x="1045" y="182"/>
                  </a:lnTo>
                  <a:lnTo>
                    <a:pt x="972" y="195"/>
                  </a:lnTo>
                  <a:lnTo>
                    <a:pt x="902" y="212"/>
                  </a:lnTo>
                  <a:lnTo>
                    <a:pt x="834" y="235"/>
                  </a:lnTo>
                  <a:lnTo>
                    <a:pt x="767" y="263"/>
                  </a:lnTo>
                  <a:lnTo>
                    <a:pt x="702" y="295"/>
                  </a:lnTo>
                  <a:lnTo>
                    <a:pt x="640" y="332"/>
                  </a:lnTo>
                  <a:lnTo>
                    <a:pt x="580" y="374"/>
                  </a:lnTo>
                  <a:lnTo>
                    <a:pt x="523" y="420"/>
                  </a:lnTo>
                  <a:lnTo>
                    <a:pt x="469" y="470"/>
                  </a:lnTo>
                  <a:lnTo>
                    <a:pt x="417" y="525"/>
                  </a:lnTo>
                  <a:lnTo>
                    <a:pt x="370" y="585"/>
                  </a:lnTo>
                  <a:lnTo>
                    <a:pt x="328" y="646"/>
                  </a:lnTo>
                  <a:lnTo>
                    <a:pt x="291" y="709"/>
                  </a:lnTo>
                  <a:lnTo>
                    <a:pt x="259" y="775"/>
                  </a:lnTo>
                  <a:lnTo>
                    <a:pt x="231" y="842"/>
                  </a:lnTo>
                  <a:lnTo>
                    <a:pt x="209" y="910"/>
                  </a:lnTo>
                  <a:lnTo>
                    <a:pt x="192" y="980"/>
                  </a:lnTo>
                  <a:lnTo>
                    <a:pt x="180" y="1050"/>
                  </a:lnTo>
                  <a:lnTo>
                    <a:pt x="172" y="1121"/>
                  </a:lnTo>
                  <a:lnTo>
                    <a:pt x="170" y="1192"/>
                  </a:lnTo>
                  <a:lnTo>
                    <a:pt x="172" y="1263"/>
                  </a:lnTo>
                  <a:lnTo>
                    <a:pt x="180" y="1335"/>
                  </a:lnTo>
                  <a:lnTo>
                    <a:pt x="192" y="1405"/>
                  </a:lnTo>
                  <a:lnTo>
                    <a:pt x="209" y="1474"/>
                  </a:lnTo>
                  <a:lnTo>
                    <a:pt x="231" y="1543"/>
                  </a:lnTo>
                  <a:lnTo>
                    <a:pt x="259" y="1610"/>
                  </a:lnTo>
                  <a:lnTo>
                    <a:pt x="291" y="1675"/>
                  </a:lnTo>
                  <a:lnTo>
                    <a:pt x="328" y="1739"/>
                  </a:lnTo>
                  <a:lnTo>
                    <a:pt x="370" y="1800"/>
                  </a:lnTo>
                  <a:lnTo>
                    <a:pt x="417" y="1859"/>
                  </a:lnTo>
                  <a:lnTo>
                    <a:pt x="469" y="1915"/>
                  </a:lnTo>
                  <a:lnTo>
                    <a:pt x="523" y="1965"/>
                  </a:lnTo>
                  <a:lnTo>
                    <a:pt x="580" y="2011"/>
                  </a:lnTo>
                  <a:lnTo>
                    <a:pt x="640" y="2053"/>
                  </a:lnTo>
                  <a:lnTo>
                    <a:pt x="702" y="2089"/>
                  </a:lnTo>
                  <a:lnTo>
                    <a:pt x="767" y="2122"/>
                  </a:lnTo>
                  <a:lnTo>
                    <a:pt x="834" y="2150"/>
                  </a:lnTo>
                  <a:lnTo>
                    <a:pt x="902" y="2173"/>
                  </a:lnTo>
                  <a:lnTo>
                    <a:pt x="972" y="2190"/>
                  </a:lnTo>
                  <a:lnTo>
                    <a:pt x="1045" y="2203"/>
                  </a:lnTo>
                  <a:lnTo>
                    <a:pt x="1117" y="2211"/>
                  </a:lnTo>
                  <a:lnTo>
                    <a:pt x="1191" y="2213"/>
                  </a:lnTo>
                  <a:lnTo>
                    <a:pt x="1266" y="2211"/>
                  </a:lnTo>
                  <a:lnTo>
                    <a:pt x="1338" y="2203"/>
                  </a:lnTo>
                  <a:lnTo>
                    <a:pt x="1410" y="2190"/>
                  </a:lnTo>
                  <a:lnTo>
                    <a:pt x="1480" y="2173"/>
                  </a:lnTo>
                  <a:lnTo>
                    <a:pt x="1549" y="2150"/>
                  </a:lnTo>
                  <a:lnTo>
                    <a:pt x="1616" y="2122"/>
                  </a:lnTo>
                  <a:lnTo>
                    <a:pt x="1680" y="2089"/>
                  </a:lnTo>
                  <a:lnTo>
                    <a:pt x="1743" y="2053"/>
                  </a:lnTo>
                  <a:lnTo>
                    <a:pt x="1803" y="2011"/>
                  </a:lnTo>
                  <a:lnTo>
                    <a:pt x="1860" y="1965"/>
                  </a:lnTo>
                  <a:lnTo>
                    <a:pt x="1914" y="1915"/>
                  </a:lnTo>
                  <a:lnTo>
                    <a:pt x="1965" y="1860"/>
                  </a:lnTo>
                  <a:lnTo>
                    <a:pt x="2011" y="1803"/>
                  </a:lnTo>
                  <a:lnTo>
                    <a:pt x="2053" y="1743"/>
                  </a:lnTo>
                  <a:lnTo>
                    <a:pt x="2089" y="1681"/>
                  </a:lnTo>
                  <a:lnTo>
                    <a:pt x="2122" y="1616"/>
                  </a:lnTo>
                  <a:lnTo>
                    <a:pt x="2149" y="1550"/>
                  </a:lnTo>
                  <a:lnTo>
                    <a:pt x="2172" y="1481"/>
                  </a:lnTo>
                  <a:lnTo>
                    <a:pt x="2190" y="1410"/>
                  </a:lnTo>
                  <a:lnTo>
                    <a:pt x="2203" y="1339"/>
                  </a:lnTo>
                  <a:lnTo>
                    <a:pt x="2211" y="1267"/>
                  </a:lnTo>
                  <a:lnTo>
                    <a:pt x="2213" y="1192"/>
                  </a:lnTo>
                  <a:lnTo>
                    <a:pt x="2211" y="1118"/>
                  </a:lnTo>
                  <a:lnTo>
                    <a:pt x="2203" y="1045"/>
                  </a:lnTo>
                  <a:lnTo>
                    <a:pt x="2190" y="973"/>
                  </a:lnTo>
                  <a:lnTo>
                    <a:pt x="2172" y="903"/>
                  </a:lnTo>
                  <a:lnTo>
                    <a:pt x="2149" y="835"/>
                  </a:lnTo>
                  <a:lnTo>
                    <a:pt x="2122" y="768"/>
                  </a:lnTo>
                  <a:lnTo>
                    <a:pt x="2089" y="703"/>
                  </a:lnTo>
                  <a:lnTo>
                    <a:pt x="2053" y="641"/>
                  </a:lnTo>
                  <a:lnTo>
                    <a:pt x="2011" y="581"/>
                  </a:lnTo>
                  <a:lnTo>
                    <a:pt x="1965" y="524"/>
                  </a:lnTo>
                  <a:lnTo>
                    <a:pt x="1914" y="470"/>
                  </a:lnTo>
                  <a:lnTo>
                    <a:pt x="1860" y="420"/>
                  </a:lnTo>
                  <a:lnTo>
                    <a:pt x="1803" y="374"/>
                  </a:lnTo>
                  <a:lnTo>
                    <a:pt x="1743" y="332"/>
                  </a:lnTo>
                  <a:lnTo>
                    <a:pt x="1680" y="295"/>
                  </a:lnTo>
                  <a:lnTo>
                    <a:pt x="1616" y="263"/>
                  </a:lnTo>
                  <a:lnTo>
                    <a:pt x="1549" y="235"/>
                  </a:lnTo>
                  <a:lnTo>
                    <a:pt x="1480" y="212"/>
                  </a:lnTo>
                  <a:lnTo>
                    <a:pt x="1410" y="195"/>
                  </a:lnTo>
                  <a:lnTo>
                    <a:pt x="1338" y="182"/>
                  </a:lnTo>
                  <a:lnTo>
                    <a:pt x="1266" y="174"/>
                  </a:lnTo>
                  <a:lnTo>
                    <a:pt x="1191" y="171"/>
                  </a:lnTo>
                  <a:close/>
                  <a:moveTo>
                    <a:pt x="1191" y="0"/>
                  </a:moveTo>
                  <a:lnTo>
                    <a:pt x="1278" y="4"/>
                  </a:lnTo>
                  <a:lnTo>
                    <a:pt x="1362" y="12"/>
                  </a:lnTo>
                  <a:lnTo>
                    <a:pt x="1447" y="28"/>
                  </a:lnTo>
                  <a:lnTo>
                    <a:pt x="1528" y="49"/>
                  </a:lnTo>
                  <a:lnTo>
                    <a:pt x="1609" y="75"/>
                  </a:lnTo>
                  <a:lnTo>
                    <a:pt x="1687" y="107"/>
                  </a:lnTo>
                  <a:lnTo>
                    <a:pt x="1762" y="145"/>
                  </a:lnTo>
                  <a:lnTo>
                    <a:pt x="1835" y="188"/>
                  </a:lnTo>
                  <a:lnTo>
                    <a:pt x="1905" y="237"/>
                  </a:lnTo>
                  <a:lnTo>
                    <a:pt x="1971" y="290"/>
                  </a:lnTo>
                  <a:lnTo>
                    <a:pt x="2035" y="350"/>
                  </a:lnTo>
                  <a:lnTo>
                    <a:pt x="2093" y="412"/>
                  </a:lnTo>
                  <a:lnTo>
                    <a:pt x="2147" y="479"/>
                  </a:lnTo>
                  <a:lnTo>
                    <a:pt x="2195" y="549"/>
                  </a:lnTo>
                  <a:lnTo>
                    <a:pt x="2239" y="622"/>
                  </a:lnTo>
                  <a:lnTo>
                    <a:pt x="2277" y="698"/>
                  </a:lnTo>
                  <a:lnTo>
                    <a:pt x="2310" y="775"/>
                  </a:lnTo>
                  <a:lnTo>
                    <a:pt x="2336" y="855"/>
                  </a:lnTo>
                  <a:lnTo>
                    <a:pt x="2357" y="937"/>
                  </a:lnTo>
                  <a:lnTo>
                    <a:pt x="2372" y="1021"/>
                  </a:lnTo>
                  <a:lnTo>
                    <a:pt x="2381" y="1106"/>
                  </a:lnTo>
                  <a:lnTo>
                    <a:pt x="2385" y="1192"/>
                  </a:lnTo>
                  <a:lnTo>
                    <a:pt x="2381" y="1279"/>
                  </a:lnTo>
                  <a:lnTo>
                    <a:pt x="2372" y="1363"/>
                  </a:lnTo>
                  <a:lnTo>
                    <a:pt x="2357" y="1447"/>
                  </a:lnTo>
                  <a:lnTo>
                    <a:pt x="2336" y="1529"/>
                  </a:lnTo>
                  <a:lnTo>
                    <a:pt x="2310" y="1609"/>
                  </a:lnTo>
                  <a:lnTo>
                    <a:pt x="2277" y="1687"/>
                  </a:lnTo>
                  <a:lnTo>
                    <a:pt x="2239" y="1763"/>
                  </a:lnTo>
                  <a:lnTo>
                    <a:pt x="2195" y="1835"/>
                  </a:lnTo>
                  <a:lnTo>
                    <a:pt x="2147" y="1905"/>
                  </a:lnTo>
                  <a:lnTo>
                    <a:pt x="2093" y="1972"/>
                  </a:lnTo>
                  <a:lnTo>
                    <a:pt x="2035" y="2035"/>
                  </a:lnTo>
                  <a:lnTo>
                    <a:pt x="1971" y="2094"/>
                  </a:lnTo>
                  <a:lnTo>
                    <a:pt x="1905" y="2147"/>
                  </a:lnTo>
                  <a:lnTo>
                    <a:pt x="1835" y="2196"/>
                  </a:lnTo>
                  <a:lnTo>
                    <a:pt x="1762" y="2240"/>
                  </a:lnTo>
                  <a:lnTo>
                    <a:pt x="1687" y="2277"/>
                  </a:lnTo>
                  <a:lnTo>
                    <a:pt x="1609" y="2309"/>
                  </a:lnTo>
                  <a:lnTo>
                    <a:pt x="1528" y="2336"/>
                  </a:lnTo>
                  <a:lnTo>
                    <a:pt x="1447" y="2357"/>
                  </a:lnTo>
                  <a:lnTo>
                    <a:pt x="1362" y="2371"/>
                  </a:lnTo>
                  <a:lnTo>
                    <a:pt x="1278" y="2381"/>
                  </a:lnTo>
                  <a:lnTo>
                    <a:pt x="1191" y="2383"/>
                  </a:lnTo>
                  <a:lnTo>
                    <a:pt x="1105" y="2381"/>
                  </a:lnTo>
                  <a:lnTo>
                    <a:pt x="1019" y="2371"/>
                  </a:lnTo>
                  <a:lnTo>
                    <a:pt x="936" y="2357"/>
                  </a:lnTo>
                  <a:lnTo>
                    <a:pt x="854" y="2336"/>
                  </a:lnTo>
                  <a:lnTo>
                    <a:pt x="774" y="2309"/>
                  </a:lnTo>
                  <a:lnTo>
                    <a:pt x="696" y="2277"/>
                  </a:lnTo>
                  <a:lnTo>
                    <a:pt x="621" y="2240"/>
                  </a:lnTo>
                  <a:lnTo>
                    <a:pt x="548" y="2196"/>
                  </a:lnTo>
                  <a:lnTo>
                    <a:pt x="478" y="2147"/>
                  </a:lnTo>
                  <a:lnTo>
                    <a:pt x="412" y="2094"/>
                  </a:lnTo>
                  <a:lnTo>
                    <a:pt x="348" y="2035"/>
                  </a:lnTo>
                  <a:lnTo>
                    <a:pt x="290" y="1973"/>
                  </a:lnTo>
                  <a:lnTo>
                    <a:pt x="237" y="1908"/>
                  </a:lnTo>
                  <a:lnTo>
                    <a:pt x="190" y="1840"/>
                  </a:lnTo>
                  <a:lnTo>
                    <a:pt x="148" y="1770"/>
                  </a:lnTo>
                  <a:lnTo>
                    <a:pt x="111" y="1696"/>
                  </a:lnTo>
                  <a:lnTo>
                    <a:pt x="79" y="1622"/>
                  </a:lnTo>
                  <a:lnTo>
                    <a:pt x="52" y="1546"/>
                  </a:lnTo>
                  <a:lnTo>
                    <a:pt x="31" y="1469"/>
                  </a:lnTo>
                  <a:lnTo>
                    <a:pt x="16" y="1391"/>
                  </a:lnTo>
                  <a:lnTo>
                    <a:pt x="5" y="1312"/>
                  </a:lnTo>
                  <a:lnTo>
                    <a:pt x="0" y="1231"/>
                  </a:lnTo>
                  <a:lnTo>
                    <a:pt x="0" y="1152"/>
                  </a:lnTo>
                  <a:lnTo>
                    <a:pt x="5" y="1073"/>
                  </a:lnTo>
                  <a:lnTo>
                    <a:pt x="16" y="994"/>
                  </a:lnTo>
                  <a:lnTo>
                    <a:pt x="31" y="915"/>
                  </a:lnTo>
                  <a:lnTo>
                    <a:pt x="52" y="838"/>
                  </a:lnTo>
                  <a:lnTo>
                    <a:pt x="79" y="763"/>
                  </a:lnTo>
                  <a:lnTo>
                    <a:pt x="111" y="688"/>
                  </a:lnTo>
                  <a:lnTo>
                    <a:pt x="148" y="615"/>
                  </a:lnTo>
                  <a:lnTo>
                    <a:pt x="190" y="545"/>
                  </a:lnTo>
                  <a:lnTo>
                    <a:pt x="237" y="477"/>
                  </a:lnTo>
                  <a:lnTo>
                    <a:pt x="290" y="412"/>
                  </a:lnTo>
                  <a:lnTo>
                    <a:pt x="348" y="350"/>
                  </a:lnTo>
                  <a:lnTo>
                    <a:pt x="412" y="290"/>
                  </a:lnTo>
                  <a:lnTo>
                    <a:pt x="478" y="237"/>
                  </a:lnTo>
                  <a:lnTo>
                    <a:pt x="548" y="188"/>
                  </a:lnTo>
                  <a:lnTo>
                    <a:pt x="621" y="145"/>
                  </a:lnTo>
                  <a:lnTo>
                    <a:pt x="696" y="107"/>
                  </a:lnTo>
                  <a:lnTo>
                    <a:pt x="774" y="75"/>
                  </a:lnTo>
                  <a:lnTo>
                    <a:pt x="854" y="49"/>
                  </a:lnTo>
                  <a:lnTo>
                    <a:pt x="936" y="28"/>
                  </a:lnTo>
                  <a:lnTo>
                    <a:pt x="1019" y="12"/>
                  </a:lnTo>
                  <a:lnTo>
                    <a:pt x="1105" y="4"/>
                  </a:lnTo>
                  <a:lnTo>
                    <a:pt x="1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1488" y="7799"/>
              <a:ext cx="38" cy="39"/>
            </a:xfrm>
            <a:custGeom>
              <a:avLst/>
              <a:gdLst>
                <a:gd name="T0" fmla="*/ 212 w 307"/>
                <a:gd name="T1" fmla="*/ 0 h 307"/>
                <a:gd name="T2" fmla="*/ 231 w 307"/>
                <a:gd name="T3" fmla="*/ 0 h 307"/>
                <a:gd name="T4" fmla="*/ 249 w 307"/>
                <a:gd name="T5" fmla="*/ 4 h 307"/>
                <a:gd name="T6" fmla="*/ 267 w 307"/>
                <a:gd name="T7" fmla="*/ 13 h 307"/>
                <a:gd name="T8" fmla="*/ 282 w 307"/>
                <a:gd name="T9" fmla="*/ 25 h 307"/>
                <a:gd name="T10" fmla="*/ 294 w 307"/>
                <a:gd name="T11" fmla="*/ 40 h 307"/>
                <a:gd name="T12" fmla="*/ 302 w 307"/>
                <a:gd name="T13" fmla="*/ 57 h 307"/>
                <a:gd name="T14" fmla="*/ 307 w 307"/>
                <a:gd name="T15" fmla="*/ 75 h 307"/>
                <a:gd name="T16" fmla="*/ 307 w 307"/>
                <a:gd name="T17" fmla="*/ 94 h 307"/>
                <a:gd name="T18" fmla="*/ 302 w 307"/>
                <a:gd name="T19" fmla="*/ 113 h 307"/>
                <a:gd name="T20" fmla="*/ 294 w 307"/>
                <a:gd name="T21" fmla="*/ 129 h 307"/>
                <a:gd name="T22" fmla="*/ 282 w 307"/>
                <a:gd name="T23" fmla="*/ 145 h 307"/>
                <a:gd name="T24" fmla="*/ 146 w 307"/>
                <a:gd name="T25" fmla="*/ 282 h 307"/>
                <a:gd name="T26" fmla="*/ 132 w 307"/>
                <a:gd name="T27" fmla="*/ 293 h 307"/>
                <a:gd name="T28" fmla="*/ 118 w 307"/>
                <a:gd name="T29" fmla="*/ 301 h 307"/>
                <a:gd name="T30" fmla="*/ 101 w 307"/>
                <a:gd name="T31" fmla="*/ 305 h 307"/>
                <a:gd name="T32" fmla="*/ 86 w 307"/>
                <a:gd name="T33" fmla="*/ 307 h 307"/>
                <a:gd name="T34" fmla="*/ 69 w 307"/>
                <a:gd name="T35" fmla="*/ 305 h 307"/>
                <a:gd name="T36" fmla="*/ 53 w 307"/>
                <a:gd name="T37" fmla="*/ 301 h 307"/>
                <a:gd name="T38" fmla="*/ 38 w 307"/>
                <a:gd name="T39" fmla="*/ 293 h 307"/>
                <a:gd name="T40" fmla="*/ 25 w 307"/>
                <a:gd name="T41" fmla="*/ 282 h 307"/>
                <a:gd name="T42" fmla="*/ 13 w 307"/>
                <a:gd name="T43" fmla="*/ 267 h 307"/>
                <a:gd name="T44" fmla="*/ 4 w 307"/>
                <a:gd name="T45" fmla="*/ 249 h 307"/>
                <a:gd name="T46" fmla="*/ 0 w 307"/>
                <a:gd name="T47" fmla="*/ 231 h 307"/>
                <a:gd name="T48" fmla="*/ 0 w 307"/>
                <a:gd name="T49" fmla="*/ 213 h 307"/>
                <a:gd name="T50" fmla="*/ 4 w 307"/>
                <a:gd name="T51" fmla="*/ 194 h 307"/>
                <a:gd name="T52" fmla="*/ 13 w 307"/>
                <a:gd name="T53" fmla="*/ 177 h 307"/>
                <a:gd name="T54" fmla="*/ 25 w 307"/>
                <a:gd name="T55" fmla="*/ 161 h 307"/>
                <a:gd name="T56" fmla="*/ 161 w 307"/>
                <a:gd name="T57" fmla="*/ 25 h 307"/>
                <a:gd name="T58" fmla="*/ 177 w 307"/>
                <a:gd name="T59" fmla="*/ 13 h 307"/>
                <a:gd name="T60" fmla="*/ 194 w 307"/>
                <a:gd name="T61" fmla="*/ 4 h 307"/>
                <a:gd name="T62" fmla="*/ 212 w 307"/>
                <a:gd name="T63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7" h="307">
                  <a:moveTo>
                    <a:pt x="212" y="0"/>
                  </a:moveTo>
                  <a:lnTo>
                    <a:pt x="231" y="0"/>
                  </a:lnTo>
                  <a:lnTo>
                    <a:pt x="249" y="4"/>
                  </a:lnTo>
                  <a:lnTo>
                    <a:pt x="267" y="13"/>
                  </a:lnTo>
                  <a:lnTo>
                    <a:pt x="282" y="25"/>
                  </a:lnTo>
                  <a:lnTo>
                    <a:pt x="294" y="40"/>
                  </a:lnTo>
                  <a:lnTo>
                    <a:pt x="302" y="57"/>
                  </a:lnTo>
                  <a:lnTo>
                    <a:pt x="307" y="75"/>
                  </a:lnTo>
                  <a:lnTo>
                    <a:pt x="307" y="94"/>
                  </a:lnTo>
                  <a:lnTo>
                    <a:pt x="302" y="113"/>
                  </a:lnTo>
                  <a:lnTo>
                    <a:pt x="294" y="129"/>
                  </a:lnTo>
                  <a:lnTo>
                    <a:pt x="282" y="145"/>
                  </a:lnTo>
                  <a:lnTo>
                    <a:pt x="146" y="282"/>
                  </a:lnTo>
                  <a:lnTo>
                    <a:pt x="132" y="293"/>
                  </a:lnTo>
                  <a:lnTo>
                    <a:pt x="118" y="301"/>
                  </a:lnTo>
                  <a:lnTo>
                    <a:pt x="101" y="305"/>
                  </a:lnTo>
                  <a:lnTo>
                    <a:pt x="86" y="307"/>
                  </a:lnTo>
                  <a:lnTo>
                    <a:pt x="69" y="305"/>
                  </a:lnTo>
                  <a:lnTo>
                    <a:pt x="53" y="301"/>
                  </a:lnTo>
                  <a:lnTo>
                    <a:pt x="38" y="293"/>
                  </a:lnTo>
                  <a:lnTo>
                    <a:pt x="25" y="282"/>
                  </a:lnTo>
                  <a:lnTo>
                    <a:pt x="13" y="267"/>
                  </a:lnTo>
                  <a:lnTo>
                    <a:pt x="4" y="249"/>
                  </a:lnTo>
                  <a:lnTo>
                    <a:pt x="0" y="231"/>
                  </a:lnTo>
                  <a:lnTo>
                    <a:pt x="0" y="213"/>
                  </a:lnTo>
                  <a:lnTo>
                    <a:pt x="4" y="194"/>
                  </a:lnTo>
                  <a:lnTo>
                    <a:pt x="13" y="177"/>
                  </a:lnTo>
                  <a:lnTo>
                    <a:pt x="25" y="161"/>
                  </a:lnTo>
                  <a:lnTo>
                    <a:pt x="161" y="25"/>
                  </a:lnTo>
                  <a:lnTo>
                    <a:pt x="177" y="13"/>
                  </a:lnTo>
                  <a:lnTo>
                    <a:pt x="194" y="4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1320" y="7810"/>
              <a:ext cx="195" cy="196"/>
            </a:xfrm>
            <a:custGeom>
              <a:avLst/>
              <a:gdLst>
                <a:gd name="T0" fmla="*/ 1087 w 1564"/>
                <a:gd name="T1" fmla="*/ 174 h 1563"/>
                <a:gd name="T2" fmla="*/ 1019 w 1564"/>
                <a:gd name="T3" fmla="*/ 191 h 1563"/>
                <a:gd name="T4" fmla="*/ 957 w 1564"/>
                <a:gd name="T5" fmla="*/ 228 h 1563"/>
                <a:gd name="T6" fmla="*/ 250 w 1564"/>
                <a:gd name="T7" fmla="*/ 931 h 1563"/>
                <a:gd name="T8" fmla="*/ 208 w 1564"/>
                <a:gd name="T9" fmla="*/ 987 h 1563"/>
                <a:gd name="T10" fmla="*/ 180 w 1564"/>
                <a:gd name="T11" fmla="*/ 1051 h 1563"/>
                <a:gd name="T12" fmla="*/ 171 w 1564"/>
                <a:gd name="T13" fmla="*/ 1122 h 1563"/>
                <a:gd name="T14" fmla="*/ 180 w 1564"/>
                <a:gd name="T15" fmla="*/ 1192 h 1563"/>
                <a:gd name="T16" fmla="*/ 208 w 1564"/>
                <a:gd name="T17" fmla="*/ 1257 h 1563"/>
                <a:gd name="T18" fmla="*/ 250 w 1564"/>
                <a:gd name="T19" fmla="*/ 1314 h 1563"/>
                <a:gd name="T20" fmla="*/ 307 w 1564"/>
                <a:gd name="T21" fmla="*/ 1357 h 1563"/>
                <a:gd name="T22" fmla="*/ 371 w 1564"/>
                <a:gd name="T23" fmla="*/ 1384 h 1563"/>
                <a:gd name="T24" fmla="*/ 442 w 1564"/>
                <a:gd name="T25" fmla="*/ 1393 h 1563"/>
                <a:gd name="T26" fmla="*/ 513 w 1564"/>
                <a:gd name="T27" fmla="*/ 1384 h 1563"/>
                <a:gd name="T28" fmla="*/ 578 w 1564"/>
                <a:gd name="T29" fmla="*/ 1357 h 1563"/>
                <a:gd name="T30" fmla="*/ 634 w 1564"/>
                <a:gd name="T31" fmla="*/ 1314 h 1563"/>
                <a:gd name="T32" fmla="*/ 1340 w 1564"/>
                <a:gd name="T33" fmla="*/ 603 h 1563"/>
                <a:gd name="T34" fmla="*/ 1377 w 1564"/>
                <a:gd name="T35" fmla="*/ 535 h 1563"/>
                <a:gd name="T36" fmla="*/ 1392 w 1564"/>
                <a:gd name="T37" fmla="*/ 462 h 1563"/>
                <a:gd name="T38" fmla="*/ 1387 w 1564"/>
                <a:gd name="T39" fmla="*/ 386 h 1563"/>
                <a:gd name="T40" fmla="*/ 1361 w 1564"/>
                <a:gd name="T41" fmla="*/ 314 h 1563"/>
                <a:gd name="T42" fmla="*/ 1313 w 1564"/>
                <a:gd name="T43" fmla="*/ 251 h 1563"/>
                <a:gd name="T44" fmla="*/ 1257 w 1564"/>
                <a:gd name="T45" fmla="*/ 208 h 1563"/>
                <a:gd name="T46" fmla="*/ 1192 w 1564"/>
                <a:gd name="T47" fmla="*/ 180 h 1563"/>
                <a:gd name="T48" fmla="*/ 1122 w 1564"/>
                <a:gd name="T49" fmla="*/ 172 h 1563"/>
                <a:gd name="T50" fmla="*/ 1173 w 1564"/>
                <a:gd name="T51" fmla="*/ 4 h 1563"/>
                <a:gd name="T52" fmla="*/ 1268 w 1564"/>
                <a:gd name="T53" fmla="*/ 26 h 1563"/>
                <a:gd name="T54" fmla="*/ 1357 w 1564"/>
                <a:gd name="T55" fmla="*/ 68 h 1563"/>
                <a:gd name="T56" fmla="*/ 1434 w 1564"/>
                <a:gd name="T57" fmla="*/ 130 h 1563"/>
                <a:gd name="T58" fmla="*/ 1498 w 1564"/>
                <a:gd name="T59" fmla="*/ 210 h 1563"/>
                <a:gd name="T60" fmla="*/ 1540 w 1564"/>
                <a:gd name="T61" fmla="*/ 299 h 1563"/>
                <a:gd name="T62" fmla="*/ 1561 w 1564"/>
                <a:gd name="T63" fmla="*/ 395 h 1563"/>
                <a:gd name="T64" fmla="*/ 1561 w 1564"/>
                <a:gd name="T65" fmla="*/ 491 h 1563"/>
                <a:gd name="T66" fmla="*/ 1540 w 1564"/>
                <a:gd name="T67" fmla="*/ 586 h 1563"/>
                <a:gd name="T68" fmla="*/ 1498 w 1564"/>
                <a:gd name="T69" fmla="*/ 675 h 1563"/>
                <a:gd name="T70" fmla="*/ 1434 w 1564"/>
                <a:gd name="T71" fmla="*/ 755 h 1563"/>
                <a:gd name="T72" fmla="*/ 718 w 1564"/>
                <a:gd name="T73" fmla="*/ 1468 h 1563"/>
                <a:gd name="T74" fmla="*/ 634 w 1564"/>
                <a:gd name="T75" fmla="*/ 1520 h 1563"/>
                <a:gd name="T76" fmla="*/ 541 w 1564"/>
                <a:gd name="T77" fmla="*/ 1552 h 1563"/>
                <a:gd name="T78" fmla="*/ 442 w 1564"/>
                <a:gd name="T79" fmla="*/ 1563 h 1563"/>
                <a:gd name="T80" fmla="*/ 343 w 1564"/>
                <a:gd name="T81" fmla="*/ 1552 h 1563"/>
                <a:gd name="T82" fmla="*/ 250 w 1564"/>
                <a:gd name="T83" fmla="*/ 1520 h 1563"/>
                <a:gd name="T84" fmla="*/ 167 w 1564"/>
                <a:gd name="T85" fmla="*/ 1468 h 1563"/>
                <a:gd name="T86" fmla="*/ 97 w 1564"/>
                <a:gd name="T87" fmla="*/ 1396 h 1563"/>
                <a:gd name="T88" fmla="*/ 44 w 1564"/>
                <a:gd name="T89" fmla="*/ 1313 h 1563"/>
                <a:gd name="T90" fmla="*/ 11 w 1564"/>
                <a:gd name="T91" fmla="*/ 1220 h 1563"/>
                <a:gd name="T92" fmla="*/ 0 w 1564"/>
                <a:gd name="T93" fmla="*/ 1122 h 1563"/>
                <a:gd name="T94" fmla="*/ 11 w 1564"/>
                <a:gd name="T95" fmla="*/ 1023 h 1563"/>
                <a:gd name="T96" fmla="*/ 44 w 1564"/>
                <a:gd name="T97" fmla="*/ 931 h 1563"/>
                <a:gd name="T98" fmla="*/ 97 w 1564"/>
                <a:gd name="T99" fmla="*/ 847 h 1563"/>
                <a:gd name="T100" fmla="*/ 810 w 1564"/>
                <a:gd name="T101" fmla="*/ 130 h 1563"/>
                <a:gd name="T102" fmla="*/ 888 w 1564"/>
                <a:gd name="T103" fmla="*/ 68 h 1563"/>
                <a:gd name="T104" fmla="*/ 976 w 1564"/>
                <a:gd name="T105" fmla="*/ 26 h 1563"/>
                <a:gd name="T106" fmla="*/ 1071 w 1564"/>
                <a:gd name="T107" fmla="*/ 4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4" h="1563">
                  <a:moveTo>
                    <a:pt x="1122" y="172"/>
                  </a:moveTo>
                  <a:lnTo>
                    <a:pt x="1087" y="174"/>
                  </a:lnTo>
                  <a:lnTo>
                    <a:pt x="1052" y="180"/>
                  </a:lnTo>
                  <a:lnTo>
                    <a:pt x="1019" y="191"/>
                  </a:lnTo>
                  <a:lnTo>
                    <a:pt x="987" y="208"/>
                  </a:lnTo>
                  <a:lnTo>
                    <a:pt x="957" y="228"/>
                  </a:lnTo>
                  <a:lnTo>
                    <a:pt x="931" y="251"/>
                  </a:lnTo>
                  <a:lnTo>
                    <a:pt x="250" y="931"/>
                  </a:lnTo>
                  <a:lnTo>
                    <a:pt x="226" y="957"/>
                  </a:lnTo>
                  <a:lnTo>
                    <a:pt x="208" y="987"/>
                  </a:lnTo>
                  <a:lnTo>
                    <a:pt x="191" y="1018"/>
                  </a:lnTo>
                  <a:lnTo>
                    <a:pt x="180" y="1051"/>
                  </a:lnTo>
                  <a:lnTo>
                    <a:pt x="174" y="1086"/>
                  </a:lnTo>
                  <a:lnTo>
                    <a:pt x="171" y="1122"/>
                  </a:lnTo>
                  <a:lnTo>
                    <a:pt x="174" y="1158"/>
                  </a:lnTo>
                  <a:lnTo>
                    <a:pt x="180" y="1192"/>
                  </a:lnTo>
                  <a:lnTo>
                    <a:pt x="191" y="1226"/>
                  </a:lnTo>
                  <a:lnTo>
                    <a:pt x="208" y="1257"/>
                  </a:lnTo>
                  <a:lnTo>
                    <a:pt x="226" y="1286"/>
                  </a:lnTo>
                  <a:lnTo>
                    <a:pt x="250" y="1314"/>
                  </a:lnTo>
                  <a:lnTo>
                    <a:pt x="278" y="1337"/>
                  </a:lnTo>
                  <a:lnTo>
                    <a:pt x="307" y="1357"/>
                  </a:lnTo>
                  <a:lnTo>
                    <a:pt x="338" y="1372"/>
                  </a:lnTo>
                  <a:lnTo>
                    <a:pt x="371" y="1384"/>
                  </a:lnTo>
                  <a:lnTo>
                    <a:pt x="407" y="1391"/>
                  </a:lnTo>
                  <a:lnTo>
                    <a:pt x="442" y="1393"/>
                  </a:lnTo>
                  <a:lnTo>
                    <a:pt x="478" y="1391"/>
                  </a:lnTo>
                  <a:lnTo>
                    <a:pt x="513" y="1384"/>
                  </a:lnTo>
                  <a:lnTo>
                    <a:pt x="546" y="1372"/>
                  </a:lnTo>
                  <a:lnTo>
                    <a:pt x="578" y="1357"/>
                  </a:lnTo>
                  <a:lnTo>
                    <a:pt x="607" y="1337"/>
                  </a:lnTo>
                  <a:lnTo>
                    <a:pt x="634" y="1314"/>
                  </a:lnTo>
                  <a:lnTo>
                    <a:pt x="1314" y="634"/>
                  </a:lnTo>
                  <a:lnTo>
                    <a:pt x="1340" y="603"/>
                  </a:lnTo>
                  <a:lnTo>
                    <a:pt x="1362" y="570"/>
                  </a:lnTo>
                  <a:lnTo>
                    <a:pt x="1377" y="535"/>
                  </a:lnTo>
                  <a:lnTo>
                    <a:pt x="1387" y="499"/>
                  </a:lnTo>
                  <a:lnTo>
                    <a:pt x="1392" y="462"/>
                  </a:lnTo>
                  <a:lnTo>
                    <a:pt x="1392" y="423"/>
                  </a:lnTo>
                  <a:lnTo>
                    <a:pt x="1387" y="386"/>
                  </a:lnTo>
                  <a:lnTo>
                    <a:pt x="1377" y="350"/>
                  </a:lnTo>
                  <a:lnTo>
                    <a:pt x="1361" y="314"/>
                  </a:lnTo>
                  <a:lnTo>
                    <a:pt x="1340" y="281"/>
                  </a:lnTo>
                  <a:lnTo>
                    <a:pt x="1313" y="251"/>
                  </a:lnTo>
                  <a:lnTo>
                    <a:pt x="1287" y="228"/>
                  </a:lnTo>
                  <a:lnTo>
                    <a:pt x="1257" y="208"/>
                  </a:lnTo>
                  <a:lnTo>
                    <a:pt x="1226" y="191"/>
                  </a:lnTo>
                  <a:lnTo>
                    <a:pt x="1192" y="180"/>
                  </a:lnTo>
                  <a:lnTo>
                    <a:pt x="1158" y="174"/>
                  </a:lnTo>
                  <a:lnTo>
                    <a:pt x="1122" y="172"/>
                  </a:lnTo>
                  <a:close/>
                  <a:moveTo>
                    <a:pt x="1122" y="0"/>
                  </a:moveTo>
                  <a:lnTo>
                    <a:pt x="1173" y="4"/>
                  </a:lnTo>
                  <a:lnTo>
                    <a:pt x="1221" y="12"/>
                  </a:lnTo>
                  <a:lnTo>
                    <a:pt x="1268" y="26"/>
                  </a:lnTo>
                  <a:lnTo>
                    <a:pt x="1313" y="44"/>
                  </a:lnTo>
                  <a:lnTo>
                    <a:pt x="1357" y="68"/>
                  </a:lnTo>
                  <a:lnTo>
                    <a:pt x="1397" y="97"/>
                  </a:lnTo>
                  <a:lnTo>
                    <a:pt x="1434" y="130"/>
                  </a:lnTo>
                  <a:lnTo>
                    <a:pt x="1469" y="168"/>
                  </a:lnTo>
                  <a:lnTo>
                    <a:pt x="1498" y="210"/>
                  </a:lnTo>
                  <a:lnTo>
                    <a:pt x="1522" y="254"/>
                  </a:lnTo>
                  <a:lnTo>
                    <a:pt x="1540" y="299"/>
                  </a:lnTo>
                  <a:lnTo>
                    <a:pt x="1553" y="346"/>
                  </a:lnTo>
                  <a:lnTo>
                    <a:pt x="1561" y="395"/>
                  </a:lnTo>
                  <a:lnTo>
                    <a:pt x="1564" y="443"/>
                  </a:lnTo>
                  <a:lnTo>
                    <a:pt x="1561" y="491"/>
                  </a:lnTo>
                  <a:lnTo>
                    <a:pt x="1553" y="538"/>
                  </a:lnTo>
                  <a:lnTo>
                    <a:pt x="1540" y="586"/>
                  </a:lnTo>
                  <a:lnTo>
                    <a:pt x="1522" y="631"/>
                  </a:lnTo>
                  <a:lnTo>
                    <a:pt x="1498" y="675"/>
                  </a:lnTo>
                  <a:lnTo>
                    <a:pt x="1469" y="716"/>
                  </a:lnTo>
                  <a:lnTo>
                    <a:pt x="1434" y="755"/>
                  </a:lnTo>
                  <a:lnTo>
                    <a:pt x="755" y="1435"/>
                  </a:lnTo>
                  <a:lnTo>
                    <a:pt x="718" y="1468"/>
                  </a:lnTo>
                  <a:lnTo>
                    <a:pt x="677" y="1496"/>
                  </a:lnTo>
                  <a:lnTo>
                    <a:pt x="634" y="1520"/>
                  </a:lnTo>
                  <a:lnTo>
                    <a:pt x="589" y="1539"/>
                  </a:lnTo>
                  <a:lnTo>
                    <a:pt x="541" y="1552"/>
                  </a:lnTo>
                  <a:lnTo>
                    <a:pt x="492" y="1561"/>
                  </a:lnTo>
                  <a:lnTo>
                    <a:pt x="442" y="1563"/>
                  </a:lnTo>
                  <a:lnTo>
                    <a:pt x="392" y="1561"/>
                  </a:lnTo>
                  <a:lnTo>
                    <a:pt x="343" y="1552"/>
                  </a:lnTo>
                  <a:lnTo>
                    <a:pt x="296" y="1539"/>
                  </a:lnTo>
                  <a:lnTo>
                    <a:pt x="250" y="1520"/>
                  </a:lnTo>
                  <a:lnTo>
                    <a:pt x="208" y="1496"/>
                  </a:lnTo>
                  <a:lnTo>
                    <a:pt x="167" y="1468"/>
                  </a:lnTo>
                  <a:lnTo>
                    <a:pt x="130" y="1435"/>
                  </a:lnTo>
                  <a:lnTo>
                    <a:pt x="97" y="1396"/>
                  </a:lnTo>
                  <a:lnTo>
                    <a:pt x="68" y="1357"/>
                  </a:lnTo>
                  <a:lnTo>
                    <a:pt x="44" y="1313"/>
                  </a:lnTo>
                  <a:lnTo>
                    <a:pt x="25" y="1268"/>
                  </a:lnTo>
                  <a:lnTo>
                    <a:pt x="11" y="1220"/>
                  </a:lnTo>
                  <a:lnTo>
                    <a:pt x="3" y="1172"/>
                  </a:lnTo>
                  <a:lnTo>
                    <a:pt x="0" y="1122"/>
                  </a:lnTo>
                  <a:lnTo>
                    <a:pt x="3" y="1072"/>
                  </a:lnTo>
                  <a:lnTo>
                    <a:pt x="11" y="1023"/>
                  </a:lnTo>
                  <a:lnTo>
                    <a:pt x="25" y="976"/>
                  </a:lnTo>
                  <a:lnTo>
                    <a:pt x="44" y="931"/>
                  </a:lnTo>
                  <a:lnTo>
                    <a:pt x="68" y="888"/>
                  </a:lnTo>
                  <a:lnTo>
                    <a:pt x="97" y="847"/>
                  </a:lnTo>
                  <a:lnTo>
                    <a:pt x="130" y="810"/>
                  </a:lnTo>
                  <a:lnTo>
                    <a:pt x="810" y="130"/>
                  </a:lnTo>
                  <a:lnTo>
                    <a:pt x="847" y="97"/>
                  </a:lnTo>
                  <a:lnTo>
                    <a:pt x="888" y="68"/>
                  </a:lnTo>
                  <a:lnTo>
                    <a:pt x="931" y="44"/>
                  </a:lnTo>
                  <a:lnTo>
                    <a:pt x="976" y="26"/>
                  </a:lnTo>
                  <a:lnTo>
                    <a:pt x="1023" y="12"/>
                  </a:lnTo>
                  <a:lnTo>
                    <a:pt x="1071" y="4"/>
                  </a:lnTo>
                  <a:lnTo>
                    <a:pt x="1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525" y="7614"/>
              <a:ext cx="187" cy="187"/>
            </a:xfrm>
            <a:custGeom>
              <a:avLst/>
              <a:gdLst>
                <a:gd name="T0" fmla="*/ 636 w 1498"/>
                <a:gd name="T1" fmla="*/ 182 h 1500"/>
                <a:gd name="T2" fmla="*/ 476 w 1498"/>
                <a:gd name="T3" fmla="*/ 239 h 1500"/>
                <a:gd name="T4" fmla="*/ 339 w 1498"/>
                <a:gd name="T5" fmla="*/ 340 h 1500"/>
                <a:gd name="T6" fmla="*/ 236 w 1498"/>
                <a:gd name="T7" fmla="*/ 481 h 1500"/>
                <a:gd name="T8" fmla="*/ 181 w 1498"/>
                <a:gd name="T9" fmla="*/ 639 h 1500"/>
                <a:gd name="T10" fmla="*/ 173 w 1498"/>
                <a:gd name="T11" fmla="*/ 806 h 1500"/>
                <a:gd name="T12" fmla="*/ 213 w 1498"/>
                <a:gd name="T13" fmla="*/ 968 h 1500"/>
                <a:gd name="T14" fmla="*/ 299 w 1498"/>
                <a:gd name="T15" fmla="*/ 1116 h 1500"/>
                <a:gd name="T16" fmla="*/ 428 w 1498"/>
                <a:gd name="T17" fmla="*/ 1232 h 1500"/>
                <a:gd name="T18" fmla="*/ 581 w 1498"/>
                <a:gd name="T19" fmla="*/ 1305 h 1500"/>
                <a:gd name="T20" fmla="*/ 749 w 1498"/>
                <a:gd name="T21" fmla="*/ 1330 h 1500"/>
                <a:gd name="T22" fmla="*/ 918 w 1498"/>
                <a:gd name="T23" fmla="*/ 1305 h 1500"/>
                <a:gd name="T24" fmla="*/ 1071 w 1498"/>
                <a:gd name="T25" fmla="*/ 1232 h 1500"/>
                <a:gd name="T26" fmla="*/ 1200 w 1498"/>
                <a:gd name="T27" fmla="*/ 1116 h 1500"/>
                <a:gd name="T28" fmla="*/ 1286 w 1498"/>
                <a:gd name="T29" fmla="*/ 968 h 1500"/>
                <a:gd name="T30" fmla="*/ 1326 w 1498"/>
                <a:gd name="T31" fmla="*/ 806 h 1500"/>
                <a:gd name="T32" fmla="*/ 1318 w 1498"/>
                <a:gd name="T33" fmla="*/ 639 h 1500"/>
                <a:gd name="T34" fmla="*/ 1262 w 1498"/>
                <a:gd name="T35" fmla="*/ 481 h 1500"/>
                <a:gd name="T36" fmla="*/ 1159 w 1498"/>
                <a:gd name="T37" fmla="*/ 340 h 1500"/>
                <a:gd name="T38" fmla="*/ 1023 w 1498"/>
                <a:gd name="T39" fmla="*/ 239 h 1500"/>
                <a:gd name="T40" fmla="*/ 863 w 1498"/>
                <a:gd name="T41" fmla="*/ 182 h 1500"/>
                <a:gd name="T42" fmla="*/ 749 w 1498"/>
                <a:gd name="T43" fmla="*/ 0 h 1500"/>
                <a:gd name="T44" fmla="*/ 945 w 1498"/>
                <a:gd name="T45" fmla="*/ 26 h 1500"/>
                <a:gd name="T46" fmla="*/ 1124 w 1498"/>
                <a:gd name="T47" fmla="*/ 100 h 1500"/>
                <a:gd name="T48" fmla="*/ 1280 w 1498"/>
                <a:gd name="T49" fmla="*/ 221 h 1500"/>
                <a:gd name="T50" fmla="*/ 1396 w 1498"/>
                <a:gd name="T51" fmla="*/ 371 h 1500"/>
                <a:gd name="T52" fmla="*/ 1470 w 1498"/>
                <a:gd name="T53" fmla="*/ 540 h 1500"/>
                <a:gd name="T54" fmla="*/ 1498 w 1498"/>
                <a:gd name="T55" fmla="*/ 720 h 1500"/>
                <a:gd name="T56" fmla="*/ 1484 w 1498"/>
                <a:gd name="T57" fmla="*/ 900 h 1500"/>
                <a:gd name="T58" fmla="*/ 1426 w 1498"/>
                <a:gd name="T59" fmla="*/ 1075 h 1500"/>
                <a:gd name="T60" fmla="*/ 1324 w 1498"/>
                <a:gd name="T61" fmla="*/ 1233 h 1500"/>
                <a:gd name="T62" fmla="*/ 1179 w 1498"/>
                <a:gd name="T63" fmla="*/ 1365 h 1500"/>
                <a:gd name="T64" fmla="*/ 1006 w 1498"/>
                <a:gd name="T65" fmla="*/ 1455 h 1500"/>
                <a:gd name="T66" fmla="*/ 816 w 1498"/>
                <a:gd name="T67" fmla="*/ 1497 h 1500"/>
                <a:gd name="T68" fmla="*/ 618 w 1498"/>
                <a:gd name="T69" fmla="*/ 1489 h 1500"/>
                <a:gd name="T70" fmla="*/ 432 w 1498"/>
                <a:gd name="T71" fmla="*/ 1430 h 1500"/>
                <a:gd name="T72" fmla="*/ 268 w 1498"/>
                <a:gd name="T73" fmla="*/ 1325 h 1500"/>
                <a:gd name="T74" fmla="*/ 136 w 1498"/>
                <a:gd name="T75" fmla="*/ 1183 h 1500"/>
                <a:gd name="T76" fmla="*/ 49 w 1498"/>
                <a:gd name="T77" fmla="*/ 1018 h 1500"/>
                <a:gd name="T78" fmla="*/ 5 w 1498"/>
                <a:gd name="T79" fmla="*/ 841 h 1500"/>
                <a:gd name="T80" fmla="*/ 5 w 1498"/>
                <a:gd name="T81" fmla="*/ 660 h 1500"/>
                <a:gd name="T82" fmla="*/ 49 w 1498"/>
                <a:gd name="T83" fmla="*/ 482 h 1500"/>
                <a:gd name="T84" fmla="*/ 136 w 1498"/>
                <a:gd name="T85" fmla="*/ 318 h 1500"/>
                <a:gd name="T86" fmla="*/ 268 w 1498"/>
                <a:gd name="T87" fmla="*/ 176 h 1500"/>
                <a:gd name="T88" fmla="*/ 432 w 1498"/>
                <a:gd name="T89" fmla="*/ 70 h 1500"/>
                <a:gd name="T90" fmla="*/ 618 w 1498"/>
                <a:gd name="T91" fmla="*/ 12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8" h="1500">
                  <a:moveTo>
                    <a:pt x="749" y="171"/>
                  </a:moveTo>
                  <a:lnTo>
                    <a:pt x="692" y="173"/>
                  </a:lnTo>
                  <a:lnTo>
                    <a:pt x="636" y="182"/>
                  </a:lnTo>
                  <a:lnTo>
                    <a:pt x="581" y="195"/>
                  </a:lnTo>
                  <a:lnTo>
                    <a:pt x="527" y="215"/>
                  </a:lnTo>
                  <a:lnTo>
                    <a:pt x="476" y="239"/>
                  </a:lnTo>
                  <a:lnTo>
                    <a:pt x="428" y="268"/>
                  </a:lnTo>
                  <a:lnTo>
                    <a:pt x="382" y="302"/>
                  </a:lnTo>
                  <a:lnTo>
                    <a:pt x="339" y="340"/>
                  </a:lnTo>
                  <a:lnTo>
                    <a:pt x="299" y="384"/>
                  </a:lnTo>
                  <a:lnTo>
                    <a:pt x="265" y="431"/>
                  </a:lnTo>
                  <a:lnTo>
                    <a:pt x="236" y="481"/>
                  </a:lnTo>
                  <a:lnTo>
                    <a:pt x="213" y="532"/>
                  </a:lnTo>
                  <a:lnTo>
                    <a:pt x="194" y="585"/>
                  </a:lnTo>
                  <a:lnTo>
                    <a:pt x="181" y="639"/>
                  </a:lnTo>
                  <a:lnTo>
                    <a:pt x="173" y="695"/>
                  </a:lnTo>
                  <a:lnTo>
                    <a:pt x="170" y="750"/>
                  </a:lnTo>
                  <a:lnTo>
                    <a:pt x="173" y="806"/>
                  </a:lnTo>
                  <a:lnTo>
                    <a:pt x="181" y="861"/>
                  </a:lnTo>
                  <a:lnTo>
                    <a:pt x="194" y="915"/>
                  </a:lnTo>
                  <a:lnTo>
                    <a:pt x="213" y="968"/>
                  </a:lnTo>
                  <a:lnTo>
                    <a:pt x="236" y="1020"/>
                  </a:lnTo>
                  <a:lnTo>
                    <a:pt x="265" y="1068"/>
                  </a:lnTo>
                  <a:lnTo>
                    <a:pt x="299" y="1116"/>
                  </a:lnTo>
                  <a:lnTo>
                    <a:pt x="339" y="1160"/>
                  </a:lnTo>
                  <a:lnTo>
                    <a:pt x="382" y="1198"/>
                  </a:lnTo>
                  <a:lnTo>
                    <a:pt x="428" y="1232"/>
                  </a:lnTo>
                  <a:lnTo>
                    <a:pt x="476" y="1262"/>
                  </a:lnTo>
                  <a:lnTo>
                    <a:pt x="527" y="1286"/>
                  </a:lnTo>
                  <a:lnTo>
                    <a:pt x="581" y="1305"/>
                  </a:lnTo>
                  <a:lnTo>
                    <a:pt x="636" y="1319"/>
                  </a:lnTo>
                  <a:lnTo>
                    <a:pt x="692" y="1326"/>
                  </a:lnTo>
                  <a:lnTo>
                    <a:pt x="749" y="1330"/>
                  </a:lnTo>
                  <a:lnTo>
                    <a:pt x="807" y="1326"/>
                  </a:lnTo>
                  <a:lnTo>
                    <a:pt x="863" y="1319"/>
                  </a:lnTo>
                  <a:lnTo>
                    <a:pt x="918" y="1305"/>
                  </a:lnTo>
                  <a:lnTo>
                    <a:pt x="971" y="1286"/>
                  </a:lnTo>
                  <a:lnTo>
                    <a:pt x="1023" y="1262"/>
                  </a:lnTo>
                  <a:lnTo>
                    <a:pt x="1071" y="1232"/>
                  </a:lnTo>
                  <a:lnTo>
                    <a:pt x="1117" y="1198"/>
                  </a:lnTo>
                  <a:lnTo>
                    <a:pt x="1159" y="1160"/>
                  </a:lnTo>
                  <a:lnTo>
                    <a:pt x="1200" y="1116"/>
                  </a:lnTo>
                  <a:lnTo>
                    <a:pt x="1234" y="1068"/>
                  </a:lnTo>
                  <a:lnTo>
                    <a:pt x="1262" y="1020"/>
                  </a:lnTo>
                  <a:lnTo>
                    <a:pt x="1286" y="968"/>
                  </a:lnTo>
                  <a:lnTo>
                    <a:pt x="1305" y="915"/>
                  </a:lnTo>
                  <a:lnTo>
                    <a:pt x="1318" y="861"/>
                  </a:lnTo>
                  <a:lnTo>
                    <a:pt x="1326" y="806"/>
                  </a:lnTo>
                  <a:lnTo>
                    <a:pt x="1329" y="750"/>
                  </a:lnTo>
                  <a:lnTo>
                    <a:pt x="1326" y="695"/>
                  </a:lnTo>
                  <a:lnTo>
                    <a:pt x="1318" y="639"/>
                  </a:lnTo>
                  <a:lnTo>
                    <a:pt x="1305" y="585"/>
                  </a:lnTo>
                  <a:lnTo>
                    <a:pt x="1286" y="532"/>
                  </a:lnTo>
                  <a:lnTo>
                    <a:pt x="1262" y="481"/>
                  </a:lnTo>
                  <a:lnTo>
                    <a:pt x="1234" y="431"/>
                  </a:lnTo>
                  <a:lnTo>
                    <a:pt x="1200" y="384"/>
                  </a:lnTo>
                  <a:lnTo>
                    <a:pt x="1159" y="340"/>
                  </a:lnTo>
                  <a:lnTo>
                    <a:pt x="1117" y="302"/>
                  </a:lnTo>
                  <a:lnTo>
                    <a:pt x="1071" y="268"/>
                  </a:lnTo>
                  <a:lnTo>
                    <a:pt x="1023" y="239"/>
                  </a:lnTo>
                  <a:lnTo>
                    <a:pt x="971" y="215"/>
                  </a:lnTo>
                  <a:lnTo>
                    <a:pt x="918" y="195"/>
                  </a:lnTo>
                  <a:lnTo>
                    <a:pt x="863" y="182"/>
                  </a:lnTo>
                  <a:lnTo>
                    <a:pt x="807" y="173"/>
                  </a:lnTo>
                  <a:lnTo>
                    <a:pt x="749" y="171"/>
                  </a:lnTo>
                  <a:close/>
                  <a:moveTo>
                    <a:pt x="749" y="0"/>
                  </a:moveTo>
                  <a:lnTo>
                    <a:pt x="816" y="3"/>
                  </a:lnTo>
                  <a:lnTo>
                    <a:pt x="881" y="12"/>
                  </a:lnTo>
                  <a:lnTo>
                    <a:pt x="945" y="26"/>
                  </a:lnTo>
                  <a:lnTo>
                    <a:pt x="1006" y="45"/>
                  </a:lnTo>
                  <a:lnTo>
                    <a:pt x="1067" y="70"/>
                  </a:lnTo>
                  <a:lnTo>
                    <a:pt x="1124" y="100"/>
                  </a:lnTo>
                  <a:lnTo>
                    <a:pt x="1179" y="135"/>
                  </a:lnTo>
                  <a:lnTo>
                    <a:pt x="1231" y="176"/>
                  </a:lnTo>
                  <a:lnTo>
                    <a:pt x="1280" y="221"/>
                  </a:lnTo>
                  <a:lnTo>
                    <a:pt x="1324" y="268"/>
                  </a:lnTo>
                  <a:lnTo>
                    <a:pt x="1362" y="318"/>
                  </a:lnTo>
                  <a:lnTo>
                    <a:pt x="1396" y="371"/>
                  </a:lnTo>
                  <a:lnTo>
                    <a:pt x="1426" y="426"/>
                  </a:lnTo>
                  <a:lnTo>
                    <a:pt x="1450" y="482"/>
                  </a:lnTo>
                  <a:lnTo>
                    <a:pt x="1470" y="540"/>
                  </a:lnTo>
                  <a:lnTo>
                    <a:pt x="1484" y="599"/>
                  </a:lnTo>
                  <a:lnTo>
                    <a:pt x="1494" y="660"/>
                  </a:lnTo>
                  <a:lnTo>
                    <a:pt x="1498" y="720"/>
                  </a:lnTo>
                  <a:lnTo>
                    <a:pt x="1498" y="781"/>
                  </a:lnTo>
                  <a:lnTo>
                    <a:pt x="1494" y="841"/>
                  </a:lnTo>
                  <a:lnTo>
                    <a:pt x="1484" y="900"/>
                  </a:lnTo>
                  <a:lnTo>
                    <a:pt x="1470" y="960"/>
                  </a:lnTo>
                  <a:lnTo>
                    <a:pt x="1450" y="1018"/>
                  </a:lnTo>
                  <a:lnTo>
                    <a:pt x="1426" y="1075"/>
                  </a:lnTo>
                  <a:lnTo>
                    <a:pt x="1396" y="1130"/>
                  </a:lnTo>
                  <a:lnTo>
                    <a:pt x="1362" y="1183"/>
                  </a:lnTo>
                  <a:lnTo>
                    <a:pt x="1324" y="1233"/>
                  </a:lnTo>
                  <a:lnTo>
                    <a:pt x="1280" y="1280"/>
                  </a:lnTo>
                  <a:lnTo>
                    <a:pt x="1231" y="1325"/>
                  </a:lnTo>
                  <a:lnTo>
                    <a:pt x="1179" y="1365"/>
                  </a:lnTo>
                  <a:lnTo>
                    <a:pt x="1124" y="1400"/>
                  </a:lnTo>
                  <a:lnTo>
                    <a:pt x="1067" y="1430"/>
                  </a:lnTo>
                  <a:lnTo>
                    <a:pt x="1006" y="1455"/>
                  </a:lnTo>
                  <a:lnTo>
                    <a:pt x="945" y="1475"/>
                  </a:lnTo>
                  <a:lnTo>
                    <a:pt x="881" y="1489"/>
                  </a:lnTo>
                  <a:lnTo>
                    <a:pt x="816" y="1497"/>
                  </a:lnTo>
                  <a:lnTo>
                    <a:pt x="749" y="1500"/>
                  </a:lnTo>
                  <a:lnTo>
                    <a:pt x="683" y="1497"/>
                  </a:lnTo>
                  <a:lnTo>
                    <a:pt x="618" y="1489"/>
                  </a:lnTo>
                  <a:lnTo>
                    <a:pt x="554" y="1475"/>
                  </a:lnTo>
                  <a:lnTo>
                    <a:pt x="492" y="1455"/>
                  </a:lnTo>
                  <a:lnTo>
                    <a:pt x="432" y="1430"/>
                  </a:lnTo>
                  <a:lnTo>
                    <a:pt x="375" y="1400"/>
                  </a:lnTo>
                  <a:lnTo>
                    <a:pt x="320" y="1365"/>
                  </a:lnTo>
                  <a:lnTo>
                    <a:pt x="268" y="1325"/>
                  </a:lnTo>
                  <a:lnTo>
                    <a:pt x="219" y="1280"/>
                  </a:lnTo>
                  <a:lnTo>
                    <a:pt x="175" y="1233"/>
                  </a:lnTo>
                  <a:lnTo>
                    <a:pt x="136" y="1183"/>
                  </a:lnTo>
                  <a:lnTo>
                    <a:pt x="102" y="1130"/>
                  </a:lnTo>
                  <a:lnTo>
                    <a:pt x="73" y="1075"/>
                  </a:lnTo>
                  <a:lnTo>
                    <a:pt x="49" y="1018"/>
                  </a:lnTo>
                  <a:lnTo>
                    <a:pt x="29" y="960"/>
                  </a:lnTo>
                  <a:lnTo>
                    <a:pt x="15" y="900"/>
                  </a:lnTo>
                  <a:lnTo>
                    <a:pt x="5" y="841"/>
                  </a:lnTo>
                  <a:lnTo>
                    <a:pt x="0" y="781"/>
                  </a:lnTo>
                  <a:lnTo>
                    <a:pt x="0" y="720"/>
                  </a:lnTo>
                  <a:lnTo>
                    <a:pt x="5" y="660"/>
                  </a:lnTo>
                  <a:lnTo>
                    <a:pt x="15" y="599"/>
                  </a:lnTo>
                  <a:lnTo>
                    <a:pt x="29" y="540"/>
                  </a:lnTo>
                  <a:lnTo>
                    <a:pt x="49" y="482"/>
                  </a:lnTo>
                  <a:lnTo>
                    <a:pt x="73" y="426"/>
                  </a:lnTo>
                  <a:lnTo>
                    <a:pt x="102" y="371"/>
                  </a:lnTo>
                  <a:lnTo>
                    <a:pt x="136" y="318"/>
                  </a:lnTo>
                  <a:lnTo>
                    <a:pt x="175" y="268"/>
                  </a:lnTo>
                  <a:lnTo>
                    <a:pt x="219" y="221"/>
                  </a:lnTo>
                  <a:lnTo>
                    <a:pt x="268" y="176"/>
                  </a:lnTo>
                  <a:lnTo>
                    <a:pt x="320" y="135"/>
                  </a:lnTo>
                  <a:lnTo>
                    <a:pt x="375" y="100"/>
                  </a:lnTo>
                  <a:lnTo>
                    <a:pt x="432" y="70"/>
                  </a:lnTo>
                  <a:lnTo>
                    <a:pt x="492" y="45"/>
                  </a:lnTo>
                  <a:lnTo>
                    <a:pt x="554" y="26"/>
                  </a:lnTo>
                  <a:lnTo>
                    <a:pt x="618" y="12"/>
                  </a:lnTo>
                  <a:lnTo>
                    <a:pt x="683" y="3"/>
                  </a:lnTo>
                  <a:lnTo>
                    <a:pt x="7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12"/>
          <p:cNvGrpSpPr>
            <a:grpSpLocks noChangeAspect="1"/>
          </p:cNvGrpSpPr>
          <p:nvPr/>
        </p:nvGrpSpPr>
        <p:grpSpPr bwMode="auto">
          <a:xfrm>
            <a:off x="4734922" y="1802986"/>
            <a:ext cx="324839" cy="317003"/>
            <a:chOff x="2047" y="7561"/>
            <a:chExt cx="456" cy="44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2047" y="7561"/>
              <a:ext cx="456" cy="238"/>
            </a:xfrm>
            <a:custGeom>
              <a:avLst/>
              <a:gdLst>
                <a:gd name="T0" fmla="*/ 2045 w 3651"/>
                <a:gd name="T1" fmla="*/ 14 h 1907"/>
                <a:gd name="T2" fmla="*/ 2361 w 3651"/>
                <a:gd name="T3" fmla="*/ 82 h 1907"/>
                <a:gd name="T4" fmla="*/ 2654 w 3651"/>
                <a:gd name="T5" fmla="*/ 200 h 1907"/>
                <a:gd name="T6" fmla="*/ 2919 w 3651"/>
                <a:gd name="T7" fmla="*/ 366 h 1907"/>
                <a:gd name="T8" fmla="*/ 3151 w 3651"/>
                <a:gd name="T9" fmla="*/ 574 h 1907"/>
                <a:gd name="T10" fmla="*/ 3345 w 3651"/>
                <a:gd name="T11" fmla="*/ 818 h 1907"/>
                <a:gd name="T12" fmla="*/ 3496 w 3651"/>
                <a:gd name="T13" fmla="*/ 1092 h 1907"/>
                <a:gd name="T14" fmla="*/ 3598 w 3651"/>
                <a:gd name="T15" fmla="*/ 1393 h 1907"/>
                <a:gd name="T16" fmla="*/ 3647 w 3651"/>
                <a:gd name="T17" fmla="*/ 1715 h 1907"/>
                <a:gd name="T18" fmla="*/ 3640 w 3651"/>
                <a:gd name="T19" fmla="*/ 1867 h 1907"/>
                <a:gd name="T20" fmla="*/ 3591 w 3651"/>
                <a:gd name="T21" fmla="*/ 1904 h 1907"/>
                <a:gd name="T22" fmla="*/ 3529 w 3651"/>
                <a:gd name="T23" fmla="*/ 1896 h 1907"/>
                <a:gd name="T24" fmla="*/ 3492 w 3651"/>
                <a:gd name="T25" fmla="*/ 1849 h 1907"/>
                <a:gd name="T26" fmla="*/ 3475 w 3651"/>
                <a:gd name="T27" fmla="*/ 1610 h 1907"/>
                <a:gd name="T28" fmla="*/ 3404 w 3651"/>
                <a:gd name="T29" fmla="*/ 1301 h 1907"/>
                <a:gd name="T30" fmla="*/ 3279 w 3651"/>
                <a:gd name="T31" fmla="*/ 1017 h 1907"/>
                <a:gd name="T32" fmla="*/ 3104 w 3651"/>
                <a:gd name="T33" fmla="*/ 763 h 1907"/>
                <a:gd name="T34" fmla="*/ 2888 w 3651"/>
                <a:gd name="T35" fmla="*/ 547 h 1907"/>
                <a:gd name="T36" fmla="*/ 2635 w 3651"/>
                <a:gd name="T37" fmla="*/ 372 h 1907"/>
                <a:gd name="T38" fmla="*/ 2351 w 3651"/>
                <a:gd name="T39" fmla="*/ 247 h 1907"/>
                <a:gd name="T40" fmla="*/ 2042 w 3651"/>
                <a:gd name="T41" fmla="*/ 176 h 1907"/>
                <a:gd name="T42" fmla="*/ 1715 w 3651"/>
                <a:gd name="T43" fmla="*/ 166 h 1907"/>
                <a:gd name="T44" fmla="*/ 1400 w 3651"/>
                <a:gd name="T45" fmla="*/ 217 h 1907"/>
                <a:gd name="T46" fmla="*/ 1107 w 3651"/>
                <a:gd name="T47" fmla="*/ 325 h 1907"/>
                <a:gd name="T48" fmla="*/ 843 w 3651"/>
                <a:gd name="T49" fmla="*/ 484 h 1907"/>
                <a:gd name="T50" fmla="*/ 613 w 3651"/>
                <a:gd name="T51" fmla="*/ 687 h 1907"/>
                <a:gd name="T52" fmla="*/ 424 w 3651"/>
                <a:gd name="T53" fmla="*/ 929 h 1907"/>
                <a:gd name="T54" fmla="*/ 282 w 3651"/>
                <a:gd name="T55" fmla="*/ 1203 h 1907"/>
                <a:gd name="T56" fmla="*/ 192 w 3651"/>
                <a:gd name="T57" fmla="*/ 1504 h 1907"/>
                <a:gd name="T58" fmla="*/ 161 w 3651"/>
                <a:gd name="T59" fmla="*/ 1826 h 1907"/>
                <a:gd name="T60" fmla="*/ 138 w 3651"/>
                <a:gd name="T61" fmla="*/ 1884 h 1907"/>
                <a:gd name="T62" fmla="*/ 81 w 3651"/>
                <a:gd name="T63" fmla="*/ 1907 h 1907"/>
                <a:gd name="T64" fmla="*/ 23 w 3651"/>
                <a:gd name="T65" fmla="*/ 1884 h 1907"/>
                <a:gd name="T66" fmla="*/ 0 w 3651"/>
                <a:gd name="T67" fmla="*/ 1826 h 1907"/>
                <a:gd name="T68" fmla="*/ 30 w 3651"/>
                <a:gd name="T69" fmla="*/ 1499 h 1907"/>
                <a:gd name="T70" fmla="*/ 114 w 3651"/>
                <a:gd name="T71" fmla="*/ 1190 h 1907"/>
                <a:gd name="T72" fmla="*/ 250 w 3651"/>
                <a:gd name="T73" fmla="*/ 906 h 1907"/>
                <a:gd name="T74" fmla="*/ 430 w 3651"/>
                <a:gd name="T75" fmla="*/ 651 h 1907"/>
                <a:gd name="T76" fmla="*/ 650 w 3651"/>
                <a:gd name="T77" fmla="*/ 430 h 1907"/>
                <a:gd name="T78" fmla="*/ 905 w 3651"/>
                <a:gd name="T79" fmla="*/ 250 h 1907"/>
                <a:gd name="T80" fmla="*/ 1189 w 3651"/>
                <a:gd name="T81" fmla="*/ 115 h 1907"/>
                <a:gd name="T82" fmla="*/ 1498 w 3651"/>
                <a:gd name="T83" fmla="*/ 30 h 1907"/>
                <a:gd name="T84" fmla="*/ 1825 w 3651"/>
                <a:gd name="T85" fmla="*/ 0 h 1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1" h="1907">
                  <a:moveTo>
                    <a:pt x="1825" y="0"/>
                  </a:moveTo>
                  <a:lnTo>
                    <a:pt x="1936" y="4"/>
                  </a:lnTo>
                  <a:lnTo>
                    <a:pt x="2045" y="14"/>
                  </a:lnTo>
                  <a:lnTo>
                    <a:pt x="2153" y="30"/>
                  </a:lnTo>
                  <a:lnTo>
                    <a:pt x="2258" y="53"/>
                  </a:lnTo>
                  <a:lnTo>
                    <a:pt x="2361" y="82"/>
                  </a:lnTo>
                  <a:lnTo>
                    <a:pt x="2462" y="115"/>
                  </a:lnTo>
                  <a:lnTo>
                    <a:pt x="2559" y="155"/>
                  </a:lnTo>
                  <a:lnTo>
                    <a:pt x="2654" y="200"/>
                  </a:lnTo>
                  <a:lnTo>
                    <a:pt x="2746" y="250"/>
                  </a:lnTo>
                  <a:lnTo>
                    <a:pt x="2833" y="306"/>
                  </a:lnTo>
                  <a:lnTo>
                    <a:pt x="2919" y="366"/>
                  </a:lnTo>
                  <a:lnTo>
                    <a:pt x="3000" y="430"/>
                  </a:lnTo>
                  <a:lnTo>
                    <a:pt x="3078" y="500"/>
                  </a:lnTo>
                  <a:lnTo>
                    <a:pt x="3151" y="574"/>
                  </a:lnTo>
                  <a:lnTo>
                    <a:pt x="3220" y="651"/>
                  </a:lnTo>
                  <a:lnTo>
                    <a:pt x="3285" y="732"/>
                  </a:lnTo>
                  <a:lnTo>
                    <a:pt x="3345" y="818"/>
                  </a:lnTo>
                  <a:lnTo>
                    <a:pt x="3401" y="906"/>
                  </a:lnTo>
                  <a:lnTo>
                    <a:pt x="3451" y="998"/>
                  </a:lnTo>
                  <a:lnTo>
                    <a:pt x="3496" y="1092"/>
                  </a:lnTo>
                  <a:lnTo>
                    <a:pt x="3536" y="1190"/>
                  </a:lnTo>
                  <a:lnTo>
                    <a:pt x="3570" y="1291"/>
                  </a:lnTo>
                  <a:lnTo>
                    <a:pt x="3598" y="1393"/>
                  </a:lnTo>
                  <a:lnTo>
                    <a:pt x="3621" y="1499"/>
                  </a:lnTo>
                  <a:lnTo>
                    <a:pt x="3637" y="1606"/>
                  </a:lnTo>
                  <a:lnTo>
                    <a:pt x="3647" y="1715"/>
                  </a:lnTo>
                  <a:lnTo>
                    <a:pt x="3651" y="1826"/>
                  </a:lnTo>
                  <a:lnTo>
                    <a:pt x="3647" y="1849"/>
                  </a:lnTo>
                  <a:lnTo>
                    <a:pt x="3640" y="1867"/>
                  </a:lnTo>
                  <a:lnTo>
                    <a:pt x="3626" y="1884"/>
                  </a:lnTo>
                  <a:lnTo>
                    <a:pt x="3611" y="1896"/>
                  </a:lnTo>
                  <a:lnTo>
                    <a:pt x="3591" y="1904"/>
                  </a:lnTo>
                  <a:lnTo>
                    <a:pt x="3570" y="1907"/>
                  </a:lnTo>
                  <a:lnTo>
                    <a:pt x="3549" y="1904"/>
                  </a:lnTo>
                  <a:lnTo>
                    <a:pt x="3529" y="1896"/>
                  </a:lnTo>
                  <a:lnTo>
                    <a:pt x="3513" y="1884"/>
                  </a:lnTo>
                  <a:lnTo>
                    <a:pt x="3500" y="1867"/>
                  </a:lnTo>
                  <a:lnTo>
                    <a:pt x="3492" y="1849"/>
                  </a:lnTo>
                  <a:lnTo>
                    <a:pt x="3489" y="1826"/>
                  </a:lnTo>
                  <a:lnTo>
                    <a:pt x="3485" y="1717"/>
                  </a:lnTo>
                  <a:lnTo>
                    <a:pt x="3475" y="1610"/>
                  </a:lnTo>
                  <a:lnTo>
                    <a:pt x="3457" y="1504"/>
                  </a:lnTo>
                  <a:lnTo>
                    <a:pt x="3434" y="1401"/>
                  </a:lnTo>
                  <a:lnTo>
                    <a:pt x="3404" y="1301"/>
                  </a:lnTo>
                  <a:lnTo>
                    <a:pt x="3368" y="1203"/>
                  </a:lnTo>
                  <a:lnTo>
                    <a:pt x="3326" y="1109"/>
                  </a:lnTo>
                  <a:lnTo>
                    <a:pt x="3279" y="1017"/>
                  </a:lnTo>
                  <a:lnTo>
                    <a:pt x="3225" y="929"/>
                  </a:lnTo>
                  <a:lnTo>
                    <a:pt x="3168" y="845"/>
                  </a:lnTo>
                  <a:lnTo>
                    <a:pt x="3104" y="763"/>
                  </a:lnTo>
                  <a:lnTo>
                    <a:pt x="3037" y="687"/>
                  </a:lnTo>
                  <a:lnTo>
                    <a:pt x="2965" y="615"/>
                  </a:lnTo>
                  <a:lnTo>
                    <a:pt x="2888" y="547"/>
                  </a:lnTo>
                  <a:lnTo>
                    <a:pt x="2807" y="484"/>
                  </a:lnTo>
                  <a:lnTo>
                    <a:pt x="2722" y="426"/>
                  </a:lnTo>
                  <a:lnTo>
                    <a:pt x="2635" y="372"/>
                  </a:lnTo>
                  <a:lnTo>
                    <a:pt x="2543" y="325"/>
                  </a:lnTo>
                  <a:lnTo>
                    <a:pt x="2448" y="284"/>
                  </a:lnTo>
                  <a:lnTo>
                    <a:pt x="2351" y="247"/>
                  </a:lnTo>
                  <a:lnTo>
                    <a:pt x="2249" y="217"/>
                  </a:lnTo>
                  <a:lnTo>
                    <a:pt x="2147" y="194"/>
                  </a:lnTo>
                  <a:lnTo>
                    <a:pt x="2042" y="176"/>
                  </a:lnTo>
                  <a:lnTo>
                    <a:pt x="1934" y="166"/>
                  </a:lnTo>
                  <a:lnTo>
                    <a:pt x="1825" y="163"/>
                  </a:lnTo>
                  <a:lnTo>
                    <a:pt x="1715" y="166"/>
                  </a:lnTo>
                  <a:lnTo>
                    <a:pt x="1609" y="176"/>
                  </a:lnTo>
                  <a:lnTo>
                    <a:pt x="1503" y="194"/>
                  </a:lnTo>
                  <a:lnTo>
                    <a:pt x="1400" y="217"/>
                  </a:lnTo>
                  <a:lnTo>
                    <a:pt x="1300" y="247"/>
                  </a:lnTo>
                  <a:lnTo>
                    <a:pt x="1202" y="284"/>
                  </a:lnTo>
                  <a:lnTo>
                    <a:pt x="1107" y="325"/>
                  </a:lnTo>
                  <a:lnTo>
                    <a:pt x="1016" y="372"/>
                  </a:lnTo>
                  <a:lnTo>
                    <a:pt x="927" y="426"/>
                  </a:lnTo>
                  <a:lnTo>
                    <a:pt x="843" y="484"/>
                  </a:lnTo>
                  <a:lnTo>
                    <a:pt x="763" y="547"/>
                  </a:lnTo>
                  <a:lnTo>
                    <a:pt x="686" y="615"/>
                  </a:lnTo>
                  <a:lnTo>
                    <a:pt x="613" y="687"/>
                  </a:lnTo>
                  <a:lnTo>
                    <a:pt x="545" y="763"/>
                  </a:lnTo>
                  <a:lnTo>
                    <a:pt x="483" y="845"/>
                  </a:lnTo>
                  <a:lnTo>
                    <a:pt x="424" y="929"/>
                  </a:lnTo>
                  <a:lnTo>
                    <a:pt x="372" y="1017"/>
                  </a:lnTo>
                  <a:lnTo>
                    <a:pt x="324" y="1109"/>
                  </a:lnTo>
                  <a:lnTo>
                    <a:pt x="282" y="1203"/>
                  </a:lnTo>
                  <a:lnTo>
                    <a:pt x="246" y="1301"/>
                  </a:lnTo>
                  <a:lnTo>
                    <a:pt x="217" y="1401"/>
                  </a:lnTo>
                  <a:lnTo>
                    <a:pt x="192" y="1504"/>
                  </a:lnTo>
                  <a:lnTo>
                    <a:pt x="175" y="1610"/>
                  </a:lnTo>
                  <a:lnTo>
                    <a:pt x="164" y="1717"/>
                  </a:lnTo>
                  <a:lnTo>
                    <a:pt x="161" y="1826"/>
                  </a:lnTo>
                  <a:lnTo>
                    <a:pt x="158" y="1849"/>
                  </a:lnTo>
                  <a:lnTo>
                    <a:pt x="150" y="1867"/>
                  </a:lnTo>
                  <a:lnTo>
                    <a:pt x="138" y="1884"/>
                  </a:lnTo>
                  <a:lnTo>
                    <a:pt x="121" y="1896"/>
                  </a:lnTo>
                  <a:lnTo>
                    <a:pt x="102" y="1904"/>
                  </a:lnTo>
                  <a:lnTo>
                    <a:pt x="81" y="1907"/>
                  </a:lnTo>
                  <a:lnTo>
                    <a:pt x="59" y="1904"/>
                  </a:lnTo>
                  <a:lnTo>
                    <a:pt x="40" y="1896"/>
                  </a:lnTo>
                  <a:lnTo>
                    <a:pt x="23" y="1884"/>
                  </a:lnTo>
                  <a:lnTo>
                    <a:pt x="11" y="1867"/>
                  </a:lnTo>
                  <a:lnTo>
                    <a:pt x="3" y="1849"/>
                  </a:lnTo>
                  <a:lnTo>
                    <a:pt x="0" y="1826"/>
                  </a:lnTo>
                  <a:lnTo>
                    <a:pt x="3" y="1715"/>
                  </a:lnTo>
                  <a:lnTo>
                    <a:pt x="13" y="1606"/>
                  </a:lnTo>
                  <a:lnTo>
                    <a:pt x="30" y="1499"/>
                  </a:lnTo>
                  <a:lnTo>
                    <a:pt x="52" y="1393"/>
                  </a:lnTo>
                  <a:lnTo>
                    <a:pt x="80" y="1291"/>
                  </a:lnTo>
                  <a:lnTo>
                    <a:pt x="114" y="1190"/>
                  </a:lnTo>
                  <a:lnTo>
                    <a:pt x="154" y="1092"/>
                  </a:lnTo>
                  <a:lnTo>
                    <a:pt x="199" y="998"/>
                  </a:lnTo>
                  <a:lnTo>
                    <a:pt x="250" y="906"/>
                  </a:lnTo>
                  <a:lnTo>
                    <a:pt x="305" y="818"/>
                  </a:lnTo>
                  <a:lnTo>
                    <a:pt x="365" y="732"/>
                  </a:lnTo>
                  <a:lnTo>
                    <a:pt x="430" y="651"/>
                  </a:lnTo>
                  <a:lnTo>
                    <a:pt x="499" y="574"/>
                  </a:lnTo>
                  <a:lnTo>
                    <a:pt x="572" y="500"/>
                  </a:lnTo>
                  <a:lnTo>
                    <a:pt x="650" y="430"/>
                  </a:lnTo>
                  <a:lnTo>
                    <a:pt x="732" y="366"/>
                  </a:lnTo>
                  <a:lnTo>
                    <a:pt x="816" y="306"/>
                  </a:lnTo>
                  <a:lnTo>
                    <a:pt x="905" y="250"/>
                  </a:lnTo>
                  <a:lnTo>
                    <a:pt x="996" y="200"/>
                  </a:lnTo>
                  <a:lnTo>
                    <a:pt x="1091" y="155"/>
                  </a:lnTo>
                  <a:lnTo>
                    <a:pt x="1189" y="115"/>
                  </a:lnTo>
                  <a:lnTo>
                    <a:pt x="1289" y="82"/>
                  </a:lnTo>
                  <a:lnTo>
                    <a:pt x="1392" y="53"/>
                  </a:lnTo>
                  <a:lnTo>
                    <a:pt x="1498" y="30"/>
                  </a:lnTo>
                  <a:lnTo>
                    <a:pt x="1604" y="14"/>
                  </a:lnTo>
                  <a:lnTo>
                    <a:pt x="1714" y="4"/>
                  </a:lnTo>
                  <a:lnTo>
                    <a:pt x="18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2047" y="7728"/>
              <a:ext cx="456" cy="78"/>
            </a:xfrm>
            <a:custGeom>
              <a:avLst/>
              <a:gdLst>
                <a:gd name="T0" fmla="*/ 2419 w 3646"/>
                <a:gd name="T1" fmla="*/ 25 h 620"/>
                <a:gd name="T2" fmla="*/ 2600 w 3646"/>
                <a:gd name="T3" fmla="*/ 131 h 620"/>
                <a:gd name="T4" fmla="*/ 2734 w 3646"/>
                <a:gd name="T5" fmla="*/ 206 h 620"/>
                <a:gd name="T6" fmla="*/ 2908 w 3646"/>
                <a:gd name="T7" fmla="*/ 68 h 620"/>
                <a:gd name="T8" fmla="*/ 3131 w 3646"/>
                <a:gd name="T9" fmla="*/ 17 h 620"/>
                <a:gd name="T10" fmla="*/ 3358 w 3646"/>
                <a:gd name="T11" fmla="*/ 71 h 620"/>
                <a:gd name="T12" fmla="*/ 3533 w 3646"/>
                <a:gd name="T13" fmla="*/ 213 h 620"/>
                <a:gd name="T14" fmla="*/ 3633 w 3646"/>
                <a:gd name="T15" fmla="*/ 420 h 620"/>
                <a:gd name="T16" fmla="*/ 3636 w 3646"/>
                <a:gd name="T17" fmla="*/ 580 h 620"/>
                <a:gd name="T18" fmla="*/ 3566 w 3646"/>
                <a:gd name="T19" fmla="*/ 620 h 620"/>
                <a:gd name="T20" fmla="*/ 3496 w 3646"/>
                <a:gd name="T21" fmla="*/ 580 h 620"/>
                <a:gd name="T22" fmla="*/ 3473 w 3646"/>
                <a:gd name="T23" fmla="*/ 444 h 620"/>
                <a:gd name="T24" fmla="*/ 3382 w 3646"/>
                <a:gd name="T25" fmla="*/ 284 h 620"/>
                <a:gd name="T26" fmla="*/ 3224 w 3646"/>
                <a:gd name="T27" fmla="*/ 192 h 620"/>
                <a:gd name="T28" fmla="*/ 3037 w 3646"/>
                <a:gd name="T29" fmla="*/ 192 h 620"/>
                <a:gd name="T30" fmla="*/ 2879 w 3646"/>
                <a:gd name="T31" fmla="*/ 284 h 620"/>
                <a:gd name="T32" fmla="*/ 2788 w 3646"/>
                <a:gd name="T33" fmla="*/ 444 h 620"/>
                <a:gd name="T34" fmla="*/ 2765 w 3646"/>
                <a:gd name="T35" fmla="*/ 580 h 620"/>
                <a:gd name="T36" fmla="*/ 2695 w 3646"/>
                <a:gd name="T37" fmla="*/ 620 h 620"/>
                <a:gd name="T38" fmla="*/ 2625 w 3646"/>
                <a:gd name="T39" fmla="*/ 580 h 620"/>
                <a:gd name="T40" fmla="*/ 2611 w 3646"/>
                <a:gd name="T41" fmla="*/ 473 h 620"/>
                <a:gd name="T42" fmla="*/ 2540 w 3646"/>
                <a:gd name="T43" fmla="*/ 301 h 620"/>
                <a:gd name="T44" fmla="*/ 2397 w 3646"/>
                <a:gd name="T45" fmla="*/ 188 h 620"/>
                <a:gd name="T46" fmla="*/ 2211 w 3646"/>
                <a:gd name="T47" fmla="*/ 164 h 620"/>
                <a:gd name="T48" fmla="*/ 2042 w 3646"/>
                <a:gd name="T49" fmla="*/ 236 h 620"/>
                <a:gd name="T50" fmla="*/ 1932 w 3646"/>
                <a:gd name="T51" fmla="*/ 382 h 620"/>
                <a:gd name="T52" fmla="*/ 1904 w 3646"/>
                <a:gd name="T53" fmla="*/ 539 h 620"/>
                <a:gd name="T54" fmla="*/ 1864 w 3646"/>
                <a:gd name="T55" fmla="*/ 609 h 620"/>
                <a:gd name="T56" fmla="*/ 1783 w 3646"/>
                <a:gd name="T57" fmla="*/ 609 h 620"/>
                <a:gd name="T58" fmla="*/ 1743 w 3646"/>
                <a:gd name="T59" fmla="*/ 539 h 620"/>
                <a:gd name="T60" fmla="*/ 1694 w 3646"/>
                <a:gd name="T61" fmla="*/ 357 h 620"/>
                <a:gd name="T62" fmla="*/ 1567 w 3646"/>
                <a:gd name="T63" fmla="*/ 228 h 620"/>
                <a:gd name="T64" fmla="*/ 1388 w 3646"/>
                <a:gd name="T65" fmla="*/ 178 h 620"/>
                <a:gd name="T66" fmla="*/ 1209 w 3646"/>
                <a:gd name="T67" fmla="*/ 228 h 620"/>
                <a:gd name="T68" fmla="*/ 1081 w 3646"/>
                <a:gd name="T69" fmla="*/ 357 h 620"/>
                <a:gd name="T70" fmla="*/ 1033 w 3646"/>
                <a:gd name="T71" fmla="*/ 539 h 620"/>
                <a:gd name="T72" fmla="*/ 993 w 3646"/>
                <a:gd name="T73" fmla="*/ 609 h 620"/>
                <a:gd name="T74" fmla="*/ 912 w 3646"/>
                <a:gd name="T75" fmla="*/ 609 h 620"/>
                <a:gd name="T76" fmla="*/ 872 w 3646"/>
                <a:gd name="T77" fmla="*/ 539 h 620"/>
                <a:gd name="T78" fmla="*/ 823 w 3646"/>
                <a:gd name="T79" fmla="*/ 357 h 620"/>
                <a:gd name="T80" fmla="*/ 695 w 3646"/>
                <a:gd name="T81" fmla="*/ 228 h 620"/>
                <a:gd name="T82" fmla="*/ 516 w 3646"/>
                <a:gd name="T83" fmla="*/ 178 h 620"/>
                <a:gd name="T84" fmla="*/ 338 w 3646"/>
                <a:gd name="T85" fmla="*/ 228 h 620"/>
                <a:gd name="T86" fmla="*/ 210 w 3646"/>
                <a:gd name="T87" fmla="*/ 357 h 620"/>
                <a:gd name="T88" fmla="*/ 161 w 3646"/>
                <a:gd name="T89" fmla="*/ 539 h 620"/>
                <a:gd name="T90" fmla="*/ 121 w 3646"/>
                <a:gd name="T91" fmla="*/ 609 h 620"/>
                <a:gd name="T92" fmla="*/ 40 w 3646"/>
                <a:gd name="T93" fmla="*/ 609 h 620"/>
                <a:gd name="T94" fmla="*/ 0 w 3646"/>
                <a:gd name="T95" fmla="*/ 539 h 620"/>
                <a:gd name="T96" fmla="*/ 52 w 3646"/>
                <a:gd name="T97" fmla="*/ 311 h 620"/>
                <a:gd name="T98" fmla="*/ 193 w 3646"/>
                <a:gd name="T99" fmla="*/ 133 h 620"/>
                <a:gd name="T100" fmla="*/ 397 w 3646"/>
                <a:gd name="T101" fmla="*/ 32 h 620"/>
                <a:gd name="T102" fmla="*/ 634 w 3646"/>
                <a:gd name="T103" fmla="*/ 32 h 620"/>
                <a:gd name="T104" fmla="*/ 838 w 3646"/>
                <a:gd name="T105" fmla="*/ 132 h 620"/>
                <a:gd name="T106" fmla="*/ 985 w 3646"/>
                <a:gd name="T107" fmla="*/ 213 h 620"/>
                <a:gd name="T108" fmla="*/ 1161 w 3646"/>
                <a:gd name="T109" fmla="*/ 71 h 620"/>
                <a:gd name="T110" fmla="*/ 1388 w 3646"/>
                <a:gd name="T111" fmla="*/ 17 h 620"/>
                <a:gd name="T112" fmla="*/ 1610 w 3646"/>
                <a:gd name="T113" fmla="*/ 68 h 620"/>
                <a:gd name="T114" fmla="*/ 1784 w 3646"/>
                <a:gd name="T115" fmla="*/ 206 h 620"/>
                <a:gd name="T116" fmla="*/ 1917 w 3646"/>
                <a:gd name="T117" fmla="*/ 131 h 620"/>
                <a:gd name="T118" fmla="*/ 2098 w 3646"/>
                <a:gd name="T119" fmla="*/ 25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46" h="620">
                  <a:moveTo>
                    <a:pt x="2259" y="0"/>
                  </a:moveTo>
                  <a:lnTo>
                    <a:pt x="2314" y="2"/>
                  </a:lnTo>
                  <a:lnTo>
                    <a:pt x="2368" y="11"/>
                  </a:lnTo>
                  <a:lnTo>
                    <a:pt x="2419" y="25"/>
                  </a:lnTo>
                  <a:lnTo>
                    <a:pt x="2469" y="45"/>
                  </a:lnTo>
                  <a:lnTo>
                    <a:pt x="2516" y="68"/>
                  </a:lnTo>
                  <a:lnTo>
                    <a:pt x="2559" y="97"/>
                  </a:lnTo>
                  <a:lnTo>
                    <a:pt x="2600" y="131"/>
                  </a:lnTo>
                  <a:lnTo>
                    <a:pt x="2638" y="167"/>
                  </a:lnTo>
                  <a:lnTo>
                    <a:pt x="2671" y="207"/>
                  </a:lnTo>
                  <a:lnTo>
                    <a:pt x="2700" y="251"/>
                  </a:lnTo>
                  <a:lnTo>
                    <a:pt x="2734" y="206"/>
                  </a:lnTo>
                  <a:lnTo>
                    <a:pt x="2771" y="165"/>
                  </a:lnTo>
                  <a:lnTo>
                    <a:pt x="2814" y="128"/>
                  </a:lnTo>
                  <a:lnTo>
                    <a:pt x="2859" y="96"/>
                  </a:lnTo>
                  <a:lnTo>
                    <a:pt x="2908" y="68"/>
                  </a:lnTo>
                  <a:lnTo>
                    <a:pt x="2960" y="46"/>
                  </a:lnTo>
                  <a:lnTo>
                    <a:pt x="3014" y="31"/>
                  </a:lnTo>
                  <a:lnTo>
                    <a:pt x="3071" y="21"/>
                  </a:lnTo>
                  <a:lnTo>
                    <a:pt x="3131" y="17"/>
                  </a:lnTo>
                  <a:lnTo>
                    <a:pt x="3191" y="21"/>
                  </a:lnTo>
                  <a:lnTo>
                    <a:pt x="3249" y="32"/>
                  </a:lnTo>
                  <a:lnTo>
                    <a:pt x="3304" y="48"/>
                  </a:lnTo>
                  <a:lnTo>
                    <a:pt x="3358" y="71"/>
                  </a:lnTo>
                  <a:lnTo>
                    <a:pt x="3408" y="98"/>
                  </a:lnTo>
                  <a:lnTo>
                    <a:pt x="3453" y="133"/>
                  </a:lnTo>
                  <a:lnTo>
                    <a:pt x="3495" y="171"/>
                  </a:lnTo>
                  <a:lnTo>
                    <a:pt x="3533" y="213"/>
                  </a:lnTo>
                  <a:lnTo>
                    <a:pt x="3566" y="259"/>
                  </a:lnTo>
                  <a:lnTo>
                    <a:pt x="3594" y="311"/>
                  </a:lnTo>
                  <a:lnTo>
                    <a:pt x="3616" y="364"/>
                  </a:lnTo>
                  <a:lnTo>
                    <a:pt x="3633" y="420"/>
                  </a:lnTo>
                  <a:lnTo>
                    <a:pt x="3643" y="479"/>
                  </a:lnTo>
                  <a:lnTo>
                    <a:pt x="3646" y="539"/>
                  </a:lnTo>
                  <a:lnTo>
                    <a:pt x="3644" y="562"/>
                  </a:lnTo>
                  <a:lnTo>
                    <a:pt x="3636" y="580"/>
                  </a:lnTo>
                  <a:lnTo>
                    <a:pt x="3623" y="597"/>
                  </a:lnTo>
                  <a:lnTo>
                    <a:pt x="3607" y="609"/>
                  </a:lnTo>
                  <a:lnTo>
                    <a:pt x="3587" y="617"/>
                  </a:lnTo>
                  <a:lnTo>
                    <a:pt x="3566" y="620"/>
                  </a:lnTo>
                  <a:lnTo>
                    <a:pt x="3545" y="617"/>
                  </a:lnTo>
                  <a:lnTo>
                    <a:pt x="3525" y="609"/>
                  </a:lnTo>
                  <a:lnTo>
                    <a:pt x="3510" y="597"/>
                  </a:lnTo>
                  <a:lnTo>
                    <a:pt x="3496" y="580"/>
                  </a:lnTo>
                  <a:lnTo>
                    <a:pt x="3489" y="562"/>
                  </a:lnTo>
                  <a:lnTo>
                    <a:pt x="3485" y="539"/>
                  </a:lnTo>
                  <a:lnTo>
                    <a:pt x="3482" y="490"/>
                  </a:lnTo>
                  <a:lnTo>
                    <a:pt x="3473" y="444"/>
                  </a:lnTo>
                  <a:lnTo>
                    <a:pt x="3457" y="399"/>
                  </a:lnTo>
                  <a:lnTo>
                    <a:pt x="3437" y="357"/>
                  </a:lnTo>
                  <a:lnTo>
                    <a:pt x="3412" y="319"/>
                  </a:lnTo>
                  <a:lnTo>
                    <a:pt x="3382" y="284"/>
                  </a:lnTo>
                  <a:lnTo>
                    <a:pt x="3348" y="254"/>
                  </a:lnTo>
                  <a:lnTo>
                    <a:pt x="3310" y="228"/>
                  </a:lnTo>
                  <a:lnTo>
                    <a:pt x="3269" y="207"/>
                  </a:lnTo>
                  <a:lnTo>
                    <a:pt x="3224" y="192"/>
                  </a:lnTo>
                  <a:lnTo>
                    <a:pt x="3179" y="182"/>
                  </a:lnTo>
                  <a:lnTo>
                    <a:pt x="3131" y="178"/>
                  </a:lnTo>
                  <a:lnTo>
                    <a:pt x="3082" y="182"/>
                  </a:lnTo>
                  <a:lnTo>
                    <a:pt x="3037" y="192"/>
                  </a:lnTo>
                  <a:lnTo>
                    <a:pt x="2992" y="207"/>
                  </a:lnTo>
                  <a:lnTo>
                    <a:pt x="2951" y="228"/>
                  </a:lnTo>
                  <a:lnTo>
                    <a:pt x="2913" y="254"/>
                  </a:lnTo>
                  <a:lnTo>
                    <a:pt x="2879" y="284"/>
                  </a:lnTo>
                  <a:lnTo>
                    <a:pt x="2849" y="319"/>
                  </a:lnTo>
                  <a:lnTo>
                    <a:pt x="2824" y="357"/>
                  </a:lnTo>
                  <a:lnTo>
                    <a:pt x="2804" y="399"/>
                  </a:lnTo>
                  <a:lnTo>
                    <a:pt x="2788" y="444"/>
                  </a:lnTo>
                  <a:lnTo>
                    <a:pt x="2779" y="490"/>
                  </a:lnTo>
                  <a:lnTo>
                    <a:pt x="2776" y="539"/>
                  </a:lnTo>
                  <a:lnTo>
                    <a:pt x="2772" y="562"/>
                  </a:lnTo>
                  <a:lnTo>
                    <a:pt x="2765" y="580"/>
                  </a:lnTo>
                  <a:lnTo>
                    <a:pt x="2751" y="597"/>
                  </a:lnTo>
                  <a:lnTo>
                    <a:pt x="2736" y="609"/>
                  </a:lnTo>
                  <a:lnTo>
                    <a:pt x="2716" y="617"/>
                  </a:lnTo>
                  <a:lnTo>
                    <a:pt x="2695" y="620"/>
                  </a:lnTo>
                  <a:lnTo>
                    <a:pt x="2674" y="617"/>
                  </a:lnTo>
                  <a:lnTo>
                    <a:pt x="2655" y="609"/>
                  </a:lnTo>
                  <a:lnTo>
                    <a:pt x="2638" y="597"/>
                  </a:lnTo>
                  <a:lnTo>
                    <a:pt x="2625" y="580"/>
                  </a:lnTo>
                  <a:lnTo>
                    <a:pt x="2617" y="562"/>
                  </a:lnTo>
                  <a:lnTo>
                    <a:pt x="2615" y="539"/>
                  </a:lnTo>
                  <a:lnTo>
                    <a:pt x="2615" y="522"/>
                  </a:lnTo>
                  <a:lnTo>
                    <a:pt x="2611" y="473"/>
                  </a:lnTo>
                  <a:lnTo>
                    <a:pt x="2601" y="426"/>
                  </a:lnTo>
                  <a:lnTo>
                    <a:pt x="2586" y="382"/>
                  </a:lnTo>
                  <a:lnTo>
                    <a:pt x="2566" y="339"/>
                  </a:lnTo>
                  <a:lnTo>
                    <a:pt x="2540" y="301"/>
                  </a:lnTo>
                  <a:lnTo>
                    <a:pt x="2510" y="266"/>
                  </a:lnTo>
                  <a:lnTo>
                    <a:pt x="2476" y="236"/>
                  </a:lnTo>
                  <a:lnTo>
                    <a:pt x="2438" y="209"/>
                  </a:lnTo>
                  <a:lnTo>
                    <a:pt x="2397" y="188"/>
                  </a:lnTo>
                  <a:lnTo>
                    <a:pt x="2354" y="174"/>
                  </a:lnTo>
                  <a:lnTo>
                    <a:pt x="2307" y="164"/>
                  </a:lnTo>
                  <a:lnTo>
                    <a:pt x="2259" y="161"/>
                  </a:lnTo>
                  <a:lnTo>
                    <a:pt x="2211" y="164"/>
                  </a:lnTo>
                  <a:lnTo>
                    <a:pt x="2165" y="174"/>
                  </a:lnTo>
                  <a:lnTo>
                    <a:pt x="2121" y="188"/>
                  </a:lnTo>
                  <a:lnTo>
                    <a:pt x="2080" y="209"/>
                  </a:lnTo>
                  <a:lnTo>
                    <a:pt x="2042" y="236"/>
                  </a:lnTo>
                  <a:lnTo>
                    <a:pt x="2009" y="266"/>
                  </a:lnTo>
                  <a:lnTo>
                    <a:pt x="1979" y="301"/>
                  </a:lnTo>
                  <a:lnTo>
                    <a:pt x="1953" y="339"/>
                  </a:lnTo>
                  <a:lnTo>
                    <a:pt x="1932" y="382"/>
                  </a:lnTo>
                  <a:lnTo>
                    <a:pt x="1916" y="426"/>
                  </a:lnTo>
                  <a:lnTo>
                    <a:pt x="1908" y="473"/>
                  </a:lnTo>
                  <a:lnTo>
                    <a:pt x="1904" y="522"/>
                  </a:lnTo>
                  <a:lnTo>
                    <a:pt x="1904" y="539"/>
                  </a:lnTo>
                  <a:lnTo>
                    <a:pt x="1901" y="562"/>
                  </a:lnTo>
                  <a:lnTo>
                    <a:pt x="1893" y="580"/>
                  </a:lnTo>
                  <a:lnTo>
                    <a:pt x="1881" y="597"/>
                  </a:lnTo>
                  <a:lnTo>
                    <a:pt x="1864" y="609"/>
                  </a:lnTo>
                  <a:lnTo>
                    <a:pt x="1845" y="617"/>
                  </a:lnTo>
                  <a:lnTo>
                    <a:pt x="1823" y="620"/>
                  </a:lnTo>
                  <a:lnTo>
                    <a:pt x="1802" y="617"/>
                  </a:lnTo>
                  <a:lnTo>
                    <a:pt x="1783" y="609"/>
                  </a:lnTo>
                  <a:lnTo>
                    <a:pt x="1766" y="597"/>
                  </a:lnTo>
                  <a:lnTo>
                    <a:pt x="1754" y="580"/>
                  </a:lnTo>
                  <a:lnTo>
                    <a:pt x="1745" y="562"/>
                  </a:lnTo>
                  <a:lnTo>
                    <a:pt x="1743" y="539"/>
                  </a:lnTo>
                  <a:lnTo>
                    <a:pt x="1740" y="490"/>
                  </a:lnTo>
                  <a:lnTo>
                    <a:pt x="1730" y="444"/>
                  </a:lnTo>
                  <a:lnTo>
                    <a:pt x="1715" y="399"/>
                  </a:lnTo>
                  <a:lnTo>
                    <a:pt x="1694" y="357"/>
                  </a:lnTo>
                  <a:lnTo>
                    <a:pt x="1669" y="319"/>
                  </a:lnTo>
                  <a:lnTo>
                    <a:pt x="1639" y="284"/>
                  </a:lnTo>
                  <a:lnTo>
                    <a:pt x="1604" y="254"/>
                  </a:lnTo>
                  <a:lnTo>
                    <a:pt x="1567" y="228"/>
                  </a:lnTo>
                  <a:lnTo>
                    <a:pt x="1526" y="207"/>
                  </a:lnTo>
                  <a:lnTo>
                    <a:pt x="1482" y="192"/>
                  </a:lnTo>
                  <a:lnTo>
                    <a:pt x="1436" y="182"/>
                  </a:lnTo>
                  <a:lnTo>
                    <a:pt x="1388" y="178"/>
                  </a:lnTo>
                  <a:lnTo>
                    <a:pt x="1339" y="182"/>
                  </a:lnTo>
                  <a:lnTo>
                    <a:pt x="1294" y="192"/>
                  </a:lnTo>
                  <a:lnTo>
                    <a:pt x="1249" y="207"/>
                  </a:lnTo>
                  <a:lnTo>
                    <a:pt x="1209" y="228"/>
                  </a:lnTo>
                  <a:lnTo>
                    <a:pt x="1171" y="254"/>
                  </a:lnTo>
                  <a:lnTo>
                    <a:pt x="1137" y="284"/>
                  </a:lnTo>
                  <a:lnTo>
                    <a:pt x="1107" y="319"/>
                  </a:lnTo>
                  <a:lnTo>
                    <a:pt x="1081" y="357"/>
                  </a:lnTo>
                  <a:lnTo>
                    <a:pt x="1060" y="399"/>
                  </a:lnTo>
                  <a:lnTo>
                    <a:pt x="1045" y="444"/>
                  </a:lnTo>
                  <a:lnTo>
                    <a:pt x="1036" y="490"/>
                  </a:lnTo>
                  <a:lnTo>
                    <a:pt x="1033" y="539"/>
                  </a:lnTo>
                  <a:lnTo>
                    <a:pt x="1029" y="562"/>
                  </a:lnTo>
                  <a:lnTo>
                    <a:pt x="1021" y="580"/>
                  </a:lnTo>
                  <a:lnTo>
                    <a:pt x="1009" y="597"/>
                  </a:lnTo>
                  <a:lnTo>
                    <a:pt x="993" y="609"/>
                  </a:lnTo>
                  <a:lnTo>
                    <a:pt x="974" y="617"/>
                  </a:lnTo>
                  <a:lnTo>
                    <a:pt x="952" y="620"/>
                  </a:lnTo>
                  <a:lnTo>
                    <a:pt x="930" y="617"/>
                  </a:lnTo>
                  <a:lnTo>
                    <a:pt x="912" y="609"/>
                  </a:lnTo>
                  <a:lnTo>
                    <a:pt x="895" y="597"/>
                  </a:lnTo>
                  <a:lnTo>
                    <a:pt x="883" y="580"/>
                  </a:lnTo>
                  <a:lnTo>
                    <a:pt x="875" y="562"/>
                  </a:lnTo>
                  <a:lnTo>
                    <a:pt x="872" y="539"/>
                  </a:lnTo>
                  <a:lnTo>
                    <a:pt x="868" y="490"/>
                  </a:lnTo>
                  <a:lnTo>
                    <a:pt x="858" y="444"/>
                  </a:lnTo>
                  <a:lnTo>
                    <a:pt x="844" y="399"/>
                  </a:lnTo>
                  <a:lnTo>
                    <a:pt x="823" y="357"/>
                  </a:lnTo>
                  <a:lnTo>
                    <a:pt x="797" y="319"/>
                  </a:lnTo>
                  <a:lnTo>
                    <a:pt x="767" y="284"/>
                  </a:lnTo>
                  <a:lnTo>
                    <a:pt x="733" y="254"/>
                  </a:lnTo>
                  <a:lnTo>
                    <a:pt x="695" y="228"/>
                  </a:lnTo>
                  <a:lnTo>
                    <a:pt x="654" y="207"/>
                  </a:lnTo>
                  <a:lnTo>
                    <a:pt x="611" y="192"/>
                  </a:lnTo>
                  <a:lnTo>
                    <a:pt x="564" y="182"/>
                  </a:lnTo>
                  <a:lnTo>
                    <a:pt x="516" y="178"/>
                  </a:lnTo>
                  <a:lnTo>
                    <a:pt x="469" y="182"/>
                  </a:lnTo>
                  <a:lnTo>
                    <a:pt x="422" y="192"/>
                  </a:lnTo>
                  <a:lnTo>
                    <a:pt x="379" y="207"/>
                  </a:lnTo>
                  <a:lnTo>
                    <a:pt x="338" y="228"/>
                  </a:lnTo>
                  <a:lnTo>
                    <a:pt x="300" y="254"/>
                  </a:lnTo>
                  <a:lnTo>
                    <a:pt x="265" y="284"/>
                  </a:lnTo>
                  <a:lnTo>
                    <a:pt x="235" y="319"/>
                  </a:lnTo>
                  <a:lnTo>
                    <a:pt x="210" y="357"/>
                  </a:lnTo>
                  <a:lnTo>
                    <a:pt x="189" y="399"/>
                  </a:lnTo>
                  <a:lnTo>
                    <a:pt x="174" y="444"/>
                  </a:lnTo>
                  <a:lnTo>
                    <a:pt x="164" y="490"/>
                  </a:lnTo>
                  <a:lnTo>
                    <a:pt x="161" y="539"/>
                  </a:lnTo>
                  <a:lnTo>
                    <a:pt x="158" y="562"/>
                  </a:lnTo>
                  <a:lnTo>
                    <a:pt x="150" y="580"/>
                  </a:lnTo>
                  <a:lnTo>
                    <a:pt x="138" y="597"/>
                  </a:lnTo>
                  <a:lnTo>
                    <a:pt x="121" y="609"/>
                  </a:lnTo>
                  <a:lnTo>
                    <a:pt x="102" y="617"/>
                  </a:lnTo>
                  <a:lnTo>
                    <a:pt x="81" y="620"/>
                  </a:lnTo>
                  <a:lnTo>
                    <a:pt x="59" y="617"/>
                  </a:lnTo>
                  <a:lnTo>
                    <a:pt x="40" y="609"/>
                  </a:lnTo>
                  <a:lnTo>
                    <a:pt x="23" y="597"/>
                  </a:lnTo>
                  <a:lnTo>
                    <a:pt x="11" y="580"/>
                  </a:lnTo>
                  <a:lnTo>
                    <a:pt x="3" y="562"/>
                  </a:lnTo>
                  <a:lnTo>
                    <a:pt x="0" y="539"/>
                  </a:lnTo>
                  <a:lnTo>
                    <a:pt x="3" y="479"/>
                  </a:lnTo>
                  <a:lnTo>
                    <a:pt x="13" y="420"/>
                  </a:lnTo>
                  <a:lnTo>
                    <a:pt x="30" y="364"/>
                  </a:lnTo>
                  <a:lnTo>
                    <a:pt x="52" y="311"/>
                  </a:lnTo>
                  <a:lnTo>
                    <a:pt x="80" y="259"/>
                  </a:lnTo>
                  <a:lnTo>
                    <a:pt x="113" y="213"/>
                  </a:lnTo>
                  <a:lnTo>
                    <a:pt x="151" y="171"/>
                  </a:lnTo>
                  <a:lnTo>
                    <a:pt x="193" y="133"/>
                  </a:lnTo>
                  <a:lnTo>
                    <a:pt x="240" y="98"/>
                  </a:lnTo>
                  <a:lnTo>
                    <a:pt x="290" y="71"/>
                  </a:lnTo>
                  <a:lnTo>
                    <a:pt x="342" y="48"/>
                  </a:lnTo>
                  <a:lnTo>
                    <a:pt x="397" y="32"/>
                  </a:lnTo>
                  <a:lnTo>
                    <a:pt x="456" y="21"/>
                  </a:lnTo>
                  <a:lnTo>
                    <a:pt x="516" y="17"/>
                  </a:lnTo>
                  <a:lnTo>
                    <a:pt x="576" y="21"/>
                  </a:lnTo>
                  <a:lnTo>
                    <a:pt x="634" y="32"/>
                  </a:lnTo>
                  <a:lnTo>
                    <a:pt x="689" y="48"/>
                  </a:lnTo>
                  <a:lnTo>
                    <a:pt x="743" y="71"/>
                  </a:lnTo>
                  <a:lnTo>
                    <a:pt x="793" y="98"/>
                  </a:lnTo>
                  <a:lnTo>
                    <a:pt x="838" y="132"/>
                  </a:lnTo>
                  <a:lnTo>
                    <a:pt x="880" y="171"/>
                  </a:lnTo>
                  <a:lnTo>
                    <a:pt x="919" y="213"/>
                  </a:lnTo>
                  <a:lnTo>
                    <a:pt x="952" y="259"/>
                  </a:lnTo>
                  <a:lnTo>
                    <a:pt x="985" y="213"/>
                  </a:lnTo>
                  <a:lnTo>
                    <a:pt x="1023" y="171"/>
                  </a:lnTo>
                  <a:lnTo>
                    <a:pt x="1065" y="132"/>
                  </a:lnTo>
                  <a:lnTo>
                    <a:pt x="1111" y="98"/>
                  </a:lnTo>
                  <a:lnTo>
                    <a:pt x="1161" y="71"/>
                  </a:lnTo>
                  <a:lnTo>
                    <a:pt x="1214" y="48"/>
                  </a:lnTo>
                  <a:lnTo>
                    <a:pt x="1269" y="32"/>
                  </a:lnTo>
                  <a:lnTo>
                    <a:pt x="1328" y="21"/>
                  </a:lnTo>
                  <a:lnTo>
                    <a:pt x="1388" y="17"/>
                  </a:lnTo>
                  <a:lnTo>
                    <a:pt x="1447" y="21"/>
                  </a:lnTo>
                  <a:lnTo>
                    <a:pt x="1503" y="31"/>
                  </a:lnTo>
                  <a:lnTo>
                    <a:pt x="1558" y="46"/>
                  </a:lnTo>
                  <a:lnTo>
                    <a:pt x="1610" y="68"/>
                  </a:lnTo>
                  <a:lnTo>
                    <a:pt x="1659" y="96"/>
                  </a:lnTo>
                  <a:lnTo>
                    <a:pt x="1704" y="128"/>
                  </a:lnTo>
                  <a:lnTo>
                    <a:pt x="1747" y="165"/>
                  </a:lnTo>
                  <a:lnTo>
                    <a:pt x="1784" y="206"/>
                  </a:lnTo>
                  <a:lnTo>
                    <a:pt x="1818" y="251"/>
                  </a:lnTo>
                  <a:lnTo>
                    <a:pt x="1848" y="207"/>
                  </a:lnTo>
                  <a:lnTo>
                    <a:pt x="1881" y="167"/>
                  </a:lnTo>
                  <a:lnTo>
                    <a:pt x="1917" y="131"/>
                  </a:lnTo>
                  <a:lnTo>
                    <a:pt x="1959" y="97"/>
                  </a:lnTo>
                  <a:lnTo>
                    <a:pt x="2002" y="68"/>
                  </a:lnTo>
                  <a:lnTo>
                    <a:pt x="2050" y="45"/>
                  </a:lnTo>
                  <a:lnTo>
                    <a:pt x="2098" y="25"/>
                  </a:lnTo>
                  <a:lnTo>
                    <a:pt x="2151" y="11"/>
                  </a:lnTo>
                  <a:lnTo>
                    <a:pt x="2204" y="2"/>
                  </a:lnTo>
                  <a:lnTo>
                    <a:pt x="2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2265" y="7779"/>
              <a:ext cx="20" cy="199"/>
            </a:xfrm>
            <a:custGeom>
              <a:avLst/>
              <a:gdLst>
                <a:gd name="T0" fmla="*/ 80 w 161"/>
                <a:gd name="T1" fmla="*/ 0 h 1586"/>
                <a:gd name="T2" fmla="*/ 101 w 161"/>
                <a:gd name="T3" fmla="*/ 3 h 1586"/>
                <a:gd name="T4" fmla="*/ 121 w 161"/>
                <a:gd name="T5" fmla="*/ 11 h 1586"/>
                <a:gd name="T6" fmla="*/ 137 w 161"/>
                <a:gd name="T7" fmla="*/ 24 h 1586"/>
                <a:gd name="T8" fmla="*/ 150 w 161"/>
                <a:gd name="T9" fmla="*/ 40 h 1586"/>
                <a:gd name="T10" fmla="*/ 158 w 161"/>
                <a:gd name="T11" fmla="*/ 59 h 1586"/>
                <a:gd name="T12" fmla="*/ 161 w 161"/>
                <a:gd name="T13" fmla="*/ 80 h 1586"/>
                <a:gd name="T14" fmla="*/ 161 w 161"/>
                <a:gd name="T15" fmla="*/ 1506 h 1586"/>
                <a:gd name="T16" fmla="*/ 158 w 161"/>
                <a:gd name="T17" fmla="*/ 1527 h 1586"/>
                <a:gd name="T18" fmla="*/ 150 w 161"/>
                <a:gd name="T19" fmla="*/ 1546 h 1586"/>
                <a:gd name="T20" fmla="*/ 137 w 161"/>
                <a:gd name="T21" fmla="*/ 1563 h 1586"/>
                <a:gd name="T22" fmla="*/ 121 w 161"/>
                <a:gd name="T23" fmla="*/ 1575 h 1586"/>
                <a:gd name="T24" fmla="*/ 101 w 161"/>
                <a:gd name="T25" fmla="*/ 1584 h 1586"/>
                <a:gd name="T26" fmla="*/ 80 w 161"/>
                <a:gd name="T27" fmla="*/ 1586 h 1586"/>
                <a:gd name="T28" fmla="*/ 59 w 161"/>
                <a:gd name="T29" fmla="*/ 1584 h 1586"/>
                <a:gd name="T30" fmla="*/ 39 w 161"/>
                <a:gd name="T31" fmla="*/ 1575 h 1586"/>
                <a:gd name="T32" fmla="*/ 23 w 161"/>
                <a:gd name="T33" fmla="*/ 1563 h 1586"/>
                <a:gd name="T34" fmla="*/ 10 w 161"/>
                <a:gd name="T35" fmla="*/ 1546 h 1586"/>
                <a:gd name="T36" fmla="*/ 2 w 161"/>
                <a:gd name="T37" fmla="*/ 1527 h 1586"/>
                <a:gd name="T38" fmla="*/ 0 w 161"/>
                <a:gd name="T39" fmla="*/ 1506 h 1586"/>
                <a:gd name="T40" fmla="*/ 0 w 161"/>
                <a:gd name="T41" fmla="*/ 80 h 1586"/>
                <a:gd name="T42" fmla="*/ 2 w 161"/>
                <a:gd name="T43" fmla="*/ 59 h 1586"/>
                <a:gd name="T44" fmla="*/ 10 w 161"/>
                <a:gd name="T45" fmla="*/ 40 h 1586"/>
                <a:gd name="T46" fmla="*/ 23 w 161"/>
                <a:gd name="T47" fmla="*/ 24 h 1586"/>
                <a:gd name="T48" fmla="*/ 39 w 161"/>
                <a:gd name="T49" fmla="*/ 11 h 1586"/>
                <a:gd name="T50" fmla="*/ 59 w 161"/>
                <a:gd name="T51" fmla="*/ 3 h 1586"/>
                <a:gd name="T52" fmla="*/ 80 w 161"/>
                <a:gd name="T53" fmla="*/ 0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" h="1586">
                  <a:moveTo>
                    <a:pt x="80" y="0"/>
                  </a:moveTo>
                  <a:lnTo>
                    <a:pt x="101" y="3"/>
                  </a:lnTo>
                  <a:lnTo>
                    <a:pt x="121" y="11"/>
                  </a:lnTo>
                  <a:lnTo>
                    <a:pt x="137" y="24"/>
                  </a:lnTo>
                  <a:lnTo>
                    <a:pt x="150" y="40"/>
                  </a:lnTo>
                  <a:lnTo>
                    <a:pt x="158" y="59"/>
                  </a:lnTo>
                  <a:lnTo>
                    <a:pt x="161" y="80"/>
                  </a:lnTo>
                  <a:lnTo>
                    <a:pt x="161" y="1506"/>
                  </a:lnTo>
                  <a:lnTo>
                    <a:pt x="158" y="1527"/>
                  </a:lnTo>
                  <a:lnTo>
                    <a:pt x="150" y="1546"/>
                  </a:lnTo>
                  <a:lnTo>
                    <a:pt x="137" y="1563"/>
                  </a:lnTo>
                  <a:lnTo>
                    <a:pt x="121" y="1575"/>
                  </a:lnTo>
                  <a:lnTo>
                    <a:pt x="101" y="1584"/>
                  </a:lnTo>
                  <a:lnTo>
                    <a:pt x="80" y="1586"/>
                  </a:lnTo>
                  <a:lnTo>
                    <a:pt x="59" y="1584"/>
                  </a:lnTo>
                  <a:lnTo>
                    <a:pt x="39" y="1575"/>
                  </a:lnTo>
                  <a:lnTo>
                    <a:pt x="23" y="1563"/>
                  </a:lnTo>
                  <a:lnTo>
                    <a:pt x="10" y="1546"/>
                  </a:lnTo>
                  <a:lnTo>
                    <a:pt x="2" y="1527"/>
                  </a:lnTo>
                  <a:lnTo>
                    <a:pt x="0" y="1506"/>
                  </a:lnTo>
                  <a:lnTo>
                    <a:pt x="0" y="80"/>
                  </a:lnTo>
                  <a:lnTo>
                    <a:pt x="2" y="59"/>
                  </a:lnTo>
                  <a:lnTo>
                    <a:pt x="10" y="40"/>
                  </a:lnTo>
                  <a:lnTo>
                    <a:pt x="23" y="24"/>
                  </a:lnTo>
                  <a:lnTo>
                    <a:pt x="39" y="11"/>
                  </a:lnTo>
                  <a:lnTo>
                    <a:pt x="59" y="3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2265" y="7957"/>
              <a:ext cx="78" cy="49"/>
            </a:xfrm>
            <a:custGeom>
              <a:avLst/>
              <a:gdLst>
                <a:gd name="T0" fmla="*/ 101 w 625"/>
                <a:gd name="T1" fmla="*/ 4 h 389"/>
                <a:gd name="T2" fmla="*/ 137 w 625"/>
                <a:gd name="T3" fmla="*/ 24 h 389"/>
                <a:gd name="T4" fmla="*/ 158 w 625"/>
                <a:gd name="T5" fmla="*/ 59 h 389"/>
                <a:gd name="T6" fmla="*/ 163 w 625"/>
                <a:gd name="T7" fmla="*/ 110 h 389"/>
                <a:gd name="T8" fmla="*/ 185 w 625"/>
                <a:gd name="T9" fmla="*/ 162 h 389"/>
                <a:gd name="T10" fmla="*/ 225 w 625"/>
                <a:gd name="T11" fmla="*/ 202 h 389"/>
                <a:gd name="T12" fmla="*/ 278 w 625"/>
                <a:gd name="T13" fmla="*/ 225 h 389"/>
                <a:gd name="T14" fmla="*/ 319 w 625"/>
                <a:gd name="T15" fmla="*/ 228 h 389"/>
                <a:gd name="T16" fmla="*/ 375 w 625"/>
                <a:gd name="T17" fmla="*/ 216 h 389"/>
                <a:gd name="T18" fmla="*/ 422 w 625"/>
                <a:gd name="T19" fmla="*/ 185 h 389"/>
                <a:gd name="T20" fmla="*/ 453 w 625"/>
                <a:gd name="T21" fmla="*/ 138 h 389"/>
                <a:gd name="T22" fmla="*/ 464 w 625"/>
                <a:gd name="T23" fmla="*/ 81 h 389"/>
                <a:gd name="T24" fmla="*/ 475 w 625"/>
                <a:gd name="T25" fmla="*/ 40 h 389"/>
                <a:gd name="T26" fmla="*/ 504 w 625"/>
                <a:gd name="T27" fmla="*/ 11 h 389"/>
                <a:gd name="T28" fmla="*/ 545 w 625"/>
                <a:gd name="T29" fmla="*/ 0 h 389"/>
                <a:gd name="T30" fmla="*/ 586 w 625"/>
                <a:gd name="T31" fmla="*/ 11 h 389"/>
                <a:gd name="T32" fmla="*/ 615 w 625"/>
                <a:gd name="T33" fmla="*/ 40 h 389"/>
                <a:gd name="T34" fmla="*/ 625 w 625"/>
                <a:gd name="T35" fmla="*/ 81 h 389"/>
                <a:gd name="T36" fmla="*/ 613 w 625"/>
                <a:gd name="T37" fmla="*/ 170 h 389"/>
                <a:gd name="T38" fmla="*/ 576 w 625"/>
                <a:gd name="T39" fmla="*/ 248 h 389"/>
                <a:gd name="T40" fmla="*/ 520 w 625"/>
                <a:gd name="T41" fmla="*/ 313 h 389"/>
                <a:gd name="T42" fmla="*/ 447 w 625"/>
                <a:gd name="T43" fmla="*/ 360 h 389"/>
                <a:gd name="T44" fmla="*/ 364 w 625"/>
                <a:gd name="T45" fmla="*/ 386 h 389"/>
                <a:gd name="T46" fmla="*/ 306 w 625"/>
                <a:gd name="T47" fmla="*/ 389 h 389"/>
                <a:gd name="T48" fmla="*/ 219 w 625"/>
                <a:gd name="T49" fmla="*/ 376 h 389"/>
                <a:gd name="T50" fmla="*/ 140 w 625"/>
                <a:gd name="T51" fmla="*/ 339 h 389"/>
                <a:gd name="T52" fmla="*/ 75 w 625"/>
                <a:gd name="T53" fmla="*/ 282 h 389"/>
                <a:gd name="T54" fmla="*/ 28 w 625"/>
                <a:gd name="T55" fmla="*/ 210 h 389"/>
                <a:gd name="T56" fmla="*/ 3 w 625"/>
                <a:gd name="T57" fmla="*/ 127 h 389"/>
                <a:gd name="T58" fmla="*/ 2 w 625"/>
                <a:gd name="T59" fmla="*/ 59 h 389"/>
                <a:gd name="T60" fmla="*/ 23 w 625"/>
                <a:gd name="T61" fmla="*/ 24 h 389"/>
                <a:gd name="T62" fmla="*/ 59 w 625"/>
                <a:gd name="T63" fmla="*/ 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5" h="389">
                  <a:moveTo>
                    <a:pt x="80" y="0"/>
                  </a:moveTo>
                  <a:lnTo>
                    <a:pt x="101" y="4"/>
                  </a:lnTo>
                  <a:lnTo>
                    <a:pt x="121" y="11"/>
                  </a:lnTo>
                  <a:lnTo>
                    <a:pt x="137" y="24"/>
                  </a:lnTo>
                  <a:lnTo>
                    <a:pt x="150" y="40"/>
                  </a:lnTo>
                  <a:lnTo>
                    <a:pt x="158" y="59"/>
                  </a:lnTo>
                  <a:lnTo>
                    <a:pt x="161" y="81"/>
                  </a:lnTo>
                  <a:lnTo>
                    <a:pt x="163" y="110"/>
                  </a:lnTo>
                  <a:lnTo>
                    <a:pt x="172" y="138"/>
                  </a:lnTo>
                  <a:lnTo>
                    <a:pt x="185" y="162"/>
                  </a:lnTo>
                  <a:lnTo>
                    <a:pt x="203" y="185"/>
                  </a:lnTo>
                  <a:lnTo>
                    <a:pt x="225" y="202"/>
                  </a:lnTo>
                  <a:lnTo>
                    <a:pt x="250" y="216"/>
                  </a:lnTo>
                  <a:lnTo>
                    <a:pt x="278" y="225"/>
                  </a:lnTo>
                  <a:lnTo>
                    <a:pt x="306" y="228"/>
                  </a:lnTo>
                  <a:lnTo>
                    <a:pt x="319" y="228"/>
                  </a:lnTo>
                  <a:lnTo>
                    <a:pt x="347" y="225"/>
                  </a:lnTo>
                  <a:lnTo>
                    <a:pt x="375" y="216"/>
                  </a:lnTo>
                  <a:lnTo>
                    <a:pt x="400" y="202"/>
                  </a:lnTo>
                  <a:lnTo>
                    <a:pt x="422" y="185"/>
                  </a:lnTo>
                  <a:lnTo>
                    <a:pt x="440" y="162"/>
                  </a:lnTo>
                  <a:lnTo>
                    <a:pt x="453" y="138"/>
                  </a:lnTo>
                  <a:lnTo>
                    <a:pt x="462" y="110"/>
                  </a:lnTo>
                  <a:lnTo>
                    <a:pt x="464" y="81"/>
                  </a:lnTo>
                  <a:lnTo>
                    <a:pt x="467" y="59"/>
                  </a:lnTo>
                  <a:lnTo>
                    <a:pt x="475" y="40"/>
                  </a:lnTo>
                  <a:lnTo>
                    <a:pt x="488" y="24"/>
                  </a:lnTo>
                  <a:lnTo>
                    <a:pt x="504" y="11"/>
                  </a:lnTo>
                  <a:lnTo>
                    <a:pt x="524" y="4"/>
                  </a:lnTo>
                  <a:lnTo>
                    <a:pt x="545" y="0"/>
                  </a:lnTo>
                  <a:lnTo>
                    <a:pt x="566" y="4"/>
                  </a:lnTo>
                  <a:lnTo>
                    <a:pt x="586" y="11"/>
                  </a:lnTo>
                  <a:lnTo>
                    <a:pt x="602" y="24"/>
                  </a:lnTo>
                  <a:lnTo>
                    <a:pt x="615" y="40"/>
                  </a:lnTo>
                  <a:lnTo>
                    <a:pt x="623" y="59"/>
                  </a:lnTo>
                  <a:lnTo>
                    <a:pt x="625" y="81"/>
                  </a:lnTo>
                  <a:lnTo>
                    <a:pt x="622" y="127"/>
                  </a:lnTo>
                  <a:lnTo>
                    <a:pt x="613" y="170"/>
                  </a:lnTo>
                  <a:lnTo>
                    <a:pt x="597" y="210"/>
                  </a:lnTo>
                  <a:lnTo>
                    <a:pt x="576" y="248"/>
                  </a:lnTo>
                  <a:lnTo>
                    <a:pt x="551" y="282"/>
                  </a:lnTo>
                  <a:lnTo>
                    <a:pt x="520" y="313"/>
                  </a:lnTo>
                  <a:lnTo>
                    <a:pt x="485" y="339"/>
                  </a:lnTo>
                  <a:lnTo>
                    <a:pt x="447" y="360"/>
                  </a:lnTo>
                  <a:lnTo>
                    <a:pt x="407" y="376"/>
                  </a:lnTo>
                  <a:lnTo>
                    <a:pt x="364" y="386"/>
                  </a:lnTo>
                  <a:lnTo>
                    <a:pt x="319" y="389"/>
                  </a:lnTo>
                  <a:lnTo>
                    <a:pt x="306" y="389"/>
                  </a:lnTo>
                  <a:lnTo>
                    <a:pt x="262" y="386"/>
                  </a:lnTo>
                  <a:lnTo>
                    <a:pt x="219" y="376"/>
                  </a:lnTo>
                  <a:lnTo>
                    <a:pt x="178" y="360"/>
                  </a:lnTo>
                  <a:lnTo>
                    <a:pt x="140" y="339"/>
                  </a:lnTo>
                  <a:lnTo>
                    <a:pt x="105" y="313"/>
                  </a:lnTo>
                  <a:lnTo>
                    <a:pt x="75" y="282"/>
                  </a:lnTo>
                  <a:lnTo>
                    <a:pt x="49" y="248"/>
                  </a:lnTo>
                  <a:lnTo>
                    <a:pt x="28" y="210"/>
                  </a:lnTo>
                  <a:lnTo>
                    <a:pt x="12" y="170"/>
                  </a:lnTo>
                  <a:lnTo>
                    <a:pt x="3" y="127"/>
                  </a:lnTo>
                  <a:lnTo>
                    <a:pt x="0" y="81"/>
                  </a:lnTo>
                  <a:lnTo>
                    <a:pt x="2" y="59"/>
                  </a:lnTo>
                  <a:lnTo>
                    <a:pt x="10" y="40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20"/>
          <p:cNvGrpSpPr>
            <a:grpSpLocks noChangeAspect="1"/>
          </p:cNvGrpSpPr>
          <p:nvPr/>
        </p:nvGrpSpPr>
        <p:grpSpPr bwMode="auto">
          <a:xfrm>
            <a:off x="5756146" y="2862362"/>
            <a:ext cx="314865" cy="316292"/>
            <a:chOff x="3103" y="7562"/>
            <a:chExt cx="442" cy="444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2" name="Freeform 22"/>
            <p:cNvSpPr>
              <a:spLocks noEditPoints="1"/>
            </p:cNvSpPr>
            <p:nvPr/>
          </p:nvSpPr>
          <p:spPr bwMode="auto">
            <a:xfrm>
              <a:off x="3195" y="7562"/>
              <a:ext cx="259" cy="90"/>
            </a:xfrm>
            <a:custGeom>
              <a:avLst/>
              <a:gdLst>
                <a:gd name="T0" fmla="*/ 161 w 2070"/>
                <a:gd name="T1" fmla="*/ 160 h 719"/>
                <a:gd name="T2" fmla="*/ 161 w 2070"/>
                <a:gd name="T3" fmla="*/ 558 h 719"/>
                <a:gd name="T4" fmla="*/ 1908 w 2070"/>
                <a:gd name="T5" fmla="*/ 558 h 719"/>
                <a:gd name="T6" fmla="*/ 1908 w 2070"/>
                <a:gd name="T7" fmla="*/ 160 h 719"/>
                <a:gd name="T8" fmla="*/ 161 w 2070"/>
                <a:gd name="T9" fmla="*/ 160 h 719"/>
                <a:gd name="T10" fmla="*/ 136 w 2070"/>
                <a:gd name="T11" fmla="*/ 0 h 719"/>
                <a:gd name="T12" fmla="*/ 1933 w 2070"/>
                <a:gd name="T13" fmla="*/ 0 h 719"/>
                <a:gd name="T14" fmla="*/ 1961 w 2070"/>
                <a:gd name="T15" fmla="*/ 2 h 719"/>
                <a:gd name="T16" fmla="*/ 1986 w 2070"/>
                <a:gd name="T17" fmla="*/ 10 h 719"/>
                <a:gd name="T18" fmla="*/ 2009 w 2070"/>
                <a:gd name="T19" fmla="*/ 23 h 719"/>
                <a:gd name="T20" fmla="*/ 2030 w 2070"/>
                <a:gd name="T21" fmla="*/ 40 h 719"/>
                <a:gd name="T22" fmla="*/ 2047 w 2070"/>
                <a:gd name="T23" fmla="*/ 59 h 719"/>
                <a:gd name="T24" fmla="*/ 2059 w 2070"/>
                <a:gd name="T25" fmla="*/ 82 h 719"/>
                <a:gd name="T26" fmla="*/ 2067 w 2070"/>
                <a:gd name="T27" fmla="*/ 108 h 719"/>
                <a:gd name="T28" fmla="*/ 2070 w 2070"/>
                <a:gd name="T29" fmla="*/ 135 h 719"/>
                <a:gd name="T30" fmla="*/ 2070 w 2070"/>
                <a:gd name="T31" fmla="*/ 583 h 719"/>
                <a:gd name="T32" fmla="*/ 2067 w 2070"/>
                <a:gd name="T33" fmla="*/ 611 h 719"/>
                <a:gd name="T34" fmla="*/ 2059 w 2070"/>
                <a:gd name="T35" fmla="*/ 636 h 719"/>
                <a:gd name="T36" fmla="*/ 2047 w 2070"/>
                <a:gd name="T37" fmla="*/ 659 h 719"/>
                <a:gd name="T38" fmla="*/ 2030 w 2070"/>
                <a:gd name="T39" fmla="*/ 679 h 719"/>
                <a:gd name="T40" fmla="*/ 2009 w 2070"/>
                <a:gd name="T41" fmla="*/ 696 h 719"/>
                <a:gd name="T42" fmla="*/ 1986 w 2070"/>
                <a:gd name="T43" fmla="*/ 708 h 719"/>
                <a:gd name="T44" fmla="*/ 1961 w 2070"/>
                <a:gd name="T45" fmla="*/ 716 h 719"/>
                <a:gd name="T46" fmla="*/ 1933 w 2070"/>
                <a:gd name="T47" fmla="*/ 719 h 719"/>
                <a:gd name="T48" fmla="*/ 136 w 2070"/>
                <a:gd name="T49" fmla="*/ 719 h 719"/>
                <a:gd name="T50" fmla="*/ 109 w 2070"/>
                <a:gd name="T51" fmla="*/ 716 h 719"/>
                <a:gd name="T52" fmla="*/ 82 w 2070"/>
                <a:gd name="T53" fmla="*/ 708 h 719"/>
                <a:gd name="T54" fmla="*/ 59 w 2070"/>
                <a:gd name="T55" fmla="*/ 696 h 719"/>
                <a:gd name="T56" fmla="*/ 39 w 2070"/>
                <a:gd name="T57" fmla="*/ 679 h 719"/>
                <a:gd name="T58" fmla="*/ 23 w 2070"/>
                <a:gd name="T59" fmla="*/ 659 h 719"/>
                <a:gd name="T60" fmla="*/ 11 w 2070"/>
                <a:gd name="T61" fmla="*/ 636 h 719"/>
                <a:gd name="T62" fmla="*/ 2 w 2070"/>
                <a:gd name="T63" fmla="*/ 611 h 719"/>
                <a:gd name="T64" fmla="*/ 0 w 2070"/>
                <a:gd name="T65" fmla="*/ 583 h 719"/>
                <a:gd name="T66" fmla="*/ 0 w 2070"/>
                <a:gd name="T67" fmla="*/ 135 h 719"/>
                <a:gd name="T68" fmla="*/ 2 w 2070"/>
                <a:gd name="T69" fmla="*/ 108 h 719"/>
                <a:gd name="T70" fmla="*/ 11 w 2070"/>
                <a:gd name="T71" fmla="*/ 82 h 719"/>
                <a:gd name="T72" fmla="*/ 23 w 2070"/>
                <a:gd name="T73" fmla="*/ 59 h 719"/>
                <a:gd name="T74" fmla="*/ 39 w 2070"/>
                <a:gd name="T75" fmla="*/ 40 h 719"/>
                <a:gd name="T76" fmla="*/ 59 w 2070"/>
                <a:gd name="T77" fmla="*/ 23 h 719"/>
                <a:gd name="T78" fmla="*/ 82 w 2070"/>
                <a:gd name="T79" fmla="*/ 10 h 719"/>
                <a:gd name="T80" fmla="*/ 109 w 2070"/>
                <a:gd name="T81" fmla="*/ 2 h 719"/>
                <a:gd name="T82" fmla="*/ 136 w 2070"/>
                <a:gd name="T83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70" h="719">
                  <a:moveTo>
                    <a:pt x="161" y="160"/>
                  </a:moveTo>
                  <a:lnTo>
                    <a:pt x="161" y="558"/>
                  </a:lnTo>
                  <a:lnTo>
                    <a:pt x="1908" y="558"/>
                  </a:lnTo>
                  <a:lnTo>
                    <a:pt x="1908" y="160"/>
                  </a:lnTo>
                  <a:lnTo>
                    <a:pt x="161" y="160"/>
                  </a:lnTo>
                  <a:close/>
                  <a:moveTo>
                    <a:pt x="136" y="0"/>
                  </a:moveTo>
                  <a:lnTo>
                    <a:pt x="1933" y="0"/>
                  </a:lnTo>
                  <a:lnTo>
                    <a:pt x="1961" y="2"/>
                  </a:lnTo>
                  <a:lnTo>
                    <a:pt x="1986" y="10"/>
                  </a:lnTo>
                  <a:lnTo>
                    <a:pt x="2009" y="23"/>
                  </a:lnTo>
                  <a:lnTo>
                    <a:pt x="2030" y="40"/>
                  </a:lnTo>
                  <a:lnTo>
                    <a:pt x="2047" y="59"/>
                  </a:lnTo>
                  <a:lnTo>
                    <a:pt x="2059" y="82"/>
                  </a:lnTo>
                  <a:lnTo>
                    <a:pt x="2067" y="108"/>
                  </a:lnTo>
                  <a:lnTo>
                    <a:pt x="2070" y="135"/>
                  </a:lnTo>
                  <a:lnTo>
                    <a:pt x="2070" y="583"/>
                  </a:lnTo>
                  <a:lnTo>
                    <a:pt x="2067" y="611"/>
                  </a:lnTo>
                  <a:lnTo>
                    <a:pt x="2059" y="636"/>
                  </a:lnTo>
                  <a:lnTo>
                    <a:pt x="2047" y="659"/>
                  </a:lnTo>
                  <a:lnTo>
                    <a:pt x="2030" y="679"/>
                  </a:lnTo>
                  <a:lnTo>
                    <a:pt x="2009" y="696"/>
                  </a:lnTo>
                  <a:lnTo>
                    <a:pt x="1986" y="708"/>
                  </a:lnTo>
                  <a:lnTo>
                    <a:pt x="1961" y="716"/>
                  </a:lnTo>
                  <a:lnTo>
                    <a:pt x="1933" y="719"/>
                  </a:lnTo>
                  <a:lnTo>
                    <a:pt x="136" y="719"/>
                  </a:lnTo>
                  <a:lnTo>
                    <a:pt x="109" y="716"/>
                  </a:lnTo>
                  <a:lnTo>
                    <a:pt x="82" y="708"/>
                  </a:lnTo>
                  <a:lnTo>
                    <a:pt x="59" y="696"/>
                  </a:lnTo>
                  <a:lnTo>
                    <a:pt x="39" y="679"/>
                  </a:lnTo>
                  <a:lnTo>
                    <a:pt x="23" y="659"/>
                  </a:lnTo>
                  <a:lnTo>
                    <a:pt x="11" y="636"/>
                  </a:lnTo>
                  <a:lnTo>
                    <a:pt x="2" y="611"/>
                  </a:lnTo>
                  <a:lnTo>
                    <a:pt x="0" y="583"/>
                  </a:lnTo>
                  <a:lnTo>
                    <a:pt x="0" y="135"/>
                  </a:lnTo>
                  <a:lnTo>
                    <a:pt x="2" y="108"/>
                  </a:lnTo>
                  <a:lnTo>
                    <a:pt x="11" y="82"/>
                  </a:lnTo>
                  <a:lnTo>
                    <a:pt x="23" y="59"/>
                  </a:lnTo>
                  <a:lnTo>
                    <a:pt x="39" y="40"/>
                  </a:lnTo>
                  <a:lnTo>
                    <a:pt x="59" y="23"/>
                  </a:lnTo>
                  <a:lnTo>
                    <a:pt x="82" y="10"/>
                  </a:lnTo>
                  <a:lnTo>
                    <a:pt x="109" y="2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3202" y="7642"/>
              <a:ext cx="245" cy="302"/>
            </a:xfrm>
            <a:custGeom>
              <a:avLst/>
              <a:gdLst>
                <a:gd name="T0" fmla="*/ 1523 w 1956"/>
                <a:gd name="T1" fmla="*/ 16 h 2418"/>
                <a:gd name="T2" fmla="*/ 1534 w 1956"/>
                <a:gd name="T3" fmla="*/ 96 h 2418"/>
                <a:gd name="T4" fmla="*/ 1565 w 1956"/>
                <a:gd name="T5" fmla="*/ 233 h 2418"/>
                <a:gd name="T6" fmla="*/ 1624 w 1956"/>
                <a:gd name="T7" fmla="*/ 417 h 2418"/>
                <a:gd name="T8" fmla="*/ 1718 w 1956"/>
                <a:gd name="T9" fmla="*/ 638 h 2418"/>
                <a:gd name="T10" fmla="*/ 1859 w 1956"/>
                <a:gd name="T11" fmla="*/ 888 h 2418"/>
                <a:gd name="T12" fmla="*/ 1908 w 1956"/>
                <a:gd name="T13" fmla="*/ 1078 h 2418"/>
                <a:gd name="T14" fmla="*/ 1677 w 1956"/>
                <a:gd name="T15" fmla="*/ 1324 h 2418"/>
                <a:gd name="T16" fmla="*/ 1488 w 1956"/>
                <a:gd name="T17" fmla="*/ 1552 h 2418"/>
                <a:gd name="T18" fmla="*/ 1336 w 1956"/>
                <a:gd name="T19" fmla="*/ 1755 h 2418"/>
                <a:gd name="T20" fmla="*/ 1221 w 1956"/>
                <a:gd name="T21" fmla="*/ 1928 h 2418"/>
                <a:gd name="T22" fmla="*/ 1138 w 1956"/>
                <a:gd name="T23" fmla="*/ 2069 h 2418"/>
                <a:gd name="T24" fmla="*/ 1084 w 1956"/>
                <a:gd name="T25" fmla="*/ 2171 h 2418"/>
                <a:gd name="T26" fmla="*/ 1057 w 1956"/>
                <a:gd name="T27" fmla="*/ 2230 h 2418"/>
                <a:gd name="T28" fmla="*/ 982 w 1956"/>
                <a:gd name="T29" fmla="*/ 2418 h 2418"/>
                <a:gd name="T30" fmla="*/ 898 w 1956"/>
                <a:gd name="T31" fmla="*/ 2233 h 2418"/>
                <a:gd name="T32" fmla="*/ 867 w 1956"/>
                <a:gd name="T33" fmla="*/ 2174 h 2418"/>
                <a:gd name="T34" fmla="*/ 810 w 1956"/>
                <a:gd name="T35" fmla="*/ 2072 h 2418"/>
                <a:gd name="T36" fmla="*/ 727 w 1956"/>
                <a:gd name="T37" fmla="*/ 1934 h 2418"/>
                <a:gd name="T38" fmla="*/ 616 w 1956"/>
                <a:gd name="T39" fmla="*/ 1766 h 2418"/>
                <a:gd name="T40" fmla="*/ 478 w 1956"/>
                <a:gd name="T41" fmla="*/ 1575 h 2418"/>
                <a:gd name="T42" fmla="*/ 312 w 1956"/>
                <a:gd name="T43" fmla="*/ 1368 h 2418"/>
                <a:gd name="T44" fmla="*/ 117 w 1956"/>
                <a:gd name="T45" fmla="*/ 1152 h 2418"/>
                <a:gd name="T46" fmla="*/ 33 w 1956"/>
                <a:gd name="T47" fmla="*/ 979 h 2418"/>
                <a:gd name="T48" fmla="*/ 172 w 1956"/>
                <a:gd name="T49" fmla="*/ 738 h 2418"/>
                <a:gd name="T50" fmla="*/ 270 w 1956"/>
                <a:gd name="T51" fmla="*/ 528 h 2418"/>
                <a:gd name="T52" fmla="*/ 337 w 1956"/>
                <a:gd name="T53" fmla="*/ 352 h 2418"/>
                <a:gd name="T54" fmla="*/ 377 w 1956"/>
                <a:gd name="T55" fmla="*/ 212 h 2418"/>
                <a:gd name="T56" fmla="*/ 398 w 1956"/>
                <a:gd name="T57" fmla="*/ 109 h 2418"/>
                <a:gd name="T58" fmla="*/ 406 w 1956"/>
                <a:gd name="T59" fmla="*/ 44 h 2418"/>
                <a:gd name="T60" fmla="*/ 407 w 1956"/>
                <a:gd name="T61" fmla="*/ 21 h 2418"/>
                <a:gd name="T62" fmla="*/ 568 w 1956"/>
                <a:gd name="T63" fmla="*/ 32 h 2418"/>
                <a:gd name="T64" fmla="*/ 564 w 1956"/>
                <a:gd name="T65" fmla="*/ 88 h 2418"/>
                <a:gd name="T66" fmla="*/ 549 w 1956"/>
                <a:gd name="T67" fmla="*/ 182 h 2418"/>
                <a:gd name="T68" fmla="*/ 518 w 1956"/>
                <a:gd name="T69" fmla="*/ 315 h 2418"/>
                <a:gd name="T70" fmla="*/ 462 w 1956"/>
                <a:gd name="T71" fmla="*/ 485 h 2418"/>
                <a:gd name="T72" fmla="*/ 376 w 1956"/>
                <a:gd name="T73" fmla="*/ 688 h 2418"/>
                <a:gd name="T74" fmla="*/ 254 w 1956"/>
                <a:gd name="T75" fmla="*/ 924 h 2418"/>
                <a:gd name="T76" fmla="*/ 358 w 1956"/>
                <a:gd name="T77" fmla="*/ 1175 h 2418"/>
                <a:gd name="T78" fmla="*/ 558 w 1956"/>
                <a:gd name="T79" fmla="*/ 1414 h 2418"/>
                <a:gd name="T80" fmla="*/ 723 w 1956"/>
                <a:gd name="T81" fmla="*/ 1635 h 2418"/>
                <a:gd name="T82" fmla="*/ 853 w 1956"/>
                <a:gd name="T83" fmla="*/ 1829 h 2418"/>
                <a:gd name="T84" fmla="*/ 949 w 1956"/>
                <a:gd name="T85" fmla="*/ 1989 h 2418"/>
                <a:gd name="T86" fmla="*/ 1023 w 1956"/>
                <a:gd name="T87" fmla="*/ 1945 h 2418"/>
                <a:gd name="T88" fmla="*/ 1124 w 1956"/>
                <a:gd name="T89" fmla="*/ 1779 h 2418"/>
                <a:gd name="T90" fmla="*/ 1262 w 1956"/>
                <a:gd name="T91" fmla="*/ 1580 h 2418"/>
                <a:gd name="T92" fmla="*/ 1440 w 1956"/>
                <a:gd name="T93" fmla="*/ 1353 h 2418"/>
                <a:gd name="T94" fmla="*/ 1663 w 1956"/>
                <a:gd name="T95" fmla="*/ 1100 h 2418"/>
                <a:gd name="T96" fmla="*/ 1639 w 1956"/>
                <a:gd name="T97" fmla="*/ 833 h 2418"/>
                <a:gd name="T98" fmla="*/ 1517 w 1956"/>
                <a:gd name="T99" fmla="*/ 587 h 2418"/>
                <a:gd name="T100" fmla="*/ 1437 w 1956"/>
                <a:gd name="T101" fmla="*/ 373 h 2418"/>
                <a:gd name="T102" fmla="*/ 1390 w 1956"/>
                <a:gd name="T103" fmla="*/ 201 h 2418"/>
                <a:gd name="T104" fmla="*/ 1368 w 1956"/>
                <a:gd name="T105" fmla="*/ 79 h 2418"/>
                <a:gd name="T106" fmla="*/ 1360 w 1956"/>
                <a:gd name="T107" fmla="*/ 14 h 2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6" h="2418">
                  <a:moveTo>
                    <a:pt x="1521" y="0"/>
                  </a:moveTo>
                  <a:lnTo>
                    <a:pt x="1522" y="4"/>
                  </a:lnTo>
                  <a:lnTo>
                    <a:pt x="1523" y="16"/>
                  </a:lnTo>
                  <a:lnTo>
                    <a:pt x="1525" y="36"/>
                  </a:lnTo>
                  <a:lnTo>
                    <a:pt x="1528" y="62"/>
                  </a:lnTo>
                  <a:lnTo>
                    <a:pt x="1534" y="96"/>
                  </a:lnTo>
                  <a:lnTo>
                    <a:pt x="1541" y="136"/>
                  </a:lnTo>
                  <a:lnTo>
                    <a:pt x="1552" y="182"/>
                  </a:lnTo>
                  <a:lnTo>
                    <a:pt x="1565" y="233"/>
                  </a:lnTo>
                  <a:lnTo>
                    <a:pt x="1581" y="290"/>
                  </a:lnTo>
                  <a:lnTo>
                    <a:pt x="1600" y="350"/>
                  </a:lnTo>
                  <a:lnTo>
                    <a:pt x="1624" y="417"/>
                  </a:lnTo>
                  <a:lnTo>
                    <a:pt x="1650" y="486"/>
                  </a:lnTo>
                  <a:lnTo>
                    <a:pt x="1682" y="561"/>
                  </a:lnTo>
                  <a:lnTo>
                    <a:pt x="1718" y="638"/>
                  </a:lnTo>
                  <a:lnTo>
                    <a:pt x="1760" y="719"/>
                  </a:lnTo>
                  <a:lnTo>
                    <a:pt x="1807" y="803"/>
                  </a:lnTo>
                  <a:lnTo>
                    <a:pt x="1859" y="888"/>
                  </a:lnTo>
                  <a:lnTo>
                    <a:pt x="1918" y="976"/>
                  </a:lnTo>
                  <a:lnTo>
                    <a:pt x="1956" y="1031"/>
                  </a:lnTo>
                  <a:lnTo>
                    <a:pt x="1908" y="1078"/>
                  </a:lnTo>
                  <a:lnTo>
                    <a:pt x="1827" y="1163"/>
                  </a:lnTo>
                  <a:lnTo>
                    <a:pt x="1749" y="1244"/>
                  </a:lnTo>
                  <a:lnTo>
                    <a:pt x="1677" y="1324"/>
                  </a:lnTo>
                  <a:lnTo>
                    <a:pt x="1610" y="1402"/>
                  </a:lnTo>
                  <a:lnTo>
                    <a:pt x="1546" y="1478"/>
                  </a:lnTo>
                  <a:lnTo>
                    <a:pt x="1488" y="1552"/>
                  </a:lnTo>
                  <a:lnTo>
                    <a:pt x="1433" y="1622"/>
                  </a:lnTo>
                  <a:lnTo>
                    <a:pt x="1382" y="1690"/>
                  </a:lnTo>
                  <a:lnTo>
                    <a:pt x="1336" y="1755"/>
                  </a:lnTo>
                  <a:lnTo>
                    <a:pt x="1294" y="1816"/>
                  </a:lnTo>
                  <a:lnTo>
                    <a:pt x="1256" y="1874"/>
                  </a:lnTo>
                  <a:lnTo>
                    <a:pt x="1221" y="1928"/>
                  </a:lnTo>
                  <a:lnTo>
                    <a:pt x="1190" y="1980"/>
                  </a:lnTo>
                  <a:lnTo>
                    <a:pt x="1162" y="2026"/>
                  </a:lnTo>
                  <a:lnTo>
                    <a:pt x="1138" y="2069"/>
                  </a:lnTo>
                  <a:lnTo>
                    <a:pt x="1117" y="2107"/>
                  </a:lnTo>
                  <a:lnTo>
                    <a:pt x="1100" y="2142"/>
                  </a:lnTo>
                  <a:lnTo>
                    <a:pt x="1084" y="2171"/>
                  </a:lnTo>
                  <a:lnTo>
                    <a:pt x="1072" y="2196"/>
                  </a:lnTo>
                  <a:lnTo>
                    <a:pt x="1064" y="2216"/>
                  </a:lnTo>
                  <a:lnTo>
                    <a:pt x="1057" y="2230"/>
                  </a:lnTo>
                  <a:lnTo>
                    <a:pt x="1053" y="2239"/>
                  </a:lnTo>
                  <a:lnTo>
                    <a:pt x="1052" y="2242"/>
                  </a:lnTo>
                  <a:lnTo>
                    <a:pt x="982" y="2418"/>
                  </a:lnTo>
                  <a:lnTo>
                    <a:pt x="903" y="2247"/>
                  </a:lnTo>
                  <a:lnTo>
                    <a:pt x="902" y="2243"/>
                  </a:lnTo>
                  <a:lnTo>
                    <a:pt x="898" y="2233"/>
                  </a:lnTo>
                  <a:lnTo>
                    <a:pt x="890" y="2219"/>
                  </a:lnTo>
                  <a:lnTo>
                    <a:pt x="880" y="2199"/>
                  </a:lnTo>
                  <a:lnTo>
                    <a:pt x="867" y="2174"/>
                  </a:lnTo>
                  <a:lnTo>
                    <a:pt x="850" y="2145"/>
                  </a:lnTo>
                  <a:lnTo>
                    <a:pt x="832" y="2110"/>
                  </a:lnTo>
                  <a:lnTo>
                    <a:pt x="810" y="2072"/>
                  </a:lnTo>
                  <a:lnTo>
                    <a:pt x="786" y="2029"/>
                  </a:lnTo>
                  <a:lnTo>
                    <a:pt x="757" y="1983"/>
                  </a:lnTo>
                  <a:lnTo>
                    <a:pt x="727" y="1934"/>
                  </a:lnTo>
                  <a:lnTo>
                    <a:pt x="693" y="1880"/>
                  </a:lnTo>
                  <a:lnTo>
                    <a:pt x="656" y="1824"/>
                  </a:lnTo>
                  <a:lnTo>
                    <a:pt x="616" y="1766"/>
                  </a:lnTo>
                  <a:lnTo>
                    <a:pt x="574" y="1704"/>
                  </a:lnTo>
                  <a:lnTo>
                    <a:pt x="527" y="1640"/>
                  </a:lnTo>
                  <a:lnTo>
                    <a:pt x="478" y="1575"/>
                  </a:lnTo>
                  <a:lnTo>
                    <a:pt x="426" y="1508"/>
                  </a:lnTo>
                  <a:lnTo>
                    <a:pt x="370" y="1438"/>
                  </a:lnTo>
                  <a:lnTo>
                    <a:pt x="312" y="1368"/>
                  </a:lnTo>
                  <a:lnTo>
                    <a:pt x="250" y="1297"/>
                  </a:lnTo>
                  <a:lnTo>
                    <a:pt x="185" y="1224"/>
                  </a:lnTo>
                  <a:lnTo>
                    <a:pt x="117" y="1152"/>
                  </a:lnTo>
                  <a:lnTo>
                    <a:pt x="45" y="1078"/>
                  </a:lnTo>
                  <a:lnTo>
                    <a:pt x="0" y="1033"/>
                  </a:lnTo>
                  <a:lnTo>
                    <a:pt x="33" y="979"/>
                  </a:lnTo>
                  <a:lnTo>
                    <a:pt x="85" y="896"/>
                  </a:lnTo>
                  <a:lnTo>
                    <a:pt x="130" y="815"/>
                  </a:lnTo>
                  <a:lnTo>
                    <a:pt x="172" y="738"/>
                  </a:lnTo>
                  <a:lnTo>
                    <a:pt x="209" y="664"/>
                  </a:lnTo>
                  <a:lnTo>
                    <a:pt x="242" y="595"/>
                  </a:lnTo>
                  <a:lnTo>
                    <a:pt x="270" y="528"/>
                  </a:lnTo>
                  <a:lnTo>
                    <a:pt x="296" y="465"/>
                  </a:lnTo>
                  <a:lnTo>
                    <a:pt x="318" y="407"/>
                  </a:lnTo>
                  <a:lnTo>
                    <a:pt x="337" y="352"/>
                  </a:lnTo>
                  <a:lnTo>
                    <a:pt x="353" y="302"/>
                  </a:lnTo>
                  <a:lnTo>
                    <a:pt x="366" y="255"/>
                  </a:lnTo>
                  <a:lnTo>
                    <a:pt x="377" y="212"/>
                  </a:lnTo>
                  <a:lnTo>
                    <a:pt x="386" y="172"/>
                  </a:lnTo>
                  <a:lnTo>
                    <a:pt x="393" y="138"/>
                  </a:lnTo>
                  <a:lnTo>
                    <a:pt x="398" y="109"/>
                  </a:lnTo>
                  <a:lnTo>
                    <a:pt x="402" y="82"/>
                  </a:lnTo>
                  <a:lnTo>
                    <a:pt x="404" y="60"/>
                  </a:lnTo>
                  <a:lnTo>
                    <a:pt x="406" y="44"/>
                  </a:lnTo>
                  <a:lnTo>
                    <a:pt x="407" y="32"/>
                  </a:lnTo>
                  <a:lnTo>
                    <a:pt x="407" y="24"/>
                  </a:lnTo>
                  <a:lnTo>
                    <a:pt x="407" y="21"/>
                  </a:lnTo>
                  <a:lnTo>
                    <a:pt x="568" y="18"/>
                  </a:lnTo>
                  <a:lnTo>
                    <a:pt x="568" y="23"/>
                  </a:lnTo>
                  <a:lnTo>
                    <a:pt x="568" y="32"/>
                  </a:lnTo>
                  <a:lnTo>
                    <a:pt x="567" y="46"/>
                  </a:lnTo>
                  <a:lnTo>
                    <a:pt x="566" y="65"/>
                  </a:lnTo>
                  <a:lnTo>
                    <a:pt x="564" y="88"/>
                  </a:lnTo>
                  <a:lnTo>
                    <a:pt x="560" y="115"/>
                  </a:lnTo>
                  <a:lnTo>
                    <a:pt x="556" y="147"/>
                  </a:lnTo>
                  <a:lnTo>
                    <a:pt x="549" y="182"/>
                  </a:lnTo>
                  <a:lnTo>
                    <a:pt x="541" y="223"/>
                  </a:lnTo>
                  <a:lnTo>
                    <a:pt x="530" y="267"/>
                  </a:lnTo>
                  <a:lnTo>
                    <a:pt x="518" y="315"/>
                  </a:lnTo>
                  <a:lnTo>
                    <a:pt x="502" y="368"/>
                  </a:lnTo>
                  <a:lnTo>
                    <a:pt x="484" y="425"/>
                  </a:lnTo>
                  <a:lnTo>
                    <a:pt x="462" y="485"/>
                  </a:lnTo>
                  <a:lnTo>
                    <a:pt x="437" y="549"/>
                  </a:lnTo>
                  <a:lnTo>
                    <a:pt x="409" y="617"/>
                  </a:lnTo>
                  <a:lnTo>
                    <a:pt x="376" y="688"/>
                  </a:lnTo>
                  <a:lnTo>
                    <a:pt x="340" y="763"/>
                  </a:lnTo>
                  <a:lnTo>
                    <a:pt x="299" y="842"/>
                  </a:lnTo>
                  <a:lnTo>
                    <a:pt x="254" y="924"/>
                  </a:lnTo>
                  <a:lnTo>
                    <a:pt x="203" y="1010"/>
                  </a:lnTo>
                  <a:lnTo>
                    <a:pt x="283" y="1094"/>
                  </a:lnTo>
                  <a:lnTo>
                    <a:pt x="358" y="1175"/>
                  </a:lnTo>
                  <a:lnTo>
                    <a:pt x="429" y="1256"/>
                  </a:lnTo>
                  <a:lnTo>
                    <a:pt x="496" y="1336"/>
                  </a:lnTo>
                  <a:lnTo>
                    <a:pt x="558" y="1414"/>
                  </a:lnTo>
                  <a:lnTo>
                    <a:pt x="618" y="1490"/>
                  </a:lnTo>
                  <a:lnTo>
                    <a:pt x="672" y="1564"/>
                  </a:lnTo>
                  <a:lnTo>
                    <a:pt x="723" y="1635"/>
                  </a:lnTo>
                  <a:lnTo>
                    <a:pt x="770" y="1703"/>
                  </a:lnTo>
                  <a:lnTo>
                    <a:pt x="813" y="1768"/>
                  </a:lnTo>
                  <a:lnTo>
                    <a:pt x="853" y="1829"/>
                  </a:lnTo>
                  <a:lnTo>
                    <a:pt x="889" y="1886"/>
                  </a:lnTo>
                  <a:lnTo>
                    <a:pt x="921" y="1940"/>
                  </a:lnTo>
                  <a:lnTo>
                    <a:pt x="949" y="1989"/>
                  </a:lnTo>
                  <a:lnTo>
                    <a:pt x="974" y="2033"/>
                  </a:lnTo>
                  <a:lnTo>
                    <a:pt x="997" y="1991"/>
                  </a:lnTo>
                  <a:lnTo>
                    <a:pt x="1023" y="1945"/>
                  </a:lnTo>
                  <a:lnTo>
                    <a:pt x="1053" y="1893"/>
                  </a:lnTo>
                  <a:lnTo>
                    <a:pt x="1087" y="1838"/>
                  </a:lnTo>
                  <a:lnTo>
                    <a:pt x="1124" y="1779"/>
                  </a:lnTo>
                  <a:lnTo>
                    <a:pt x="1166" y="1716"/>
                  </a:lnTo>
                  <a:lnTo>
                    <a:pt x="1212" y="1650"/>
                  </a:lnTo>
                  <a:lnTo>
                    <a:pt x="1262" y="1580"/>
                  </a:lnTo>
                  <a:lnTo>
                    <a:pt x="1316" y="1508"/>
                  </a:lnTo>
                  <a:lnTo>
                    <a:pt x="1377" y="1431"/>
                  </a:lnTo>
                  <a:lnTo>
                    <a:pt x="1440" y="1353"/>
                  </a:lnTo>
                  <a:lnTo>
                    <a:pt x="1510" y="1270"/>
                  </a:lnTo>
                  <a:lnTo>
                    <a:pt x="1583" y="1187"/>
                  </a:lnTo>
                  <a:lnTo>
                    <a:pt x="1663" y="1100"/>
                  </a:lnTo>
                  <a:lnTo>
                    <a:pt x="1748" y="1012"/>
                  </a:lnTo>
                  <a:lnTo>
                    <a:pt x="1691" y="921"/>
                  </a:lnTo>
                  <a:lnTo>
                    <a:pt x="1639" y="833"/>
                  </a:lnTo>
                  <a:lnTo>
                    <a:pt x="1593" y="749"/>
                  </a:lnTo>
                  <a:lnTo>
                    <a:pt x="1552" y="666"/>
                  </a:lnTo>
                  <a:lnTo>
                    <a:pt x="1517" y="587"/>
                  </a:lnTo>
                  <a:lnTo>
                    <a:pt x="1487" y="512"/>
                  </a:lnTo>
                  <a:lnTo>
                    <a:pt x="1460" y="440"/>
                  </a:lnTo>
                  <a:lnTo>
                    <a:pt x="1437" y="373"/>
                  </a:lnTo>
                  <a:lnTo>
                    <a:pt x="1418" y="311"/>
                  </a:lnTo>
                  <a:lnTo>
                    <a:pt x="1403" y="253"/>
                  </a:lnTo>
                  <a:lnTo>
                    <a:pt x="1390" y="201"/>
                  </a:lnTo>
                  <a:lnTo>
                    <a:pt x="1381" y="155"/>
                  </a:lnTo>
                  <a:lnTo>
                    <a:pt x="1373" y="113"/>
                  </a:lnTo>
                  <a:lnTo>
                    <a:pt x="1368" y="79"/>
                  </a:lnTo>
                  <a:lnTo>
                    <a:pt x="1364" y="50"/>
                  </a:lnTo>
                  <a:lnTo>
                    <a:pt x="1361" y="28"/>
                  </a:lnTo>
                  <a:lnTo>
                    <a:pt x="1360" y="14"/>
                  </a:lnTo>
                  <a:lnTo>
                    <a:pt x="1360" y="7"/>
                  </a:lnTo>
                  <a:lnTo>
                    <a:pt x="15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3314" y="7778"/>
              <a:ext cx="20" cy="14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5" name="Freeform 25"/>
            <p:cNvSpPr>
              <a:spLocks noEditPoints="1"/>
            </p:cNvSpPr>
            <p:nvPr/>
          </p:nvSpPr>
          <p:spPr bwMode="auto">
            <a:xfrm>
              <a:off x="3281" y="7703"/>
              <a:ext cx="87" cy="87"/>
            </a:xfrm>
            <a:custGeom>
              <a:avLst/>
              <a:gdLst>
                <a:gd name="T0" fmla="*/ 313 w 694"/>
                <a:gd name="T1" fmla="*/ 164 h 695"/>
                <a:gd name="T2" fmla="*/ 252 w 694"/>
                <a:gd name="T3" fmla="*/ 187 h 695"/>
                <a:gd name="T4" fmla="*/ 204 w 694"/>
                <a:gd name="T5" fmla="*/ 227 h 695"/>
                <a:gd name="T6" fmla="*/ 172 w 694"/>
                <a:gd name="T7" fmla="*/ 282 h 695"/>
                <a:gd name="T8" fmla="*/ 160 w 694"/>
                <a:gd name="T9" fmla="*/ 347 h 695"/>
                <a:gd name="T10" fmla="*/ 172 w 694"/>
                <a:gd name="T11" fmla="*/ 412 h 695"/>
                <a:gd name="T12" fmla="*/ 204 w 694"/>
                <a:gd name="T13" fmla="*/ 468 h 695"/>
                <a:gd name="T14" fmla="*/ 252 w 694"/>
                <a:gd name="T15" fmla="*/ 508 h 695"/>
                <a:gd name="T16" fmla="*/ 313 w 694"/>
                <a:gd name="T17" fmla="*/ 530 h 695"/>
                <a:gd name="T18" fmla="*/ 380 w 694"/>
                <a:gd name="T19" fmla="*/ 530 h 695"/>
                <a:gd name="T20" fmla="*/ 441 w 694"/>
                <a:gd name="T21" fmla="*/ 508 h 695"/>
                <a:gd name="T22" fmla="*/ 490 w 694"/>
                <a:gd name="T23" fmla="*/ 468 h 695"/>
                <a:gd name="T24" fmla="*/ 521 w 694"/>
                <a:gd name="T25" fmla="*/ 412 h 695"/>
                <a:gd name="T26" fmla="*/ 534 w 694"/>
                <a:gd name="T27" fmla="*/ 347 h 695"/>
                <a:gd name="T28" fmla="*/ 521 w 694"/>
                <a:gd name="T29" fmla="*/ 282 h 695"/>
                <a:gd name="T30" fmla="*/ 490 w 694"/>
                <a:gd name="T31" fmla="*/ 227 h 695"/>
                <a:gd name="T32" fmla="*/ 441 w 694"/>
                <a:gd name="T33" fmla="*/ 187 h 695"/>
                <a:gd name="T34" fmla="*/ 380 w 694"/>
                <a:gd name="T35" fmla="*/ 164 h 695"/>
                <a:gd name="T36" fmla="*/ 347 w 694"/>
                <a:gd name="T37" fmla="*/ 0 h 695"/>
                <a:gd name="T38" fmla="*/ 439 w 694"/>
                <a:gd name="T39" fmla="*/ 12 h 695"/>
                <a:gd name="T40" fmla="*/ 523 w 694"/>
                <a:gd name="T41" fmla="*/ 47 h 695"/>
                <a:gd name="T42" fmla="*/ 593 w 694"/>
                <a:gd name="T43" fmla="*/ 102 h 695"/>
                <a:gd name="T44" fmla="*/ 647 w 694"/>
                <a:gd name="T45" fmla="*/ 172 h 695"/>
                <a:gd name="T46" fmla="*/ 682 w 694"/>
                <a:gd name="T47" fmla="*/ 255 h 695"/>
                <a:gd name="T48" fmla="*/ 694 w 694"/>
                <a:gd name="T49" fmla="*/ 347 h 695"/>
                <a:gd name="T50" fmla="*/ 682 w 694"/>
                <a:gd name="T51" fmla="*/ 439 h 695"/>
                <a:gd name="T52" fmla="*/ 647 w 694"/>
                <a:gd name="T53" fmla="*/ 523 h 695"/>
                <a:gd name="T54" fmla="*/ 593 w 694"/>
                <a:gd name="T55" fmla="*/ 593 h 695"/>
                <a:gd name="T56" fmla="*/ 523 w 694"/>
                <a:gd name="T57" fmla="*/ 647 h 695"/>
                <a:gd name="T58" fmla="*/ 439 w 694"/>
                <a:gd name="T59" fmla="*/ 682 h 695"/>
                <a:gd name="T60" fmla="*/ 347 w 694"/>
                <a:gd name="T61" fmla="*/ 695 h 695"/>
                <a:gd name="T62" fmla="*/ 255 w 694"/>
                <a:gd name="T63" fmla="*/ 682 h 695"/>
                <a:gd name="T64" fmla="*/ 171 w 694"/>
                <a:gd name="T65" fmla="*/ 647 h 695"/>
                <a:gd name="T66" fmla="*/ 101 w 694"/>
                <a:gd name="T67" fmla="*/ 593 h 695"/>
                <a:gd name="T68" fmla="*/ 47 w 694"/>
                <a:gd name="T69" fmla="*/ 523 h 695"/>
                <a:gd name="T70" fmla="*/ 12 w 694"/>
                <a:gd name="T71" fmla="*/ 439 h 695"/>
                <a:gd name="T72" fmla="*/ 0 w 694"/>
                <a:gd name="T73" fmla="*/ 347 h 695"/>
                <a:gd name="T74" fmla="*/ 12 w 694"/>
                <a:gd name="T75" fmla="*/ 255 h 695"/>
                <a:gd name="T76" fmla="*/ 47 w 694"/>
                <a:gd name="T77" fmla="*/ 172 h 695"/>
                <a:gd name="T78" fmla="*/ 101 w 694"/>
                <a:gd name="T79" fmla="*/ 102 h 695"/>
                <a:gd name="T80" fmla="*/ 171 w 694"/>
                <a:gd name="T81" fmla="*/ 47 h 695"/>
                <a:gd name="T82" fmla="*/ 255 w 694"/>
                <a:gd name="T83" fmla="*/ 12 h 695"/>
                <a:gd name="T84" fmla="*/ 347 w 694"/>
                <a:gd name="T85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4" h="695">
                  <a:moveTo>
                    <a:pt x="347" y="161"/>
                  </a:moveTo>
                  <a:lnTo>
                    <a:pt x="313" y="164"/>
                  </a:lnTo>
                  <a:lnTo>
                    <a:pt x="282" y="172"/>
                  </a:lnTo>
                  <a:lnTo>
                    <a:pt x="252" y="187"/>
                  </a:lnTo>
                  <a:lnTo>
                    <a:pt x="227" y="205"/>
                  </a:lnTo>
                  <a:lnTo>
                    <a:pt x="204" y="227"/>
                  </a:lnTo>
                  <a:lnTo>
                    <a:pt x="185" y="254"/>
                  </a:lnTo>
                  <a:lnTo>
                    <a:pt x="172" y="282"/>
                  </a:lnTo>
                  <a:lnTo>
                    <a:pt x="163" y="314"/>
                  </a:lnTo>
                  <a:lnTo>
                    <a:pt x="160" y="347"/>
                  </a:lnTo>
                  <a:lnTo>
                    <a:pt x="163" y="381"/>
                  </a:lnTo>
                  <a:lnTo>
                    <a:pt x="172" y="412"/>
                  </a:lnTo>
                  <a:lnTo>
                    <a:pt x="185" y="441"/>
                  </a:lnTo>
                  <a:lnTo>
                    <a:pt x="204" y="468"/>
                  </a:lnTo>
                  <a:lnTo>
                    <a:pt x="227" y="490"/>
                  </a:lnTo>
                  <a:lnTo>
                    <a:pt x="252" y="508"/>
                  </a:lnTo>
                  <a:lnTo>
                    <a:pt x="282" y="522"/>
                  </a:lnTo>
                  <a:lnTo>
                    <a:pt x="313" y="530"/>
                  </a:lnTo>
                  <a:lnTo>
                    <a:pt x="347" y="534"/>
                  </a:lnTo>
                  <a:lnTo>
                    <a:pt x="380" y="530"/>
                  </a:lnTo>
                  <a:lnTo>
                    <a:pt x="412" y="522"/>
                  </a:lnTo>
                  <a:lnTo>
                    <a:pt x="441" y="508"/>
                  </a:lnTo>
                  <a:lnTo>
                    <a:pt x="467" y="490"/>
                  </a:lnTo>
                  <a:lnTo>
                    <a:pt x="490" y="468"/>
                  </a:lnTo>
                  <a:lnTo>
                    <a:pt x="507" y="441"/>
                  </a:lnTo>
                  <a:lnTo>
                    <a:pt x="521" y="412"/>
                  </a:lnTo>
                  <a:lnTo>
                    <a:pt x="530" y="381"/>
                  </a:lnTo>
                  <a:lnTo>
                    <a:pt x="534" y="347"/>
                  </a:lnTo>
                  <a:lnTo>
                    <a:pt x="530" y="314"/>
                  </a:lnTo>
                  <a:lnTo>
                    <a:pt x="521" y="282"/>
                  </a:lnTo>
                  <a:lnTo>
                    <a:pt x="507" y="254"/>
                  </a:lnTo>
                  <a:lnTo>
                    <a:pt x="490" y="227"/>
                  </a:lnTo>
                  <a:lnTo>
                    <a:pt x="467" y="205"/>
                  </a:lnTo>
                  <a:lnTo>
                    <a:pt x="441" y="187"/>
                  </a:lnTo>
                  <a:lnTo>
                    <a:pt x="412" y="172"/>
                  </a:lnTo>
                  <a:lnTo>
                    <a:pt x="380" y="164"/>
                  </a:lnTo>
                  <a:lnTo>
                    <a:pt x="347" y="161"/>
                  </a:lnTo>
                  <a:close/>
                  <a:moveTo>
                    <a:pt x="347" y="0"/>
                  </a:moveTo>
                  <a:lnTo>
                    <a:pt x="394" y="3"/>
                  </a:lnTo>
                  <a:lnTo>
                    <a:pt x="439" y="12"/>
                  </a:lnTo>
                  <a:lnTo>
                    <a:pt x="482" y="27"/>
                  </a:lnTo>
                  <a:lnTo>
                    <a:pt x="523" y="47"/>
                  </a:lnTo>
                  <a:lnTo>
                    <a:pt x="559" y="72"/>
                  </a:lnTo>
                  <a:lnTo>
                    <a:pt x="593" y="102"/>
                  </a:lnTo>
                  <a:lnTo>
                    <a:pt x="621" y="135"/>
                  </a:lnTo>
                  <a:lnTo>
                    <a:pt x="647" y="172"/>
                  </a:lnTo>
                  <a:lnTo>
                    <a:pt x="666" y="212"/>
                  </a:lnTo>
                  <a:lnTo>
                    <a:pt x="682" y="255"/>
                  </a:lnTo>
                  <a:lnTo>
                    <a:pt x="691" y="300"/>
                  </a:lnTo>
                  <a:lnTo>
                    <a:pt x="694" y="347"/>
                  </a:lnTo>
                  <a:lnTo>
                    <a:pt x="691" y="394"/>
                  </a:lnTo>
                  <a:lnTo>
                    <a:pt x="682" y="439"/>
                  </a:lnTo>
                  <a:lnTo>
                    <a:pt x="666" y="482"/>
                  </a:lnTo>
                  <a:lnTo>
                    <a:pt x="647" y="523"/>
                  </a:lnTo>
                  <a:lnTo>
                    <a:pt x="621" y="560"/>
                  </a:lnTo>
                  <a:lnTo>
                    <a:pt x="593" y="593"/>
                  </a:lnTo>
                  <a:lnTo>
                    <a:pt x="559" y="623"/>
                  </a:lnTo>
                  <a:lnTo>
                    <a:pt x="523" y="647"/>
                  </a:lnTo>
                  <a:lnTo>
                    <a:pt x="482" y="668"/>
                  </a:lnTo>
                  <a:lnTo>
                    <a:pt x="439" y="682"/>
                  </a:lnTo>
                  <a:lnTo>
                    <a:pt x="394" y="692"/>
                  </a:lnTo>
                  <a:lnTo>
                    <a:pt x="347" y="695"/>
                  </a:lnTo>
                  <a:lnTo>
                    <a:pt x="300" y="692"/>
                  </a:lnTo>
                  <a:lnTo>
                    <a:pt x="255" y="682"/>
                  </a:lnTo>
                  <a:lnTo>
                    <a:pt x="212" y="668"/>
                  </a:lnTo>
                  <a:lnTo>
                    <a:pt x="171" y="647"/>
                  </a:lnTo>
                  <a:lnTo>
                    <a:pt x="135" y="623"/>
                  </a:lnTo>
                  <a:lnTo>
                    <a:pt x="101" y="593"/>
                  </a:lnTo>
                  <a:lnTo>
                    <a:pt x="72" y="560"/>
                  </a:lnTo>
                  <a:lnTo>
                    <a:pt x="47" y="523"/>
                  </a:lnTo>
                  <a:lnTo>
                    <a:pt x="26" y="482"/>
                  </a:lnTo>
                  <a:lnTo>
                    <a:pt x="12" y="439"/>
                  </a:lnTo>
                  <a:lnTo>
                    <a:pt x="2" y="394"/>
                  </a:lnTo>
                  <a:lnTo>
                    <a:pt x="0" y="347"/>
                  </a:lnTo>
                  <a:lnTo>
                    <a:pt x="2" y="300"/>
                  </a:lnTo>
                  <a:lnTo>
                    <a:pt x="12" y="255"/>
                  </a:lnTo>
                  <a:lnTo>
                    <a:pt x="26" y="212"/>
                  </a:lnTo>
                  <a:lnTo>
                    <a:pt x="47" y="172"/>
                  </a:lnTo>
                  <a:lnTo>
                    <a:pt x="72" y="135"/>
                  </a:lnTo>
                  <a:lnTo>
                    <a:pt x="101" y="102"/>
                  </a:lnTo>
                  <a:lnTo>
                    <a:pt x="135" y="72"/>
                  </a:lnTo>
                  <a:lnTo>
                    <a:pt x="171" y="47"/>
                  </a:lnTo>
                  <a:lnTo>
                    <a:pt x="212" y="27"/>
                  </a:lnTo>
                  <a:lnTo>
                    <a:pt x="255" y="12"/>
                  </a:lnTo>
                  <a:lnTo>
                    <a:pt x="300" y="3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3178" y="7948"/>
              <a:ext cx="292" cy="20"/>
            </a:xfrm>
            <a:custGeom>
              <a:avLst/>
              <a:gdLst>
                <a:gd name="T0" fmla="*/ 80 w 2334"/>
                <a:gd name="T1" fmla="*/ 0 h 162"/>
                <a:gd name="T2" fmla="*/ 2254 w 2334"/>
                <a:gd name="T3" fmla="*/ 0 h 162"/>
                <a:gd name="T4" fmla="*/ 2275 w 2334"/>
                <a:gd name="T5" fmla="*/ 3 h 162"/>
                <a:gd name="T6" fmla="*/ 2295 w 2334"/>
                <a:gd name="T7" fmla="*/ 11 h 162"/>
                <a:gd name="T8" fmla="*/ 2311 w 2334"/>
                <a:gd name="T9" fmla="*/ 24 h 162"/>
                <a:gd name="T10" fmla="*/ 2323 w 2334"/>
                <a:gd name="T11" fmla="*/ 41 h 162"/>
                <a:gd name="T12" fmla="*/ 2332 w 2334"/>
                <a:gd name="T13" fmla="*/ 59 h 162"/>
                <a:gd name="T14" fmla="*/ 2334 w 2334"/>
                <a:gd name="T15" fmla="*/ 81 h 162"/>
                <a:gd name="T16" fmla="*/ 2332 w 2334"/>
                <a:gd name="T17" fmla="*/ 102 h 162"/>
                <a:gd name="T18" fmla="*/ 2323 w 2334"/>
                <a:gd name="T19" fmla="*/ 122 h 162"/>
                <a:gd name="T20" fmla="*/ 2311 w 2334"/>
                <a:gd name="T21" fmla="*/ 139 h 162"/>
                <a:gd name="T22" fmla="*/ 2295 w 2334"/>
                <a:gd name="T23" fmla="*/ 151 h 162"/>
                <a:gd name="T24" fmla="*/ 2275 w 2334"/>
                <a:gd name="T25" fmla="*/ 158 h 162"/>
                <a:gd name="T26" fmla="*/ 2254 w 2334"/>
                <a:gd name="T27" fmla="*/ 162 h 162"/>
                <a:gd name="T28" fmla="*/ 80 w 2334"/>
                <a:gd name="T29" fmla="*/ 162 h 162"/>
                <a:gd name="T30" fmla="*/ 59 w 2334"/>
                <a:gd name="T31" fmla="*/ 158 h 162"/>
                <a:gd name="T32" fmla="*/ 39 w 2334"/>
                <a:gd name="T33" fmla="*/ 151 h 162"/>
                <a:gd name="T34" fmla="*/ 23 w 2334"/>
                <a:gd name="T35" fmla="*/ 139 h 162"/>
                <a:gd name="T36" fmla="*/ 11 w 2334"/>
                <a:gd name="T37" fmla="*/ 122 h 162"/>
                <a:gd name="T38" fmla="*/ 3 w 2334"/>
                <a:gd name="T39" fmla="*/ 102 h 162"/>
                <a:gd name="T40" fmla="*/ 0 w 2334"/>
                <a:gd name="T41" fmla="*/ 81 h 162"/>
                <a:gd name="T42" fmla="*/ 3 w 2334"/>
                <a:gd name="T43" fmla="*/ 59 h 162"/>
                <a:gd name="T44" fmla="*/ 11 w 2334"/>
                <a:gd name="T45" fmla="*/ 41 h 162"/>
                <a:gd name="T46" fmla="*/ 23 w 2334"/>
                <a:gd name="T47" fmla="*/ 24 h 162"/>
                <a:gd name="T48" fmla="*/ 39 w 2334"/>
                <a:gd name="T49" fmla="*/ 11 h 162"/>
                <a:gd name="T50" fmla="*/ 59 w 2334"/>
                <a:gd name="T51" fmla="*/ 3 h 162"/>
                <a:gd name="T52" fmla="*/ 80 w 2334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34" h="162">
                  <a:moveTo>
                    <a:pt x="80" y="0"/>
                  </a:moveTo>
                  <a:lnTo>
                    <a:pt x="2254" y="0"/>
                  </a:lnTo>
                  <a:lnTo>
                    <a:pt x="2275" y="3"/>
                  </a:lnTo>
                  <a:lnTo>
                    <a:pt x="2295" y="11"/>
                  </a:lnTo>
                  <a:lnTo>
                    <a:pt x="2311" y="24"/>
                  </a:lnTo>
                  <a:lnTo>
                    <a:pt x="2323" y="41"/>
                  </a:lnTo>
                  <a:lnTo>
                    <a:pt x="2332" y="59"/>
                  </a:lnTo>
                  <a:lnTo>
                    <a:pt x="2334" y="81"/>
                  </a:lnTo>
                  <a:lnTo>
                    <a:pt x="2332" y="102"/>
                  </a:lnTo>
                  <a:lnTo>
                    <a:pt x="2323" y="122"/>
                  </a:lnTo>
                  <a:lnTo>
                    <a:pt x="2311" y="139"/>
                  </a:lnTo>
                  <a:lnTo>
                    <a:pt x="2295" y="151"/>
                  </a:lnTo>
                  <a:lnTo>
                    <a:pt x="2275" y="158"/>
                  </a:lnTo>
                  <a:lnTo>
                    <a:pt x="2254" y="162"/>
                  </a:lnTo>
                  <a:lnTo>
                    <a:pt x="80" y="162"/>
                  </a:lnTo>
                  <a:lnTo>
                    <a:pt x="59" y="158"/>
                  </a:lnTo>
                  <a:lnTo>
                    <a:pt x="39" y="151"/>
                  </a:lnTo>
                  <a:lnTo>
                    <a:pt x="23" y="139"/>
                  </a:lnTo>
                  <a:lnTo>
                    <a:pt x="11" y="122"/>
                  </a:lnTo>
                  <a:lnTo>
                    <a:pt x="3" y="102"/>
                  </a:lnTo>
                  <a:lnTo>
                    <a:pt x="0" y="81"/>
                  </a:lnTo>
                  <a:lnTo>
                    <a:pt x="3" y="59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39" y="11"/>
                  </a:lnTo>
                  <a:lnTo>
                    <a:pt x="59" y="3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7" name="Freeform 27"/>
            <p:cNvSpPr>
              <a:spLocks noEditPoints="1"/>
            </p:cNvSpPr>
            <p:nvPr/>
          </p:nvSpPr>
          <p:spPr bwMode="auto">
            <a:xfrm>
              <a:off x="3103" y="7908"/>
              <a:ext cx="96" cy="98"/>
            </a:xfrm>
            <a:custGeom>
              <a:avLst/>
              <a:gdLst>
                <a:gd name="T0" fmla="*/ 164 w 771"/>
                <a:gd name="T1" fmla="*/ 162 h 782"/>
                <a:gd name="T2" fmla="*/ 161 w 771"/>
                <a:gd name="T3" fmla="*/ 162 h 782"/>
                <a:gd name="T4" fmla="*/ 160 w 771"/>
                <a:gd name="T5" fmla="*/ 164 h 782"/>
                <a:gd name="T6" fmla="*/ 160 w 771"/>
                <a:gd name="T7" fmla="*/ 619 h 782"/>
                <a:gd name="T8" fmla="*/ 161 w 771"/>
                <a:gd name="T9" fmla="*/ 620 h 782"/>
                <a:gd name="T10" fmla="*/ 163 w 771"/>
                <a:gd name="T11" fmla="*/ 621 h 782"/>
                <a:gd name="T12" fmla="*/ 164 w 771"/>
                <a:gd name="T13" fmla="*/ 622 h 782"/>
                <a:gd name="T14" fmla="*/ 608 w 771"/>
                <a:gd name="T15" fmla="*/ 622 h 782"/>
                <a:gd name="T16" fmla="*/ 610 w 771"/>
                <a:gd name="T17" fmla="*/ 621 h 782"/>
                <a:gd name="T18" fmla="*/ 610 w 771"/>
                <a:gd name="T19" fmla="*/ 619 h 782"/>
                <a:gd name="T20" fmla="*/ 610 w 771"/>
                <a:gd name="T21" fmla="*/ 164 h 782"/>
                <a:gd name="T22" fmla="*/ 610 w 771"/>
                <a:gd name="T23" fmla="*/ 162 h 782"/>
                <a:gd name="T24" fmla="*/ 608 w 771"/>
                <a:gd name="T25" fmla="*/ 162 h 782"/>
                <a:gd name="T26" fmla="*/ 164 w 771"/>
                <a:gd name="T27" fmla="*/ 162 h 782"/>
                <a:gd name="T28" fmla="*/ 164 w 771"/>
                <a:gd name="T29" fmla="*/ 0 h 782"/>
                <a:gd name="T30" fmla="*/ 608 w 771"/>
                <a:gd name="T31" fmla="*/ 0 h 782"/>
                <a:gd name="T32" fmla="*/ 640 w 771"/>
                <a:gd name="T33" fmla="*/ 4 h 782"/>
                <a:gd name="T34" fmla="*/ 671 w 771"/>
                <a:gd name="T35" fmla="*/ 14 h 782"/>
                <a:gd name="T36" fmla="*/ 699 w 771"/>
                <a:gd name="T37" fmla="*/ 29 h 782"/>
                <a:gd name="T38" fmla="*/ 723 w 771"/>
                <a:gd name="T39" fmla="*/ 49 h 782"/>
                <a:gd name="T40" fmla="*/ 743 w 771"/>
                <a:gd name="T41" fmla="*/ 73 h 782"/>
                <a:gd name="T42" fmla="*/ 758 w 771"/>
                <a:gd name="T43" fmla="*/ 100 h 782"/>
                <a:gd name="T44" fmla="*/ 768 w 771"/>
                <a:gd name="T45" fmla="*/ 131 h 782"/>
                <a:gd name="T46" fmla="*/ 771 w 771"/>
                <a:gd name="T47" fmla="*/ 164 h 782"/>
                <a:gd name="T48" fmla="*/ 771 w 771"/>
                <a:gd name="T49" fmla="*/ 619 h 782"/>
                <a:gd name="T50" fmla="*/ 768 w 771"/>
                <a:gd name="T51" fmla="*/ 652 h 782"/>
                <a:gd name="T52" fmla="*/ 758 w 771"/>
                <a:gd name="T53" fmla="*/ 682 h 782"/>
                <a:gd name="T54" fmla="*/ 743 w 771"/>
                <a:gd name="T55" fmla="*/ 711 h 782"/>
                <a:gd name="T56" fmla="*/ 723 w 771"/>
                <a:gd name="T57" fmla="*/ 735 h 782"/>
                <a:gd name="T58" fmla="*/ 699 w 771"/>
                <a:gd name="T59" fmla="*/ 755 h 782"/>
                <a:gd name="T60" fmla="*/ 671 w 771"/>
                <a:gd name="T61" fmla="*/ 770 h 782"/>
                <a:gd name="T62" fmla="*/ 640 w 771"/>
                <a:gd name="T63" fmla="*/ 779 h 782"/>
                <a:gd name="T64" fmla="*/ 608 w 771"/>
                <a:gd name="T65" fmla="*/ 782 h 782"/>
                <a:gd name="T66" fmla="*/ 164 w 771"/>
                <a:gd name="T67" fmla="*/ 782 h 782"/>
                <a:gd name="T68" fmla="*/ 131 w 771"/>
                <a:gd name="T69" fmla="*/ 779 h 782"/>
                <a:gd name="T70" fmla="*/ 100 w 771"/>
                <a:gd name="T71" fmla="*/ 770 h 782"/>
                <a:gd name="T72" fmla="*/ 71 w 771"/>
                <a:gd name="T73" fmla="*/ 755 h 782"/>
                <a:gd name="T74" fmla="*/ 47 w 771"/>
                <a:gd name="T75" fmla="*/ 735 h 782"/>
                <a:gd name="T76" fmla="*/ 27 w 771"/>
                <a:gd name="T77" fmla="*/ 711 h 782"/>
                <a:gd name="T78" fmla="*/ 12 w 771"/>
                <a:gd name="T79" fmla="*/ 682 h 782"/>
                <a:gd name="T80" fmla="*/ 3 w 771"/>
                <a:gd name="T81" fmla="*/ 652 h 782"/>
                <a:gd name="T82" fmla="*/ 0 w 771"/>
                <a:gd name="T83" fmla="*/ 619 h 782"/>
                <a:gd name="T84" fmla="*/ 0 w 771"/>
                <a:gd name="T85" fmla="*/ 164 h 782"/>
                <a:gd name="T86" fmla="*/ 3 w 771"/>
                <a:gd name="T87" fmla="*/ 131 h 782"/>
                <a:gd name="T88" fmla="*/ 12 w 771"/>
                <a:gd name="T89" fmla="*/ 100 h 782"/>
                <a:gd name="T90" fmla="*/ 27 w 771"/>
                <a:gd name="T91" fmla="*/ 73 h 782"/>
                <a:gd name="T92" fmla="*/ 47 w 771"/>
                <a:gd name="T93" fmla="*/ 49 h 782"/>
                <a:gd name="T94" fmla="*/ 71 w 771"/>
                <a:gd name="T95" fmla="*/ 29 h 782"/>
                <a:gd name="T96" fmla="*/ 100 w 771"/>
                <a:gd name="T97" fmla="*/ 14 h 782"/>
                <a:gd name="T98" fmla="*/ 131 w 771"/>
                <a:gd name="T99" fmla="*/ 4 h 782"/>
                <a:gd name="T100" fmla="*/ 164 w 771"/>
                <a:gd name="T101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1" h="782">
                  <a:moveTo>
                    <a:pt x="164" y="162"/>
                  </a:moveTo>
                  <a:lnTo>
                    <a:pt x="161" y="162"/>
                  </a:lnTo>
                  <a:lnTo>
                    <a:pt x="160" y="164"/>
                  </a:lnTo>
                  <a:lnTo>
                    <a:pt x="160" y="619"/>
                  </a:lnTo>
                  <a:lnTo>
                    <a:pt x="161" y="620"/>
                  </a:lnTo>
                  <a:lnTo>
                    <a:pt x="163" y="621"/>
                  </a:lnTo>
                  <a:lnTo>
                    <a:pt x="164" y="622"/>
                  </a:lnTo>
                  <a:lnTo>
                    <a:pt x="608" y="622"/>
                  </a:lnTo>
                  <a:lnTo>
                    <a:pt x="610" y="621"/>
                  </a:lnTo>
                  <a:lnTo>
                    <a:pt x="610" y="619"/>
                  </a:lnTo>
                  <a:lnTo>
                    <a:pt x="610" y="164"/>
                  </a:lnTo>
                  <a:lnTo>
                    <a:pt x="610" y="162"/>
                  </a:lnTo>
                  <a:lnTo>
                    <a:pt x="608" y="162"/>
                  </a:lnTo>
                  <a:lnTo>
                    <a:pt x="164" y="162"/>
                  </a:lnTo>
                  <a:close/>
                  <a:moveTo>
                    <a:pt x="164" y="0"/>
                  </a:moveTo>
                  <a:lnTo>
                    <a:pt x="608" y="0"/>
                  </a:lnTo>
                  <a:lnTo>
                    <a:pt x="640" y="4"/>
                  </a:lnTo>
                  <a:lnTo>
                    <a:pt x="671" y="14"/>
                  </a:lnTo>
                  <a:lnTo>
                    <a:pt x="699" y="29"/>
                  </a:lnTo>
                  <a:lnTo>
                    <a:pt x="723" y="49"/>
                  </a:lnTo>
                  <a:lnTo>
                    <a:pt x="743" y="73"/>
                  </a:lnTo>
                  <a:lnTo>
                    <a:pt x="758" y="100"/>
                  </a:lnTo>
                  <a:lnTo>
                    <a:pt x="768" y="131"/>
                  </a:lnTo>
                  <a:lnTo>
                    <a:pt x="771" y="164"/>
                  </a:lnTo>
                  <a:lnTo>
                    <a:pt x="771" y="619"/>
                  </a:lnTo>
                  <a:lnTo>
                    <a:pt x="768" y="652"/>
                  </a:lnTo>
                  <a:lnTo>
                    <a:pt x="758" y="682"/>
                  </a:lnTo>
                  <a:lnTo>
                    <a:pt x="743" y="711"/>
                  </a:lnTo>
                  <a:lnTo>
                    <a:pt x="723" y="735"/>
                  </a:lnTo>
                  <a:lnTo>
                    <a:pt x="699" y="755"/>
                  </a:lnTo>
                  <a:lnTo>
                    <a:pt x="671" y="770"/>
                  </a:lnTo>
                  <a:lnTo>
                    <a:pt x="640" y="779"/>
                  </a:lnTo>
                  <a:lnTo>
                    <a:pt x="608" y="782"/>
                  </a:lnTo>
                  <a:lnTo>
                    <a:pt x="164" y="782"/>
                  </a:lnTo>
                  <a:lnTo>
                    <a:pt x="131" y="779"/>
                  </a:lnTo>
                  <a:lnTo>
                    <a:pt x="100" y="770"/>
                  </a:lnTo>
                  <a:lnTo>
                    <a:pt x="71" y="755"/>
                  </a:lnTo>
                  <a:lnTo>
                    <a:pt x="47" y="735"/>
                  </a:lnTo>
                  <a:lnTo>
                    <a:pt x="27" y="711"/>
                  </a:lnTo>
                  <a:lnTo>
                    <a:pt x="12" y="682"/>
                  </a:lnTo>
                  <a:lnTo>
                    <a:pt x="3" y="652"/>
                  </a:lnTo>
                  <a:lnTo>
                    <a:pt x="0" y="619"/>
                  </a:lnTo>
                  <a:lnTo>
                    <a:pt x="0" y="164"/>
                  </a:lnTo>
                  <a:lnTo>
                    <a:pt x="3" y="131"/>
                  </a:lnTo>
                  <a:lnTo>
                    <a:pt x="12" y="100"/>
                  </a:lnTo>
                  <a:lnTo>
                    <a:pt x="27" y="73"/>
                  </a:lnTo>
                  <a:lnTo>
                    <a:pt x="47" y="49"/>
                  </a:lnTo>
                  <a:lnTo>
                    <a:pt x="71" y="29"/>
                  </a:lnTo>
                  <a:lnTo>
                    <a:pt x="100" y="14"/>
                  </a:lnTo>
                  <a:lnTo>
                    <a:pt x="131" y="4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48" name="Freeform 28"/>
            <p:cNvSpPr>
              <a:spLocks noEditPoints="1"/>
            </p:cNvSpPr>
            <p:nvPr/>
          </p:nvSpPr>
          <p:spPr bwMode="auto">
            <a:xfrm>
              <a:off x="3449" y="7907"/>
              <a:ext cx="96" cy="98"/>
            </a:xfrm>
            <a:custGeom>
              <a:avLst/>
              <a:gdLst>
                <a:gd name="T0" fmla="*/ 164 w 772"/>
                <a:gd name="T1" fmla="*/ 162 h 782"/>
                <a:gd name="T2" fmla="*/ 163 w 772"/>
                <a:gd name="T3" fmla="*/ 162 h 782"/>
                <a:gd name="T4" fmla="*/ 162 w 772"/>
                <a:gd name="T5" fmla="*/ 163 h 782"/>
                <a:gd name="T6" fmla="*/ 162 w 772"/>
                <a:gd name="T7" fmla="*/ 164 h 782"/>
                <a:gd name="T8" fmla="*/ 162 w 772"/>
                <a:gd name="T9" fmla="*/ 620 h 782"/>
                <a:gd name="T10" fmla="*/ 162 w 772"/>
                <a:gd name="T11" fmla="*/ 621 h 782"/>
                <a:gd name="T12" fmla="*/ 163 w 772"/>
                <a:gd name="T13" fmla="*/ 621 h 782"/>
                <a:gd name="T14" fmla="*/ 164 w 772"/>
                <a:gd name="T15" fmla="*/ 622 h 782"/>
                <a:gd name="T16" fmla="*/ 608 w 772"/>
                <a:gd name="T17" fmla="*/ 622 h 782"/>
                <a:gd name="T18" fmla="*/ 609 w 772"/>
                <a:gd name="T19" fmla="*/ 621 h 782"/>
                <a:gd name="T20" fmla="*/ 610 w 772"/>
                <a:gd name="T21" fmla="*/ 621 h 782"/>
                <a:gd name="T22" fmla="*/ 611 w 772"/>
                <a:gd name="T23" fmla="*/ 620 h 782"/>
                <a:gd name="T24" fmla="*/ 611 w 772"/>
                <a:gd name="T25" fmla="*/ 164 h 782"/>
                <a:gd name="T26" fmla="*/ 610 w 772"/>
                <a:gd name="T27" fmla="*/ 163 h 782"/>
                <a:gd name="T28" fmla="*/ 609 w 772"/>
                <a:gd name="T29" fmla="*/ 162 h 782"/>
                <a:gd name="T30" fmla="*/ 608 w 772"/>
                <a:gd name="T31" fmla="*/ 162 h 782"/>
                <a:gd name="T32" fmla="*/ 164 w 772"/>
                <a:gd name="T33" fmla="*/ 162 h 782"/>
                <a:gd name="T34" fmla="*/ 164 w 772"/>
                <a:gd name="T35" fmla="*/ 0 h 782"/>
                <a:gd name="T36" fmla="*/ 608 w 772"/>
                <a:gd name="T37" fmla="*/ 0 h 782"/>
                <a:gd name="T38" fmla="*/ 641 w 772"/>
                <a:gd name="T39" fmla="*/ 4 h 782"/>
                <a:gd name="T40" fmla="*/ 672 w 772"/>
                <a:gd name="T41" fmla="*/ 14 h 782"/>
                <a:gd name="T42" fmla="*/ 700 w 772"/>
                <a:gd name="T43" fmla="*/ 29 h 782"/>
                <a:gd name="T44" fmla="*/ 724 w 772"/>
                <a:gd name="T45" fmla="*/ 49 h 782"/>
                <a:gd name="T46" fmla="*/ 744 w 772"/>
                <a:gd name="T47" fmla="*/ 73 h 782"/>
                <a:gd name="T48" fmla="*/ 760 w 772"/>
                <a:gd name="T49" fmla="*/ 100 h 782"/>
                <a:gd name="T50" fmla="*/ 768 w 772"/>
                <a:gd name="T51" fmla="*/ 131 h 782"/>
                <a:gd name="T52" fmla="*/ 772 w 772"/>
                <a:gd name="T53" fmla="*/ 164 h 782"/>
                <a:gd name="T54" fmla="*/ 772 w 772"/>
                <a:gd name="T55" fmla="*/ 620 h 782"/>
                <a:gd name="T56" fmla="*/ 768 w 772"/>
                <a:gd name="T57" fmla="*/ 652 h 782"/>
                <a:gd name="T58" fmla="*/ 760 w 772"/>
                <a:gd name="T59" fmla="*/ 682 h 782"/>
                <a:gd name="T60" fmla="*/ 744 w 772"/>
                <a:gd name="T61" fmla="*/ 711 h 782"/>
                <a:gd name="T62" fmla="*/ 724 w 772"/>
                <a:gd name="T63" fmla="*/ 735 h 782"/>
                <a:gd name="T64" fmla="*/ 700 w 772"/>
                <a:gd name="T65" fmla="*/ 755 h 782"/>
                <a:gd name="T66" fmla="*/ 672 w 772"/>
                <a:gd name="T67" fmla="*/ 770 h 782"/>
                <a:gd name="T68" fmla="*/ 641 w 772"/>
                <a:gd name="T69" fmla="*/ 779 h 782"/>
                <a:gd name="T70" fmla="*/ 608 w 772"/>
                <a:gd name="T71" fmla="*/ 782 h 782"/>
                <a:gd name="T72" fmla="*/ 164 w 772"/>
                <a:gd name="T73" fmla="*/ 782 h 782"/>
                <a:gd name="T74" fmla="*/ 131 w 772"/>
                <a:gd name="T75" fmla="*/ 779 h 782"/>
                <a:gd name="T76" fmla="*/ 100 w 772"/>
                <a:gd name="T77" fmla="*/ 770 h 782"/>
                <a:gd name="T78" fmla="*/ 73 w 772"/>
                <a:gd name="T79" fmla="*/ 755 h 782"/>
                <a:gd name="T80" fmla="*/ 49 w 772"/>
                <a:gd name="T81" fmla="*/ 735 h 782"/>
                <a:gd name="T82" fmla="*/ 28 w 772"/>
                <a:gd name="T83" fmla="*/ 711 h 782"/>
                <a:gd name="T84" fmla="*/ 14 w 772"/>
                <a:gd name="T85" fmla="*/ 682 h 782"/>
                <a:gd name="T86" fmla="*/ 4 w 772"/>
                <a:gd name="T87" fmla="*/ 652 h 782"/>
                <a:gd name="T88" fmla="*/ 0 w 772"/>
                <a:gd name="T89" fmla="*/ 620 h 782"/>
                <a:gd name="T90" fmla="*/ 0 w 772"/>
                <a:gd name="T91" fmla="*/ 164 h 782"/>
                <a:gd name="T92" fmla="*/ 4 w 772"/>
                <a:gd name="T93" fmla="*/ 131 h 782"/>
                <a:gd name="T94" fmla="*/ 14 w 772"/>
                <a:gd name="T95" fmla="*/ 100 h 782"/>
                <a:gd name="T96" fmla="*/ 28 w 772"/>
                <a:gd name="T97" fmla="*/ 73 h 782"/>
                <a:gd name="T98" fmla="*/ 49 w 772"/>
                <a:gd name="T99" fmla="*/ 49 h 782"/>
                <a:gd name="T100" fmla="*/ 73 w 772"/>
                <a:gd name="T101" fmla="*/ 29 h 782"/>
                <a:gd name="T102" fmla="*/ 100 w 772"/>
                <a:gd name="T103" fmla="*/ 14 h 782"/>
                <a:gd name="T104" fmla="*/ 131 w 772"/>
                <a:gd name="T105" fmla="*/ 4 h 782"/>
                <a:gd name="T106" fmla="*/ 164 w 772"/>
                <a:gd name="T107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72" h="782">
                  <a:moveTo>
                    <a:pt x="164" y="162"/>
                  </a:moveTo>
                  <a:lnTo>
                    <a:pt x="163" y="162"/>
                  </a:lnTo>
                  <a:lnTo>
                    <a:pt x="162" y="163"/>
                  </a:lnTo>
                  <a:lnTo>
                    <a:pt x="162" y="164"/>
                  </a:lnTo>
                  <a:lnTo>
                    <a:pt x="162" y="620"/>
                  </a:lnTo>
                  <a:lnTo>
                    <a:pt x="162" y="621"/>
                  </a:lnTo>
                  <a:lnTo>
                    <a:pt x="163" y="621"/>
                  </a:lnTo>
                  <a:lnTo>
                    <a:pt x="164" y="622"/>
                  </a:lnTo>
                  <a:lnTo>
                    <a:pt x="608" y="622"/>
                  </a:lnTo>
                  <a:lnTo>
                    <a:pt x="609" y="621"/>
                  </a:lnTo>
                  <a:lnTo>
                    <a:pt x="610" y="621"/>
                  </a:lnTo>
                  <a:lnTo>
                    <a:pt x="611" y="620"/>
                  </a:lnTo>
                  <a:lnTo>
                    <a:pt x="611" y="164"/>
                  </a:lnTo>
                  <a:lnTo>
                    <a:pt x="610" y="163"/>
                  </a:lnTo>
                  <a:lnTo>
                    <a:pt x="609" y="162"/>
                  </a:lnTo>
                  <a:lnTo>
                    <a:pt x="608" y="162"/>
                  </a:lnTo>
                  <a:lnTo>
                    <a:pt x="164" y="162"/>
                  </a:lnTo>
                  <a:close/>
                  <a:moveTo>
                    <a:pt x="164" y="0"/>
                  </a:moveTo>
                  <a:lnTo>
                    <a:pt x="608" y="0"/>
                  </a:lnTo>
                  <a:lnTo>
                    <a:pt x="641" y="4"/>
                  </a:lnTo>
                  <a:lnTo>
                    <a:pt x="672" y="14"/>
                  </a:lnTo>
                  <a:lnTo>
                    <a:pt x="700" y="29"/>
                  </a:lnTo>
                  <a:lnTo>
                    <a:pt x="724" y="49"/>
                  </a:lnTo>
                  <a:lnTo>
                    <a:pt x="744" y="73"/>
                  </a:lnTo>
                  <a:lnTo>
                    <a:pt x="760" y="100"/>
                  </a:lnTo>
                  <a:lnTo>
                    <a:pt x="768" y="131"/>
                  </a:lnTo>
                  <a:lnTo>
                    <a:pt x="772" y="164"/>
                  </a:lnTo>
                  <a:lnTo>
                    <a:pt x="772" y="620"/>
                  </a:lnTo>
                  <a:lnTo>
                    <a:pt x="768" y="652"/>
                  </a:lnTo>
                  <a:lnTo>
                    <a:pt x="760" y="682"/>
                  </a:lnTo>
                  <a:lnTo>
                    <a:pt x="744" y="711"/>
                  </a:lnTo>
                  <a:lnTo>
                    <a:pt x="724" y="735"/>
                  </a:lnTo>
                  <a:lnTo>
                    <a:pt x="700" y="755"/>
                  </a:lnTo>
                  <a:lnTo>
                    <a:pt x="672" y="770"/>
                  </a:lnTo>
                  <a:lnTo>
                    <a:pt x="641" y="779"/>
                  </a:lnTo>
                  <a:lnTo>
                    <a:pt x="608" y="782"/>
                  </a:lnTo>
                  <a:lnTo>
                    <a:pt x="164" y="782"/>
                  </a:lnTo>
                  <a:lnTo>
                    <a:pt x="131" y="779"/>
                  </a:lnTo>
                  <a:lnTo>
                    <a:pt x="100" y="770"/>
                  </a:lnTo>
                  <a:lnTo>
                    <a:pt x="73" y="755"/>
                  </a:lnTo>
                  <a:lnTo>
                    <a:pt x="49" y="735"/>
                  </a:lnTo>
                  <a:lnTo>
                    <a:pt x="28" y="711"/>
                  </a:lnTo>
                  <a:lnTo>
                    <a:pt x="14" y="682"/>
                  </a:lnTo>
                  <a:lnTo>
                    <a:pt x="4" y="652"/>
                  </a:lnTo>
                  <a:lnTo>
                    <a:pt x="0" y="620"/>
                  </a:lnTo>
                  <a:lnTo>
                    <a:pt x="0" y="164"/>
                  </a:lnTo>
                  <a:lnTo>
                    <a:pt x="4" y="131"/>
                  </a:lnTo>
                  <a:lnTo>
                    <a:pt x="14" y="100"/>
                  </a:lnTo>
                  <a:lnTo>
                    <a:pt x="28" y="73"/>
                  </a:lnTo>
                  <a:lnTo>
                    <a:pt x="49" y="49"/>
                  </a:lnTo>
                  <a:lnTo>
                    <a:pt x="73" y="29"/>
                  </a:lnTo>
                  <a:lnTo>
                    <a:pt x="100" y="14"/>
                  </a:lnTo>
                  <a:lnTo>
                    <a:pt x="131" y="4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31"/>
          <p:cNvGrpSpPr>
            <a:grpSpLocks noChangeAspect="1"/>
          </p:cNvGrpSpPr>
          <p:nvPr/>
        </p:nvGrpSpPr>
        <p:grpSpPr bwMode="auto">
          <a:xfrm>
            <a:off x="7136685" y="5239300"/>
            <a:ext cx="268561" cy="319140"/>
            <a:chOff x="5612" y="7678"/>
            <a:chExt cx="377" cy="44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687" y="7678"/>
              <a:ext cx="20" cy="89"/>
            </a:xfrm>
            <a:custGeom>
              <a:avLst/>
              <a:gdLst>
                <a:gd name="T0" fmla="*/ 79 w 158"/>
                <a:gd name="T1" fmla="*/ 0 h 708"/>
                <a:gd name="T2" fmla="*/ 79 w 158"/>
                <a:gd name="T3" fmla="*/ 0 h 708"/>
                <a:gd name="T4" fmla="*/ 100 w 158"/>
                <a:gd name="T5" fmla="*/ 2 h 708"/>
                <a:gd name="T6" fmla="*/ 119 w 158"/>
                <a:gd name="T7" fmla="*/ 10 h 708"/>
                <a:gd name="T8" fmla="*/ 135 w 158"/>
                <a:gd name="T9" fmla="*/ 23 h 708"/>
                <a:gd name="T10" fmla="*/ 148 w 158"/>
                <a:gd name="T11" fmla="*/ 39 h 708"/>
                <a:gd name="T12" fmla="*/ 155 w 158"/>
                <a:gd name="T13" fmla="*/ 57 h 708"/>
                <a:gd name="T14" fmla="*/ 158 w 158"/>
                <a:gd name="T15" fmla="*/ 78 h 708"/>
                <a:gd name="T16" fmla="*/ 158 w 158"/>
                <a:gd name="T17" fmla="*/ 628 h 708"/>
                <a:gd name="T18" fmla="*/ 155 w 158"/>
                <a:gd name="T19" fmla="*/ 649 h 708"/>
                <a:gd name="T20" fmla="*/ 148 w 158"/>
                <a:gd name="T21" fmla="*/ 668 h 708"/>
                <a:gd name="T22" fmla="*/ 135 w 158"/>
                <a:gd name="T23" fmla="*/ 685 h 708"/>
                <a:gd name="T24" fmla="*/ 119 w 158"/>
                <a:gd name="T25" fmla="*/ 697 h 708"/>
                <a:gd name="T26" fmla="*/ 100 w 158"/>
                <a:gd name="T27" fmla="*/ 704 h 708"/>
                <a:gd name="T28" fmla="*/ 79 w 158"/>
                <a:gd name="T29" fmla="*/ 708 h 708"/>
                <a:gd name="T30" fmla="*/ 59 w 158"/>
                <a:gd name="T31" fmla="*/ 704 h 708"/>
                <a:gd name="T32" fmla="*/ 39 w 158"/>
                <a:gd name="T33" fmla="*/ 697 h 708"/>
                <a:gd name="T34" fmla="*/ 23 w 158"/>
                <a:gd name="T35" fmla="*/ 685 h 708"/>
                <a:gd name="T36" fmla="*/ 11 w 158"/>
                <a:gd name="T37" fmla="*/ 668 h 708"/>
                <a:gd name="T38" fmla="*/ 2 w 158"/>
                <a:gd name="T39" fmla="*/ 649 h 708"/>
                <a:gd name="T40" fmla="*/ 0 w 158"/>
                <a:gd name="T41" fmla="*/ 628 h 708"/>
                <a:gd name="T42" fmla="*/ 0 w 158"/>
                <a:gd name="T43" fmla="*/ 78 h 708"/>
                <a:gd name="T44" fmla="*/ 2 w 158"/>
                <a:gd name="T45" fmla="*/ 57 h 708"/>
                <a:gd name="T46" fmla="*/ 11 w 158"/>
                <a:gd name="T47" fmla="*/ 39 h 708"/>
                <a:gd name="T48" fmla="*/ 23 w 158"/>
                <a:gd name="T49" fmla="*/ 23 h 708"/>
                <a:gd name="T50" fmla="*/ 39 w 158"/>
                <a:gd name="T51" fmla="*/ 10 h 708"/>
                <a:gd name="T52" fmla="*/ 59 w 158"/>
                <a:gd name="T53" fmla="*/ 2 h 708"/>
                <a:gd name="T54" fmla="*/ 79 w 158"/>
                <a:gd name="T55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708">
                  <a:moveTo>
                    <a:pt x="79" y="0"/>
                  </a:moveTo>
                  <a:lnTo>
                    <a:pt x="79" y="0"/>
                  </a:lnTo>
                  <a:lnTo>
                    <a:pt x="100" y="2"/>
                  </a:lnTo>
                  <a:lnTo>
                    <a:pt x="119" y="10"/>
                  </a:lnTo>
                  <a:lnTo>
                    <a:pt x="135" y="23"/>
                  </a:lnTo>
                  <a:lnTo>
                    <a:pt x="148" y="39"/>
                  </a:lnTo>
                  <a:lnTo>
                    <a:pt x="155" y="57"/>
                  </a:lnTo>
                  <a:lnTo>
                    <a:pt x="158" y="78"/>
                  </a:lnTo>
                  <a:lnTo>
                    <a:pt x="158" y="628"/>
                  </a:lnTo>
                  <a:lnTo>
                    <a:pt x="155" y="649"/>
                  </a:lnTo>
                  <a:lnTo>
                    <a:pt x="148" y="668"/>
                  </a:lnTo>
                  <a:lnTo>
                    <a:pt x="135" y="685"/>
                  </a:lnTo>
                  <a:lnTo>
                    <a:pt x="119" y="697"/>
                  </a:lnTo>
                  <a:lnTo>
                    <a:pt x="100" y="704"/>
                  </a:lnTo>
                  <a:lnTo>
                    <a:pt x="79" y="708"/>
                  </a:lnTo>
                  <a:lnTo>
                    <a:pt x="59" y="704"/>
                  </a:lnTo>
                  <a:lnTo>
                    <a:pt x="39" y="697"/>
                  </a:lnTo>
                  <a:lnTo>
                    <a:pt x="23" y="685"/>
                  </a:lnTo>
                  <a:lnTo>
                    <a:pt x="11" y="668"/>
                  </a:lnTo>
                  <a:lnTo>
                    <a:pt x="2" y="649"/>
                  </a:lnTo>
                  <a:lnTo>
                    <a:pt x="0" y="62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39" y="10"/>
                  </a:lnTo>
                  <a:lnTo>
                    <a:pt x="59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5740" y="7678"/>
              <a:ext cx="19" cy="89"/>
            </a:xfrm>
            <a:custGeom>
              <a:avLst/>
              <a:gdLst>
                <a:gd name="T0" fmla="*/ 79 w 157"/>
                <a:gd name="T1" fmla="*/ 0 h 708"/>
                <a:gd name="T2" fmla="*/ 79 w 157"/>
                <a:gd name="T3" fmla="*/ 0 h 708"/>
                <a:gd name="T4" fmla="*/ 100 w 157"/>
                <a:gd name="T5" fmla="*/ 2 h 708"/>
                <a:gd name="T6" fmla="*/ 119 w 157"/>
                <a:gd name="T7" fmla="*/ 10 h 708"/>
                <a:gd name="T8" fmla="*/ 134 w 157"/>
                <a:gd name="T9" fmla="*/ 23 h 708"/>
                <a:gd name="T10" fmla="*/ 147 w 157"/>
                <a:gd name="T11" fmla="*/ 39 h 708"/>
                <a:gd name="T12" fmla="*/ 155 w 157"/>
                <a:gd name="T13" fmla="*/ 57 h 708"/>
                <a:gd name="T14" fmla="*/ 157 w 157"/>
                <a:gd name="T15" fmla="*/ 78 h 708"/>
                <a:gd name="T16" fmla="*/ 157 w 157"/>
                <a:gd name="T17" fmla="*/ 628 h 708"/>
                <a:gd name="T18" fmla="*/ 155 w 157"/>
                <a:gd name="T19" fmla="*/ 649 h 708"/>
                <a:gd name="T20" fmla="*/ 147 w 157"/>
                <a:gd name="T21" fmla="*/ 668 h 708"/>
                <a:gd name="T22" fmla="*/ 134 w 157"/>
                <a:gd name="T23" fmla="*/ 685 h 708"/>
                <a:gd name="T24" fmla="*/ 119 w 157"/>
                <a:gd name="T25" fmla="*/ 697 h 708"/>
                <a:gd name="T26" fmla="*/ 100 w 157"/>
                <a:gd name="T27" fmla="*/ 704 h 708"/>
                <a:gd name="T28" fmla="*/ 79 w 157"/>
                <a:gd name="T29" fmla="*/ 708 h 708"/>
                <a:gd name="T30" fmla="*/ 58 w 157"/>
                <a:gd name="T31" fmla="*/ 704 h 708"/>
                <a:gd name="T32" fmla="*/ 38 w 157"/>
                <a:gd name="T33" fmla="*/ 697 h 708"/>
                <a:gd name="T34" fmla="*/ 23 w 157"/>
                <a:gd name="T35" fmla="*/ 685 h 708"/>
                <a:gd name="T36" fmla="*/ 11 w 157"/>
                <a:gd name="T37" fmla="*/ 668 h 708"/>
                <a:gd name="T38" fmla="*/ 3 w 157"/>
                <a:gd name="T39" fmla="*/ 649 h 708"/>
                <a:gd name="T40" fmla="*/ 0 w 157"/>
                <a:gd name="T41" fmla="*/ 628 h 708"/>
                <a:gd name="T42" fmla="*/ 0 w 157"/>
                <a:gd name="T43" fmla="*/ 78 h 708"/>
                <a:gd name="T44" fmla="*/ 3 w 157"/>
                <a:gd name="T45" fmla="*/ 57 h 708"/>
                <a:gd name="T46" fmla="*/ 11 w 157"/>
                <a:gd name="T47" fmla="*/ 39 h 708"/>
                <a:gd name="T48" fmla="*/ 23 w 157"/>
                <a:gd name="T49" fmla="*/ 23 h 708"/>
                <a:gd name="T50" fmla="*/ 38 w 157"/>
                <a:gd name="T51" fmla="*/ 10 h 708"/>
                <a:gd name="T52" fmla="*/ 58 w 157"/>
                <a:gd name="T53" fmla="*/ 2 h 708"/>
                <a:gd name="T54" fmla="*/ 79 w 157"/>
                <a:gd name="T55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7" h="708">
                  <a:moveTo>
                    <a:pt x="79" y="0"/>
                  </a:moveTo>
                  <a:lnTo>
                    <a:pt x="79" y="0"/>
                  </a:lnTo>
                  <a:lnTo>
                    <a:pt x="100" y="2"/>
                  </a:lnTo>
                  <a:lnTo>
                    <a:pt x="119" y="10"/>
                  </a:lnTo>
                  <a:lnTo>
                    <a:pt x="134" y="23"/>
                  </a:lnTo>
                  <a:lnTo>
                    <a:pt x="147" y="39"/>
                  </a:lnTo>
                  <a:lnTo>
                    <a:pt x="155" y="57"/>
                  </a:lnTo>
                  <a:lnTo>
                    <a:pt x="157" y="78"/>
                  </a:lnTo>
                  <a:lnTo>
                    <a:pt x="157" y="628"/>
                  </a:lnTo>
                  <a:lnTo>
                    <a:pt x="155" y="649"/>
                  </a:lnTo>
                  <a:lnTo>
                    <a:pt x="147" y="668"/>
                  </a:lnTo>
                  <a:lnTo>
                    <a:pt x="134" y="685"/>
                  </a:lnTo>
                  <a:lnTo>
                    <a:pt x="119" y="697"/>
                  </a:lnTo>
                  <a:lnTo>
                    <a:pt x="100" y="704"/>
                  </a:lnTo>
                  <a:lnTo>
                    <a:pt x="79" y="708"/>
                  </a:lnTo>
                  <a:lnTo>
                    <a:pt x="58" y="704"/>
                  </a:lnTo>
                  <a:lnTo>
                    <a:pt x="38" y="697"/>
                  </a:lnTo>
                  <a:lnTo>
                    <a:pt x="23" y="685"/>
                  </a:lnTo>
                  <a:lnTo>
                    <a:pt x="11" y="668"/>
                  </a:lnTo>
                  <a:lnTo>
                    <a:pt x="3" y="649"/>
                  </a:lnTo>
                  <a:lnTo>
                    <a:pt x="0" y="628"/>
                  </a:lnTo>
                  <a:lnTo>
                    <a:pt x="0" y="78"/>
                  </a:lnTo>
                  <a:lnTo>
                    <a:pt x="3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38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5794" y="7678"/>
              <a:ext cx="19" cy="89"/>
            </a:xfrm>
            <a:custGeom>
              <a:avLst/>
              <a:gdLst>
                <a:gd name="T0" fmla="*/ 80 w 159"/>
                <a:gd name="T1" fmla="*/ 0 h 708"/>
                <a:gd name="T2" fmla="*/ 80 w 159"/>
                <a:gd name="T3" fmla="*/ 0 h 708"/>
                <a:gd name="T4" fmla="*/ 100 w 159"/>
                <a:gd name="T5" fmla="*/ 2 h 708"/>
                <a:gd name="T6" fmla="*/ 119 w 159"/>
                <a:gd name="T7" fmla="*/ 10 h 708"/>
                <a:gd name="T8" fmla="*/ 136 w 159"/>
                <a:gd name="T9" fmla="*/ 23 h 708"/>
                <a:gd name="T10" fmla="*/ 148 w 159"/>
                <a:gd name="T11" fmla="*/ 39 h 708"/>
                <a:gd name="T12" fmla="*/ 156 w 159"/>
                <a:gd name="T13" fmla="*/ 57 h 708"/>
                <a:gd name="T14" fmla="*/ 159 w 159"/>
                <a:gd name="T15" fmla="*/ 78 h 708"/>
                <a:gd name="T16" fmla="*/ 159 w 159"/>
                <a:gd name="T17" fmla="*/ 628 h 708"/>
                <a:gd name="T18" fmla="*/ 156 w 159"/>
                <a:gd name="T19" fmla="*/ 649 h 708"/>
                <a:gd name="T20" fmla="*/ 148 w 159"/>
                <a:gd name="T21" fmla="*/ 668 h 708"/>
                <a:gd name="T22" fmla="*/ 136 w 159"/>
                <a:gd name="T23" fmla="*/ 685 h 708"/>
                <a:gd name="T24" fmla="*/ 119 w 159"/>
                <a:gd name="T25" fmla="*/ 697 h 708"/>
                <a:gd name="T26" fmla="*/ 100 w 159"/>
                <a:gd name="T27" fmla="*/ 704 h 708"/>
                <a:gd name="T28" fmla="*/ 80 w 159"/>
                <a:gd name="T29" fmla="*/ 708 h 708"/>
                <a:gd name="T30" fmla="*/ 59 w 159"/>
                <a:gd name="T31" fmla="*/ 704 h 708"/>
                <a:gd name="T32" fmla="*/ 40 w 159"/>
                <a:gd name="T33" fmla="*/ 697 h 708"/>
                <a:gd name="T34" fmla="*/ 23 w 159"/>
                <a:gd name="T35" fmla="*/ 685 h 708"/>
                <a:gd name="T36" fmla="*/ 11 w 159"/>
                <a:gd name="T37" fmla="*/ 668 h 708"/>
                <a:gd name="T38" fmla="*/ 4 w 159"/>
                <a:gd name="T39" fmla="*/ 649 h 708"/>
                <a:gd name="T40" fmla="*/ 0 w 159"/>
                <a:gd name="T41" fmla="*/ 628 h 708"/>
                <a:gd name="T42" fmla="*/ 0 w 159"/>
                <a:gd name="T43" fmla="*/ 78 h 708"/>
                <a:gd name="T44" fmla="*/ 4 w 159"/>
                <a:gd name="T45" fmla="*/ 57 h 708"/>
                <a:gd name="T46" fmla="*/ 11 w 159"/>
                <a:gd name="T47" fmla="*/ 39 h 708"/>
                <a:gd name="T48" fmla="*/ 23 w 159"/>
                <a:gd name="T49" fmla="*/ 23 h 708"/>
                <a:gd name="T50" fmla="*/ 40 w 159"/>
                <a:gd name="T51" fmla="*/ 10 h 708"/>
                <a:gd name="T52" fmla="*/ 59 w 159"/>
                <a:gd name="T53" fmla="*/ 2 h 708"/>
                <a:gd name="T54" fmla="*/ 80 w 159"/>
                <a:gd name="T55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708">
                  <a:moveTo>
                    <a:pt x="80" y="0"/>
                  </a:moveTo>
                  <a:lnTo>
                    <a:pt x="80" y="0"/>
                  </a:lnTo>
                  <a:lnTo>
                    <a:pt x="100" y="2"/>
                  </a:lnTo>
                  <a:lnTo>
                    <a:pt x="119" y="10"/>
                  </a:lnTo>
                  <a:lnTo>
                    <a:pt x="136" y="23"/>
                  </a:lnTo>
                  <a:lnTo>
                    <a:pt x="148" y="39"/>
                  </a:lnTo>
                  <a:lnTo>
                    <a:pt x="156" y="57"/>
                  </a:lnTo>
                  <a:lnTo>
                    <a:pt x="159" y="78"/>
                  </a:lnTo>
                  <a:lnTo>
                    <a:pt x="159" y="628"/>
                  </a:lnTo>
                  <a:lnTo>
                    <a:pt x="156" y="649"/>
                  </a:lnTo>
                  <a:lnTo>
                    <a:pt x="148" y="668"/>
                  </a:lnTo>
                  <a:lnTo>
                    <a:pt x="136" y="685"/>
                  </a:lnTo>
                  <a:lnTo>
                    <a:pt x="119" y="697"/>
                  </a:lnTo>
                  <a:lnTo>
                    <a:pt x="100" y="704"/>
                  </a:lnTo>
                  <a:lnTo>
                    <a:pt x="80" y="708"/>
                  </a:lnTo>
                  <a:lnTo>
                    <a:pt x="59" y="704"/>
                  </a:lnTo>
                  <a:lnTo>
                    <a:pt x="40" y="697"/>
                  </a:lnTo>
                  <a:lnTo>
                    <a:pt x="23" y="685"/>
                  </a:lnTo>
                  <a:lnTo>
                    <a:pt x="11" y="668"/>
                  </a:lnTo>
                  <a:lnTo>
                    <a:pt x="4" y="649"/>
                  </a:lnTo>
                  <a:lnTo>
                    <a:pt x="0" y="628"/>
                  </a:lnTo>
                  <a:lnTo>
                    <a:pt x="0" y="78"/>
                  </a:lnTo>
                  <a:lnTo>
                    <a:pt x="4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40" y="10"/>
                  </a:lnTo>
                  <a:lnTo>
                    <a:pt x="59" y="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5612" y="8106"/>
              <a:ext cx="277" cy="20"/>
            </a:xfrm>
            <a:custGeom>
              <a:avLst/>
              <a:gdLst>
                <a:gd name="T0" fmla="*/ 79 w 2214"/>
                <a:gd name="T1" fmla="*/ 0 h 157"/>
                <a:gd name="T2" fmla="*/ 2135 w 2214"/>
                <a:gd name="T3" fmla="*/ 0 h 157"/>
                <a:gd name="T4" fmla="*/ 2156 w 2214"/>
                <a:gd name="T5" fmla="*/ 2 h 157"/>
                <a:gd name="T6" fmla="*/ 2174 w 2214"/>
                <a:gd name="T7" fmla="*/ 10 h 157"/>
                <a:gd name="T8" fmla="*/ 2191 w 2214"/>
                <a:gd name="T9" fmla="*/ 23 h 157"/>
                <a:gd name="T10" fmla="*/ 2203 w 2214"/>
                <a:gd name="T11" fmla="*/ 39 h 157"/>
                <a:gd name="T12" fmla="*/ 2211 w 2214"/>
                <a:gd name="T13" fmla="*/ 57 h 157"/>
                <a:gd name="T14" fmla="*/ 2214 w 2214"/>
                <a:gd name="T15" fmla="*/ 78 h 157"/>
                <a:gd name="T16" fmla="*/ 2211 w 2214"/>
                <a:gd name="T17" fmla="*/ 99 h 157"/>
                <a:gd name="T18" fmla="*/ 2203 w 2214"/>
                <a:gd name="T19" fmla="*/ 119 h 157"/>
                <a:gd name="T20" fmla="*/ 2190 w 2214"/>
                <a:gd name="T21" fmla="*/ 134 h 157"/>
                <a:gd name="T22" fmla="*/ 2174 w 2214"/>
                <a:gd name="T23" fmla="*/ 146 h 157"/>
                <a:gd name="T24" fmla="*/ 2156 w 2214"/>
                <a:gd name="T25" fmla="*/ 155 h 157"/>
                <a:gd name="T26" fmla="*/ 2135 w 2214"/>
                <a:gd name="T27" fmla="*/ 157 h 157"/>
                <a:gd name="T28" fmla="*/ 79 w 2214"/>
                <a:gd name="T29" fmla="*/ 157 h 157"/>
                <a:gd name="T30" fmla="*/ 58 w 2214"/>
                <a:gd name="T31" fmla="*/ 155 h 157"/>
                <a:gd name="T32" fmla="*/ 40 w 2214"/>
                <a:gd name="T33" fmla="*/ 146 h 157"/>
                <a:gd name="T34" fmla="*/ 23 w 2214"/>
                <a:gd name="T35" fmla="*/ 134 h 157"/>
                <a:gd name="T36" fmla="*/ 11 w 2214"/>
                <a:gd name="T37" fmla="*/ 119 h 157"/>
                <a:gd name="T38" fmla="*/ 3 w 2214"/>
                <a:gd name="T39" fmla="*/ 99 h 157"/>
                <a:gd name="T40" fmla="*/ 0 w 2214"/>
                <a:gd name="T41" fmla="*/ 78 h 157"/>
                <a:gd name="T42" fmla="*/ 0 w 2214"/>
                <a:gd name="T43" fmla="*/ 78 h 157"/>
                <a:gd name="T44" fmla="*/ 3 w 2214"/>
                <a:gd name="T45" fmla="*/ 57 h 157"/>
                <a:gd name="T46" fmla="*/ 11 w 2214"/>
                <a:gd name="T47" fmla="*/ 39 h 157"/>
                <a:gd name="T48" fmla="*/ 23 w 2214"/>
                <a:gd name="T49" fmla="*/ 23 h 157"/>
                <a:gd name="T50" fmla="*/ 40 w 2214"/>
                <a:gd name="T51" fmla="*/ 10 h 157"/>
                <a:gd name="T52" fmla="*/ 58 w 2214"/>
                <a:gd name="T53" fmla="*/ 2 h 157"/>
                <a:gd name="T54" fmla="*/ 79 w 2214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14" h="157">
                  <a:moveTo>
                    <a:pt x="79" y="0"/>
                  </a:moveTo>
                  <a:lnTo>
                    <a:pt x="2135" y="0"/>
                  </a:lnTo>
                  <a:lnTo>
                    <a:pt x="2156" y="2"/>
                  </a:lnTo>
                  <a:lnTo>
                    <a:pt x="2174" y="10"/>
                  </a:lnTo>
                  <a:lnTo>
                    <a:pt x="2191" y="23"/>
                  </a:lnTo>
                  <a:lnTo>
                    <a:pt x="2203" y="39"/>
                  </a:lnTo>
                  <a:lnTo>
                    <a:pt x="2211" y="57"/>
                  </a:lnTo>
                  <a:lnTo>
                    <a:pt x="2214" y="78"/>
                  </a:lnTo>
                  <a:lnTo>
                    <a:pt x="2211" y="99"/>
                  </a:lnTo>
                  <a:lnTo>
                    <a:pt x="2203" y="119"/>
                  </a:lnTo>
                  <a:lnTo>
                    <a:pt x="2190" y="134"/>
                  </a:lnTo>
                  <a:lnTo>
                    <a:pt x="2174" y="146"/>
                  </a:lnTo>
                  <a:lnTo>
                    <a:pt x="2156" y="155"/>
                  </a:lnTo>
                  <a:lnTo>
                    <a:pt x="2135" y="157"/>
                  </a:lnTo>
                  <a:lnTo>
                    <a:pt x="79" y="157"/>
                  </a:lnTo>
                  <a:lnTo>
                    <a:pt x="58" y="155"/>
                  </a:lnTo>
                  <a:lnTo>
                    <a:pt x="40" y="146"/>
                  </a:lnTo>
                  <a:lnTo>
                    <a:pt x="23" y="134"/>
                  </a:lnTo>
                  <a:lnTo>
                    <a:pt x="11" y="119"/>
                  </a:lnTo>
                  <a:lnTo>
                    <a:pt x="3" y="9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3" y="57"/>
                  </a:lnTo>
                  <a:lnTo>
                    <a:pt x="11" y="39"/>
                  </a:lnTo>
                  <a:lnTo>
                    <a:pt x="23" y="23"/>
                  </a:lnTo>
                  <a:lnTo>
                    <a:pt x="40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5882" y="7833"/>
              <a:ext cx="107" cy="160"/>
            </a:xfrm>
            <a:custGeom>
              <a:avLst/>
              <a:gdLst>
                <a:gd name="T0" fmla="*/ 222 w 860"/>
                <a:gd name="T1" fmla="*/ 0 h 1274"/>
                <a:gd name="T2" fmla="*/ 351 w 860"/>
                <a:gd name="T3" fmla="*/ 14 h 1274"/>
                <a:gd name="T4" fmla="*/ 470 w 860"/>
                <a:gd name="T5" fmla="*/ 51 h 1274"/>
                <a:gd name="T6" fmla="*/ 578 w 860"/>
                <a:gd name="T7" fmla="*/ 109 h 1274"/>
                <a:gd name="T8" fmla="*/ 673 w 860"/>
                <a:gd name="T9" fmla="*/ 187 h 1274"/>
                <a:gd name="T10" fmla="*/ 751 w 860"/>
                <a:gd name="T11" fmla="*/ 282 h 1274"/>
                <a:gd name="T12" fmla="*/ 809 w 860"/>
                <a:gd name="T13" fmla="*/ 390 h 1274"/>
                <a:gd name="T14" fmla="*/ 847 w 860"/>
                <a:gd name="T15" fmla="*/ 509 h 1274"/>
                <a:gd name="T16" fmla="*/ 860 w 860"/>
                <a:gd name="T17" fmla="*/ 638 h 1274"/>
                <a:gd name="T18" fmla="*/ 847 w 860"/>
                <a:gd name="T19" fmla="*/ 765 h 1274"/>
                <a:gd name="T20" fmla="*/ 809 w 860"/>
                <a:gd name="T21" fmla="*/ 885 h 1274"/>
                <a:gd name="T22" fmla="*/ 751 w 860"/>
                <a:gd name="T23" fmla="*/ 993 h 1274"/>
                <a:gd name="T24" fmla="*/ 673 w 860"/>
                <a:gd name="T25" fmla="*/ 1088 h 1274"/>
                <a:gd name="T26" fmla="*/ 578 w 860"/>
                <a:gd name="T27" fmla="*/ 1165 h 1274"/>
                <a:gd name="T28" fmla="*/ 470 w 860"/>
                <a:gd name="T29" fmla="*/ 1224 h 1274"/>
                <a:gd name="T30" fmla="*/ 351 w 860"/>
                <a:gd name="T31" fmla="*/ 1261 h 1274"/>
                <a:gd name="T32" fmla="*/ 222 w 860"/>
                <a:gd name="T33" fmla="*/ 1274 h 1274"/>
                <a:gd name="T34" fmla="*/ 0 w 860"/>
                <a:gd name="T35" fmla="*/ 1116 h 1274"/>
                <a:gd name="T36" fmla="*/ 279 w 860"/>
                <a:gd name="T37" fmla="*/ 1113 h 1274"/>
                <a:gd name="T38" fmla="*/ 384 w 860"/>
                <a:gd name="T39" fmla="*/ 1088 h 1274"/>
                <a:gd name="T40" fmla="*/ 479 w 860"/>
                <a:gd name="T41" fmla="*/ 1042 h 1274"/>
                <a:gd name="T42" fmla="*/ 562 w 860"/>
                <a:gd name="T43" fmla="*/ 976 h 1274"/>
                <a:gd name="T44" fmla="*/ 627 w 860"/>
                <a:gd name="T45" fmla="*/ 894 h 1274"/>
                <a:gd name="T46" fmla="*/ 674 w 860"/>
                <a:gd name="T47" fmla="*/ 798 h 1274"/>
                <a:gd name="T48" fmla="*/ 698 w 860"/>
                <a:gd name="T49" fmla="*/ 693 h 1274"/>
                <a:gd name="T50" fmla="*/ 698 w 860"/>
                <a:gd name="T51" fmla="*/ 582 h 1274"/>
                <a:gd name="T52" fmla="*/ 674 w 860"/>
                <a:gd name="T53" fmla="*/ 476 h 1274"/>
                <a:gd name="T54" fmla="*/ 627 w 860"/>
                <a:gd name="T55" fmla="*/ 381 h 1274"/>
                <a:gd name="T56" fmla="*/ 562 w 860"/>
                <a:gd name="T57" fmla="*/ 299 h 1274"/>
                <a:gd name="T58" fmla="*/ 479 w 860"/>
                <a:gd name="T59" fmla="*/ 234 h 1274"/>
                <a:gd name="T60" fmla="*/ 384 w 860"/>
                <a:gd name="T61" fmla="*/ 186 h 1274"/>
                <a:gd name="T62" fmla="*/ 279 w 860"/>
                <a:gd name="T63" fmla="*/ 162 h 1274"/>
                <a:gd name="T64" fmla="*/ 0 w 860"/>
                <a:gd name="T65" fmla="*/ 159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0" h="1274">
                  <a:moveTo>
                    <a:pt x="0" y="0"/>
                  </a:moveTo>
                  <a:lnTo>
                    <a:pt x="222" y="0"/>
                  </a:lnTo>
                  <a:lnTo>
                    <a:pt x="287" y="4"/>
                  </a:lnTo>
                  <a:lnTo>
                    <a:pt x="351" y="14"/>
                  </a:lnTo>
                  <a:lnTo>
                    <a:pt x="412" y="29"/>
                  </a:lnTo>
                  <a:lnTo>
                    <a:pt x="470" y="51"/>
                  </a:lnTo>
                  <a:lnTo>
                    <a:pt x="526" y="77"/>
                  </a:lnTo>
                  <a:lnTo>
                    <a:pt x="578" y="109"/>
                  </a:lnTo>
                  <a:lnTo>
                    <a:pt x="628" y="147"/>
                  </a:lnTo>
                  <a:lnTo>
                    <a:pt x="673" y="187"/>
                  </a:lnTo>
                  <a:lnTo>
                    <a:pt x="714" y="233"/>
                  </a:lnTo>
                  <a:lnTo>
                    <a:pt x="751" y="282"/>
                  </a:lnTo>
                  <a:lnTo>
                    <a:pt x="783" y="334"/>
                  </a:lnTo>
                  <a:lnTo>
                    <a:pt x="809" y="390"/>
                  </a:lnTo>
                  <a:lnTo>
                    <a:pt x="831" y="448"/>
                  </a:lnTo>
                  <a:lnTo>
                    <a:pt x="847" y="509"/>
                  </a:lnTo>
                  <a:lnTo>
                    <a:pt x="857" y="573"/>
                  </a:lnTo>
                  <a:lnTo>
                    <a:pt x="860" y="638"/>
                  </a:lnTo>
                  <a:lnTo>
                    <a:pt x="857" y="703"/>
                  </a:lnTo>
                  <a:lnTo>
                    <a:pt x="847" y="765"/>
                  </a:lnTo>
                  <a:lnTo>
                    <a:pt x="831" y="827"/>
                  </a:lnTo>
                  <a:lnTo>
                    <a:pt x="809" y="885"/>
                  </a:lnTo>
                  <a:lnTo>
                    <a:pt x="783" y="940"/>
                  </a:lnTo>
                  <a:lnTo>
                    <a:pt x="751" y="993"/>
                  </a:lnTo>
                  <a:lnTo>
                    <a:pt x="714" y="1043"/>
                  </a:lnTo>
                  <a:lnTo>
                    <a:pt x="673" y="1088"/>
                  </a:lnTo>
                  <a:lnTo>
                    <a:pt x="628" y="1129"/>
                  </a:lnTo>
                  <a:lnTo>
                    <a:pt x="578" y="1165"/>
                  </a:lnTo>
                  <a:lnTo>
                    <a:pt x="526" y="1197"/>
                  </a:lnTo>
                  <a:lnTo>
                    <a:pt x="470" y="1224"/>
                  </a:lnTo>
                  <a:lnTo>
                    <a:pt x="412" y="1245"/>
                  </a:lnTo>
                  <a:lnTo>
                    <a:pt x="351" y="1261"/>
                  </a:lnTo>
                  <a:lnTo>
                    <a:pt x="287" y="1270"/>
                  </a:lnTo>
                  <a:lnTo>
                    <a:pt x="222" y="1274"/>
                  </a:lnTo>
                  <a:lnTo>
                    <a:pt x="0" y="1274"/>
                  </a:lnTo>
                  <a:lnTo>
                    <a:pt x="0" y="1116"/>
                  </a:lnTo>
                  <a:lnTo>
                    <a:pt x="222" y="1116"/>
                  </a:lnTo>
                  <a:lnTo>
                    <a:pt x="279" y="1113"/>
                  </a:lnTo>
                  <a:lnTo>
                    <a:pt x="333" y="1103"/>
                  </a:lnTo>
                  <a:lnTo>
                    <a:pt x="384" y="1088"/>
                  </a:lnTo>
                  <a:lnTo>
                    <a:pt x="433" y="1067"/>
                  </a:lnTo>
                  <a:lnTo>
                    <a:pt x="479" y="1042"/>
                  </a:lnTo>
                  <a:lnTo>
                    <a:pt x="522" y="1011"/>
                  </a:lnTo>
                  <a:lnTo>
                    <a:pt x="562" y="976"/>
                  </a:lnTo>
                  <a:lnTo>
                    <a:pt x="597" y="937"/>
                  </a:lnTo>
                  <a:lnTo>
                    <a:pt x="627" y="894"/>
                  </a:lnTo>
                  <a:lnTo>
                    <a:pt x="653" y="848"/>
                  </a:lnTo>
                  <a:lnTo>
                    <a:pt x="674" y="798"/>
                  </a:lnTo>
                  <a:lnTo>
                    <a:pt x="689" y="747"/>
                  </a:lnTo>
                  <a:lnTo>
                    <a:pt x="698" y="693"/>
                  </a:lnTo>
                  <a:lnTo>
                    <a:pt x="701" y="638"/>
                  </a:lnTo>
                  <a:lnTo>
                    <a:pt x="698" y="582"/>
                  </a:lnTo>
                  <a:lnTo>
                    <a:pt x="689" y="528"/>
                  </a:lnTo>
                  <a:lnTo>
                    <a:pt x="674" y="476"/>
                  </a:lnTo>
                  <a:lnTo>
                    <a:pt x="653" y="427"/>
                  </a:lnTo>
                  <a:lnTo>
                    <a:pt x="627" y="381"/>
                  </a:lnTo>
                  <a:lnTo>
                    <a:pt x="597" y="338"/>
                  </a:lnTo>
                  <a:lnTo>
                    <a:pt x="562" y="299"/>
                  </a:lnTo>
                  <a:lnTo>
                    <a:pt x="522" y="265"/>
                  </a:lnTo>
                  <a:lnTo>
                    <a:pt x="479" y="234"/>
                  </a:lnTo>
                  <a:lnTo>
                    <a:pt x="433" y="207"/>
                  </a:lnTo>
                  <a:lnTo>
                    <a:pt x="384" y="186"/>
                  </a:lnTo>
                  <a:lnTo>
                    <a:pt x="333" y="171"/>
                  </a:lnTo>
                  <a:lnTo>
                    <a:pt x="279" y="162"/>
                  </a:lnTo>
                  <a:lnTo>
                    <a:pt x="222" y="159"/>
                  </a:lnTo>
                  <a:lnTo>
                    <a:pt x="0" y="1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  <p:sp>
          <p:nvSpPr>
            <p:cNvPr id="55" name="Freeform 38"/>
            <p:cNvSpPr>
              <a:spLocks noEditPoints="1"/>
            </p:cNvSpPr>
            <p:nvPr/>
          </p:nvSpPr>
          <p:spPr bwMode="auto">
            <a:xfrm>
              <a:off x="5612" y="7788"/>
              <a:ext cx="277" cy="307"/>
            </a:xfrm>
            <a:custGeom>
              <a:avLst/>
              <a:gdLst>
                <a:gd name="T0" fmla="*/ 157 w 2214"/>
                <a:gd name="T1" fmla="*/ 1343 h 2449"/>
                <a:gd name="T2" fmla="*/ 172 w 2214"/>
                <a:gd name="T3" fmla="*/ 1505 h 2449"/>
                <a:gd name="T4" fmla="*/ 211 w 2214"/>
                <a:gd name="T5" fmla="*/ 1657 h 2449"/>
                <a:gd name="T6" fmla="*/ 275 w 2214"/>
                <a:gd name="T7" fmla="*/ 1799 h 2449"/>
                <a:gd name="T8" fmla="*/ 360 w 2214"/>
                <a:gd name="T9" fmla="*/ 1928 h 2449"/>
                <a:gd name="T10" fmla="*/ 463 w 2214"/>
                <a:gd name="T11" fmla="*/ 2040 h 2449"/>
                <a:gd name="T12" fmla="*/ 585 w 2214"/>
                <a:gd name="T13" fmla="*/ 2135 h 2449"/>
                <a:gd name="T14" fmla="*/ 720 w 2214"/>
                <a:gd name="T15" fmla="*/ 2209 h 2449"/>
                <a:gd name="T16" fmla="*/ 868 w 2214"/>
                <a:gd name="T17" fmla="*/ 2261 h 2449"/>
                <a:gd name="T18" fmla="*/ 1025 w 2214"/>
                <a:gd name="T19" fmla="*/ 2288 h 2449"/>
                <a:gd name="T20" fmla="*/ 1188 w 2214"/>
                <a:gd name="T21" fmla="*/ 2288 h 2449"/>
                <a:gd name="T22" fmla="*/ 1346 w 2214"/>
                <a:gd name="T23" fmla="*/ 2261 h 2449"/>
                <a:gd name="T24" fmla="*/ 1494 w 2214"/>
                <a:gd name="T25" fmla="*/ 2209 h 2449"/>
                <a:gd name="T26" fmla="*/ 1628 w 2214"/>
                <a:gd name="T27" fmla="*/ 2135 h 2449"/>
                <a:gd name="T28" fmla="*/ 1749 w 2214"/>
                <a:gd name="T29" fmla="*/ 2040 h 2449"/>
                <a:gd name="T30" fmla="*/ 1854 w 2214"/>
                <a:gd name="T31" fmla="*/ 1928 h 2449"/>
                <a:gd name="T32" fmla="*/ 1939 w 2214"/>
                <a:gd name="T33" fmla="*/ 1799 h 2449"/>
                <a:gd name="T34" fmla="*/ 2002 w 2214"/>
                <a:gd name="T35" fmla="*/ 1657 h 2449"/>
                <a:gd name="T36" fmla="*/ 2041 w 2214"/>
                <a:gd name="T37" fmla="*/ 1505 h 2449"/>
                <a:gd name="T38" fmla="*/ 2056 w 2214"/>
                <a:gd name="T39" fmla="*/ 1343 h 2449"/>
                <a:gd name="T40" fmla="*/ 157 w 2214"/>
                <a:gd name="T41" fmla="*/ 159 h 2449"/>
                <a:gd name="T42" fmla="*/ 2214 w 2214"/>
                <a:gd name="T43" fmla="*/ 0 h 2449"/>
                <a:gd name="T44" fmla="*/ 2211 w 2214"/>
                <a:gd name="T45" fmla="*/ 1429 h 2449"/>
                <a:gd name="T46" fmla="*/ 2184 w 2214"/>
                <a:gd name="T47" fmla="*/ 1596 h 2449"/>
                <a:gd name="T48" fmla="*/ 2135 w 2214"/>
                <a:gd name="T49" fmla="*/ 1755 h 2449"/>
                <a:gd name="T50" fmla="*/ 2062 w 2214"/>
                <a:gd name="T51" fmla="*/ 1901 h 2449"/>
                <a:gd name="T52" fmla="*/ 1970 w 2214"/>
                <a:gd name="T53" fmla="*/ 2034 h 2449"/>
                <a:gd name="T54" fmla="*/ 1860 w 2214"/>
                <a:gd name="T55" fmla="*/ 2153 h 2449"/>
                <a:gd name="T56" fmla="*/ 1734 w 2214"/>
                <a:gd name="T57" fmla="*/ 2255 h 2449"/>
                <a:gd name="T58" fmla="*/ 1593 w 2214"/>
                <a:gd name="T59" fmla="*/ 2337 h 2449"/>
                <a:gd name="T60" fmla="*/ 1440 w 2214"/>
                <a:gd name="T61" fmla="*/ 2398 h 2449"/>
                <a:gd name="T62" fmla="*/ 1277 w 2214"/>
                <a:gd name="T63" fmla="*/ 2436 h 2449"/>
                <a:gd name="T64" fmla="*/ 1106 w 2214"/>
                <a:gd name="T65" fmla="*/ 2449 h 2449"/>
                <a:gd name="T66" fmla="*/ 936 w 2214"/>
                <a:gd name="T67" fmla="*/ 2436 h 2449"/>
                <a:gd name="T68" fmla="*/ 773 w 2214"/>
                <a:gd name="T69" fmla="*/ 2398 h 2449"/>
                <a:gd name="T70" fmla="*/ 621 w 2214"/>
                <a:gd name="T71" fmla="*/ 2337 h 2449"/>
                <a:gd name="T72" fmla="*/ 480 w 2214"/>
                <a:gd name="T73" fmla="*/ 2255 h 2449"/>
                <a:gd name="T74" fmla="*/ 353 w 2214"/>
                <a:gd name="T75" fmla="*/ 2153 h 2449"/>
                <a:gd name="T76" fmla="*/ 243 w 2214"/>
                <a:gd name="T77" fmla="*/ 2034 h 2449"/>
                <a:gd name="T78" fmla="*/ 151 w 2214"/>
                <a:gd name="T79" fmla="*/ 1901 h 2449"/>
                <a:gd name="T80" fmla="*/ 79 w 2214"/>
                <a:gd name="T81" fmla="*/ 1755 h 2449"/>
                <a:gd name="T82" fmla="*/ 30 w 2214"/>
                <a:gd name="T83" fmla="*/ 1596 h 2449"/>
                <a:gd name="T84" fmla="*/ 3 w 2214"/>
                <a:gd name="T85" fmla="*/ 1429 h 2449"/>
                <a:gd name="T86" fmla="*/ 0 w 2214"/>
                <a:gd name="T87" fmla="*/ 921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14" h="2449">
                  <a:moveTo>
                    <a:pt x="157" y="159"/>
                  </a:moveTo>
                  <a:lnTo>
                    <a:pt x="157" y="1343"/>
                  </a:lnTo>
                  <a:lnTo>
                    <a:pt x="162" y="1425"/>
                  </a:lnTo>
                  <a:lnTo>
                    <a:pt x="172" y="1505"/>
                  </a:lnTo>
                  <a:lnTo>
                    <a:pt x="188" y="1582"/>
                  </a:lnTo>
                  <a:lnTo>
                    <a:pt x="211" y="1657"/>
                  </a:lnTo>
                  <a:lnTo>
                    <a:pt x="240" y="1730"/>
                  </a:lnTo>
                  <a:lnTo>
                    <a:pt x="275" y="1799"/>
                  </a:lnTo>
                  <a:lnTo>
                    <a:pt x="315" y="1865"/>
                  </a:lnTo>
                  <a:lnTo>
                    <a:pt x="360" y="1928"/>
                  </a:lnTo>
                  <a:lnTo>
                    <a:pt x="409" y="1986"/>
                  </a:lnTo>
                  <a:lnTo>
                    <a:pt x="463" y="2040"/>
                  </a:lnTo>
                  <a:lnTo>
                    <a:pt x="522" y="2089"/>
                  </a:lnTo>
                  <a:lnTo>
                    <a:pt x="585" y="2135"/>
                  </a:lnTo>
                  <a:lnTo>
                    <a:pt x="651" y="2174"/>
                  </a:lnTo>
                  <a:lnTo>
                    <a:pt x="720" y="2209"/>
                  </a:lnTo>
                  <a:lnTo>
                    <a:pt x="793" y="2238"/>
                  </a:lnTo>
                  <a:lnTo>
                    <a:pt x="868" y="2261"/>
                  </a:lnTo>
                  <a:lnTo>
                    <a:pt x="945" y="2278"/>
                  </a:lnTo>
                  <a:lnTo>
                    <a:pt x="1025" y="2288"/>
                  </a:lnTo>
                  <a:lnTo>
                    <a:pt x="1106" y="2292"/>
                  </a:lnTo>
                  <a:lnTo>
                    <a:pt x="1188" y="2288"/>
                  </a:lnTo>
                  <a:lnTo>
                    <a:pt x="1268" y="2278"/>
                  </a:lnTo>
                  <a:lnTo>
                    <a:pt x="1346" y="2261"/>
                  </a:lnTo>
                  <a:lnTo>
                    <a:pt x="1421" y="2238"/>
                  </a:lnTo>
                  <a:lnTo>
                    <a:pt x="1494" y="2209"/>
                  </a:lnTo>
                  <a:lnTo>
                    <a:pt x="1563" y="2174"/>
                  </a:lnTo>
                  <a:lnTo>
                    <a:pt x="1628" y="2135"/>
                  </a:lnTo>
                  <a:lnTo>
                    <a:pt x="1691" y="2089"/>
                  </a:lnTo>
                  <a:lnTo>
                    <a:pt x="1749" y="2040"/>
                  </a:lnTo>
                  <a:lnTo>
                    <a:pt x="1803" y="1986"/>
                  </a:lnTo>
                  <a:lnTo>
                    <a:pt x="1854" y="1928"/>
                  </a:lnTo>
                  <a:lnTo>
                    <a:pt x="1898" y="1865"/>
                  </a:lnTo>
                  <a:lnTo>
                    <a:pt x="1939" y="1799"/>
                  </a:lnTo>
                  <a:lnTo>
                    <a:pt x="1973" y="1730"/>
                  </a:lnTo>
                  <a:lnTo>
                    <a:pt x="2002" y="1657"/>
                  </a:lnTo>
                  <a:lnTo>
                    <a:pt x="2025" y="1582"/>
                  </a:lnTo>
                  <a:lnTo>
                    <a:pt x="2041" y="1505"/>
                  </a:lnTo>
                  <a:lnTo>
                    <a:pt x="2052" y="1425"/>
                  </a:lnTo>
                  <a:lnTo>
                    <a:pt x="2056" y="1343"/>
                  </a:lnTo>
                  <a:lnTo>
                    <a:pt x="2056" y="159"/>
                  </a:lnTo>
                  <a:lnTo>
                    <a:pt x="157" y="159"/>
                  </a:lnTo>
                  <a:close/>
                  <a:moveTo>
                    <a:pt x="0" y="0"/>
                  </a:moveTo>
                  <a:lnTo>
                    <a:pt x="2214" y="0"/>
                  </a:lnTo>
                  <a:lnTo>
                    <a:pt x="2214" y="1343"/>
                  </a:lnTo>
                  <a:lnTo>
                    <a:pt x="2211" y="1429"/>
                  </a:lnTo>
                  <a:lnTo>
                    <a:pt x="2201" y="1514"/>
                  </a:lnTo>
                  <a:lnTo>
                    <a:pt x="2184" y="1596"/>
                  </a:lnTo>
                  <a:lnTo>
                    <a:pt x="2162" y="1677"/>
                  </a:lnTo>
                  <a:lnTo>
                    <a:pt x="2135" y="1755"/>
                  </a:lnTo>
                  <a:lnTo>
                    <a:pt x="2101" y="1830"/>
                  </a:lnTo>
                  <a:lnTo>
                    <a:pt x="2062" y="1901"/>
                  </a:lnTo>
                  <a:lnTo>
                    <a:pt x="2018" y="1969"/>
                  </a:lnTo>
                  <a:lnTo>
                    <a:pt x="1970" y="2034"/>
                  </a:lnTo>
                  <a:lnTo>
                    <a:pt x="1917" y="2096"/>
                  </a:lnTo>
                  <a:lnTo>
                    <a:pt x="1860" y="2153"/>
                  </a:lnTo>
                  <a:lnTo>
                    <a:pt x="1799" y="2206"/>
                  </a:lnTo>
                  <a:lnTo>
                    <a:pt x="1734" y="2255"/>
                  </a:lnTo>
                  <a:lnTo>
                    <a:pt x="1665" y="2299"/>
                  </a:lnTo>
                  <a:lnTo>
                    <a:pt x="1593" y="2337"/>
                  </a:lnTo>
                  <a:lnTo>
                    <a:pt x="1518" y="2370"/>
                  </a:lnTo>
                  <a:lnTo>
                    <a:pt x="1440" y="2398"/>
                  </a:lnTo>
                  <a:lnTo>
                    <a:pt x="1360" y="2421"/>
                  </a:lnTo>
                  <a:lnTo>
                    <a:pt x="1277" y="2436"/>
                  </a:lnTo>
                  <a:lnTo>
                    <a:pt x="1193" y="2446"/>
                  </a:lnTo>
                  <a:lnTo>
                    <a:pt x="1106" y="2449"/>
                  </a:lnTo>
                  <a:lnTo>
                    <a:pt x="1021" y="2446"/>
                  </a:lnTo>
                  <a:lnTo>
                    <a:pt x="936" y="2436"/>
                  </a:lnTo>
                  <a:lnTo>
                    <a:pt x="853" y="2421"/>
                  </a:lnTo>
                  <a:lnTo>
                    <a:pt x="773" y="2398"/>
                  </a:lnTo>
                  <a:lnTo>
                    <a:pt x="696" y="2370"/>
                  </a:lnTo>
                  <a:lnTo>
                    <a:pt x="621" y="2337"/>
                  </a:lnTo>
                  <a:lnTo>
                    <a:pt x="548" y="2299"/>
                  </a:lnTo>
                  <a:lnTo>
                    <a:pt x="480" y="2255"/>
                  </a:lnTo>
                  <a:lnTo>
                    <a:pt x="415" y="2206"/>
                  </a:lnTo>
                  <a:lnTo>
                    <a:pt x="353" y="2153"/>
                  </a:lnTo>
                  <a:lnTo>
                    <a:pt x="296" y="2096"/>
                  </a:lnTo>
                  <a:lnTo>
                    <a:pt x="243" y="2034"/>
                  </a:lnTo>
                  <a:lnTo>
                    <a:pt x="195" y="1969"/>
                  </a:lnTo>
                  <a:lnTo>
                    <a:pt x="151" y="1901"/>
                  </a:lnTo>
                  <a:lnTo>
                    <a:pt x="112" y="1830"/>
                  </a:lnTo>
                  <a:lnTo>
                    <a:pt x="79" y="1755"/>
                  </a:lnTo>
                  <a:lnTo>
                    <a:pt x="52" y="1677"/>
                  </a:lnTo>
                  <a:lnTo>
                    <a:pt x="30" y="1596"/>
                  </a:lnTo>
                  <a:lnTo>
                    <a:pt x="13" y="1514"/>
                  </a:lnTo>
                  <a:lnTo>
                    <a:pt x="3" y="1429"/>
                  </a:lnTo>
                  <a:lnTo>
                    <a:pt x="0" y="1343"/>
                  </a:lnTo>
                  <a:lnTo>
                    <a:pt x="0" y="92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oup 24"/>
          <p:cNvGrpSpPr>
            <a:grpSpLocks noChangeAspect="1"/>
          </p:cNvGrpSpPr>
          <p:nvPr/>
        </p:nvGrpSpPr>
        <p:grpSpPr bwMode="auto">
          <a:xfrm>
            <a:off x="8504449" y="5312953"/>
            <a:ext cx="275518" cy="272618"/>
            <a:chOff x="9124" y="-1661"/>
            <a:chExt cx="1615" cy="159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7" name="Freeform 26"/>
            <p:cNvSpPr>
              <a:spLocks noEditPoints="1"/>
            </p:cNvSpPr>
            <p:nvPr/>
          </p:nvSpPr>
          <p:spPr bwMode="auto">
            <a:xfrm>
              <a:off x="9124" y="-1661"/>
              <a:ext cx="1615" cy="1598"/>
            </a:xfrm>
            <a:custGeom>
              <a:avLst/>
              <a:gdLst>
                <a:gd name="T0" fmla="*/ 2016 w 3228"/>
                <a:gd name="T1" fmla="*/ 225 h 3195"/>
                <a:gd name="T2" fmla="*/ 1776 w 3228"/>
                <a:gd name="T3" fmla="*/ 331 h 3195"/>
                <a:gd name="T4" fmla="*/ 1585 w 3228"/>
                <a:gd name="T5" fmla="*/ 506 h 3195"/>
                <a:gd name="T6" fmla="*/ 1458 w 3228"/>
                <a:gd name="T7" fmla="*/ 733 h 3195"/>
                <a:gd name="T8" fmla="*/ 1412 w 3228"/>
                <a:gd name="T9" fmla="*/ 999 h 3195"/>
                <a:gd name="T10" fmla="*/ 1453 w 3228"/>
                <a:gd name="T11" fmla="*/ 1240 h 3195"/>
                <a:gd name="T12" fmla="*/ 1378 w 3228"/>
                <a:gd name="T13" fmla="*/ 1548 h 3195"/>
                <a:gd name="T14" fmla="*/ 487 w 3228"/>
                <a:gd name="T15" fmla="*/ 2996 h 3195"/>
                <a:gd name="T16" fmla="*/ 711 w 3228"/>
                <a:gd name="T17" fmla="*/ 2805 h 3195"/>
                <a:gd name="T18" fmla="*/ 1009 w 3228"/>
                <a:gd name="T19" fmla="*/ 2596 h 3195"/>
                <a:gd name="T20" fmla="*/ 1048 w 3228"/>
                <a:gd name="T21" fmla="*/ 2478 h 3195"/>
                <a:gd name="T22" fmla="*/ 1147 w 3228"/>
                <a:gd name="T23" fmla="*/ 2406 h 3195"/>
                <a:gd name="T24" fmla="*/ 1412 w 3228"/>
                <a:gd name="T25" fmla="*/ 2162 h 3195"/>
                <a:gd name="T26" fmla="*/ 1452 w 3228"/>
                <a:gd name="T27" fmla="*/ 2046 h 3195"/>
                <a:gd name="T28" fmla="*/ 1813 w 3228"/>
                <a:gd name="T29" fmla="*/ 1684 h 3195"/>
                <a:gd name="T30" fmla="*/ 2035 w 3228"/>
                <a:gd name="T31" fmla="*/ 1775 h 3195"/>
                <a:gd name="T32" fmla="*/ 2290 w 3228"/>
                <a:gd name="T33" fmla="*/ 1794 h 3195"/>
                <a:gd name="T34" fmla="*/ 2550 w 3228"/>
                <a:gd name="T35" fmla="*/ 1728 h 3195"/>
                <a:gd name="T36" fmla="*/ 2767 w 3228"/>
                <a:gd name="T37" fmla="*/ 1585 h 3195"/>
                <a:gd name="T38" fmla="*/ 2928 w 3228"/>
                <a:gd name="T39" fmla="*/ 1383 h 3195"/>
                <a:gd name="T40" fmla="*/ 3016 w 3228"/>
                <a:gd name="T41" fmla="*/ 1135 h 3195"/>
                <a:gd name="T42" fmla="*/ 3016 w 3228"/>
                <a:gd name="T43" fmla="*/ 862 h 3195"/>
                <a:gd name="T44" fmla="*/ 2928 w 3228"/>
                <a:gd name="T45" fmla="*/ 614 h 3195"/>
                <a:gd name="T46" fmla="*/ 2767 w 3228"/>
                <a:gd name="T47" fmla="*/ 412 h 3195"/>
                <a:gd name="T48" fmla="*/ 2550 w 3228"/>
                <a:gd name="T49" fmla="*/ 269 h 3195"/>
                <a:gd name="T50" fmla="*/ 2290 w 3228"/>
                <a:gd name="T51" fmla="*/ 202 h 3195"/>
                <a:gd name="T52" fmla="*/ 2376 w 3228"/>
                <a:gd name="T53" fmla="*/ 12 h 3195"/>
                <a:gd name="T54" fmla="*/ 2663 w 3228"/>
                <a:gd name="T55" fmla="*/ 101 h 3195"/>
                <a:gd name="T56" fmla="*/ 2907 w 3228"/>
                <a:gd name="T57" fmla="*/ 267 h 3195"/>
                <a:gd name="T58" fmla="*/ 3091 w 3228"/>
                <a:gd name="T59" fmla="*/ 494 h 3195"/>
                <a:gd name="T60" fmla="*/ 3202 w 3228"/>
                <a:gd name="T61" fmla="*/ 769 h 3195"/>
                <a:gd name="T62" fmla="*/ 3225 w 3228"/>
                <a:gd name="T63" fmla="*/ 1076 h 3195"/>
                <a:gd name="T64" fmla="*/ 3156 w 3228"/>
                <a:gd name="T65" fmla="*/ 1369 h 3195"/>
                <a:gd name="T66" fmla="*/ 3007 w 3228"/>
                <a:gd name="T67" fmla="*/ 1623 h 3195"/>
                <a:gd name="T68" fmla="*/ 2792 w 3228"/>
                <a:gd name="T69" fmla="*/ 1821 h 3195"/>
                <a:gd name="T70" fmla="*/ 2525 w 3228"/>
                <a:gd name="T71" fmla="*/ 1951 h 3195"/>
                <a:gd name="T72" fmla="*/ 2219 w 3228"/>
                <a:gd name="T73" fmla="*/ 1997 h 3195"/>
                <a:gd name="T74" fmla="*/ 1923 w 3228"/>
                <a:gd name="T75" fmla="*/ 1951 h 3195"/>
                <a:gd name="T76" fmla="*/ 1612 w 3228"/>
                <a:gd name="T77" fmla="*/ 2433 h 3195"/>
                <a:gd name="T78" fmla="*/ 1542 w 3228"/>
                <a:gd name="T79" fmla="*/ 2549 h 3195"/>
                <a:gd name="T80" fmla="*/ 1412 w 3228"/>
                <a:gd name="T81" fmla="*/ 2596 h 3195"/>
                <a:gd name="T82" fmla="*/ 1201 w 3228"/>
                <a:gd name="T83" fmla="*/ 2858 h 3195"/>
                <a:gd name="T84" fmla="*/ 1129 w 3228"/>
                <a:gd name="T85" fmla="*/ 2956 h 3195"/>
                <a:gd name="T86" fmla="*/ 1009 w 3228"/>
                <a:gd name="T87" fmla="*/ 2995 h 3195"/>
                <a:gd name="T88" fmla="*/ 592 w 3228"/>
                <a:gd name="T89" fmla="*/ 3169 h 3195"/>
                <a:gd name="T90" fmla="*/ 505 w 3228"/>
                <a:gd name="T91" fmla="*/ 3195 h 3195"/>
                <a:gd name="T92" fmla="*/ 101 w 3228"/>
                <a:gd name="T93" fmla="*/ 3167 h 3195"/>
                <a:gd name="T94" fmla="*/ 13 w 3228"/>
                <a:gd name="T95" fmla="*/ 3064 h 3195"/>
                <a:gd name="T96" fmla="*/ 2 w 3228"/>
                <a:gd name="T97" fmla="*/ 2671 h 3195"/>
                <a:gd name="T98" fmla="*/ 40 w 3228"/>
                <a:gd name="T99" fmla="*/ 2591 h 3195"/>
                <a:gd name="T100" fmla="*/ 1238 w 3228"/>
                <a:gd name="T101" fmla="*/ 1221 h 3195"/>
                <a:gd name="T102" fmla="*/ 1214 w 3228"/>
                <a:gd name="T103" fmla="*/ 920 h 3195"/>
                <a:gd name="T104" fmla="*/ 1284 w 3228"/>
                <a:gd name="T105" fmla="*/ 627 h 3195"/>
                <a:gd name="T106" fmla="*/ 1433 w 3228"/>
                <a:gd name="T107" fmla="*/ 374 h 3195"/>
                <a:gd name="T108" fmla="*/ 1648 w 3228"/>
                <a:gd name="T109" fmla="*/ 176 h 3195"/>
                <a:gd name="T110" fmla="*/ 1915 w 3228"/>
                <a:gd name="T111" fmla="*/ 46 h 3195"/>
                <a:gd name="T112" fmla="*/ 2219 w 3228"/>
                <a:gd name="T113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8" h="3195">
                  <a:moveTo>
                    <a:pt x="2219" y="199"/>
                  </a:moveTo>
                  <a:lnTo>
                    <a:pt x="2150" y="202"/>
                  </a:lnTo>
                  <a:lnTo>
                    <a:pt x="2082" y="211"/>
                  </a:lnTo>
                  <a:lnTo>
                    <a:pt x="2016" y="225"/>
                  </a:lnTo>
                  <a:lnTo>
                    <a:pt x="1952" y="244"/>
                  </a:lnTo>
                  <a:lnTo>
                    <a:pt x="1890" y="269"/>
                  </a:lnTo>
                  <a:lnTo>
                    <a:pt x="1831" y="298"/>
                  </a:lnTo>
                  <a:lnTo>
                    <a:pt x="1776" y="331"/>
                  </a:lnTo>
                  <a:lnTo>
                    <a:pt x="1722" y="370"/>
                  </a:lnTo>
                  <a:lnTo>
                    <a:pt x="1673" y="412"/>
                  </a:lnTo>
                  <a:lnTo>
                    <a:pt x="1627" y="457"/>
                  </a:lnTo>
                  <a:lnTo>
                    <a:pt x="1585" y="506"/>
                  </a:lnTo>
                  <a:lnTo>
                    <a:pt x="1547" y="559"/>
                  </a:lnTo>
                  <a:lnTo>
                    <a:pt x="1513" y="614"/>
                  </a:lnTo>
                  <a:lnTo>
                    <a:pt x="1483" y="672"/>
                  </a:lnTo>
                  <a:lnTo>
                    <a:pt x="1458" y="733"/>
                  </a:lnTo>
                  <a:lnTo>
                    <a:pt x="1439" y="797"/>
                  </a:lnTo>
                  <a:lnTo>
                    <a:pt x="1425" y="862"/>
                  </a:lnTo>
                  <a:lnTo>
                    <a:pt x="1416" y="929"/>
                  </a:lnTo>
                  <a:lnTo>
                    <a:pt x="1412" y="999"/>
                  </a:lnTo>
                  <a:lnTo>
                    <a:pt x="1416" y="1061"/>
                  </a:lnTo>
                  <a:lnTo>
                    <a:pt x="1423" y="1122"/>
                  </a:lnTo>
                  <a:lnTo>
                    <a:pt x="1435" y="1182"/>
                  </a:lnTo>
                  <a:lnTo>
                    <a:pt x="1453" y="1240"/>
                  </a:lnTo>
                  <a:lnTo>
                    <a:pt x="1473" y="1296"/>
                  </a:lnTo>
                  <a:lnTo>
                    <a:pt x="1498" y="1349"/>
                  </a:lnTo>
                  <a:lnTo>
                    <a:pt x="1527" y="1401"/>
                  </a:lnTo>
                  <a:lnTo>
                    <a:pt x="1378" y="1548"/>
                  </a:lnTo>
                  <a:lnTo>
                    <a:pt x="1378" y="1548"/>
                  </a:lnTo>
                  <a:lnTo>
                    <a:pt x="202" y="2710"/>
                  </a:lnTo>
                  <a:lnTo>
                    <a:pt x="202" y="2995"/>
                  </a:lnTo>
                  <a:lnTo>
                    <a:pt x="487" y="2996"/>
                  </a:lnTo>
                  <a:lnTo>
                    <a:pt x="630" y="2854"/>
                  </a:lnTo>
                  <a:lnTo>
                    <a:pt x="654" y="2834"/>
                  </a:lnTo>
                  <a:lnTo>
                    <a:pt x="681" y="2818"/>
                  </a:lnTo>
                  <a:lnTo>
                    <a:pt x="711" y="2805"/>
                  </a:lnTo>
                  <a:lnTo>
                    <a:pt x="741" y="2798"/>
                  </a:lnTo>
                  <a:lnTo>
                    <a:pt x="773" y="2795"/>
                  </a:lnTo>
                  <a:lnTo>
                    <a:pt x="1009" y="2795"/>
                  </a:lnTo>
                  <a:lnTo>
                    <a:pt x="1009" y="2596"/>
                  </a:lnTo>
                  <a:lnTo>
                    <a:pt x="1012" y="2563"/>
                  </a:lnTo>
                  <a:lnTo>
                    <a:pt x="1019" y="2533"/>
                  </a:lnTo>
                  <a:lnTo>
                    <a:pt x="1032" y="2504"/>
                  </a:lnTo>
                  <a:lnTo>
                    <a:pt x="1048" y="2478"/>
                  </a:lnTo>
                  <a:lnTo>
                    <a:pt x="1069" y="2455"/>
                  </a:lnTo>
                  <a:lnTo>
                    <a:pt x="1092" y="2435"/>
                  </a:lnTo>
                  <a:lnTo>
                    <a:pt x="1118" y="2418"/>
                  </a:lnTo>
                  <a:lnTo>
                    <a:pt x="1147" y="2406"/>
                  </a:lnTo>
                  <a:lnTo>
                    <a:pt x="1178" y="2399"/>
                  </a:lnTo>
                  <a:lnTo>
                    <a:pt x="1211" y="2396"/>
                  </a:lnTo>
                  <a:lnTo>
                    <a:pt x="1412" y="2396"/>
                  </a:lnTo>
                  <a:lnTo>
                    <a:pt x="1412" y="2162"/>
                  </a:lnTo>
                  <a:lnTo>
                    <a:pt x="1416" y="2130"/>
                  </a:lnTo>
                  <a:lnTo>
                    <a:pt x="1423" y="2101"/>
                  </a:lnTo>
                  <a:lnTo>
                    <a:pt x="1435" y="2072"/>
                  </a:lnTo>
                  <a:lnTo>
                    <a:pt x="1452" y="2046"/>
                  </a:lnTo>
                  <a:lnTo>
                    <a:pt x="1472" y="2021"/>
                  </a:lnTo>
                  <a:lnTo>
                    <a:pt x="1664" y="1831"/>
                  </a:lnTo>
                  <a:lnTo>
                    <a:pt x="1778" y="1719"/>
                  </a:lnTo>
                  <a:lnTo>
                    <a:pt x="1813" y="1684"/>
                  </a:lnTo>
                  <a:lnTo>
                    <a:pt x="1864" y="1713"/>
                  </a:lnTo>
                  <a:lnTo>
                    <a:pt x="1919" y="1737"/>
                  </a:lnTo>
                  <a:lnTo>
                    <a:pt x="1976" y="1758"/>
                  </a:lnTo>
                  <a:lnTo>
                    <a:pt x="2035" y="1775"/>
                  </a:lnTo>
                  <a:lnTo>
                    <a:pt x="2095" y="1787"/>
                  </a:lnTo>
                  <a:lnTo>
                    <a:pt x="2156" y="1794"/>
                  </a:lnTo>
                  <a:lnTo>
                    <a:pt x="2219" y="1797"/>
                  </a:lnTo>
                  <a:lnTo>
                    <a:pt x="2290" y="1794"/>
                  </a:lnTo>
                  <a:lnTo>
                    <a:pt x="2358" y="1785"/>
                  </a:lnTo>
                  <a:lnTo>
                    <a:pt x="2424" y="1771"/>
                  </a:lnTo>
                  <a:lnTo>
                    <a:pt x="2488" y="1752"/>
                  </a:lnTo>
                  <a:lnTo>
                    <a:pt x="2550" y="1728"/>
                  </a:lnTo>
                  <a:lnTo>
                    <a:pt x="2608" y="1698"/>
                  </a:lnTo>
                  <a:lnTo>
                    <a:pt x="2664" y="1665"/>
                  </a:lnTo>
                  <a:lnTo>
                    <a:pt x="2718" y="1627"/>
                  </a:lnTo>
                  <a:lnTo>
                    <a:pt x="2767" y="1585"/>
                  </a:lnTo>
                  <a:lnTo>
                    <a:pt x="2814" y="1540"/>
                  </a:lnTo>
                  <a:lnTo>
                    <a:pt x="2856" y="1491"/>
                  </a:lnTo>
                  <a:lnTo>
                    <a:pt x="2894" y="1438"/>
                  </a:lnTo>
                  <a:lnTo>
                    <a:pt x="2928" y="1383"/>
                  </a:lnTo>
                  <a:lnTo>
                    <a:pt x="2957" y="1325"/>
                  </a:lnTo>
                  <a:lnTo>
                    <a:pt x="2982" y="1263"/>
                  </a:lnTo>
                  <a:lnTo>
                    <a:pt x="3001" y="1200"/>
                  </a:lnTo>
                  <a:lnTo>
                    <a:pt x="3016" y="1135"/>
                  </a:lnTo>
                  <a:lnTo>
                    <a:pt x="3024" y="1067"/>
                  </a:lnTo>
                  <a:lnTo>
                    <a:pt x="3027" y="999"/>
                  </a:lnTo>
                  <a:lnTo>
                    <a:pt x="3024" y="929"/>
                  </a:lnTo>
                  <a:lnTo>
                    <a:pt x="3016" y="862"/>
                  </a:lnTo>
                  <a:lnTo>
                    <a:pt x="3001" y="797"/>
                  </a:lnTo>
                  <a:lnTo>
                    <a:pt x="2982" y="733"/>
                  </a:lnTo>
                  <a:lnTo>
                    <a:pt x="2957" y="672"/>
                  </a:lnTo>
                  <a:lnTo>
                    <a:pt x="2928" y="614"/>
                  </a:lnTo>
                  <a:lnTo>
                    <a:pt x="2894" y="559"/>
                  </a:lnTo>
                  <a:lnTo>
                    <a:pt x="2856" y="506"/>
                  </a:lnTo>
                  <a:lnTo>
                    <a:pt x="2814" y="457"/>
                  </a:lnTo>
                  <a:lnTo>
                    <a:pt x="2767" y="412"/>
                  </a:lnTo>
                  <a:lnTo>
                    <a:pt x="2718" y="370"/>
                  </a:lnTo>
                  <a:lnTo>
                    <a:pt x="2664" y="331"/>
                  </a:lnTo>
                  <a:lnTo>
                    <a:pt x="2608" y="298"/>
                  </a:lnTo>
                  <a:lnTo>
                    <a:pt x="2550" y="269"/>
                  </a:lnTo>
                  <a:lnTo>
                    <a:pt x="2488" y="244"/>
                  </a:lnTo>
                  <a:lnTo>
                    <a:pt x="2424" y="225"/>
                  </a:lnTo>
                  <a:lnTo>
                    <a:pt x="2358" y="211"/>
                  </a:lnTo>
                  <a:lnTo>
                    <a:pt x="2290" y="202"/>
                  </a:lnTo>
                  <a:lnTo>
                    <a:pt x="2219" y="199"/>
                  </a:lnTo>
                  <a:close/>
                  <a:moveTo>
                    <a:pt x="2219" y="0"/>
                  </a:moveTo>
                  <a:lnTo>
                    <a:pt x="2299" y="3"/>
                  </a:lnTo>
                  <a:lnTo>
                    <a:pt x="2376" y="12"/>
                  </a:lnTo>
                  <a:lnTo>
                    <a:pt x="2452" y="27"/>
                  </a:lnTo>
                  <a:lnTo>
                    <a:pt x="2525" y="46"/>
                  </a:lnTo>
                  <a:lnTo>
                    <a:pt x="2595" y="72"/>
                  </a:lnTo>
                  <a:lnTo>
                    <a:pt x="2663" y="101"/>
                  </a:lnTo>
                  <a:lnTo>
                    <a:pt x="2729" y="136"/>
                  </a:lnTo>
                  <a:lnTo>
                    <a:pt x="2792" y="176"/>
                  </a:lnTo>
                  <a:lnTo>
                    <a:pt x="2851" y="220"/>
                  </a:lnTo>
                  <a:lnTo>
                    <a:pt x="2907" y="267"/>
                  </a:lnTo>
                  <a:lnTo>
                    <a:pt x="2959" y="319"/>
                  </a:lnTo>
                  <a:lnTo>
                    <a:pt x="3007" y="374"/>
                  </a:lnTo>
                  <a:lnTo>
                    <a:pt x="3051" y="433"/>
                  </a:lnTo>
                  <a:lnTo>
                    <a:pt x="3091" y="494"/>
                  </a:lnTo>
                  <a:lnTo>
                    <a:pt x="3126" y="560"/>
                  </a:lnTo>
                  <a:lnTo>
                    <a:pt x="3156" y="627"/>
                  </a:lnTo>
                  <a:lnTo>
                    <a:pt x="3182" y="698"/>
                  </a:lnTo>
                  <a:lnTo>
                    <a:pt x="3202" y="769"/>
                  </a:lnTo>
                  <a:lnTo>
                    <a:pt x="3217" y="844"/>
                  </a:lnTo>
                  <a:lnTo>
                    <a:pt x="3225" y="920"/>
                  </a:lnTo>
                  <a:lnTo>
                    <a:pt x="3228" y="999"/>
                  </a:lnTo>
                  <a:lnTo>
                    <a:pt x="3225" y="1076"/>
                  </a:lnTo>
                  <a:lnTo>
                    <a:pt x="3217" y="1153"/>
                  </a:lnTo>
                  <a:lnTo>
                    <a:pt x="3202" y="1228"/>
                  </a:lnTo>
                  <a:lnTo>
                    <a:pt x="3182" y="1300"/>
                  </a:lnTo>
                  <a:lnTo>
                    <a:pt x="3156" y="1369"/>
                  </a:lnTo>
                  <a:lnTo>
                    <a:pt x="3126" y="1438"/>
                  </a:lnTo>
                  <a:lnTo>
                    <a:pt x="3091" y="1502"/>
                  </a:lnTo>
                  <a:lnTo>
                    <a:pt x="3051" y="1565"/>
                  </a:lnTo>
                  <a:lnTo>
                    <a:pt x="3007" y="1623"/>
                  </a:lnTo>
                  <a:lnTo>
                    <a:pt x="2959" y="1678"/>
                  </a:lnTo>
                  <a:lnTo>
                    <a:pt x="2907" y="1730"/>
                  </a:lnTo>
                  <a:lnTo>
                    <a:pt x="2851" y="1778"/>
                  </a:lnTo>
                  <a:lnTo>
                    <a:pt x="2792" y="1821"/>
                  </a:lnTo>
                  <a:lnTo>
                    <a:pt x="2729" y="1861"/>
                  </a:lnTo>
                  <a:lnTo>
                    <a:pt x="2663" y="1895"/>
                  </a:lnTo>
                  <a:lnTo>
                    <a:pt x="2595" y="1926"/>
                  </a:lnTo>
                  <a:lnTo>
                    <a:pt x="2525" y="1951"/>
                  </a:lnTo>
                  <a:lnTo>
                    <a:pt x="2452" y="1971"/>
                  </a:lnTo>
                  <a:lnTo>
                    <a:pt x="2376" y="1985"/>
                  </a:lnTo>
                  <a:lnTo>
                    <a:pt x="2299" y="1994"/>
                  </a:lnTo>
                  <a:lnTo>
                    <a:pt x="2219" y="1997"/>
                  </a:lnTo>
                  <a:lnTo>
                    <a:pt x="2143" y="1993"/>
                  </a:lnTo>
                  <a:lnTo>
                    <a:pt x="2068" y="1984"/>
                  </a:lnTo>
                  <a:lnTo>
                    <a:pt x="1994" y="1970"/>
                  </a:lnTo>
                  <a:lnTo>
                    <a:pt x="1923" y="1951"/>
                  </a:lnTo>
                  <a:lnTo>
                    <a:pt x="1854" y="1926"/>
                  </a:lnTo>
                  <a:lnTo>
                    <a:pt x="1615" y="2162"/>
                  </a:lnTo>
                  <a:lnTo>
                    <a:pt x="1615" y="2396"/>
                  </a:lnTo>
                  <a:lnTo>
                    <a:pt x="1612" y="2433"/>
                  </a:lnTo>
                  <a:lnTo>
                    <a:pt x="1602" y="2466"/>
                  </a:lnTo>
                  <a:lnTo>
                    <a:pt x="1587" y="2497"/>
                  </a:lnTo>
                  <a:lnTo>
                    <a:pt x="1567" y="2524"/>
                  </a:lnTo>
                  <a:lnTo>
                    <a:pt x="1542" y="2549"/>
                  </a:lnTo>
                  <a:lnTo>
                    <a:pt x="1515" y="2568"/>
                  </a:lnTo>
                  <a:lnTo>
                    <a:pt x="1484" y="2584"/>
                  </a:lnTo>
                  <a:lnTo>
                    <a:pt x="1450" y="2593"/>
                  </a:lnTo>
                  <a:lnTo>
                    <a:pt x="1412" y="2596"/>
                  </a:lnTo>
                  <a:lnTo>
                    <a:pt x="1211" y="2596"/>
                  </a:lnTo>
                  <a:lnTo>
                    <a:pt x="1211" y="2795"/>
                  </a:lnTo>
                  <a:lnTo>
                    <a:pt x="1208" y="2828"/>
                  </a:lnTo>
                  <a:lnTo>
                    <a:pt x="1201" y="2858"/>
                  </a:lnTo>
                  <a:lnTo>
                    <a:pt x="1189" y="2887"/>
                  </a:lnTo>
                  <a:lnTo>
                    <a:pt x="1172" y="2914"/>
                  </a:lnTo>
                  <a:lnTo>
                    <a:pt x="1152" y="2937"/>
                  </a:lnTo>
                  <a:lnTo>
                    <a:pt x="1129" y="2956"/>
                  </a:lnTo>
                  <a:lnTo>
                    <a:pt x="1102" y="2973"/>
                  </a:lnTo>
                  <a:lnTo>
                    <a:pt x="1073" y="2985"/>
                  </a:lnTo>
                  <a:lnTo>
                    <a:pt x="1042" y="2993"/>
                  </a:lnTo>
                  <a:lnTo>
                    <a:pt x="1009" y="2995"/>
                  </a:lnTo>
                  <a:lnTo>
                    <a:pt x="773" y="2995"/>
                  </a:lnTo>
                  <a:lnTo>
                    <a:pt x="628" y="3139"/>
                  </a:lnTo>
                  <a:lnTo>
                    <a:pt x="611" y="3156"/>
                  </a:lnTo>
                  <a:lnTo>
                    <a:pt x="592" y="3169"/>
                  </a:lnTo>
                  <a:lnTo>
                    <a:pt x="574" y="3180"/>
                  </a:lnTo>
                  <a:lnTo>
                    <a:pt x="553" y="3188"/>
                  </a:lnTo>
                  <a:lnTo>
                    <a:pt x="530" y="3193"/>
                  </a:lnTo>
                  <a:lnTo>
                    <a:pt x="505" y="3195"/>
                  </a:lnTo>
                  <a:lnTo>
                    <a:pt x="202" y="3195"/>
                  </a:lnTo>
                  <a:lnTo>
                    <a:pt x="167" y="3192"/>
                  </a:lnTo>
                  <a:lnTo>
                    <a:pt x="133" y="3182"/>
                  </a:lnTo>
                  <a:lnTo>
                    <a:pt x="101" y="3167"/>
                  </a:lnTo>
                  <a:lnTo>
                    <a:pt x="73" y="3147"/>
                  </a:lnTo>
                  <a:lnTo>
                    <a:pt x="48" y="3123"/>
                  </a:lnTo>
                  <a:lnTo>
                    <a:pt x="29" y="3094"/>
                  </a:lnTo>
                  <a:lnTo>
                    <a:pt x="13" y="3064"/>
                  </a:lnTo>
                  <a:lnTo>
                    <a:pt x="3" y="3030"/>
                  </a:lnTo>
                  <a:lnTo>
                    <a:pt x="0" y="2995"/>
                  </a:lnTo>
                  <a:lnTo>
                    <a:pt x="0" y="2696"/>
                  </a:lnTo>
                  <a:lnTo>
                    <a:pt x="2" y="2671"/>
                  </a:lnTo>
                  <a:lnTo>
                    <a:pt x="7" y="2648"/>
                  </a:lnTo>
                  <a:lnTo>
                    <a:pt x="15" y="2628"/>
                  </a:lnTo>
                  <a:lnTo>
                    <a:pt x="27" y="2609"/>
                  </a:lnTo>
                  <a:lnTo>
                    <a:pt x="40" y="2591"/>
                  </a:lnTo>
                  <a:lnTo>
                    <a:pt x="57" y="2573"/>
                  </a:lnTo>
                  <a:lnTo>
                    <a:pt x="1282" y="1360"/>
                  </a:lnTo>
                  <a:lnTo>
                    <a:pt x="1259" y="1292"/>
                  </a:lnTo>
                  <a:lnTo>
                    <a:pt x="1238" y="1221"/>
                  </a:lnTo>
                  <a:lnTo>
                    <a:pt x="1224" y="1149"/>
                  </a:lnTo>
                  <a:lnTo>
                    <a:pt x="1214" y="1074"/>
                  </a:lnTo>
                  <a:lnTo>
                    <a:pt x="1211" y="999"/>
                  </a:lnTo>
                  <a:lnTo>
                    <a:pt x="1214" y="920"/>
                  </a:lnTo>
                  <a:lnTo>
                    <a:pt x="1223" y="844"/>
                  </a:lnTo>
                  <a:lnTo>
                    <a:pt x="1238" y="769"/>
                  </a:lnTo>
                  <a:lnTo>
                    <a:pt x="1258" y="698"/>
                  </a:lnTo>
                  <a:lnTo>
                    <a:pt x="1284" y="627"/>
                  </a:lnTo>
                  <a:lnTo>
                    <a:pt x="1313" y="560"/>
                  </a:lnTo>
                  <a:lnTo>
                    <a:pt x="1349" y="494"/>
                  </a:lnTo>
                  <a:lnTo>
                    <a:pt x="1389" y="433"/>
                  </a:lnTo>
                  <a:lnTo>
                    <a:pt x="1433" y="374"/>
                  </a:lnTo>
                  <a:lnTo>
                    <a:pt x="1481" y="319"/>
                  </a:lnTo>
                  <a:lnTo>
                    <a:pt x="1533" y="267"/>
                  </a:lnTo>
                  <a:lnTo>
                    <a:pt x="1589" y="220"/>
                  </a:lnTo>
                  <a:lnTo>
                    <a:pt x="1648" y="176"/>
                  </a:lnTo>
                  <a:lnTo>
                    <a:pt x="1711" y="136"/>
                  </a:lnTo>
                  <a:lnTo>
                    <a:pt x="1776" y="101"/>
                  </a:lnTo>
                  <a:lnTo>
                    <a:pt x="1845" y="72"/>
                  </a:lnTo>
                  <a:lnTo>
                    <a:pt x="1915" y="46"/>
                  </a:lnTo>
                  <a:lnTo>
                    <a:pt x="1988" y="27"/>
                  </a:lnTo>
                  <a:lnTo>
                    <a:pt x="2064" y="12"/>
                  </a:lnTo>
                  <a:lnTo>
                    <a:pt x="2141" y="3"/>
                  </a:lnTo>
                  <a:lnTo>
                    <a:pt x="22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10134" y="-1461"/>
              <a:ext cx="403" cy="399"/>
            </a:xfrm>
            <a:custGeom>
              <a:avLst/>
              <a:gdLst>
                <a:gd name="T0" fmla="*/ 282 w 807"/>
                <a:gd name="T1" fmla="*/ 116 h 799"/>
                <a:gd name="T2" fmla="*/ 214 w 807"/>
                <a:gd name="T3" fmla="*/ 159 h 799"/>
                <a:gd name="T4" fmla="*/ 159 w 807"/>
                <a:gd name="T5" fmla="*/ 214 h 799"/>
                <a:gd name="T6" fmla="*/ 117 w 807"/>
                <a:gd name="T7" fmla="*/ 282 h 799"/>
                <a:gd name="T8" fmla="*/ 156 w 807"/>
                <a:gd name="T9" fmla="*/ 392 h 799"/>
                <a:gd name="T10" fmla="*/ 278 w 807"/>
                <a:gd name="T11" fmla="*/ 525 h 799"/>
                <a:gd name="T12" fmla="*/ 413 w 807"/>
                <a:gd name="T13" fmla="*/ 646 h 799"/>
                <a:gd name="T14" fmla="*/ 524 w 807"/>
                <a:gd name="T15" fmla="*/ 685 h 799"/>
                <a:gd name="T16" fmla="*/ 592 w 807"/>
                <a:gd name="T17" fmla="*/ 643 h 799"/>
                <a:gd name="T18" fmla="*/ 647 w 807"/>
                <a:gd name="T19" fmla="*/ 588 h 799"/>
                <a:gd name="T20" fmla="*/ 689 w 807"/>
                <a:gd name="T21" fmla="*/ 520 h 799"/>
                <a:gd name="T22" fmla="*/ 651 w 807"/>
                <a:gd name="T23" fmla="*/ 409 h 799"/>
                <a:gd name="T24" fmla="*/ 529 w 807"/>
                <a:gd name="T25" fmla="*/ 275 h 799"/>
                <a:gd name="T26" fmla="*/ 394 w 807"/>
                <a:gd name="T27" fmla="*/ 155 h 799"/>
                <a:gd name="T28" fmla="*/ 327 w 807"/>
                <a:gd name="T29" fmla="*/ 0 h 799"/>
                <a:gd name="T30" fmla="*/ 363 w 807"/>
                <a:gd name="T31" fmla="*/ 10 h 799"/>
                <a:gd name="T32" fmla="*/ 457 w 807"/>
                <a:gd name="T33" fmla="*/ 77 h 799"/>
                <a:gd name="T34" fmla="*/ 601 w 807"/>
                <a:gd name="T35" fmla="*/ 205 h 799"/>
                <a:gd name="T36" fmla="*/ 731 w 807"/>
                <a:gd name="T37" fmla="*/ 348 h 799"/>
                <a:gd name="T38" fmla="*/ 799 w 807"/>
                <a:gd name="T39" fmla="*/ 441 h 799"/>
                <a:gd name="T40" fmla="*/ 807 w 807"/>
                <a:gd name="T41" fmla="*/ 480 h 799"/>
                <a:gd name="T42" fmla="*/ 802 w 807"/>
                <a:gd name="T43" fmla="*/ 512 h 799"/>
                <a:gd name="T44" fmla="*/ 762 w 807"/>
                <a:gd name="T45" fmla="*/ 598 h 799"/>
                <a:gd name="T46" fmla="*/ 709 w 807"/>
                <a:gd name="T47" fmla="*/ 670 h 799"/>
                <a:gd name="T48" fmla="*/ 642 w 807"/>
                <a:gd name="T49" fmla="*/ 731 h 799"/>
                <a:gd name="T50" fmla="*/ 561 w 807"/>
                <a:gd name="T51" fmla="*/ 776 h 799"/>
                <a:gd name="T52" fmla="*/ 493 w 807"/>
                <a:gd name="T53" fmla="*/ 799 h 799"/>
                <a:gd name="T54" fmla="*/ 448 w 807"/>
                <a:gd name="T55" fmla="*/ 793 h 799"/>
                <a:gd name="T56" fmla="*/ 350 w 807"/>
                <a:gd name="T57" fmla="*/ 723 h 799"/>
                <a:gd name="T58" fmla="*/ 207 w 807"/>
                <a:gd name="T59" fmla="*/ 596 h 799"/>
                <a:gd name="T60" fmla="*/ 78 w 807"/>
                <a:gd name="T61" fmla="*/ 453 h 799"/>
                <a:gd name="T62" fmla="*/ 8 w 807"/>
                <a:gd name="T63" fmla="*/ 359 h 799"/>
                <a:gd name="T64" fmla="*/ 0 w 807"/>
                <a:gd name="T65" fmla="*/ 321 h 799"/>
                <a:gd name="T66" fmla="*/ 5 w 807"/>
                <a:gd name="T67" fmla="*/ 288 h 799"/>
                <a:gd name="T68" fmla="*/ 46 w 807"/>
                <a:gd name="T69" fmla="*/ 203 h 799"/>
                <a:gd name="T70" fmla="*/ 98 w 807"/>
                <a:gd name="T71" fmla="*/ 130 h 799"/>
                <a:gd name="T72" fmla="*/ 165 w 807"/>
                <a:gd name="T73" fmla="*/ 70 h 799"/>
                <a:gd name="T74" fmla="*/ 246 w 807"/>
                <a:gd name="T75" fmla="*/ 24 h 799"/>
                <a:gd name="T76" fmla="*/ 309 w 807"/>
                <a:gd name="T77" fmla="*/ 1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7" h="799">
                  <a:moveTo>
                    <a:pt x="321" y="99"/>
                  </a:moveTo>
                  <a:lnTo>
                    <a:pt x="282" y="116"/>
                  </a:lnTo>
                  <a:lnTo>
                    <a:pt x="247" y="135"/>
                  </a:lnTo>
                  <a:lnTo>
                    <a:pt x="214" y="159"/>
                  </a:lnTo>
                  <a:lnTo>
                    <a:pt x="185" y="184"/>
                  </a:lnTo>
                  <a:lnTo>
                    <a:pt x="159" y="214"/>
                  </a:lnTo>
                  <a:lnTo>
                    <a:pt x="136" y="245"/>
                  </a:lnTo>
                  <a:lnTo>
                    <a:pt x="117" y="282"/>
                  </a:lnTo>
                  <a:lnTo>
                    <a:pt x="101" y="321"/>
                  </a:lnTo>
                  <a:lnTo>
                    <a:pt x="156" y="392"/>
                  </a:lnTo>
                  <a:lnTo>
                    <a:pt x="215" y="460"/>
                  </a:lnTo>
                  <a:lnTo>
                    <a:pt x="278" y="525"/>
                  </a:lnTo>
                  <a:lnTo>
                    <a:pt x="344" y="587"/>
                  </a:lnTo>
                  <a:lnTo>
                    <a:pt x="413" y="646"/>
                  </a:lnTo>
                  <a:lnTo>
                    <a:pt x="486" y="701"/>
                  </a:lnTo>
                  <a:lnTo>
                    <a:pt x="524" y="685"/>
                  </a:lnTo>
                  <a:lnTo>
                    <a:pt x="560" y="665"/>
                  </a:lnTo>
                  <a:lnTo>
                    <a:pt x="592" y="643"/>
                  </a:lnTo>
                  <a:lnTo>
                    <a:pt x="621" y="617"/>
                  </a:lnTo>
                  <a:lnTo>
                    <a:pt x="647" y="588"/>
                  </a:lnTo>
                  <a:lnTo>
                    <a:pt x="670" y="556"/>
                  </a:lnTo>
                  <a:lnTo>
                    <a:pt x="689" y="520"/>
                  </a:lnTo>
                  <a:lnTo>
                    <a:pt x="706" y="480"/>
                  </a:lnTo>
                  <a:lnTo>
                    <a:pt x="651" y="409"/>
                  </a:lnTo>
                  <a:lnTo>
                    <a:pt x="592" y="340"/>
                  </a:lnTo>
                  <a:lnTo>
                    <a:pt x="529" y="275"/>
                  </a:lnTo>
                  <a:lnTo>
                    <a:pt x="463" y="213"/>
                  </a:lnTo>
                  <a:lnTo>
                    <a:pt x="394" y="155"/>
                  </a:lnTo>
                  <a:lnTo>
                    <a:pt x="321" y="99"/>
                  </a:lnTo>
                  <a:close/>
                  <a:moveTo>
                    <a:pt x="327" y="0"/>
                  </a:moveTo>
                  <a:lnTo>
                    <a:pt x="346" y="3"/>
                  </a:lnTo>
                  <a:lnTo>
                    <a:pt x="363" y="10"/>
                  </a:lnTo>
                  <a:lnTo>
                    <a:pt x="380" y="19"/>
                  </a:lnTo>
                  <a:lnTo>
                    <a:pt x="457" y="77"/>
                  </a:lnTo>
                  <a:lnTo>
                    <a:pt x="530" y="139"/>
                  </a:lnTo>
                  <a:lnTo>
                    <a:pt x="601" y="205"/>
                  </a:lnTo>
                  <a:lnTo>
                    <a:pt x="668" y="274"/>
                  </a:lnTo>
                  <a:lnTo>
                    <a:pt x="731" y="348"/>
                  </a:lnTo>
                  <a:lnTo>
                    <a:pt x="789" y="423"/>
                  </a:lnTo>
                  <a:lnTo>
                    <a:pt x="799" y="441"/>
                  </a:lnTo>
                  <a:lnTo>
                    <a:pt x="805" y="460"/>
                  </a:lnTo>
                  <a:lnTo>
                    <a:pt x="807" y="480"/>
                  </a:lnTo>
                  <a:lnTo>
                    <a:pt x="806" y="496"/>
                  </a:lnTo>
                  <a:lnTo>
                    <a:pt x="802" y="512"/>
                  </a:lnTo>
                  <a:lnTo>
                    <a:pt x="783" y="556"/>
                  </a:lnTo>
                  <a:lnTo>
                    <a:pt x="762" y="598"/>
                  </a:lnTo>
                  <a:lnTo>
                    <a:pt x="737" y="636"/>
                  </a:lnTo>
                  <a:lnTo>
                    <a:pt x="709" y="670"/>
                  </a:lnTo>
                  <a:lnTo>
                    <a:pt x="677" y="702"/>
                  </a:lnTo>
                  <a:lnTo>
                    <a:pt x="642" y="731"/>
                  </a:lnTo>
                  <a:lnTo>
                    <a:pt x="603" y="755"/>
                  </a:lnTo>
                  <a:lnTo>
                    <a:pt x="561" y="776"/>
                  </a:lnTo>
                  <a:lnTo>
                    <a:pt x="516" y="794"/>
                  </a:lnTo>
                  <a:lnTo>
                    <a:pt x="493" y="799"/>
                  </a:lnTo>
                  <a:lnTo>
                    <a:pt x="470" y="799"/>
                  </a:lnTo>
                  <a:lnTo>
                    <a:pt x="448" y="793"/>
                  </a:lnTo>
                  <a:lnTo>
                    <a:pt x="427" y="782"/>
                  </a:lnTo>
                  <a:lnTo>
                    <a:pt x="350" y="723"/>
                  </a:lnTo>
                  <a:lnTo>
                    <a:pt x="277" y="661"/>
                  </a:lnTo>
                  <a:lnTo>
                    <a:pt x="207" y="596"/>
                  </a:lnTo>
                  <a:lnTo>
                    <a:pt x="139" y="526"/>
                  </a:lnTo>
                  <a:lnTo>
                    <a:pt x="78" y="453"/>
                  </a:lnTo>
                  <a:lnTo>
                    <a:pt x="19" y="376"/>
                  </a:lnTo>
                  <a:lnTo>
                    <a:pt x="8" y="359"/>
                  </a:lnTo>
                  <a:lnTo>
                    <a:pt x="2" y="340"/>
                  </a:lnTo>
                  <a:lnTo>
                    <a:pt x="0" y="321"/>
                  </a:lnTo>
                  <a:lnTo>
                    <a:pt x="1" y="305"/>
                  </a:lnTo>
                  <a:lnTo>
                    <a:pt x="5" y="288"/>
                  </a:lnTo>
                  <a:lnTo>
                    <a:pt x="24" y="243"/>
                  </a:lnTo>
                  <a:lnTo>
                    <a:pt x="46" y="203"/>
                  </a:lnTo>
                  <a:lnTo>
                    <a:pt x="70" y="165"/>
                  </a:lnTo>
                  <a:lnTo>
                    <a:pt x="98" y="130"/>
                  </a:lnTo>
                  <a:lnTo>
                    <a:pt x="130" y="98"/>
                  </a:lnTo>
                  <a:lnTo>
                    <a:pt x="165" y="70"/>
                  </a:lnTo>
                  <a:lnTo>
                    <a:pt x="203" y="45"/>
                  </a:lnTo>
                  <a:lnTo>
                    <a:pt x="246" y="24"/>
                  </a:lnTo>
                  <a:lnTo>
                    <a:pt x="290" y="6"/>
                  </a:lnTo>
                  <a:lnTo>
                    <a:pt x="309" y="1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/>
            </a:p>
          </p:txBody>
        </p:sp>
      </p:grpSp>
      <p:sp>
        <p:nvSpPr>
          <p:cNvPr id="59" name="Rectángulo redondeado 9"/>
          <p:cNvSpPr/>
          <p:nvPr/>
        </p:nvSpPr>
        <p:spPr bwMode="auto">
          <a:xfrm>
            <a:off x="350814" y="3413049"/>
            <a:ext cx="2162168" cy="137191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A8AFB2"/>
            </a:solidFill>
          </a:ln>
          <a:extLst/>
        </p:spPr>
        <p:txBody>
          <a:bodyPr lIns="125985" tIns="0" rIns="125985" bIns="0" rtlCol="0" anchor="ctr"/>
          <a:lstStyle/>
          <a:p>
            <a:pPr algn="just">
              <a:lnSpc>
                <a:spcPct val="1250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4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</a:t>
            </a:r>
            <a:r>
              <a:rPr lang="zh-CN" altLang="en-US" sz="1400" b="1" spc="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题</a:t>
            </a:r>
            <a:endParaRPr lang="en-US" altLang="zh-CN" sz="1400" b="1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endParaRPr lang="zh-CN" altLang="en-US" sz="1400" b="1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60" name="65 Arco"/>
          <p:cNvSpPr/>
          <p:nvPr/>
        </p:nvSpPr>
        <p:spPr>
          <a:xfrm flipH="1">
            <a:off x="2512982" y="3877504"/>
            <a:ext cx="1097565" cy="689598"/>
          </a:xfrm>
          <a:prstGeom prst="arc">
            <a:avLst>
              <a:gd name="adj1" fmla="val 988110"/>
              <a:gd name="adj2" fmla="val 10553499"/>
            </a:avLst>
          </a:prstGeom>
          <a:ln>
            <a:solidFill>
              <a:srgbClr val="3A566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61" name="Rectángulo redondeado 9"/>
          <p:cNvSpPr/>
          <p:nvPr/>
        </p:nvSpPr>
        <p:spPr bwMode="auto">
          <a:xfrm>
            <a:off x="9486967" y="2489993"/>
            <a:ext cx="2162168" cy="137191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A8AFB2"/>
            </a:solidFill>
          </a:ln>
          <a:extLst/>
        </p:spPr>
        <p:txBody>
          <a:bodyPr lIns="125985" tIns="0" rIns="125985" bIns="0" rtlCol="0" anchor="ctr"/>
          <a:lstStyle/>
          <a:p>
            <a:pPr algn="just">
              <a:lnSpc>
                <a:spcPct val="1250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4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输入你的标</a:t>
            </a:r>
            <a:r>
              <a:rPr lang="zh-CN" altLang="en-US" sz="1400" b="1" spc="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ource Sans Pro" panose="020B0503030403020204" pitchFamily="34" charset="0"/>
              </a:rPr>
              <a:t>题</a:t>
            </a:r>
            <a:endParaRPr lang="en-US" altLang="zh-CN" sz="1400" b="1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endParaRPr lang="zh-CN" altLang="en-US" sz="1400" b="1" spc="300" dirty="0">
              <a:solidFill>
                <a:schemeClr val="tx1">
                  <a:lumMod val="95000"/>
                  <a:lumOff val="5000"/>
                </a:schemeClr>
              </a:solidFill>
              <a:latin typeface="Source Sans Pro" panose="020B0503030403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7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altLang="zh-CN" sz="700" spc="3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62" name="67 Arco"/>
          <p:cNvSpPr/>
          <p:nvPr/>
        </p:nvSpPr>
        <p:spPr>
          <a:xfrm>
            <a:off x="8504450" y="3510208"/>
            <a:ext cx="1181855" cy="815448"/>
          </a:xfrm>
          <a:prstGeom prst="arc">
            <a:avLst>
              <a:gd name="adj1" fmla="val 21502348"/>
              <a:gd name="adj2" fmla="val 8267107"/>
            </a:avLst>
          </a:prstGeom>
          <a:ln>
            <a:solidFill>
              <a:srgbClr val="3A566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grpSp>
        <p:nvGrpSpPr>
          <p:cNvPr id="63" name="8 Grupo"/>
          <p:cNvGrpSpPr/>
          <p:nvPr/>
        </p:nvGrpSpPr>
        <p:grpSpPr>
          <a:xfrm>
            <a:off x="3295313" y="2613859"/>
            <a:ext cx="1859910" cy="1859910"/>
            <a:chOff x="6738824" y="5526937"/>
            <a:chExt cx="3720250" cy="3720250"/>
          </a:xfrm>
        </p:grpSpPr>
        <p:sp>
          <p:nvSpPr>
            <p:cNvPr id="64" name="16 Elipse"/>
            <p:cNvSpPr>
              <a:spLocks noChangeAspect="1"/>
            </p:cNvSpPr>
            <p:nvPr/>
          </p:nvSpPr>
          <p:spPr bwMode="auto">
            <a:xfrm>
              <a:off x="6738824" y="5526937"/>
              <a:ext cx="3720250" cy="372025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lIns="0" tIns="0" rIns="0" bIns="0" rtlCol="0" anchor="ctr"/>
            <a:lstStyle/>
            <a:p>
              <a:pPr algn="just">
                <a:lnSpc>
                  <a:spcPct val="125000"/>
                </a:lnSpc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输入你的标题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65" name="Group 4"/>
            <p:cNvGrpSpPr>
              <a:grpSpLocks noChangeAspect="1"/>
            </p:cNvGrpSpPr>
            <p:nvPr/>
          </p:nvGrpSpPr>
          <p:grpSpPr bwMode="auto">
            <a:xfrm>
              <a:off x="8364724" y="6132633"/>
              <a:ext cx="468451" cy="681156"/>
              <a:chOff x="14052" y="2464"/>
              <a:chExt cx="1099" cy="159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6" name="Freeform 6"/>
              <p:cNvSpPr>
                <a:spLocks noEditPoints="1"/>
              </p:cNvSpPr>
              <p:nvPr/>
            </p:nvSpPr>
            <p:spPr bwMode="auto">
              <a:xfrm>
                <a:off x="14052" y="2464"/>
                <a:ext cx="1099" cy="1598"/>
              </a:xfrm>
              <a:custGeom>
                <a:avLst/>
                <a:gdLst>
                  <a:gd name="T0" fmla="*/ 934 w 2198"/>
                  <a:gd name="T1" fmla="*/ 2932 h 3195"/>
                  <a:gd name="T2" fmla="*/ 1014 w 2198"/>
                  <a:gd name="T3" fmla="*/ 2988 h 3195"/>
                  <a:gd name="T4" fmla="*/ 1127 w 2198"/>
                  <a:gd name="T5" fmla="*/ 2995 h 3195"/>
                  <a:gd name="T6" fmla="*/ 1215 w 2198"/>
                  <a:gd name="T7" fmla="*/ 2979 h 3195"/>
                  <a:gd name="T8" fmla="*/ 1278 w 2198"/>
                  <a:gd name="T9" fmla="*/ 2915 h 3195"/>
                  <a:gd name="T10" fmla="*/ 1420 w 2198"/>
                  <a:gd name="T11" fmla="*/ 2506 h 3195"/>
                  <a:gd name="T12" fmla="*/ 816 w 2198"/>
                  <a:gd name="T13" fmla="*/ 2631 h 3195"/>
                  <a:gd name="T14" fmla="*/ 862 w 2198"/>
                  <a:gd name="T15" fmla="*/ 2775 h 3195"/>
                  <a:gd name="T16" fmla="*/ 1394 w 2198"/>
                  <a:gd name="T17" fmla="*/ 2594 h 3195"/>
                  <a:gd name="T18" fmla="*/ 734 w 2198"/>
                  <a:gd name="T19" fmla="*/ 2362 h 3195"/>
                  <a:gd name="T20" fmla="*/ 1469 w 2198"/>
                  <a:gd name="T21" fmla="*/ 2350 h 3195"/>
                  <a:gd name="T22" fmla="*/ 1026 w 2198"/>
                  <a:gd name="T23" fmla="*/ 203 h 3195"/>
                  <a:gd name="T24" fmla="*/ 749 w 2198"/>
                  <a:gd name="T25" fmla="*/ 271 h 3195"/>
                  <a:gd name="T26" fmla="*/ 514 w 2198"/>
                  <a:gd name="T27" fmla="*/ 417 h 3195"/>
                  <a:gd name="T28" fmla="*/ 335 w 2198"/>
                  <a:gd name="T29" fmla="*/ 625 h 3195"/>
                  <a:gd name="T30" fmla="*/ 226 w 2198"/>
                  <a:gd name="T31" fmla="*/ 882 h 3195"/>
                  <a:gd name="T32" fmla="*/ 202 w 2198"/>
                  <a:gd name="T33" fmla="*/ 1150 h 3195"/>
                  <a:gd name="T34" fmla="*/ 261 w 2198"/>
                  <a:gd name="T35" fmla="*/ 1368 h 3195"/>
                  <a:gd name="T36" fmla="*/ 369 w 2198"/>
                  <a:gd name="T37" fmla="*/ 1600 h 3195"/>
                  <a:gd name="T38" fmla="*/ 524 w 2198"/>
                  <a:gd name="T39" fmla="*/ 1882 h 3195"/>
                  <a:gd name="T40" fmla="*/ 1619 w 2198"/>
                  <a:gd name="T41" fmla="*/ 1989 h 3195"/>
                  <a:gd name="T42" fmla="*/ 1798 w 2198"/>
                  <a:gd name="T43" fmla="*/ 1658 h 3195"/>
                  <a:gd name="T44" fmla="*/ 1915 w 2198"/>
                  <a:gd name="T45" fmla="*/ 1425 h 3195"/>
                  <a:gd name="T46" fmla="*/ 1987 w 2198"/>
                  <a:gd name="T47" fmla="*/ 1202 h 3195"/>
                  <a:gd name="T48" fmla="*/ 1986 w 2198"/>
                  <a:gd name="T49" fmla="*/ 953 h 3195"/>
                  <a:gd name="T50" fmla="*/ 1898 w 2198"/>
                  <a:gd name="T51" fmla="*/ 685 h 3195"/>
                  <a:gd name="T52" fmla="*/ 1735 w 2198"/>
                  <a:gd name="T53" fmla="*/ 464 h 3195"/>
                  <a:gd name="T54" fmla="*/ 1512 w 2198"/>
                  <a:gd name="T55" fmla="*/ 300 h 3195"/>
                  <a:gd name="T56" fmla="*/ 1245 w 2198"/>
                  <a:gd name="T57" fmla="*/ 211 h 3195"/>
                  <a:gd name="T58" fmla="*/ 1181 w 2198"/>
                  <a:gd name="T59" fmla="*/ 3 h 3195"/>
                  <a:gd name="T60" fmla="*/ 1491 w 2198"/>
                  <a:gd name="T61" fmla="*/ 72 h 3195"/>
                  <a:gd name="T62" fmla="*/ 1761 w 2198"/>
                  <a:gd name="T63" fmla="*/ 221 h 3195"/>
                  <a:gd name="T64" fmla="*/ 1977 w 2198"/>
                  <a:gd name="T65" fmla="*/ 437 h 3195"/>
                  <a:gd name="T66" fmla="*/ 2126 w 2198"/>
                  <a:gd name="T67" fmla="*/ 707 h 3195"/>
                  <a:gd name="T68" fmla="*/ 2195 w 2198"/>
                  <a:gd name="T69" fmla="*/ 1016 h 3195"/>
                  <a:gd name="T70" fmla="*/ 2170 w 2198"/>
                  <a:gd name="T71" fmla="*/ 1300 h 3195"/>
                  <a:gd name="T72" fmla="*/ 2066 w 2198"/>
                  <a:gd name="T73" fmla="*/ 1574 h 3195"/>
                  <a:gd name="T74" fmla="*/ 1923 w 2198"/>
                  <a:gd name="T75" fmla="*/ 1846 h 3195"/>
                  <a:gd name="T76" fmla="*/ 1779 w 2198"/>
                  <a:gd name="T77" fmla="*/ 2112 h 3195"/>
                  <a:gd name="T78" fmla="*/ 1673 w 2198"/>
                  <a:gd name="T79" fmla="*/ 2370 h 3195"/>
                  <a:gd name="T80" fmla="*/ 1597 w 2198"/>
                  <a:gd name="T81" fmla="*/ 2611 h 3195"/>
                  <a:gd name="T82" fmla="*/ 1536 w 2198"/>
                  <a:gd name="T83" fmla="*/ 2815 h 3195"/>
                  <a:gd name="T84" fmla="*/ 1472 w 2198"/>
                  <a:gd name="T85" fmla="*/ 2977 h 3195"/>
                  <a:gd name="T86" fmla="*/ 1390 w 2198"/>
                  <a:gd name="T87" fmla="*/ 3096 h 3195"/>
                  <a:gd name="T88" fmla="*/ 1271 w 2198"/>
                  <a:gd name="T89" fmla="*/ 3170 h 3195"/>
                  <a:gd name="T90" fmla="*/ 1099 w 2198"/>
                  <a:gd name="T91" fmla="*/ 3195 h 3195"/>
                  <a:gd name="T92" fmla="*/ 924 w 2198"/>
                  <a:gd name="T93" fmla="*/ 3168 h 3195"/>
                  <a:gd name="T94" fmla="*/ 803 w 2198"/>
                  <a:gd name="T95" fmla="*/ 3088 h 3195"/>
                  <a:gd name="T96" fmla="*/ 719 w 2198"/>
                  <a:gd name="T97" fmla="*/ 2958 h 3195"/>
                  <a:gd name="T98" fmla="*/ 653 w 2198"/>
                  <a:gd name="T99" fmla="*/ 2782 h 3195"/>
                  <a:gd name="T100" fmla="*/ 588 w 2198"/>
                  <a:gd name="T101" fmla="*/ 2562 h 3195"/>
                  <a:gd name="T102" fmla="*/ 503 w 2198"/>
                  <a:gd name="T103" fmla="*/ 2302 h 3195"/>
                  <a:gd name="T104" fmla="*/ 377 w 2198"/>
                  <a:gd name="T105" fmla="*/ 2030 h 3195"/>
                  <a:gd name="T106" fmla="*/ 221 w 2198"/>
                  <a:gd name="T107" fmla="*/ 1746 h 3195"/>
                  <a:gd name="T108" fmla="*/ 81 w 2198"/>
                  <a:gd name="T109" fmla="*/ 1457 h 3195"/>
                  <a:gd name="T110" fmla="*/ 4 w 2198"/>
                  <a:gd name="T111" fmla="*/ 1169 h 3195"/>
                  <a:gd name="T112" fmla="*/ 27 w 2198"/>
                  <a:gd name="T113" fmla="*/ 858 h 3195"/>
                  <a:gd name="T114" fmla="*/ 137 w 2198"/>
                  <a:gd name="T115" fmla="*/ 566 h 3195"/>
                  <a:gd name="T116" fmla="*/ 322 w 2198"/>
                  <a:gd name="T117" fmla="*/ 322 h 3195"/>
                  <a:gd name="T118" fmla="*/ 567 w 2198"/>
                  <a:gd name="T119" fmla="*/ 137 h 3195"/>
                  <a:gd name="T120" fmla="*/ 858 w 2198"/>
                  <a:gd name="T121" fmla="*/ 27 h 3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98" h="3195">
                    <a:moveTo>
                      <a:pt x="1323" y="2818"/>
                    </a:moveTo>
                    <a:lnTo>
                      <a:pt x="899" y="2871"/>
                    </a:lnTo>
                    <a:lnTo>
                      <a:pt x="917" y="2904"/>
                    </a:lnTo>
                    <a:lnTo>
                      <a:pt x="934" y="2932"/>
                    </a:lnTo>
                    <a:lnTo>
                      <a:pt x="951" y="2953"/>
                    </a:lnTo>
                    <a:lnTo>
                      <a:pt x="971" y="2970"/>
                    </a:lnTo>
                    <a:lnTo>
                      <a:pt x="991" y="2981"/>
                    </a:lnTo>
                    <a:lnTo>
                      <a:pt x="1014" y="2988"/>
                    </a:lnTo>
                    <a:lnTo>
                      <a:pt x="1039" y="2993"/>
                    </a:lnTo>
                    <a:lnTo>
                      <a:pt x="1067" y="2995"/>
                    </a:lnTo>
                    <a:lnTo>
                      <a:pt x="1099" y="2995"/>
                    </a:lnTo>
                    <a:lnTo>
                      <a:pt x="1127" y="2995"/>
                    </a:lnTo>
                    <a:lnTo>
                      <a:pt x="1153" y="2994"/>
                    </a:lnTo>
                    <a:lnTo>
                      <a:pt x="1175" y="2991"/>
                    </a:lnTo>
                    <a:lnTo>
                      <a:pt x="1196" y="2986"/>
                    </a:lnTo>
                    <a:lnTo>
                      <a:pt x="1215" y="2979"/>
                    </a:lnTo>
                    <a:lnTo>
                      <a:pt x="1232" y="2969"/>
                    </a:lnTo>
                    <a:lnTo>
                      <a:pt x="1249" y="2954"/>
                    </a:lnTo>
                    <a:lnTo>
                      <a:pt x="1264" y="2937"/>
                    </a:lnTo>
                    <a:lnTo>
                      <a:pt x="1278" y="2915"/>
                    </a:lnTo>
                    <a:lnTo>
                      <a:pt x="1294" y="2888"/>
                    </a:lnTo>
                    <a:lnTo>
                      <a:pt x="1308" y="2855"/>
                    </a:lnTo>
                    <a:lnTo>
                      <a:pt x="1323" y="2818"/>
                    </a:lnTo>
                    <a:close/>
                    <a:moveTo>
                      <a:pt x="1420" y="2506"/>
                    </a:moveTo>
                    <a:lnTo>
                      <a:pt x="802" y="2583"/>
                    </a:lnTo>
                    <a:lnTo>
                      <a:pt x="802" y="2585"/>
                    </a:lnTo>
                    <a:lnTo>
                      <a:pt x="803" y="2587"/>
                    </a:lnTo>
                    <a:lnTo>
                      <a:pt x="816" y="2631"/>
                    </a:lnTo>
                    <a:lnTo>
                      <a:pt x="829" y="2672"/>
                    </a:lnTo>
                    <a:lnTo>
                      <a:pt x="841" y="2709"/>
                    </a:lnTo>
                    <a:lnTo>
                      <a:pt x="852" y="2743"/>
                    </a:lnTo>
                    <a:lnTo>
                      <a:pt x="862" y="2775"/>
                    </a:lnTo>
                    <a:lnTo>
                      <a:pt x="1358" y="2713"/>
                    </a:lnTo>
                    <a:lnTo>
                      <a:pt x="1369" y="2677"/>
                    </a:lnTo>
                    <a:lnTo>
                      <a:pt x="1381" y="2637"/>
                    </a:lnTo>
                    <a:lnTo>
                      <a:pt x="1394" y="2594"/>
                    </a:lnTo>
                    <a:lnTo>
                      <a:pt x="1407" y="2551"/>
                    </a:lnTo>
                    <a:lnTo>
                      <a:pt x="1420" y="2506"/>
                    </a:lnTo>
                    <a:close/>
                    <a:moveTo>
                      <a:pt x="711" y="2297"/>
                    </a:moveTo>
                    <a:lnTo>
                      <a:pt x="734" y="2362"/>
                    </a:lnTo>
                    <a:lnTo>
                      <a:pt x="754" y="2425"/>
                    </a:lnTo>
                    <a:lnTo>
                      <a:pt x="772" y="2487"/>
                    </a:lnTo>
                    <a:lnTo>
                      <a:pt x="1452" y="2402"/>
                    </a:lnTo>
                    <a:lnTo>
                      <a:pt x="1469" y="2350"/>
                    </a:lnTo>
                    <a:lnTo>
                      <a:pt x="1488" y="2297"/>
                    </a:lnTo>
                    <a:lnTo>
                      <a:pt x="711" y="2297"/>
                    </a:lnTo>
                    <a:close/>
                    <a:moveTo>
                      <a:pt x="1099" y="200"/>
                    </a:moveTo>
                    <a:lnTo>
                      <a:pt x="1026" y="203"/>
                    </a:lnTo>
                    <a:lnTo>
                      <a:pt x="953" y="211"/>
                    </a:lnTo>
                    <a:lnTo>
                      <a:pt x="883" y="226"/>
                    </a:lnTo>
                    <a:lnTo>
                      <a:pt x="815" y="246"/>
                    </a:lnTo>
                    <a:lnTo>
                      <a:pt x="749" y="271"/>
                    </a:lnTo>
                    <a:lnTo>
                      <a:pt x="686" y="300"/>
                    </a:lnTo>
                    <a:lnTo>
                      <a:pt x="625" y="335"/>
                    </a:lnTo>
                    <a:lnTo>
                      <a:pt x="568" y="374"/>
                    </a:lnTo>
                    <a:lnTo>
                      <a:pt x="514" y="417"/>
                    </a:lnTo>
                    <a:lnTo>
                      <a:pt x="464" y="464"/>
                    </a:lnTo>
                    <a:lnTo>
                      <a:pt x="417" y="514"/>
                    </a:lnTo>
                    <a:lnTo>
                      <a:pt x="374" y="568"/>
                    </a:lnTo>
                    <a:lnTo>
                      <a:pt x="335" y="625"/>
                    </a:lnTo>
                    <a:lnTo>
                      <a:pt x="300" y="685"/>
                    </a:lnTo>
                    <a:lnTo>
                      <a:pt x="271" y="749"/>
                    </a:lnTo>
                    <a:lnTo>
                      <a:pt x="246" y="815"/>
                    </a:lnTo>
                    <a:lnTo>
                      <a:pt x="226" y="882"/>
                    </a:lnTo>
                    <a:lnTo>
                      <a:pt x="212" y="953"/>
                    </a:lnTo>
                    <a:lnTo>
                      <a:pt x="203" y="1024"/>
                    </a:lnTo>
                    <a:lnTo>
                      <a:pt x="200" y="1099"/>
                    </a:lnTo>
                    <a:lnTo>
                      <a:pt x="202" y="1150"/>
                    </a:lnTo>
                    <a:lnTo>
                      <a:pt x="210" y="1203"/>
                    </a:lnTo>
                    <a:lnTo>
                      <a:pt x="223" y="1257"/>
                    </a:lnTo>
                    <a:lnTo>
                      <a:pt x="240" y="1312"/>
                    </a:lnTo>
                    <a:lnTo>
                      <a:pt x="261" y="1368"/>
                    </a:lnTo>
                    <a:lnTo>
                      <a:pt x="284" y="1426"/>
                    </a:lnTo>
                    <a:lnTo>
                      <a:pt x="310" y="1484"/>
                    </a:lnTo>
                    <a:lnTo>
                      <a:pt x="338" y="1541"/>
                    </a:lnTo>
                    <a:lnTo>
                      <a:pt x="369" y="1600"/>
                    </a:lnTo>
                    <a:lnTo>
                      <a:pt x="401" y="1658"/>
                    </a:lnTo>
                    <a:lnTo>
                      <a:pt x="432" y="1718"/>
                    </a:lnTo>
                    <a:lnTo>
                      <a:pt x="465" y="1776"/>
                    </a:lnTo>
                    <a:lnTo>
                      <a:pt x="524" y="1882"/>
                    </a:lnTo>
                    <a:lnTo>
                      <a:pt x="580" y="1989"/>
                    </a:lnTo>
                    <a:lnTo>
                      <a:pt x="634" y="2097"/>
                    </a:lnTo>
                    <a:lnTo>
                      <a:pt x="1566" y="2097"/>
                    </a:lnTo>
                    <a:lnTo>
                      <a:pt x="1619" y="1989"/>
                    </a:lnTo>
                    <a:lnTo>
                      <a:pt x="1675" y="1882"/>
                    </a:lnTo>
                    <a:lnTo>
                      <a:pt x="1733" y="1777"/>
                    </a:lnTo>
                    <a:lnTo>
                      <a:pt x="1766" y="1718"/>
                    </a:lnTo>
                    <a:lnTo>
                      <a:pt x="1798" y="1658"/>
                    </a:lnTo>
                    <a:lnTo>
                      <a:pt x="1829" y="1600"/>
                    </a:lnTo>
                    <a:lnTo>
                      <a:pt x="1860" y="1541"/>
                    </a:lnTo>
                    <a:lnTo>
                      <a:pt x="1888" y="1483"/>
                    </a:lnTo>
                    <a:lnTo>
                      <a:pt x="1915" y="1425"/>
                    </a:lnTo>
                    <a:lnTo>
                      <a:pt x="1938" y="1367"/>
                    </a:lnTo>
                    <a:lnTo>
                      <a:pt x="1959" y="1311"/>
                    </a:lnTo>
                    <a:lnTo>
                      <a:pt x="1975" y="1256"/>
                    </a:lnTo>
                    <a:lnTo>
                      <a:pt x="1987" y="1202"/>
                    </a:lnTo>
                    <a:lnTo>
                      <a:pt x="1996" y="1150"/>
                    </a:lnTo>
                    <a:lnTo>
                      <a:pt x="1999" y="1099"/>
                    </a:lnTo>
                    <a:lnTo>
                      <a:pt x="1996" y="1024"/>
                    </a:lnTo>
                    <a:lnTo>
                      <a:pt x="1986" y="953"/>
                    </a:lnTo>
                    <a:lnTo>
                      <a:pt x="1972" y="882"/>
                    </a:lnTo>
                    <a:lnTo>
                      <a:pt x="1953" y="815"/>
                    </a:lnTo>
                    <a:lnTo>
                      <a:pt x="1927" y="749"/>
                    </a:lnTo>
                    <a:lnTo>
                      <a:pt x="1898" y="685"/>
                    </a:lnTo>
                    <a:lnTo>
                      <a:pt x="1864" y="625"/>
                    </a:lnTo>
                    <a:lnTo>
                      <a:pt x="1825" y="568"/>
                    </a:lnTo>
                    <a:lnTo>
                      <a:pt x="1781" y="514"/>
                    </a:lnTo>
                    <a:lnTo>
                      <a:pt x="1735" y="464"/>
                    </a:lnTo>
                    <a:lnTo>
                      <a:pt x="1684" y="417"/>
                    </a:lnTo>
                    <a:lnTo>
                      <a:pt x="1630" y="374"/>
                    </a:lnTo>
                    <a:lnTo>
                      <a:pt x="1573" y="335"/>
                    </a:lnTo>
                    <a:lnTo>
                      <a:pt x="1512" y="300"/>
                    </a:lnTo>
                    <a:lnTo>
                      <a:pt x="1449" y="271"/>
                    </a:lnTo>
                    <a:lnTo>
                      <a:pt x="1383" y="246"/>
                    </a:lnTo>
                    <a:lnTo>
                      <a:pt x="1315" y="226"/>
                    </a:lnTo>
                    <a:lnTo>
                      <a:pt x="1245" y="211"/>
                    </a:lnTo>
                    <a:lnTo>
                      <a:pt x="1173" y="203"/>
                    </a:lnTo>
                    <a:lnTo>
                      <a:pt x="1099" y="200"/>
                    </a:lnTo>
                    <a:close/>
                    <a:moveTo>
                      <a:pt x="1099" y="0"/>
                    </a:moveTo>
                    <a:lnTo>
                      <a:pt x="1181" y="3"/>
                    </a:lnTo>
                    <a:lnTo>
                      <a:pt x="1262" y="12"/>
                    </a:lnTo>
                    <a:lnTo>
                      <a:pt x="1340" y="27"/>
                    </a:lnTo>
                    <a:lnTo>
                      <a:pt x="1416" y="46"/>
                    </a:lnTo>
                    <a:lnTo>
                      <a:pt x="1491" y="72"/>
                    </a:lnTo>
                    <a:lnTo>
                      <a:pt x="1562" y="102"/>
                    </a:lnTo>
                    <a:lnTo>
                      <a:pt x="1632" y="137"/>
                    </a:lnTo>
                    <a:lnTo>
                      <a:pt x="1697" y="177"/>
                    </a:lnTo>
                    <a:lnTo>
                      <a:pt x="1761" y="221"/>
                    </a:lnTo>
                    <a:lnTo>
                      <a:pt x="1820" y="270"/>
                    </a:lnTo>
                    <a:lnTo>
                      <a:pt x="1876" y="322"/>
                    </a:lnTo>
                    <a:lnTo>
                      <a:pt x="1928" y="378"/>
                    </a:lnTo>
                    <a:lnTo>
                      <a:pt x="1977" y="437"/>
                    </a:lnTo>
                    <a:lnTo>
                      <a:pt x="2021" y="500"/>
                    </a:lnTo>
                    <a:lnTo>
                      <a:pt x="2061" y="566"/>
                    </a:lnTo>
                    <a:lnTo>
                      <a:pt x="2096" y="635"/>
                    </a:lnTo>
                    <a:lnTo>
                      <a:pt x="2126" y="707"/>
                    </a:lnTo>
                    <a:lnTo>
                      <a:pt x="2152" y="781"/>
                    </a:lnTo>
                    <a:lnTo>
                      <a:pt x="2171" y="858"/>
                    </a:lnTo>
                    <a:lnTo>
                      <a:pt x="2187" y="936"/>
                    </a:lnTo>
                    <a:lnTo>
                      <a:pt x="2195" y="1016"/>
                    </a:lnTo>
                    <a:lnTo>
                      <a:pt x="2198" y="1099"/>
                    </a:lnTo>
                    <a:lnTo>
                      <a:pt x="2195" y="1165"/>
                    </a:lnTo>
                    <a:lnTo>
                      <a:pt x="2186" y="1233"/>
                    </a:lnTo>
                    <a:lnTo>
                      <a:pt x="2170" y="1300"/>
                    </a:lnTo>
                    <a:lnTo>
                      <a:pt x="2150" y="1368"/>
                    </a:lnTo>
                    <a:lnTo>
                      <a:pt x="2126" y="1437"/>
                    </a:lnTo>
                    <a:lnTo>
                      <a:pt x="2098" y="1505"/>
                    </a:lnTo>
                    <a:lnTo>
                      <a:pt x="2066" y="1574"/>
                    </a:lnTo>
                    <a:lnTo>
                      <a:pt x="2032" y="1642"/>
                    </a:lnTo>
                    <a:lnTo>
                      <a:pt x="1998" y="1711"/>
                    </a:lnTo>
                    <a:lnTo>
                      <a:pt x="1961" y="1778"/>
                    </a:lnTo>
                    <a:lnTo>
                      <a:pt x="1923" y="1846"/>
                    </a:lnTo>
                    <a:lnTo>
                      <a:pt x="1885" y="1914"/>
                    </a:lnTo>
                    <a:lnTo>
                      <a:pt x="1848" y="1980"/>
                    </a:lnTo>
                    <a:lnTo>
                      <a:pt x="1813" y="2047"/>
                    </a:lnTo>
                    <a:lnTo>
                      <a:pt x="1779" y="2112"/>
                    </a:lnTo>
                    <a:lnTo>
                      <a:pt x="1748" y="2177"/>
                    </a:lnTo>
                    <a:lnTo>
                      <a:pt x="1720" y="2241"/>
                    </a:lnTo>
                    <a:lnTo>
                      <a:pt x="1695" y="2304"/>
                    </a:lnTo>
                    <a:lnTo>
                      <a:pt x="1673" y="2370"/>
                    </a:lnTo>
                    <a:lnTo>
                      <a:pt x="1651" y="2434"/>
                    </a:lnTo>
                    <a:lnTo>
                      <a:pt x="1632" y="2495"/>
                    </a:lnTo>
                    <a:lnTo>
                      <a:pt x="1614" y="2554"/>
                    </a:lnTo>
                    <a:lnTo>
                      <a:pt x="1597" y="2611"/>
                    </a:lnTo>
                    <a:lnTo>
                      <a:pt x="1582" y="2665"/>
                    </a:lnTo>
                    <a:lnTo>
                      <a:pt x="1566" y="2717"/>
                    </a:lnTo>
                    <a:lnTo>
                      <a:pt x="1551" y="2768"/>
                    </a:lnTo>
                    <a:lnTo>
                      <a:pt x="1536" y="2815"/>
                    </a:lnTo>
                    <a:lnTo>
                      <a:pt x="1521" y="2859"/>
                    </a:lnTo>
                    <a:lnTo>
                      <a:pt x="1506" y="2901"/>
                    </a:lnTo>
                    <a:lnTo>
                      <a:pt x="1490" y="2940"/>
                    </a:lnTo>
                    <a:lnTo>
                      <a:pt x="1472" y="2977"/>
                    </a:lnTo>
                    <a:lnTo>
                      <a:pt x="1454" y="3012"/>
                    </a:lnTo>
                    <a:lnTo>
                      <a:pt x="1435" y="3042"/>
                    </a:lnTo>
                    <a:lnTo>
                      <a:pt x="1413" y="3071"/>
                    </a:lnTo>
                    <a:lnTo>
                      <a:pt x="1390" y="3096"/>
                    </a:lnTo>
                    <a:lnTo>
                      <a:pt x="1364" y="3120"/>
                    </a:lnTo>
                    <a:lnTo>
                      <a:pt x="1336" y="3139"/>
                    </a:lnTo>
                    <a:lnTo>
                      <a:pt x="1305" y="3157"/>
                    </a:lnTo>
                    <a:lnTo>
                      <a:pt x="1271" y="3170"/>
                    </a:lnTo>
                    <a:lnTo>
                      <a:pt x="1233" y="3181"/>
                    </a:lnTo>
                    <a:lnTo>
                      <a:pt x="1192" y="3189"/>
                    </a:lnTo>
                    <a:lnTo>
                      <a:pt x="1148" y="3193"/>
                    </a:lnTo>
                    <a:lnTo>
                      <a:pt x="1099" y="3195"/>
                    </a:lnTo>
                    <a:lnTo>
                      <a:pt x="1049" y="3193"/>
                    </a:lnTo>
                    <a:lnTo>
                      <a:pt x="1003" y="3188"/>
                    </a:lnTo>
                    <a:lnTo>
                      <a:pt x="962" y="3180"/>
                    </a:lnTo>
                    <a:lnTo>
                      <a:pt x="924" y="3168"/>
                    </a:lnTo>
                    <a:lnTo>
                      <a:pt x="889" y="3153"/>
                    </a:lnTo>
                    <a:lnTo>
                      <a:pt x="857" y="3134"/>
                    </a:lnTo>
                    <a:lnTo>
                      <a:pt x="829" y="3113"/>
                    </a:lnTo>
                    <a:lnTo>
                      <a:pt x="803" y="3088"/>
                    </a:lnTo>
                    <a:lnTo>
                      <a:pt x="780" y="3061"/>
                    </a:lnTo>
                    <a:lnTo>
                      <a:pt x="757" y="3029"/>
                    </a:lnTo>
                    <a:lnTo>
                      <a:pt x="738" y="2995"/>
                    </a:lnTo>
                    <a:lnTo>
                      <a:pt x="719" y="2958"/>
                    </a:lnTo>
                    <a:lnTo>
                      <a:pt x="702" y="2919"/>
                    </a:lnTo>
                    <a:lnTo>
                      <a:pt x="685" y="2876"/>
                    </a:lnTo>
                    <a:lnTo>
                      <a:pt x="669" y="2831"/>
                    </a:lnTo>
                    <a:lnTo>
                      <a:pt x="653" y="2782"/>
                    </a:lnTo>
                    <a:lnTo>
                      <a:pt x="638" y="2731"/>
                    </a:lnTo>
                    <a:lnTo>
                      <a:pt x="621" y="2678"/>
                    </a:lnTo>
                    <a:lnTo>
                      <a:pt x="605" y="2621"/>
                    </a:lnTo>
                    <a:lnTo>
                      <a:pt x="588" y="2562"/>
                    </a:lnTo>
                    <a:lnTo>
                      <a:pt x="568" y="2501"/>
                    </a:lnTo>
                    <a:lnTo>
                      <a:pt x="549" y="2437"/>
                    </a:lnTo>
                    <a:lnTo>
                      <a:pt x="526" y="2371"/>
                    </a:lnTo>
                    <a:lnTo>
                      <a:pt x="503" y="2302"/>
                    </a:lnTo>
                    <a:lnTo>
                      <a:pt x="476" y="2235"/>
                    </a:lnTo>
                    <a:lnTo>
                      <a:pt x="447" y="2168"/>
                    </a:lnTo>
                    <a:lnTo>
                      <a:pt x="413" y="2100"/>
                    </a:lnTo>
                    <a:lnTo>
                      <a:pt x="377" y="2030"/>
                    </a:lnTo>
                    <a:lnTo>
                      <a:pt x="338" y="1960"/>
                    </a:lnTo>
                    <a:lnTo>
                      <a:pt x="299" y="1889"/>
                    </a:lnTo>
                    <a:lnTo>
                      <a:pt x="260" y="1818"/>
                    </a:lnTo>
                    <a:lnTo>
                      <a:pt x="221" y="1746"/>
                    </a:lnTo>
                    <a:lnTo>
                      <a:pt x="182" y="1675"/>
                    </a:lnTo>
                    <a:lnTo>
                      <a:pt x="145" y="1602"/>
                    </a:lnTo>
                    <a:lnTo>
                      <a:pt x="111" y="1530"/>
                    </a:lnTo>
                    <a:lnTo>
                      <a:pt x="81" y="1457"/>
                    </a:lnTo>
                    <a:lnTo>
                      <a:pt x="53" y="1386"/>
                    </a:lnTo>
                    <a:lnTo>
                      <a:pt x="31" y="1313"/>
                    </a:lnTo>
                    <a:lnTo>
                      <a:pt x="14" y="1241"/>
                    </a:lnTo>
                    <a:lnTo>
                      <a:pt x="4" y="1169"/>
                    </a:lnTo>
                    <a:lnTo>
                      <a:pt x="0" y="1099"/>
                    </a:lnTo>
                    <a:lnTo>
                      <a:pt x="3" y="1016"/>
                    </a:lnTo>
                    <a:lnTo>
                      <a:pt x="12" y="936"/>
                    </a:lnTo>
                    <a:lnTo>
                      <a:pt x="27" y="858"/>
                    </a:lnTo>
                    <a:lnTo>
                      <a:pt x="47" y="781"/>
                    </a:lnTo>
                    <a:lnTo>
                      <a:pt x="72" y="707"/>
                    </a:lnTo>
                    <a:lnTo>
                      <a:pt x="102" y="635"/>
                    </a:lnTo>
                    <a:lnTo>
                      <a:pt x="137" y="566"/>
                    </a:lnTo>
                    <a:lnTo>
                      <a:pt x="177" y="500"/>
                    </a:lnTo>
                    <a:lnTo>
                      <a:pt x="221" y="437"/>
                    </a:lnTo>
                    <a:lnTo>
                      <a:pt x="270" y="378"/>
                    </a:lnTo>
                    <a:lnTo>
                      <a:pt x="322" y="322"/>
                    </a:lnTo>
                    <a:lnTo>
                      <a:pt x="378" y="270"/>
                    </a:lnTo>
                    <a:lnTo>
                      <a:pt x="437" y="221"/>
                    </a:lnTo>
                    <a:lnTo>
                      <a:pt x="501" y="177"/>
                    </a:lnTo>
                    <a:lnTo>
                      <a:pt x="567" y="137"/>
                    </a:lnTo>
                    <a:lnTo>
                      <a:pt x="636" y="102"/>
                    </a:lnTo>
                    <a:lnTo>
                      <a:pt x="707" y="72"/>
                    </a:lnTo>
                    <a:lnTo>
                      <a:pt x="782" y="46"/>
                    </a:lnTo>
                    <a:lnTo>
                      <a:pt x="858" y="27"/>
                    </a:lnTo>
                    <a:lnTo>
                      <a:pt x="937" y="12"/>
                    </a:lnTo>
                    <a:lnTo>
                      <a:pt x="1017" y="3"/>
                    </a:lnTo>
                    <a:lnTo>
                      <a:pt x="1099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45715" tIns="22858" rIns="45715" bIns="22858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900"/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14302" y="2714"/>
                <a:ext cx="324" cy="324"/>
              </a:xfrm>
              <a:custGeom>
                <a:avLst/>
                <a:gdLst>
                  <a:gd name="T0" fmla="*/ 599 w 649"/>
                  <a:gd name="T1" fmla="*/ 0 h 649"/>
                  <a:gd name="T2" fmla="*/ 615 w 649"/>
                  <a:gd name="T3" fmla="*/ 2 h 649"/>
                  <a:gd name="T4" fmla="*/ 628 w 649"/>
                  <a:gd name="T5" fmla="*/ 10 h 649"/>
                  <a:gd name="T6" fmla="*/ 639 w 649"/>
                  <a:gd name="T7" fmla="*/ 21 h 649"/>
                  <a:gd name="T8" fmla="*/ 646 w 649"/>
                  <a:gd name="T9" fmla="*/ 34 h 649"/>
                  <a:gd name="T10" fmla="*/ 649 w 649"/>
                  <a:gd name="T11" fmla="*/ 49 h 649"/>
                  <a:gd name="T12" fmla="*/ 646 w 649"/>
                  <a:gd name="T13" fmla="*/ 66 h 649"/>
                  <a:gd name="T14" fmla="*/ 639 w 649"/>
                  <a:gd name="T15" fmla="*/ 80 h 649"/>
                  <a:gd name="T16" fmla="*/ 628 w 649"/>
                  <a:gd name="T17" fmla="*/ 90 h 649"/>
                  <a:gd name="T18" fmla="*/ 615 w 649"/>
                  <a:gd name="T19" fmla="*/ 97 h 649"/>
                  <a:gd name="T20" fmla="*/ 599 w 649"/>
                  <a:gd name="T21" fmla="*/ 100 h 649"/>
                  <a:gd name="T22" fmla="*/ 544 w 649"/>
                  <a:gd name="T23" fmla="*/ 104 h 649"/>
                  <a:gd name="T24" fmla="*/ 492 w 649"/>
                  <a:gd name="T25" fmla="*/ 112 h 649"/>
                  <a:gd name="T26" fmla="*/ 441 w 649"/>
                  <a:gd name="T27" fmla="*/ 126 h 649"/>
                  <a:gd name="T28" fmla="*/ 393 w 649"/>
                  <a:gd name="T29" fmla="*/ 144 h 649"/>
                  <a:gd name="T30" fmla="*/ 347 w 649"/>
                  <a:gd name="T31" fmla="*/ 168 h 649"/>
                  <a:gd name="T32" fmla="*/ 304 w 649"/>
                  <a:gd name="T33" fmla="*/ 196 h 649"/>
                  <a:gd name="T34" fmla="*/ 264 w 649"/>
                  <a:gd name="T35" fmla="*/ 229 h 649"/>
                  <a:gd name="T36" fmla="*/ 229 w 649"/>
                  <a:gd name="T37" fmla="*/ 265 h 649"/>
                  <a:gd name="T38" fmla="*/ 196 w 649"/>
                  <a:gd name="T39" fmla="*/ 305 h 649"/>
                  <a:gd name="T40" fmla="*/ 168 w 649"/>
                  <a:gd name="T41" fmla="*/ 348 h 649"/>
                  <a:gd name="T42" fmla="*/ 144 w 649"/>
                  <a:gd name="T43" fmla="*/ 394 h 649"/>
                  <a:gd name="T44" fmla="*/ 125 w 649"/>
                  <a:gd name="T45" fmla="*/ 442 h 649"/>
                  <a:gd name="T46" fmla="*/ 111 w 649"/>
                  <a:gd name="T47" fmla="*/ 493 h 649"/>
                  <a:gd name="T48" fmla="*/ 103 w 649"/>
                  <a:gd name="T49" fmla="*/ 545 h 649"/>
                  <a:gd name="T50" fmla="*/ 100 w 649"/>
                  <a:gd name="T51" fmla="*/ 600 h 649"/>
                  <a:gd name="T52" fmla="*/ 97 w 649"/>
                  <a:gd name="T53" fmla="*/ 615 h 649"/>
                  <a:gd name="T54" fmla="*/ 90 w 649"/>
                  <a:gd name="T55" fmla="*/ 628 h 649"/>
                  <a:gd name="T56" fmla="*/ 79 w 649"/>
                  <a:gd name="T57" fmla="*/ 640 h 649"/>
                  <a:gd name="T58" fmla="*/ 65 w 649"/>
                  <a:gd name="T59" fmla="*/ 647 h 649"/>
                  <a:gd name="T60" fmla="*/ 50 w 649"/>
                  <a:gd name="T61" fmla="*/ 649 h 649"/>
                  <a:gd name="T62" fmla="*/ 33 w 649"/>
                  <a:gd name="T63" fmla="*/ 647 h 649"/>
                  <a:gd name="T64" fmla="*/ 20 w 649"/>
                  <a:gd name="T65" fmla="*/ 640 h 649"/>
                  <a:gd name="T66" fmla="*/ 9 w 649"/>
                  <a:gd name="T67" fmla="*/ 628 h 649"/>
                  <a:gd name="T68" fmla="*/ 2 w 649"/>
                  <a:gd name="T69" fmla="*/ 615 h 649"/>
                  <a:gd name="T70" fmla="*/ 0 w 649"/>
                  <a:gd name="T71" fmla="*/ 600 h 649"/>
                  <a:gd name="T72" fmla="*/ 3 w 649"/>
                  <a:gd name="T73" fmla="*/ 539 h 649"/>
                  <a:gd name="T74" fmla="*/ 12 w 649"/>
                  <a:gd name="T75" fmla="*/ 478 h 649"/>
                  <a:gd name="T76" fmla="*/ 26 w 649"/>
                  <a:gd name="T77" fmla="*/ 421 h 649"/>
                  <a:gd name="T78" fmla="*/ 47 w 649"/>
                  <a:gd name="T79" fmla="*/ 366 h 649"/>
                  <a:gd name="T80" fmla="*/ 72 w 649"/>
                  <a:gd name="T81" fmla="*/ 314 h 649"/>
                  <a:gd name="T82" fmla="*/ 102 w 649"/>
                  <a:gd name="T83" fmla="*/ 265 h 649"/>
                  <a:gd name="T84" fmla="*/ 137 w 649"/>
                  <a:gd name="T85" fmla="*/ 218 h 649"/>
                  <a:gd name="T86" fmla="*/ 175 w 649"/>
                  <a:gd name="T87" fmla="*/ 176 h 649"/>
                  <a:gd name="T88" fmla="*/ 218 w 649"/>
                  <a:gd name="T89" fmla="*/ 137 h 649"/>
                  <a:gd name="T90" fmla="*/ 264 w 649"/>
                  <a:gd name="T91" fmla="*/ 103 h 649"/>
                  <a:gd name="T92" fmla="*/ 313 w 649"/>
                  <a:gd name="T93" fmla="*/ 73 h 649"/>
                  <a:gd name="T94" fmla="*/ 365 w 649"/>
                  <a:gd name="T95" fmla="*/ 47 h 649"/>
                  <a:gd name="T96" fmla="*/ 421 w 649"/>
                  <a:gd name="T97" fmla="*/ 27 h 649"/>
                  <a:gd name="T98" fmla="*/ 479 w 649"/>
                  <a:gd name="T99" fmla="*/ 13 h 649"/>
                  <a:gd name="T100" fmla="*/ 538 w 649"/>
                  <a:gd name="T101" fmla="*/ 3 h 649"/>
                  <a:gd name="T102" fmla="*/ 599 w 649"/>
                  <a:gd name="T103" fmla="*/ 0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49" h="649">
                    <a:moveTo>
                      <a:pt x="599" y="0"/>
                    </a:moveTo>
                    <a:lnTo>
                      <a:pt x="615" y="2"/>
                    </a:lnTo>
                    <a:lnTo>
                      <a:pt x="628" y="10"/>
                    </a:lnTo>
                    <a:lnTo>
                      <a:pt x="639" y="21"/>
                    </a:lnTo>
                    <a:lnTo>
                      <a:pt x="646" y="34"/>
                    </a:lnTo>
                    <a:lnTo>
                      <a:pt x="649" y="49"/>
                    </a:lnTo>
                    <a:lnTo>
                      <a:pt x="646" y="66"/>
                    </a:lnTo>
                    <a:lnTo>
                      <a:pt x="639" y="80"/>
                    </a:lnTo>
                    <a:lnTo>
                      <a:pt x="628" y="90"/>
                    </a:lnTo>
                    <a:lnTo>
                      <a:pt x="615" y="97"/>
                    </a:lnTo>
                    <a:lnTo>
                      <a:pt x="599" y="100"/>
                    </a:lnTo>
                    <a:lnTo>
                      <a:pt x="544" y="104"/>
                    </a:lnTo>
                    <a:lnTo>
                      <a:pt x="492" y="112"/>
                    </a:lnTo>
                    <a:lnTo>
                      <a:pt x="441" y="126"/>
                    </a:lnTo>
                    <a:lnTo>
                      <a:pt x="393" y="144"/>
                    </a:lnTo>
                    <a:lnTo>
                      <a:pt x="347" y="168"/>
                    </a:lnTo>
                    <a:lnTo>
                      <a:pt x="304" y="196"/>
                    </a:lnTo>
                    <a:lnTo>
                      <a:pt x="264" y="229"/>
                    </a:lnTo>
                    <a:lnTo>
                      <a:pt x="229" y="265"/>
                    </a:lnTo>
                    <a:lnTo>
                      <a:pt x="196" y="305"/>
                    </a:lnTo>
                    <a:lnTo>
                      <a:pt x="168" y="348"/>
                    </a:lnTo>
                    <a:lnTo>
                      <a:pt x="144" y="394"/>
                    </a:lnTo>
                    <a:lnTo>
                      <a:pt x="125" y="442"/>
                    </a:lnTo>
                    <a:lnTo>
                      <a:pt x="111" y="493"/>
                    </a:lnTo>
                    <a:lnTo>
                      <a:pt x="103" y="545"/>
                    </a:lnTo>
                    <a:lnTo>
                      <a:pt x="100" y="600"/>
                    </a:lnTo>
                    <a:lnTo>
                      <a:pt x="97" y="615"/>
                    </a:lnTo>
                    <a:lnTo>
                      <a:pt x="90" y="628"/>
                    </a:lnTo>
                    <a:lnTo>
                      <a:pt x="79" y="640"/>
                    </a:lnTo>
                    <a:lnTo>
                      <a:pt x="65" y="647"/>
                    </a:lnTo>
                    <a:lnTo>
                      <a:pt x="50" y="649"/>
                    </a:lnTo>
                    <a:lnTo>
                      <a:pt x="33" y="647"/>
                    </a:lnTo>
                    <a:lnTo>
                      <a:pt x="20" y="640"/>
                    </a:lnTo>
                    <a:lnTo>
                      <a:pt x="9" y="628"/>
                    </a:lnTo>
                    <a:lnTo>
                      <a:pt x="2" y="615"/>
                    </a:lnTo>
                    <a:lnTo>
                      <a:pt x="0" y="600"/>
                    </a:lnTo>
                    <a:lnTo>
                      <a:pt x="3" y="539"/>
                    </a:lnTo>
                    <a:lnTo>
                      <a:pt x="12" y="478"/>
                    </a:lnTo>
                    <a:lnTo>
                      <a:pt x="26" y="421"/>
                    </a:lnTo>
                    <a:lnTo>
                      <a:pt x="47" y="366"/>
                    </a:lnTo>
                    <a:lnTo>
                      <a:pt x="72" y="314"/>
                    </a:lnTo>
                    <a:lnTo>
                      <a:pt x="102" y="265"/>
                    </a:lnTo>
                    <a:lnTo>
                      <a:pt x="137" y="218"/>
                    </a:lnTo>
                    <a:lnTo>
                      <a:pt x="175" y="176"/>
                    </a:lnTo>
                    <a:lnTo>
                      <a:pt x="218" y="137"/>
                    </a:lnTo>
                    <a:lnTo>
                      <a:pt x="264" y="103"/>
                    </a:lnTo>
                    <a:lnTo>
                      <a:pt x="313" y="73"/>
                    </a:lnTo>
                    <a:lnTo>
                      <a:pt x="365" y="47"/>
                    </a:lnTo>
                    <a:lnTo>
                      <a:pt x="421" y="27"/>
                    </a:lnTo>
                    <a:lnTo>
                      <a:pt x="479" y="13"/>
                    </a:lnTo>
                    <a:lnTo>
                      <a:pt x="538" y="3"/>
                    </a:lnTo>
                    <a:lnTo>
                      <a:pt x="5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45715" tIns="22858" rIns="45715" bIns="22858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900"/>
              </a:p>
            </p:txBody>
          </p:sp>
        </p:grpSp>
      </p:grpSp>
      <p:grpSp>
        <p:nvGrpSpPr>
          <p:cNvPr id="68" name="9 Grupo"/>
          <p:cNvGrpSpPr/>
          <p:nvPr/>
        </p:nvGrpSpPr>
        <p:grpSpPr>
          <a:xfrm>
            <a:off x="6950936" y="2925051"/>
            <a:ext cx="1977832" cy="1859910"/>
            <a:chOff x="14050915" y="6149393"/>
            <a:chExt cx="3956121" cy="3720250"/>
          </a:xfrm>
        </p:grpSpPr>
        <p:sp>
          <p:nvSpPr>
            <p:cNvPr id="69" name="3 Elipse"/>
            <p:cNvSpPr>
              <a:spLocks noChangeAspect="1"/>
            </p:cNvSpPr>
            <p:nvPr/>
          </p:nvSpPr>
          <p:spPr bwMode="auto">
            <a:xfrm>
              <a:off x="14050915" y="6149393"/>
              <a:ext cx="3956121" cy="372025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lIns="0" tIns="0" rIns="0" bIns="0" rtlCol="0" anchor="ctr"/>
            <a:lstStyle/>
            <a:p>
              <a:pPr algn="just">
                <a:lnSpc>
                  <a:spcPct val="125000"/>
                </a:lnSpc>
              </a:pP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输入你的标题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0" name="4 Grupo"/>
            <p:cNvGrpSpPr/>
            <p:nvPr/>
          </p:nvGrpSpPr>
          <p:grpSpPr>
            <a:xfrm>
              <a:off x="15367833" y="6487479"/>
              <a:ext cx="1086415" cy="980500"/>
              <a:chOff x="15277774" y="6487479"/>
              <a:chExt cx="1086415" cy="980500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71" name="Group 27"/>
              <p:cNvGrpSpPr>
                <a:grpSpLocks noChangeAspect="1"/>
              </p:cNvGrpSpPr>
              <p:nvPr/>
            </p:nvGrpSpPr>
            <p:grpSpPr bwMode="auto">
              <a:xfrm>
                <a:off x="15277774" y="6863321"/>
                <a:ext cx="610713" cy="604658"/>
                <a:chOff x="12867" y="5760"/>
                <a:chExt cx="1614" cy="1598"/>
              </a:xfrm>
              <a:grpFill/>
            </p:grpSpPr>
            <p:sp>
              <p:nvSpPr>
                <p:cNvPr id="80" name="Freeform 29"/>
                <p:cNvSpPr>
                  <a:spLocks noEditPoints="1"/>
                </p:cNvSpPr>
                <p:nvPr/>
              </p:nvSpPr>
              <p:spPr bwMode="auto">
                <a:xfrm>
                  <a:off x="12867" y="5760"/>
                  <a:ext cx="1614" cy="1598"/>
                </a:xfrm>
                <a:custGeom>
                  <a:avLst/>
                  <a:gdLst>
                    <a:gd name="T0" fmla="*/ 1358 w 3226"/>
                    <a:gd name="T1" fmla="*/ 609 h 3195"/>
                    <a:gd name="T2" fmla="*/ 1146 w 3226"/>
                    <a:gd name="T3" fmla="*/ 711 h 3195"/>
                    <a:gd name="T4" fmla="*/ 974 w 3226"/>
                    <a:gd name="T5" fmla="*/ 686 h 3195"/>
                    <a:gd name="T6" fmla="*/ 725 w 3226"/>
                    <a:gd name="T7" fmla="*/ 1048 h 3195"/>
                    <a:gd name="T8" fmla="*/ 662 w 3226"/>
                    <a:gd name="T9" fmla="*/ 1270 h 3195"/>
                    <a:gd name="T10" fmla="*/ 540 w 3226"/>
                    <a:gd name="T11" fmla="*/ 1393 h 3195"/>
                    <a:gd name="T12" fmla="*/ 567 w 3226"/>
                    <a:gd name="T13" fmla="*/ 1815 h 3195"/>
                    <a:gd name="T14" fmla="*/ 683 w 3226"/>
                    <a:gd name="T15" fmla="*/ 1979 h 3195"/>
                    <a:gd name="T16" fmla="*/ 719 w 3226"/>
                    <a:gd name="T17" fmla="*/ 2176 h 3195"/>
                    <a:gd name="T18" fmla="*/ 1001 w 3226"/>
                    <a:gd name="T19" fmla="*/ 2494 h 3195"/>
                    <a:gd name="T20" fmla="*/ 1174 w 3226"/>
                    <a:gd name="T21" fmla="*/ 2495 h 3195"/>
                    <a:gd name="T22" fmla="*/ 1378 w 3226"/>
                    <a:gd name="T23" fmla="*/ 2609 h 3195"/>
                    <a:gd name="T24" fmla="*/ 1813 w 3226"/>
                    <a:gd name="T25" fmla="*/ 2690 h 3195"/>
                    <a:gd name="T26" fmla="*/ 1916 w 3226"/>
                    <a:gd name="T27" fmla="*/ 2552 h 3195"/>
                    <a:gd name="T28" fmla="*/ 2140 w 3226"/>
                    <a:gd name="T29" fmla="*/ 2475 h 3195"/>
                    <a:gd name="T30" fmla="*/ 2708 w 3226"/>
                    <a:gd name="T31" fmla="*/ 2490 h 3195"/>
                    <a:gd name="T32" fmla="*/ 2502 w 3226"/>
                    <a:gd name="T33" fmla="*/ 2089 h 3195"/>
                    <a:gd name="T34" fmla="*/ 2592 w 3226"/>
                    <a:gd name="T35" fmla="*/ 1872 h 3195"/>
                    <a:gd name="T36" fmla="*/ 3024 w 3226"/>
                    <a:gd name="T37" fmla="*/ 1733 h 3195"/>
                    <a:gd name="T38" fmla="*/ 2612 w 3226"/>
                    <a:gd name="T39" fmla="*/ 1345 h 3195"/>
                    <a:gd name="T40" fmla="*/ 2509 w 3226"/>
                    <a:gd name="T41" fmla="*/ 1135 h 3195"/>
                    <a:gd name="T42" fmla="*/ 2534 w 3226"/>
                    <a:gd name="T43" fmla="*/ 965 h 3195"/>
                    <a:gd name="T44" fmla="*/ 2170 w 3226"/>
                    <a:gd name="T45" fmla="*/ 718 h 3195"/>
                    <a:gd name="T46" fmla="*/ 1944 w 3226"/>
                    <a:gd name="T47" fmla="*/ 656 h 3195"/>
                    <a:gd name="T48" fmla="*/ 1820 w 3226"/>
                    <a:gd name="T49" fmla="*/ 535 h 3195"/>
                    <a:gd name="T50" fmla="*/ 1812 w 3226"/>
                    <a:gd name="T51" fmla="*/ 9 h 3195"/>
                    <a:gd name="T52" fmla="*/ 1940 w 3226"/>
                    <a:gd name="T53" fmla="*/ 131 h 3195"/>
                    <a:gd name="T54" fmla="*/ 2428 w 3226"/>
                    <a:gd name="T55" fmla="*/ 332 h 3195"/>
                    <a:gd name="T56" fmla="*/ 2605 w 3226"/>
                    <a:gd name="T57" fmla="*/ 335 h 3195"/>
                    <a:gd name="T58" fmla="*/ 2900 w 3226"/>
                    <a:gd name="T59" fmla="*/ 641 h 3195"/>
                    <a:gd name="T60" fmla="*/ 2876 w 3226"/>
                    <a:gd name="T61" fmla="*/ 816 h 3195"/>
                    <a:gd name="T62" fmla="*/ 3122 w 3226"/>
                    <a:gd name="T63" fmla="*/ 1287 h 3195"/>
                    <a:gd name="T64" fmla="*/ 3224 w 3226"/>
                    <a:gd name="T65" fmla="*/ 1431 h 3195"/>
                    <a:gd name="T66" fmla="*/ 3190 w 3226"/>
                    <a:gd name="T67" fmla="*/ 1848 h 3195"/>
                    <a:gd name="T68" fmla="*/ 2755 w 3226"/>
                    <a:gd name="T69" fmla="*/ 1990 h 3195"/>
                    <a:gd name="T70" fmla="*/ 2908 w 3226"/>
                    <a:gd name="T71" fmla="*/ 2465 h 3195"/>
                    <a:gd name="T72" fmla="*/ 2851 w 3226"/>
                    <a:gd name="T73" fmla="*/ 2632 h 3195"/>
                    <a:gd name="T74" fmla="*/ 2514 w 3226"/>
                    <a:gd name="T75" fmla="*/ 2882 h 3195"/>
                    <a:gd name="T76" fmla="*/ 2077 w 3226"/>
                    <a:gd name="T77" fmla="*/ 2703 h 3195"/>
                    <a:gd name="T78" fmla="*/ 1890 w 3226"/>
                    <a:gd name="T79" fmla="*/ 3139 h 3195"/>
                    <a:gd name="T80" fmla="*/ 1476 w 3226"/>
                    <a:gd name="T81" fmla="*/ 3195 h 3195"/>
                    <a:gd name="T82" fmla="*/ 1317 w 3226"/>
                    <a:gd name="T83" fmla="*/ 3118 h 3195"/>
                    <a:gd name="T84" fmla="*/ 1087 w 3226"/>
                    <a:gd name="T85" fmla="*/ 2675 h 3195"/>
                    <a:gd name="T86" fmla="*/ 682 w 3226"/>
                    <a:gd name="T87" fmla="*/ 2880 h 3195"/>
                    <a:gd name="T88" fmla="*/ 355 w 3226"/>
                    <a:gd name="T89" fmla="*/ 2607 h 3195"/>
                    <a:gd name="T90" fmla="*/ 324 w 3226"/>
                    <a:gd name="T91" fmla="*/ 2436 h 3195"/>
                    <a:gd name="T92" fmla="*/ 162 w 3226"/>
                    <a:gd name="T93" fmla="*/ 1929 h 3195"/>
                    <a:gd name="T94" fmla="*/ 22 w 3226"/>
                    <a:gd name="T95" fmla="*/ 1822 h 3195"/>
                    <a:gd name="T96" fmla="*/ 9 w 3226"/>
                    <a:gd name="T97" fmla="*/ 1401 h 3195"/>
                    <a:gd name="T98" fmla="*/ 132 w 3226"/>
                    <a:gd name="T99" fmla="*/ 1275 h 3195"/>
                    <a:gd name="T100" fmla="*/ 335 w 3226"/>
                    <a:gd name="T101" fmla="*/ 788 h 3195"/>
                    <a:gd name="T102" fmla="*/ 339 w 3226"/>
                    <a:gd name="T103" fmla="*/ 614 h 3195"/>
                    <a:gd name="T104" fmla="*/ 651 w 3226"/>
                    <a:gd name="T105" fmla="*/ 323 h 3195"/>
                    <a:gd name="T106" fmla="*/ 824 w 3226"/>
                    <a:gd name="T107" fmla="*/ 346 h 3195"/>
                    <a:gd name="T108" fmla="*/ 1300 w 3226"/>
                    <a:gd name="T109" fmla="*/ 102 h 3195"/>
                    <a:gd name="T110" fmla="*/ 1445 w 3226"/>
                    <a:gd name="T111" fmla="*/ 2 h 3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26" h="3195">
                      <a:moveTo>
                        <a:pt x="1476" y="200"/>
                      </a:moveTo>
                      <a:lnTo>
                        <a:pt x="1414" y="506"/>
                      </a:lnTo>
                      <a:lnTo>
                        <a:pt x="1405" y="535"/>
                      </a:lnTo>
                      <a:lnTo>
                        <a:pt x="1394" y="562"/>
                      </a:lnTo>
                      <a:lnTo>
                        <a:pt x="1378" y="586"/>
                      </a:lnTo>
                      <a:lnTo>
                        <a:pt x="1358" y="609"/>
                      </a:lnTo>
                      <a:lnTo>
                        <a:pt x="1335" y="628"/>
                      </a:lnTo>
                      <a:lnTo>
                        <a:pt x="1311" y="643"/>
                      </a:lnTo>
                      <a:lnTo>
                        <a:pt x="1283" y="656"/>
                      </a:lnTo>
                      <a:lnTo>
                        <a:pt x="1227" y="676"/>
                      </a:lnTo>
                      <a:lnTo>
                        <a:pt x="1174" y="701"/>
                      </a:lnTo>
                      <a:lnTo>
                        <a:pt x="1146" y="711"/>
                      </a:lnTo>
                      <a:lnTo>
                        <a:pt x="1117" y="718"/>
                      </a:lnTo>
                      <a:lnTo>
                        <a:pt x="1087" y="720"/>
                      </a:lnTo>
                      <a:lnTo>
                        <a:pt x="1057" y="718"/>
                      </a:lnTo>
                      <a:lnTo>
                        <a:pt x="1028" y="711"/>
                      </a:lnTo>
                      <a:lnTo>
                        <a:pt x="1001" y="701"/>
                      </a:lnTo>
                      <a:lnTo>
                        <a:pt x="974" y="686"/>
                      </a:lnTo>
                      <a:lnTo>
                        <a:pt x="711" y="513"/>
                      </a:lnTo>
                      <a:lnTo>
                        <a:pt x="518" y="705"/>
                      </a:lnTo>
                      <a:lnTo>
                        <a:pt x="693" y="965"/>
                      </a:lnTo>
                      <a:lnTo>
                        <a:pt x="708" y="992"/>
                      </a:lnTo>
                      <a:lnTo>
                        <a:pt x="719" y="1019"/>
                      </a:lnTo>
                      <a:lnTo>
                        <a:pt x="725" y="1048"/>
                      </a:lnTo>
                      <a:lnTo>
                        <a:pt x="727" y="1077"/>
                      </a:lnTo>
                      <a:lnTo>
                        <a:pt x="725" y="1106"/>
                      </a:lnTo>
                      <a:lnTo>
                        <a:pt x="718" y="1135"/>
                      </a:lnTo>
                      <a:lnTo>
                        <a:pt x="706" y="1163"/>
                      </a:lnTo>
                      <a:lnTo>
                        <a:pt x="683" y="1216"/>
                      </a:lnTo>
                      <a:lnTo>
                        <a:pt x="662" y="1270"/>
                      </a:lnTo>
                      <a:lnTo>
                        <a:pt x="650" y="1298"/>
                      </a:lnTo>
                      <a:lnTo>
                        <a:pt x="634" y="1323"/>
                      </a:lnTo>
                      <a:lnTo>
                        <a:pt x="615" y="1345"/>
                      </a:lnTo>
                      <a:lnTo>
                        <a:pt x="592" y="1364"/>
                      </a:lnTo>
                      <a:lnTo>
                        <a:pt x="567" y="1381"/>
                      </a:lnTo>
                      <a:lnTo>
                        <a:pt x="540" y="1393"/>
                      </a:lnTo>
                      <a:lnTo>
                        <a:pt x="511" y="1401"/>
                      </a:lnTo>
                      <a:lnTo>
                        <a:pt x="202" y="1461"/>
                      </a:lnTo>
                      <a:lnTo>
                        <a:pt x="202" y="1733"/>
                      </a:lnTo>
                      <a:lnTo>
                        <a:pt x="511" y="1794"/>
                      </a:lnTo>
                      <a:lnTo>
                        <a:pt x="540" y="1802"/>
                      </a:lnTo>
                      <a:lnTo>
                        <a:pt x="567" y="1815"/>
                      </a:lnTo>
                      <a:lnTo>
                        <a:pt x="593" y="1831"/>
                      </a:lnTo>
                      <a:lnTo>
                        <a:pt x="615" y="1850"/>
                      </a:lnTo>
                      <a:lnTo>
                        <a:pt x="634" y="1872"/>
                      </a:lnTo>
                      <a:lnTo>
                        <a:pt x="650" y="1897"/>
                      </a:lnTo>
                      <a:lnTo>
                        <a:pt x="662" y="1925"/>
                      </a:lnTo>
                      <a:lnTo>
                        <a:pt x="683" y="1979"/>
                      </a:lnTo>
                      <a:lnTo>
                        <a:pt x="707" y="2032"/>
                      </a:lnTo>
                      <a:lnTo>
                        <a:pt x="718" y="2060"/>
                      </a:lnTo>
                      <a:lnTo>
                        <a:pt x="725" y="2089"/>
                      </a:lnTo>
                      <a:lnTo>
                        <a:pt x="727" y="2118"/>
                      </a:lnTo>
                      <a:lnTo>
                        <a:pt x="725" y="2148"/>
                      </a:lnTo>
                      <a:lnTo>
                        <a:pt x="719" y="2176"/>
                      </a:lnTo>
                      <a:lnTo>
                        <a:pt x="708" y="2204"/>
                      </a:lnTo>
                      <a:lnTo>
                        <a:pt x="693" y="2230"/>
                      </a:lnTo>
                      <a:lnTo>
                        <a:pt x="518" y="2490"/>
                      </a:lnTo>
                      <a:lnTo>
                        <a:pt x="713" y="2682"/>
                      </a:lnTo>
                      <a:lnTo>
                        <a:pt x="974" y="2509"/>
                      </a:lnTo>
                      <a:lnTo>
                        <a:pt x="1001" y="2494"/>
                      </a:lnTo>
                      <a:lnTo>
                        <a:pt x="1028" y="2484"/>
                      </a:lnTo>
                      <a:lnTo>
                        <a:pt x="1057" y="2478"/>
                      </a:lnTo>
                      <a:lnTo>
                        <a:pt x="1087" y="2475"/>
                      </a:lnTo>
                      <a:lnTo>
                        <a:pt x="1117" y="2478"/>
                      </a:lnTo>
                      <a:lnTo>
                        <a:pt x="1146" y="2485"/>
                      </a:lnTo>
                      <a:lnTo>
                        <a:pt x="1174" y="2495"/>
                      </a:lnTo>
                      <a:lnTo>
                        <a:pt x="1228" y="2519"/>
                      </a:lnTo>
                      <a:lnTo>
                        <a:pt x="1283" y="2540"/>
                      </a:lnTo>
                      <a:lnTo>
                        <a:pt x="1311" y="2552"/>
                      </a:lnTo>
                      <a:lnTo>
                        <a:pt x="1336" y="2567"/>
                      </a:lnTo>
                      <a:lnTo>
                        <a:pt x="1359" y="2587"/>
                      </a:lnTo>
                      <a:lnTo>
                        <a:pt x="1378" y="2609"/>
                      </a:lnTo>
                      <a:lnTo>
                        <a:pt x="1394" y="2634"/>
                      </a:lnTo>
                      <a:lnTo>
                        <a:pt x="1406" y="2660"/>
                      </a:lnTo>
                      <a:lnTo>
                        <a:pt x="1415" y="2690"/>
                      </a:lnTo>
                      <a:lnTo>
                        <a:pt x="1476" y="2995"/>
                      </a:lnTo>
                      <a:lnTo>
                        <a:pt x="1750" y="2995"/>
                      </a:lnTo>
                      <a:lnTo>
                        <a:pt x="1813" y="2690"/>
                      </a:lnTo>
                      <a:lnTo>
                        <a:pt x="1821" y="2660"/>
                      </a:lnTo>
                      <a:lnTo>
                        <a:pt x="1832" y="2634"/>
                      </a:lnTo>
                      <a:lnTo>
                        <a:pt x="1849" y="2609"/>
                      </a:lnTo>
                      <a:lnTo>
                        <a:pt x="1868" y="2587"/>
                      </a:lnTo>
                      <a:lnTo>
                        <a:pt x="1891" y="2567"/>
                      </a:lnTo>
                      <a:lnTo>
                        <a:pt x="1916" y="2552"/>
                      </a:lnTo>
                      <a:lnTo>
                        <a:pt x="1944" y="2540"/>
                      </a:lnTo>
                      <a:lnTo>
                        <a:pt x="1998" y="2519"/>
                      </a:lnTo>
                      <a:lnTo>
                        <a:pt x="2052" y="2495"/>
                      </a:lnTo>
                      <a:lnTo>
                        <a:pt x="2081" y="2485"/>
                      </a:lnTo>
                      <a:lnTo>
                        <a:pt x="2110" y="2478"/>
                      </a:lnTo>
                      <a:lnTo>
                        <a:pt x="2140" y="2475"/>
                      </a:lnTo>
                      <a:lnTo>
                        <a:pt x="2170" y="2478"/>
                      </a:lnTo>
                      <a:lnTo>
                        <a:pt x="2198" y="2484"/>
                      </a:lnTo>
                      <a:lnTo>
                        <a:pt x="2226" y="2494"/>
                      </a:lnTo>
                      <a:lnTo>
                        <a:pt x="2252" y="2509"/>
                      </a:lnTo>
                      <a:lnTo>
                        <a:pt x="2514" y="2682"/>
                      </a:lnTo>
                      <a:lnTo>
                        <a:pt x="2708" y="2490"/>
                      </a:lnTo>
                      <a:lnTo>
                        <a:pt x="2534" y="2230"/>
                      </a:lnTo>
                      <a:lnTo>
                        <a:pt x="2518" y="2204"/>
                      </a:lnTo>
                      <a:lnTo>
                        <a:pt x="2508" y="2176"/>
                      </a:lnTo>
                      <a:lnTo>
                        <a:pt x="2502" y="2148"/>
                      </a:lnTo>
                      <a:lnTo>
                        <a:pt x="2500" y="2118"/>
                      </a:lnTo>
                      <a:lnTo>
                        <a:pt x="2502" y="2089"/>
                      </a:lnTo>
                      <a:lnTo>
                        <a:pt x="2509" y="2060"/>
                      </a:lnTo>
                      <a:lnTo>
                        <a:pt x="2520" y="2032"/>
                      </a:lnTo>
                      <a:lnTo>
                        <a:pt x="2544" y="1979"/>
                      </a:lnTo>
                      <a:lnTo>
                        <a:pt x="2565" y="1925"/>
                      </a:lnTo>
                      <a:lnTo>
                        <a:pt x="2577" y="1897"/>
                      </a:lnTo>
                      <a:lnTo>
                        <a:pt x="2592" y="1872"/>
                      </a:lnTo>
                      <a:lnTo>
                        <a:pt x="2612" y="1849"/>
                      </a:lnTo>
                      <a:lnTo>
                        <a:pt x="2635" y="1831"/>
                      </a:lnTo>
                      <a:lnTo>
                        <a:pt x="2659" y="1815"/>
                      </a:lnTo>
                      <a:lnTo>
                        <a:pt x="2686" y="1802"/>
                      </a:lnTo>
                      <a:lnTo>
                        <a:pt x="2716" y="1794"/>
                      </a:lnTo>
                      <a:lnTo>
                        <a:pt x="3024" y="1733"/>
                      </a:lnTo>
                      <a:lnTo>
                        <a:pt x="3024" y="1461"/>
                      </a:lnTo>
                      <a:lnTo>
                        <a:pt x="2716" y="1400"/>
                      </a:lnTo>
                      <a:lnTo>
                        <a:pt x="2686" y="1392"/>
                      </a:lnTo>
                      <a:lnTo>
                        <a:pt x="2659" y="1381"/>
                      </a:lnTo>
                      <a:lnTo>
                        <a:pt x="2635" y="1364"/>
                      </a:lnTo>
                      <a:lnTo>
                        <a:pt x="2612" y="1345"/>
                      </a:lnTo>
                      <a:lnTo>
                        <a:pt x="2592" y="1323"/>
                      </a:lnTo>
                      <a:lnTo>
                        <a:pt x="2577" y="1298"/>
                      </a:lnTo>
                      <a:lnTo>
                        <a:pt x="2564" y="1270"/>
                      </a:lnTo>
                      <a:lnTo>
                        <a:pt x="2544" y="1215"/>
                      </a:lnTo>
                      <a:lnTo>
                        <a:pt x="2520" y="1163"/>
                      </a:lnTo>
                      <a:lnTo>
                        <a:pt x="2509" y="1135"/>
                      </a:lnTo>
                      <a:lnTo>
                        <a:pt x="2502" y="1106"/>
                      </a:lnTo>
                      <a:lnTo>
                        <a:pt x="2500" y="1077"/>
                      </a:lnTo>
                      <a:lnTo>
                        <a:pt x="2502" y="1048"/>
                      </a:lnTo>
                      <a:lnTo>
                        <a:pt x="2508" y="1019"/>
                      </a:lnTo>
                      <a:lnTo>
                        <a:pt x="2519" y="992"/>
                      </a:lnTo>
                      <a:lnTo>
                        <a:pt x="2534" y="965"/>
                      </a:lnTo>
                      <a:lnTo>
                        <a:pt x="2708" y="705"/>
                      </a:lnTo>
                      <a:lnTo>
                        <a:pt x="2514" y="513"/>
                      </a:lnTo>
                      <a:lnTo>
                        <a:pt x="2252" y="686"/>
                      </a:lnTo>
                      <a:lnTo>
                        <a:pt x="2225" y="701"/>
                      </a:lnTo>
                      <a:lnTo>
                        <a:pt x="2197" y="711"/>
                      </a:lnTo>
                      <a:lnTo>
                        <a:pt x="2170" y="718"/>
                      </a:lnTo>
                      <a:lnTo>
                        <a:pt x="2140" y="720"/>
                      </a:lnTo>
                      <a:lnTo>
                        <a:pt x="2110" y="718"/>
                      </a:lnTo>
                      <a:lnTo>
                        <a:pt x="2081" y="711"/>
                      </a:lnTo>
                      <a:lnTo>
                        <a:pt x="2052" y="700"/>
                      </a:lnTo>
                      <a:lnTo>
                        <a:pt x="1998" y="676"/>
                      </a:lnTo>
                      <a:lnTo>
                        <a:pt x="1944" y="656"/>
                      </a:lnTo>
                      <a:lnTo>
                        <a:pt x="1916" y="643"/>
                      </a:lnTo>
                      <a:lnTo>
                        <a:pt x="1890" y="628"/>
                      </a:lnTo>
                      <a:lnTo>
                        <a:pt x="1868" y="609"/>
                      </a:lnTo>
                      <a:lnTo>
                        <a:pt x="1849" y="586"/>
                      </a:lnTo>
                      <a:lnTo>
                        <a:pt x="1832" y="562"/>
                      </a:lnTo>
                      <a:lnTo>
                        <a:pt x="1820" y="535"/>
                      </a:lnTo>
                      <a:lnTo>
                        <a:pt x="1813" y="506"/>
                      </a:lnTo>
                      <a:lnTo>
                        <a:pt x="1750" y="200"/>
                      </a:lnTo>
                      <a:lnTo>
                        <a:pt x="1476" y="200"/>
                      </a:lnTo>
                      <a:close/>
                      <a:moveTo>
                        <a:pt x="1750" y="0"/>
                      </a:moveTo>
                      <a:lnTo>
                        <a:pt x="1782" y="2"/>
                      </a:lnTo>
                      <a:lnTo>
                        <a:pt x="1812" y="9"/>
                      </a:lnTo>
                      <a:lnTo>
                        <a:pt x="1840" y="20"/>
                      </a:lnTo>
                      <a:lnTo>
                        <a:pt x="1866" y="36"/>
                      </a:lnTo>
                      <a:lnTo>
                        <a:pt x="1889" y="55"/>
                      </a:lnTo>
                      <a:lnTo>
                        <a:pt x="1910" y="78"/>
                      </a:lnTo>
                      <a:lnTo>
                        <a:pt x="1927" y="102"/>
                      </a:lnTo>
                      <a:lnTo>
                        <a:pt x="1940" y="131"/>
                      </a:lnTo>
                      <a:lnTo>
                        <a:pt x="1948" y="160"/>
                      </a:lnTo>
                      <a:lnTo>
                        <a:pt x="2010" y="467"/>
                      </a:lnTo>
                      <a:lnTo>
                        <a:pt x="2076" y="491"/>
                      </a:lnTo>
                      <a:lnTo>
                        <a:pt x="2140" y="520"/>
                      </a:lnTo>
                      <a:lnTo>
                        <a:pt x="2403" y="346"/>
                      </a:lnTo>
                      <a:lnTo>
                        <a:pt x="2428" y="332"/>
                      </a:lnTo>
                      <a:lnTo>
                        <a:pt x="2456" y="322"/>
                      </a:lnTo>
                      <a:lnTo>
                        <a:pt x="2485" y="316"/>
                      </a:lnTo>
                      <a:lnTo>
                        <a:pt x="2514" y="314"/>
                      </a:lnTo>
                      <a:lnTo>
                        <a:pt x="2546" y="316"/>
                      </a:lnTo>
                      <a:lnTo>
                        <a:pt x="2576" y="323"/>
                      </a:lnTo>
                      <a:lnTo>
                        <a:pt x="2605" y="335"/>
                      </a:lnTo>
                      <a:lnTo>
                        <a:pt x="2633" y="351"/>
                      </a:lnTo>
                      <a:lnTo>
                        <a:pt x="2657" y="372"/>
                      </a:lnTo>
                      <a:lnTo>
                        <a:pt x="2851" y="564"/>
                      </a:lnTo>
                      <a:lnTo>
                        <a:pt x="2872" y="588"/>
                      </a:lnTo>
                      <a:lnTo>
                        <a:pt x="2887" y="614"/>
                      </a:lnTo>
                      <a:lnTo>
                        <a:pt x="2900" y="641"/>
                      </a:lnTo>
                      <a:lnTo>
                        <a:pt x="2907" y="671"/>
                      </a:lnTo>
                      <a:lnTo>
                        <a:pt x="2910" y="701"/>
                      </a:lnTo>
                      <a:lnTo>
                        <a:pt x="2908" y="730"/>
                      </a:lnTo>
                      <a:lnTo>
                        <a:pt x="2903" y="760"/>
                      </a:lnTo>
                      <a:lnTo>
                        <a:pt x="2891" y="788"/>
                      </a:lnTo>
                      <a:lnTo>
                        <a:pt x="2876" y="816"/>
                      </a:lnTo>
                      <a:lnTo>
                        <a:pt x="2702" y="1076"/>
                      </a:lnTo>
                      <a:lnTo>
                        <a:pt x="2730" y="1140"/>
                      </a:lnTo>
                      <a:lnTo>
                        <a:pt x="2755" y="1205"/>
                      </a:lnTo>
                      <a:lnTo>
                        <a:pt x="3065" y="1265"/>
                      </a:lnTo>
                      <a:lnTo>
                        <a:pt x="3094" y="1275"/>
                      </a:lnTo>
                      <a:lnTo>
                        <a:pt x="3122" y="1287"/>
                      </a:lnTo>
                      <a:lnTo>
                        <a:pt x="3148" y="1304"/>
                      </a:lnTo>
                      <a:lnTo>
                        <a:pt x="3171" y="1324"/>
                      </a:lnTo>
                      <a:lnTo>
                        <a:pt x="3190" y="1347"/>
                      </a:lnTo>
                      <a:lnTo>
                        <a:pt x="3206" y="1373"/>
                      </a:lnTo>
                      <a:lnTo>
                        <a:pt x="3217" y="1401"/>
                      </a:lnTo>
                      <a:lnTo>
                        <a:pt x="3224" y="1431"/>
                      </a:lnTo>
                      <a:lnTo>
                        <a:pt x="3226" y="1461"/>
                      </a:lnTo>
                      <a:lnTo>
                        <a:pt x="3226" y="1733"/>
                      </a:lnTo>
                      <a:lnTo>
                        <a:pt x="3224" y="1765"/>
                      </a:lnTo>
                      <a:lnTo>
                        <a:pt x="3217" y="1794"/>
                      </a:lnTo>
                      <a:lnTo>
                        <a:pt x="3206" y="1822"/>
                      </a:lnTo>
                      <a:lnTo>
                        <a:pt x="3190" y="1848"/>
                      </a:lnTo>
                      <a:lnTo>
                        <a:pt x="3171" y="1871"/>
                      </a:lnTo>
                      <a:lnTo>
                        <a:pt x="3148" y="1891"/>
                      </a:lnTo>
                      <a:lnTo>
                        <a:pt x="3122" y="1908"/>
                      </a:lnTo>
                      <a:lnTo>
                        <a:pt x="3094" y="1921"/>
                      </a:lnTo>
                      <a:lnTo>
                        <a:pt x="3065" y="1929"/>
                      </a:lnTo>
                      <a:lnTo>
                        <a:pt x="2755" y="1990"/>
                      </a:lnTo>
                      <a:lnTo>
                        <a:pt x="2730" y="2056"/>
                      </a:lnTo>
                      <a:lnTo>
                        <a:pt x="2702" y="2119"/>
                      </a:lnTo>
                      <a:lnTo>
                        <a:pt x="2876" y="2379"/>
                      </a:lnTo>
                      <a:lnTo>
                        <a:pt x="2891" y="2406"/>
                      </a:lnTo>
                      <a:lnTo>
                        <a:pt x="2903" y="2436"/>
                      </a:lnTo>
                      <a:lnTo>
                        <a:pt x="2908" y="2465"/>
                      </a:lnTo>
                      <a:lnTo>
                        <a:pt x="2910" y="2495"/>
                      </a:lnTo>
                      <a:lnTo>
                        <a:pt x="2907" y="2524"/>
                      </a:lnTo>
                      <a:lnTo>
                        <a:pt x="2900" y="2554"/>
                      </a:lnTo>
                      <a:lnTo>
                        <a:pt x="2887" y="2582"/>
                      </a:lnTo>
                      <a:lnTo>
                        <a:pt x="2872" y="2607"/>
                      </a:lnTo>
                      <a:lnTo>
                        <a:pt x="2851" y="2632"/>
                      </a:lnTo>
                      <a:lnTo>
                        <a:pt x="2657" y="2824"/>
                      </a:lnTo>
                      <a:lnTo>
                        <a:pt x="2633" y="2844"/>
                      </a:lnTo>
                      <a:lnTo>
                        <a:pt x="2605" y="2860"/>
                      </a:lnTo>
                      <a:lnTo>
                        <a:pt x="2576" y="2873"/>
                      </a:lnTo>
                      <a:lnTo>
                        <a:pt x="2546" y="2880"/>
                      </a:lnTo>
                      <a:lnTo>
                        <a:pt x="2514" y="2882"/>
                      </a:lnTo>
                      <a:lnTo>
                        <a:pt x="2485" y="2880"/>
                      </a:lnTo>
                      <a:lnTo>
                        <a:pt x="2457" y="2874"/>
                      </a:lnTo>
                      <a:lnTo>
                        <a:pt x="2429" y="2864"/>
                      </a:lnTo>
                      <a:lnTo>
                        <a:pt x="2403" y="2848"/>
                      </a:lnTo>
                      <a:lnTo>
                        <a:pt x="2140" y="2675"/>
                      </a:lnTo>
                      <a:lnTo>
                        <a:pt x="2077" y="2703"/>
                      </a:lnTo>
                      <a:lnTo>
                        <a:pt x="2010" y="2729"/>
                      </a:lnTo>
                      <a:lnTo>
                        <a:pt x="1948" y="3034"/>
                      </a:lnTo>
                      <a:lnTo>
                        <a:pt x="1940" y="3065"/>
                      </a:lnTo>
                      <a:lnTo>
                        <a:pt x="1927" y="3092"/>
                      </a:lnTo>
                      <a:lnTo>
                        <a:pt x="1910" y="3118"/>
                      </a:lnTo>
                      <a:lnTo>
                        <a:pt x="1890" y="3139"/>
                      </a:lnTo>
                      <a:lnTo>
                        <a:pt x="1866" y="3159"/>
                      </a:lnTo>
                      <a:lnTo>
                        <a:pt x="1841" y="3174"/>
                      </a:lnTo>
                      <a:lnTo>
                        <a:pt x="1812" y="3185"/>
                      </a:lnTo>
                      <a:lnTo>
                        <a:pt x="1782" y="3192"/>
                      </a:lnTo>
                      <a:lnTo>
                        <a:pt x="1750" y="3195"/>
                      </a:lnTo>
                      <a:lnTo>
                        <a:pt x="1476" y="3195"/>
                      </a:lnTo>
                      <a:lnTo>
                        <a:pt x="1445" y="3192"/>
                      </a:lnTo>
                      <a:lnTo>
                        <a:pt x="1415" y="3185"/>
                      </a:lnTo>
                      <a:lnTo>
                        <a:pt x="1386" y="3174"/>
                      </a:lnTo>
                      <a:lnTo>
                        <a:pt x="1360" y="3159"/>
                      </a:lnTo>
                      <a:lnTo>
                        <a:pt x="1337" y="3140"/>
                      </a:lnTo>
                      <a:lnTo>
                        <a:pt x="1317" y="3118"/>
                      </a:lnTo>
                      <a:lnTo>
                        <a:pt x="1300" y="3092"/>
                      </a:lnTo>
                      <a:lnTo>
                        <a:pt x="1287" y="3065"/>
                      </a:lnTo>
                      <a:lnTo>
                        <a:pt x="1279" y="3034"/>
                      </a:lnTo>
                      <a:lnTo>
                        <a:pt x="1217" y="2729"/>
                      </a:lnTo>
                      <a:lnTo>
                        <a:pt x="1151" y="2703"/>
                      </a:lnTo>
                      <a:lnTo>
                        <a:pt x="1087" y="2675"/>
                      </a:lnTo>
                      <a:lnTo>
                        <a:pt x="824" y="2848"/>
                      </a:lnTo>
                      <a:lnTo>
                        <a:pt x="798" y="2864"/>
                      </a:lnTo>
                      <a:lnTo>
                        <a:pt x="770" y="2874"/>
                      </a:lnTo>
                      <a:lnTo>
                        <a:pt x="741" y="2880"/>
                      </a:lnTo>
                      <a:lnTo>
                        <a:pt x="713" y="2882"/>
                      </a:lnTo>
                      <a:lnTo>
                        <a:pt x="682" y="2880"/>
                      </a:lnTo>
                      <a:lnTo>
                        <a:pt x="651" y="2873"/>
                      </a:lnTo>
                      <a:lnTo>
                        <a:pt x="622" y="2860"/>
                      </a:lnTo>
                      <a:lnTo>
                        <a:pt x="595" y="2844"/>
                      </a:lnTo>
                      <a:lnTo>
                        <a:pt x="570" y="2824"/>
                      </a:lnTo>
                      <a:lnTo>
                        <a:pt x="375" y="2632"/>
                      </a:lnTo>
                      <a:lnTo>
                        <a:pt x="355" y="2607"/>
                      </a:lnTo>
                      <a:lnTo>
                        <a:pt x="339" y="2582"/>
                      </a:lnTo>
                      <a:lnTo>
                        <a:pt x="327" y="2554"/>
                      </a:lnTo>
                      <a:lnTo>
                        <a:pt x="320" y="2524"/>
                      </a:lnTo>
                      <a:lnTo>
                        <a:pt x="317" y="2495"/>
                      </a:lnTo>
                      <a:lnTo>
                        <a:pt x="319" y="2465"/>
                      </a:lnTo>
                      <a:lnTo>
                        <a:pt x="324" y="2436"/>
                      </a:lnTo>
                      <a:lnTo>
                        <a:pt x="335" y="2406"/>
                      </a:lnTo>
                      <a:lnTo>
                        <a:pt x="351" y="2379"/>
                      </a:lnTo>
                      <a:lnTo>
                        <a:pt x="526" y="2119"/>
                      </a:lnTo>
                      <a:lnTo>
                        <a:pt x="497" y="2056"/>
                      </a:lnTo>
                      <a:lnTo>
                        <a:pt x="471" y="1990"/>
                      </a:lnTo>
                      <a:lnTo>
                        <a:pt x="162" y="1929"/>
                      </a:lnTo>
                      <a:lnTo>
                        <a:pt x="132" y="1921"/>
                      </a:lnTo>
                      <a:lnTo>
                        <a:pt x="104" y="1908"/>
                      </a:lnTo>
                      <a:lnTo>
                        <a:pt x="78" y="1891"/>
                      </a:lnTo>
                      <a:lnTo>
                        <a:pt x="56" y="1871"/>
                      </a:lnTo>
                      <a:lnTo>
                        <a:pt x="37" y="1848"/>
                      </a:lnTo>
                      <a:lnTo>
                        <a:pt x="22" y="1822"/>
                      </a:lnTo>
                      <a:lnTo>
                        <a:pt x="9" y="1794"/>
                      </a:lnTo>
                      <a:lnTo>
                        <a:pt x="2" y="1765"/>
                      </a:lnTo>
                      <a:lnTo>
                        <a:pt x="0" y="1733"/>
                      </a:lnTo>
                      <a:lnTo>
                        <a:pt x="0" y="1461"/>
                      </a:lnTo>
                      <a:lnTo>
                        <a:pt x="2" y="1431"/>
                      </a:lnTo>
                      <a:lnTo>
                        <a:pt x="9" y="1401"/>
                      </a:lnTo>
                      <a:lnTo>
                        <a:pt x="22" y="1373"/>
                      </a:lnTo>
                      <a:lnTo>
                        <a:pt x="37" y="1347"/>
                      </a:lnTo>
                      <a:lnTo>
                        <a:pt x="56" y="1324"/>
                      </a:lnTo>
                      <a:lnTo>
                        <a:pt x="78" y="1304"/>
                      </a:lnTo>
                      <a:lnTo>
                        <a:pt x="104" y="1287"/>
                      </a:lnTo>
                      <a:lnTo>
                        <a:pt x="132" y="1275"/>
                      </a:lnTo>
                      <a:lnTo>
                        <a:pt x="162" y="1265"/>
                      </a:lnTo>
                      <a:lnTo>
                        <a:pt x="471" y="1205"/>
                      </a:lnTo>
                      <a:lnTo>
                        <a:pt x="497" y="1140"/>
                      </a:lnTo>
                      <a:lnTo>
                        <a:pt x="526" y="1076"/>
                      </a:lnTo>
                      <a:lnTo>
                        <a:pt x="351" y="816"/>
                      </a:lnTo>
                      <a:lnTo>
                        <a:pt x="335" y="788"/>
                      </a:lnTo>
                      <a:lnTo>
                        <a:pt x="324" y="760"/>
                      </a:lnTo>
                      <a:lnTo>
                        <a:pt x="319" y="730"/>
                      </a:lnTo>
                      <a:lnTo>
                        <a:pt x="317" y="701"/>
                      </a:lnTo>
                      <a:lnTo>
                        <a:pt x="320" y="671"/>
                      </a:lnTo>
                      <a:lnTo>
                        <a:pt x="327" y="641"/>
                      </a:lnTo>
                      <a:lnTo>
                        <a:pt x="339" y="614"/>
                      </a:lnTo>
                      <a:lnTo>
                        <a:pt x="355" y="588"/>
                      </a:lnTo>
                      <a:lnTo>
                        <a:pt x="375" y="564"/>
                      </a:lnTo>
                      <a:lnTo>
                        <a:pt x="570" y="372"/>
                      </a:lnTo>
                      <a:lnTo>
                        <a:pt x="595" y="351"/>
                      </a:lnTo>
                      <a:lnTo>
                        <a:pt x="622" y="335"/>
                      </a:lnTo>
                      <a:lnTo>
                        <a:pt x="651" y="323"/>
                      </a:lnTo>
                      <a:lnTo>
                        <a:pt x="682" y="316"/>
                      </a:lnTo>
                      <a:lnTo>
                        <a:pt x="713" y="314"/>
                      </a:lnTo>
                      <a:lnTo>
                        <a:pt x="741" y="316"/>
                      </a:lnTo>
                      <a:lnTo>
                        <a:pt x="770" y="322"/>
                      </a:lnTo>
                      <a:lnTo>
                        <a:pt x="798" y="332"/>
                      </a:lnTo>
                      <a:lnTo>
                        <a:pt x="824" y="346"/>
                      </a:lnTo>
                      <a:lnTo>
                        <a:pt x="1087" y="520"/>
                      </a:lnTo>
                      <a:lnTo>
                        <a:pt x="1151" y="492"/>
                      </a:lnTo>
                      <a:lnTo>
                        <a:pt x="1217" y="467"/>
                      </a:lnTo>
                      <a:lnTo>
                        <a:pt x="1279" y="160"/>
                      </a:lnTo>
                      <a:lnTo>
                        <a:pt x="1287" y="131"/>
                      </a:lnTo>
                      <a:lnTo>
                        <a:pt x="1300" y="102"/>
                      </a:lnTo>
                      <a:lnTo>
                        <a:pt x="1317" y="78"/>
                      </a:lnTo>
                      <a:lnTo>
                        <a:pt x="1337" y="55"/>
                      </a:lnTo>
                      <a:lnTo>
                        <a:pt x="1360" y="36"/>
                      </a:lnTo>
                      <a:lnTo>
                        <a:pt x="1386" y="20"/>
                      </a:lnTo>
                      <a:lnTo>
                        <a:pt x="1415" y="9"/>
                      </a:lnTo>
                      <a:lnTo>
                        <a:pt x="1445" y="2"/>
                      </a:lnTo>
                      <a:lnTo>
                        <a:pt x="1476" y="0"/>
                      </a:lnTo>
                      <a:lnTo>
                        <a:pt x="175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81" name="Freeform 30"/>
                <p:cNvSpPr>
                  <a:spLocks noEditPoints="1"/>
                </p:cNvSpPr>
                <p:nvPr/>
              </p:nvSpPr>
              <p:spPr bwMode="auto">
                <a:xfrm>
                  <a:off x="13321" y="6209"/>
                  <a:ext cx="706" cy="699"/>
                </a:xfrm>
                <a:custGeom>
                  <a:avLst/>
                  <a:gdLst>
                    <a:gd name="T0" fmla="*/ 582 w 1412"/>
                    <a:gd name="T1" fmla="*/ 100 h 1398"/>
                    <a:gd name="T2" fmla="*/ 412 w 1412"/>
                    <a:gd name="T3" fmla="*/ 161 h 1398"/>
                    <a:gd name="T4" fmla="*/ 270 w 1412"/>
                    <a:gd name="T5" fmla="*/ 266 h 1398"/>
                    <a:gd name="T6" fmla="*/ 163 w 1412"/>
                    <a:gd name="T7" fmla="*/ 407 h 1398"/>
                    <a:gd name="T8" fmla="*/ 101 w 1412"/>
                    <a:gd name="T9" fmla="*/ 576 h 1398"/>
                    <a:gd name="T10" fmla="*/ 92 w 1412"/>
                    <a:gd name="T11" fmla="*/ 762 h 1398"/>
                    <a:gd name="T12" fmla="*/ 138 w 1412"/>
                    <a:gd name="T13" fmla="*/ 936 h 1398"/>
                    <a:gd name="T14" fmla="*/ 229 w 1412"/>
                    <a:gd name="T15" fmla="*/ 1087 h 1398"/>
                    <a:gd name="T16" fmla="*/ 361 w 1412"/>
                    <a:gd name="T17" fmla="*/ 1206 h 1398"/>
                    <a:gd name="T18" fmla="*/ 523 w 1412"/>
                    <a:gd name="T19" fmla="*/ 1282 h 1398"/>
                    <a:gd name="T20" fmla="*/ 707 w 1412"/>
                    <a:gd name="T21" fmla="*/ 1310 h 1398"/>
                    <a:gd name="T22" fmla="*/ 890 w 1412"/>
                    <a:gd name="T23" fmla="*/ 1282 h 1398"/>
                    <a:gd name="T24" fmla="*/ 1051 w 1412"/>
                    <a:gd name="T25" fmla="*/ 1206 h 1398"/>
                    <a:gd name="T26" fmla="*/ 1183 w 1412"/>
                    <a:gd name="T27" fmla="*/ 1087 h 1398"/>
                    <a:gd name="T28" fmla="*/ 1275 w 1412"/>
                    <a:gd name="T29" fmla="*/ 936 h 1398"/>
                    <a:gd name="T30" fmla="*/ 1320 w 1412"/>
                    <a:gd name="T31" fmla="*/ 762 h 1398"/>
                    <a:gd name="T32" fmla="*/ 1311 w 1412"/>
                    <a:gd name="T33" fmla="*/ 576 h 1398"/>
                    <a:gd name="T34" fmla="*/ 1249 w 1412"/>
                    <a:gd name="T35" fmla="*/ 407 h 1398"/>
                    <a:gd name="T36" fmla="*/ 1143 w 1412"/>
                    <a:gd name="T37" fmla="*/ 266 h 1398"/>
                    <a:gd name="T38" fmla="*/ 1001 w 1412"/>
                    <a:gd name="T39" fmla="*/ 161 h 1398"/>
                    <a:gd name="T40" fmla="*/ 830 w 1412"/>
                    <a:gd name="T41" fmla="*/ 100 h 1398"/>
                    <a:gd name="T42" fmla="*/ 707 w 1412"/>
                    <a:gd name="T43" fmla="*/ 0 h 1398"/>
                    <a:gd name="T44" fmla="*/ 905 w 1412"/>
                    <a:gd name="T45" fmla="*/ 27 h 1398"/>
                    <a:gd name="T46" fmla="*/ 1081 w 1412"/>
                    <a:gd name="T47" fmla="*/ 106 h 1398"/>
                    <a:gd name="T48" fmla="*/ 1227 w 1412"/>
                    <a:gd name="T49" fmla="*/ 227 h 1398"/>
                    <a:gd name="T50" fmla="*/ 1336 w 1412"/>
                    <a:gd name="T51" fmla="*/ 383 h 1398"/>
                    <a:gd name="T52" fmla="*/ 1399 w 1412"/>
                    <a:gd name="T53" fmla="*/ 565 h 1398"/>
                    <a:gd name="T54" fmla="*/ 1409 w 1412"/>
                    <a:gd name="T55" fmla="*/ 766 h 1398"/>
                    <a:gd name="T56" fmla="*/ 1363 w 1412"/>
                    <a:gd name="T57" fmla="*/ 956 h 1398"/>
                    <a:gd name="T58" fmla="*/ 1268 w 1412"/>
                    <a:gd name="T59" fmla="*/ 1121 h 1398"/>
                    <a:gd name="T60" fmla="*/ 1134 w 1412"/>
                    <a:gd name="T61" fmla="*/ 1255 h 1398"/>
                    <a:gd name="T62" fmla="*/ 966 w 1412"/>
                    <a:gd name="T63" fmla="*/ 1349 h 1398"/>
                    <a:gd name="T64" fmla="*/ 775 w 1412"/>
                    <a:gd name="T65" fmla="*/ 1395 h 1398"/>
                    <a:gd name="T66" fmla="*/ 573 w 1412"/>
                    <a:gd name="T67" fmla="*/ 1384 h 1398"/>
                    <a:gd name="T68" fmla="*/ 388 w 1412"/>
                    <a:gd name="T69" fmla="*/ 1322 h 1398"/>
                    <a:gd name="T70" fmla="*/ 230 w 1412"/>
                    <a:gd name="T71" fmla="*/ 1215 h 1398"/>
                    <a:gd name="T72" fmla="*/ 108 w 1412"/>
                    <a:gd name="T73" fmla="*/ 1069 h 1398"/>
                    <a:gd name="T74" fmla="*/ 28 w 1412"/>
                    <a:gd name="T75" fmla="*/ 895 h 1398"/>
                    <a:gd name="T76" fmla="*/ 0 w 1412"/>
                    <a:gd name="T77" fmla="*/ 699 h 1398"/>
                    <a:gd name="T78" fmla="*/ 28 w 1412"/>
                    <a:gd name="T79" fmla="*/ 502 h 1398"/>
                    <a:gd name="T80" fmla="*/ 108 w 1412"/>
                    <a:gd name="T81" fmla="*/ 328 h 1398"/>
                    <a:gd name="T82" fmla="*/ 230 w 1412"/>
                    <a:gd name="T83" fmla="*/ 183 h 1398"/>
                    <a:gd name="T84" fmla="*/ 388 w 1412"/>
                    <a:gd name="T85" fmla="*/ 74 h 1398"/>
                    <a:gd name="T86" fmla="*/ 573 w 1412"/>
                    <a:gd name="T87" fmla="*/ 12 h 1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12" h="1398">
                      <a:moveTo>
                        <a:pt x="707" y="87"/>
                      </a:moveTo>
                      <a:lnTo>
                        <a:pt x="643" y="90"/>
                      </a:lnTo>
                      <a:lnTo>
                        <a:pt x="582" y="100"/>
                      </a:lnTo>
                      <a:lnTo>
                        <a:pt x="523" y="114"/>
                      </a:lnTo>
                      <a:lnTo>
                        <a:pt x="465" y="135"/>
                      </a:lnTo>
                      <a:lnTo>
                        <a:pt x="412" y="161"/>
                      </a:lnTo>
                      <a:lnTo>
                        <a:pt x="361" y="192"/>
                      </a:lnTo>
                      <a:lnTo>
                        <a:pt x="314" y="226"/>
                      </a:lnTo>
                      <a:lnTo>
                        <a:pt x="270" y="266"/>
                      </a:lnTo>
                      <a:lnTo>
                        <a:pt x="229" y="309"/>
                      </a:lnTo>
                      <a:lnTo>
                        <a:pt x="194" y="357"/>
                      </a:lnTo>
                      <a:lnTo>
                        <a:pt x="163" y="407"/>
                      </a:lnTo>
                      <a:lnTo>
                        <a:pt x="138" y="460"/>
                      </a:lnTo>
                      <a:lnTo>
                        <a:pt x="116" y="516"/>
                      </a:lnTo>
                      <a:lnTo>
                        <a:pt x="101" y="576"/>
                      </a:lnTo>
                      <a:lnTo>
                        <a:pt x="92" y="636"/>
                      </a:lnTo>
                      <a:lnTo>
                        <a:pt x="88" y="699"/>
                      </a:lnTo>
                      <a:lnTo>
                        <a:pt x="92" y="762"/>
                      </a:lnTo>
                      <a:lnTo>
                        <a:pt x="101" y="822"/>
                      </a:lnTo>
                      <a:lnTo>
                        <a:pt x="116" y="881"/>
                      </a:lnTo>
                      <a:lnTo>
                        <a:pt x="138" y="936"/>
                      </a:lnTo>
                      <a:lnTo>
                        <a:pt x="163" y="990"/>
                      </a:lnTo>
                      <a:lnTo>
                        <a:pt x="194" y="1040"/>
                      </a:lnTo>
                      <a:lnTo>
                        <a:pt x="229" y="1087"/>
                      </a:lnTo>
                      <a:lnTo>
                        <a:pt x="270" y="1131"/>
                      </a:lnTo>
                      <a:lnTo>
                        <a:pt x="314" y="1170"/>
                      </a:lnTo>
                      <a:lnTo>
                        <a:pt x="361" y="1206"/>
                      </a:lnTo>
                      <a:lnTo>
                        <a:pt x="412" y="1236"/>
                      </a:lnTo>
                      <a:lnTo>
                        <a:pt x="465" y="1262"/>
                      </a:lnTo>
                      <a:lnTo>
                        <a:pt x="523" y="1282"/>
                      </a:lnTo>
                      <a:lnTo>
                        <a:pt x="582" y="1298"/>
                      </a:lnTo>
                      <a:lnTo>
                        <a:pt x="643" y="1307"/>
                      </a:lnTo>
                      <a:lnTo>
                        <a:pt x="707" y="1310"/>
                      </a:lnTo>
                      <a:lnTo>
                        <a:pt x="770" y="1307"/>
                      </a:lnTo>
                      <a:lnTo>
                        <a:pt x="830" y="1298"/>
                      </a:lnTo>
                      <a:lnTo>
                        <a:pt x="890" y="1282"/>
                      </a:lnTo>
                      <a:lnTo>
                        <a:pt x="947" y="1262"/>
                      </a:lnTo>
                      <a:lnTo>
                        <a:pt x="1001" y="1236"/>
                      </a:lnTo>
                      <a:lnTo>
                        <a:pt x="1051" y="1206"/>
                      </a:lnTo>
                      <a:lnTo>
                        <a:pt x="1099" y="1170"/>
                      </a:lnTo>
                      <a:lnTo>
                        <a:pt x="1143" y="1131"/>
                      </a:lnTo>
                      <a:lnTo>
                        <a:pt x="1183" y="1087"/>
                      </a:lnTo>
                      <a:lnTo>
                        <a:pt x="1218" y="1040"/>
                      </a:lnTo>
                      <a:lnTo>
                        <a:pt x="1249" y="990"/>
                      </a:lnTo>
                      <a:lnTo>
                        <a:pt x="1275" y="936"/>
                      </a:lnTo>
                      <a:lnTo>
                        <a:pt x="1296" y="881"/>
                      </a:lnTo>
                      <a:lnTo>
                        <a:pt x="1311" y="822"/>
                      </a:lnTo>
                      <a:lnTo>
                        <a:pt x="1320" y="762"/>
                      </a:lnTo>
                      <a:lnTo>
                        <a:pt x="1323" y="699"/>
                      </a:lnTo>
                      <a:lnTo>
                        <a:pt x="1320" y="636"/>
                      </a:lnTo>
                      <a:lnTo>
                        <a:pt x="1311" y="576"/>
                      </a:lnTo>
                      <a:lnTo>
                        <a:pt x="1296" y="516"/>
                      </a:lnTo>
                      <a:lnTo>
                        <a:pt x="1275" y="460"/>
                      </a:lnTo>
                      <a:lnTo>
                        <a:pt x="1249" y="407"/>
                      </a:lnTo>
                      <a:lnTo>
                        <a:pt x="1218" y="357"/>
                      </a:lnTo>
                      <a:lnTo>
                        <a:pt x="1183" y="309"/>
                      </a:lnTo>
                      <a:lnTo>
                        <a:pt x="1143" y="266"/>
                      </a:lnTo>
                      <a:lnTo>
                        <a:pt x="1099" y="226"/>
                      </a:lnTo>
                      <a:lnTo>
                        <a:pt x="1051" y="192"/>
                      </a:lnTo>
                      <a:lnTo>
                        <a:pt x="1001" y="161"/>
                      </a:lnTo>
                      <a:lnTo>
                        <a:pt x="947" y="135"/>
                      </a:lnTo>
                      <a:lnTo>
                        <a:pt x="890" y="114"/>
                      </a:lnTo>
                      <a:lnTo>
                        <a:pt x="830" y="100"/>
                      </a:lnTo>
                      <a:lnTo>
                        <a:pt x="770" y="90"/>
                      </a:lnTo>
                      <a:lnTo>
                        <a:pt x="707" y="87"/>
                      </a:lnTo>
                      <a:close/>
                      <a:moveTo>
                        <a:pt x="707" y="0"/>
                      </a:moveTo>
                      <a:lnTo>
                        <a:pt x="775" y="3"/>
                      </a:lnTo>
                      <a:lnTo>
                        <a:pt x="841" y="12"/>
                      </a:lnTo>
                      <a:lnTo>
                        <a:pt x="905" y="27"/>
                      </a:lnTo>
                      <a:lnTo>
                        <a:pt x="966" y="49"/>
                      </a:lnTo>
                      <a:lnTo>
                        <a:pt x="1024" y="74"/>
                      </a:lnTo>
                      <a:lnTo>
                        <a:pt x="1081" y="106"/>
                      </a:lnTo>
                      <a:lnTo>
                        <a:pt x="1134" y="142"/>
                      </a:lnTo>
                      <a:lnTo>
                        <a:pt x="1182" y="183"/>
                      </a:lnTo>
                      <a:lnTo>
                        <a:pt x="1227" y="227"/>
                      </a:lnTo>
                      <a:lnTo>
                        <a:pt x="1268" y="275"/>
                      </a:lnTo>
                      <a:lnTo>
                        <a:pt x="1305" y="328"/>
                      </a:lnTo>
                      <a:lnTo>
                        <a:pt x="1336" y="383"/>
                      </a:lnTo>
                      <a:lnTo>
                        <a:pt x="1363" y="442"/>
                      </a:lnTo>
                      <a:lnTo>
                        <a:pt x="1383" y="502"/>
                      </a:lnTo>
                      <a:lnTo>
                        <a:pt x="1399" y="565"/>
                      </a:lnTo>
                      <a:lnTo>
                        <a:pt x="1409" y="632"/>
                      </a:lnTo>
                      <a:lnTo>
                        <a:pt x="1412" y="699"/>
                      </a:lnTo>
                      <a:lnTo>
                        <a:pt x="1409" y="766"/>
                      </a:lnTo>
                      <a:lnTo>
                        <a:pt x="1399" y="831"/>
                      </a:lnTo>
                      <a:lnTo>
                        <a:pt x="1383" y="895"/>
                      </a:lnTo>
                      <a:lnTo>
                        <a:pt x="1363" y="956"/>
                      </a:lnTo>
                      <a:lnTo>
                        <a:pt x="1336" y="1014"/>
                      </a:lnTo>
                      <a:lnTo>
                        <a:pt x="1305" y="1069"/>
                      </a:lnTo>
                      <a:lnTo>
                        <a:pt x="1268" y="1121"/>
                      </a:lnTo>
                      <a:lnTo>
                        <a:pt x="1227" y="1170"/>
                      </a:lnTo>
                      <a:lnTo>
                        <a:pt x="1182" y="1215"/>
                      </a:lnTo>
                      <a:lnTo>
                        <a:pt x="1134" y="1255"/>
                      </a:lnTo>
                      <a:lnTo>
                        <a:pt x="1081" y="1291"/>
                      </a:lnTo>
                      <a:lnTo>
                        <a:pt x="1024" y="1322"/>
                      </a:lnTo>
                      <a:lnTo>
                        <a:pt x="966" y="1349"/>
                      </a:lnTo>
                      <a:lnTo>
                        <a:pt x="905" y="1369"/>
                      </a:lnTo>
                      <a:lnTo>
                        <a:pt x="841" y="1384"/>
                      </a:lnTo>
                      <a:lnTo>
                        <a:pt x="775" y="1395"/>
                      </a:lnTo>
                      <a:lnTo>
                        <a:pt x="707" y="1398"/>
                      </a:lnTo>
                      <a:lnTo>
                        <a:pt x="639" y="1395"/>
                      </a:lnTo>
                      <a:lnTo>
                        <a:pt x="573" y="1384"/>
                      </a:lnTo>
                      <a:lnTo>
                        <a:pt x="508" y="1369"/>
                      </a:lnTo>
                      <a:lnTo>
                        <a:pt x="447" y="1349"/>
                      </a:lnTo>
                      <a:lnTo>
                        <a:pt x="388" y="1322"/>
                      </a:lnTo>
                      <a:lnTo>
                        <a:pt x="331" y="1291"/>
                      </a:lnTo>
                      <a:lnTo>
                        <a:pt x="279" y="1255"/>
                      </a:lnTo>
                      <a:lnTo>
                        <a:pt x="230" y="1215"/>
                      </a:lnTo>
                      <a:lnTo>
                        <a:pt x="185" y="1170"/>
                      </a:lnTo>
                      <a:lnTo>
                        <a:pt x="145" y="1121"/>
                      </a:lnTo>
                      <a:lnTo>
                        <a:pt x="108" y="1069"/>
                      </a:lnTo>
                      <a:lnTo>
                        <a:pt x="77" y="1014"/>
                      </a:lnTo>
                      <a:lnTo>
                        <a:pt x="50" y="956"/>
                      </a:lnTo>
                      <a:lnTo>
                        <a:pt x="28" y="895"/>
                      </a:lnTo>
                      <a:lnTo>
                        <a:pt x="13" y="831"/>
                      </a:lnTo>
                      <a:lnTo>
                        <a:pt x="3" y="766"/>
                      </a:lnTo>
                      <a:lnTo>
                        <a:pt x="0" y="699"/>
                      </a:lnTo>
                      <a:lnTo>
                        <a:pt x="3" y="632"/>
                      </a:lnTo>
                      <a:lnTo>
                        <a:pt x="13" y="565"/>
                      </a:lnTo>
                      <a:lnTo>
                        <a:pt x="28" y="502"/>
                      </a:lnTo>
                      <a:lnTo>
                        <a:pt x="50" y="442"/>
                      </a:lnTo>
                      <a:lnTo>
                        <a:pt x="77" y="383"/>
                      </a:lnTo>
                      <a:lnTo>
                        <a:pt x="108" y="328"/>
                      </a:lnTo>
                      <a:lnTo>
                        <a:pt x="145" y="275"/>
                      </a:lnTo>
                      <a:lnTo>
                        <a:pt x="185" y="227"/>
                      </a:lnTo>
                      <a:lnTo>
                        <a:pt x="230" y="183"/>
                      </a:lnTo>
                      <a:lnTo>
                        <a:pt x="279" y="142"/>
                      </a:lnTo>
                      <a:lnTo>
                        <a:pt x="331" y="106"/>
                      </a:lnTo>
                      <a:lnTo>
                        <a:pt x="388" y="74"/>
                      </a:lnTo>
                      <a:lnTo>
                        <a:pt x="447" y="49"/>
                      </a:lnTo>
                      <a:lnTo>
                        <a:pt x="508" y="27"/>
                      </a:lnTo>
                      <a:lnTo>
                        <a:pt x="573" y="12"/>
                      </a:lnTo>
                      <a:lnTo>
                        <a:pt x="639" y="3"/>
                      </a:lnTo>
                      <a:lnTo>
                        <a:pt x="7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82" name="Freeform 31"/>
                <p:cNvSpPr>
                  <a:spLocks noEditPoints="1"/>
                </p:cNvSpPr>
                <p:nvPr/>
              </p:nvSpPr>
              <p:spPr bwMode="auto">
                <a:xfrm>
                  <a:off x="13473" y="6359"/>
                  <a:ext cx="403" cy="400"/>
                </a:xfrm>
                <a:custGeom>
                  <a:avLst/>
                  <a:gdLst>
                    <a:gd name="T0" fmla="*/ 361 w 806"/>
                    <a:gd name="T1" fmla="*/ 103 h 800"/>
                    <a:gd name="T2" fmla="*/ 285 w 806"/>
                    <a:gd name="T3" fmla="*/ 123 h 800"/>
                    <a:gd name="T4" fmla="*/ 217 w 806"/>
                    <a:gd name="T5" fmla="*/ 162 h 800"/>
                    <a:gd name="T6" fmla="*/ 162 w 806"/>
                    <a:gd name="T7" fmla="*/ 216 h 800"/>
                    <a:gd name="T8" fmla="*/ 123 w 806"/>
                    <a:gd name="T9" fmla="*/ 283 h 800"/>
                    <a:gd name="T10" fmla="*/ 103 w 806"/>
                    <a:gd name="T11" fmla="*/ 359 h 800"/>
                    <a:gd name="T12" fmla="*/ 103 w 806"/>
                    <a:gd name="T13" fmla="*/ 440 h 800"/>
                    <a:gd name="T14" fmla="*/ 123 w 806"/>
                    <a:gd name="T15" fmla="*/ 517 h 800"/>
                    <a:gd name="T16" fmla="*/ 162 w 806"/>
                    <a:gd name="T17" fmla="*/ 583 h 800"/>
                    <a:gd name="T18" fmla="*/ 217 w 806"/>
                    <a:gd name="T19" fmla="*/ 637 h 800"/>
                    <a:gd name="T20" fmla="*/ 285 w 806"/>
                    <a:gd name="T21" fmla="*/ 676 h 800"/>
                    <a:gd name="T22" fmla="*/ 361 w 806"/>
                    <a:gd name="T23" fmla="*/ 696 h 800"/>
                    <a:gd name="T24" fmla="*/ 443 w 806"/>
                    <a:gd name="T25" fmla="*/ 696 h 800"/>
                    <a:gd name="T26" fmla="*/ 520 w 806"/>
                    <a:gd name="T27" fmla="*/ 676 h 800"/>
                    <a:gd name="T28" fmla="*/ 587 w 806"/>
                    <a:gd name="T29" fmla="*/ 637 h 800"/>
                    <a:gd name="T30" fmla="*/ 642 w 806"/>
                    <a:gd name="T31" fmla="*/ 583 h 800"/>
                    <a:gd name="T32" fmla="*/ 681 w 806"/>
                    <a:gd name="T33" fmla="*/ 517 h 800"/>
                    <a:gd name="T34" fmla="*/ 702 w 806"/>
                    <a:gd name="T35" fmla="*/ 440 h 800"/>
                    <a:gd name="T36" fmla="*/ 702 w 806"/>
                    <a:gd name="T37" fmla="*/ 359 h 800"/>
                    <a:gd name="T38" fmla="*/ 681 w 806"/>
                    <a:gd name="T39" fmla="*/ 283 h 800"/>
                    <a:gd name="T40" fmla="*/ 642 w 806"/>
                    <a:gd name="T41" fmla="*/ 216 h 800"/>
                    <a:gd name="T42" fmla="*/ 587 w 806"/>
                    <a:gd name="T43" fmla="*/ 162 h 800"/>
                    <a:gd name="T44" fmla="*/ 520 w 806"/>
                    <a:gd name="T45" fmla="*/ 123 h 800"/>
                    <a:gd name="T46" fmla="*/ 443 w 806"/>
                    <a:gd name="T47" fmla="*/ 103 h 800"/>
                    <a:gd name="T48" fmla="*/ 403 w 806"/>
                    <a:gd name="T49" fmla="*/ 0 h 800"/>
                    <a:gd name="T50" fmla="*/ 502 w 806"/>
                    <a:gd name="T51" fmla="*/ 12 h 800"/>
                    <a:gd name="T52" fmla="*/ 591 w 806"/>
                    <a:gd name="T53" fmla="*/ 47 h 800"/>
                    <a:gd name="T54" fmla="*/ 670 w 806"/>
                    <a:gd name="T55" fmla="*/ 101 h 800"/>
                    <a:gd name="T56" fmla="*/ 734 w 806"/>
                    <a:gd name="T57" fmla="*/ 171 h 800"/>
                    <a:gd name="T58" fmla="*/ 778 w 806"/>
                    <a:gd name="T59" fmla="*/ 255 h 800"/>
                    <a:gd name="T60" fmla="*/ 803 w 806"/>
                    <a:gd name="T61" fmla="*/ 349 h 800"/>
                    <a:gd name="T62" fmla="*/ 803 w 806"/>
                    <a:gd name="T63" fmla="*/ 450 h 800"/>
                    <a:gd name="T64" fmla="*/ 778 w 806"/>
                    <a:gd name="T65" fmla="*/ 544 h 800"/>
                    <a:gd name="T66" fmla="*/ 734 w 806"/>
                    <a:gd name="T67" fmla="*/ 628 h 800"/>
                    <a:gd name="T68" fmla="*/ 670 w 806"/>
                    <a:gd name="T69" fmla="*/ 698 h 800"/>
                    <a:gd name="T70" fmla="*/ 591 w 806"/>
                    <a:gd name="T71" fmla="*/ 753 h 800"/>
                    <a:gd name="T72" fmla="*/ 502 w 806"/>
                    <a:gd name="T73" fmla="*/ 787 h 800"/>
                    <a:gd name="T74" fmla="*/ 403 w 806"/>
                    <a:gd name="T75" fmla="*/ 800 h 800"/>
                    <a:gd name="T76" fmla="*/ 303 w 806"/>
                    <a:gd name="T77" fmla="*/ 787 h 800"/>
                    <a:gd name="T78" fmla="*/ 213 w 806"/>
                    <a:gd name="T79" fmla="*/ 753 h 800"/>
                    <a:gd name="T80" fmla="*/ 135 w 806"/>
                    <a:gd name="T81" fmla="*/ 698 h 800"/>
                    <a:gd name="T82" fmla="*/ 72 w 806"/>
                    <a:gd name="T83" fmla="*/ 628 h 800"/>
                    <a:gd name="T84" fmla="*/ 26 w 806"/>
                    <a:gd name="T85" fmla="*/ 544 h 800"/>
                    <a:gd name="T86" fmla="*/ 3 w 806"/>
                    <a:gd name="T87" fmla="*/ 450 h 800"/>
                    <a:gd name="T88" fmla="*/ 3 w 806"/>
                    <a:gd name="T89" fmla="*/ 349 h 800"/>
                    <a:gd name="T90" fmla="*/ 26 w 806"/>
                    <a:gd name="T91" fmla="*/ 255 h 800"/>
                    <a:gd name="T92" fmla="*/ 72 w 806"/>
                    <a:gd name="T93" fmla="*/ 171 h 800"/>
                    <a:gd name="T94" fmla="*/ 135 w 806"/>
                    <a:gd name="T95" fmla="*/ 101 h 800"/>
                    <a:gd name="T96" fmla="*/ 213 w 806"/>
                    <a:gd name="T97" fmla="*/ 47 h 800"/>
                    <a:gd name="T98" fmla="*/ 303 w 806"/>
                    <a:gd name="T99" fmla="*/ 12 h 800"/>
                    <a:gd name="T100" fmla="*/ 403 w 806"/>
                    <a:gd name="T101" fmla="*/ 0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06" h="800">
                      <a:moveTo>
                        <a:pt x="403" y="100"/>
                      </a:moveTo>
                      <a:lnTo>
                        <a:pt x="361" y="103"/>
                      </a:lnTo>
                      <a:lnTo>
                        <a:pt x="322" y="110"/>
                      </a:lnTo>
                      <a:lnTo>
                        <a:pt x="285" y="123"/>
                      </a:lnTo>
                      <a:lnTo>
                        <a:pt x="250" y="141"/>
                      </a:lnTo>
                      <a:lnTo>
                        <a:pt x="217" y="162"/>
                      </a:lnTo>
                      <a:lnTo>
                        <a:pt x="188" y="188"/>
                      </a:lnTo>
                      <a:lnTo>
                        <a:pt x="162" y="216"/>
                      </a:lnTo>
                      <a:lnTo>
                        <a:pt x="141" y="248"/>
                      </a:lnTo>
                      <a:lnTo>
                        <a:pt x="123" y="283"/>
                      </a:lnTo>
                      <a:lnTo>
                        <a:pt x="110" y="321"/>
                      </a:lnTo>
                      <a:lnTo>
                        <a:pt x="103" y="359"/>
                      </a:lnTo>
                      <a:lnTo>
                        <a:pt x="100" y="400"/>
                      </a:lnTo>
                      <a:lnTo>
                        <a:pt x="103" y="440"/>
                      </a:lnTo>
                      <a:lnTo>
                        <a:pt x="110" y="479"/>
                      </a:lnTo>
                      <a:lnTo>
                        <a:pt x="123" y="517"/>
                      </a:lnTo>
                      <a:lnTo>
                        <a:pt x="141" y="550"/>
                      </a:lnTo>
                      <a:lnTo>
                        <a:pt x="162" y="583"/>
                      </a:lnTo>
                      <a:lnTo>
                        <a:pt x="188" y="612"/>
                      </a:lnTo>
                      <a:lnTo>
                        <a:pt x="217" y="637"/>
                      </a:lnTo>
                      <a:lnTo>
                        <a:pt x="250" y="659"/>
                      </a:lnTo>
                      <a:lnTo>
                        <a:pt x="285" y="676"/>
                      </a:lnTo>
                      <a:lnTo>
                        <a:pt x="322" y="688"/>
                      </a:lnTo>
                      <a:lnTo>
                        <a:pt x="361" y="696"/>
                      </a:lnTo>
                      <a:lnTo>
                        <a:pt x="403" y="699"/>
                      </a:lnTo>
                      <a:lnTo>
                        <a:pt x="443" y="696"/>
                      </a:lnTo>
                      <a:lnTo>
                        <a:pt x="483" y="688"/>
                      </a:lnTo>
                      <a:lnTo>
                        <a:pt x="520" y="676"/>
                      </a:lnTo>
                      <a:lnTo>
                        <a:pt x="555" y="659"/>
                      </a:lnTo>
                      <a:lnTo>
                        <a:pt x="587" y="637"/>
                      </a:lnTo>
                      <a:lnTo>
                        <a:pt x="616" y="612"/>
                      </a:lnTo>
                      <a:lnTo>
                        <a:pt x="642" y="583"/>
                      </a:lnTo>
                      <a:lnTo>
                        <a:pt x="664" y="550"/>
                      </a:lnTo>
                      <a:lnTo>
                        <a:pt x="681" y="517"/>
                      </a:lnTo>
                      <a:lnTo>
                        <a:pt x="694" y="479"/>
                      </a:lnTo>
                      <a:lnTo>
                        <a:pt x="702" y="440"/>
                      </a:lnTo>
                      <a:lnTo>
                        <a:pt x="705" y="400"/>
                      </a:lnTo>
                      <a:lnTo>
                        <a:pt x="702" y="359"/>
                      </a:lnTo>
                      <a:lnTo>
                        <a:pt x="694" y="321"/>
                      </a:lnTo>
                      <a:lnTo>
                        <a:pt x="681" y="283"/>
                      </a:lnTo>
                      <a:lnTo>
                        <a:pt x="664" y="248"/>
                      </a:lnTo>
                      <a:lnTo>
                        <a:pt x="642" y="216"/>
                      </a:lnTo>
                      <a:lnTo>
                        <a:pt x="616" y="188"/>
                      </a:lnTo>
                      <a:lnTo>
                        <a:pt x="587" y="162"/>
                      </a:lnTo>
                      <a:lnTo>
                        <a:pt x="555" y="141"/>
                      </a:lnTo>
                      <a:lnTo>
                        <a:pt x="520" y="123"/>
                      </a:lnTo>
                      <a:lnTo>
                        <a:pt x="483" y="110"/>
                      </a:lnTo>
                      <a:lnTo>
                        <a:pt x="443" y="103"/>
                      </a:lnTo>
                      <a:lnTo>
                        <a:pt x="403" y="100"/>
                      </a:lnTo>
                      <a:close/>
                      <a:moveTo>
                        <a:pt x="403" y="0"/>
                      </a:moveTo>
                      <a:lnTo>
                        <a:pt x="453" y="3"/>
                      </a:lnTo>
                      <a:lnTo>
                        <a:pt x="502" y="12"/>
                      </a:lnTo>
                      <a:lnTo>
                        <a:pt x="548" y="26"/>
                      </a:lnTo>
                      <a:lnTo>
                        <a:pt x="591" y="47"/>
                      </a:lnTo>
                      <a:lnTo>
                        <a:pt x="633" y="71"/>
                      </a:lnTo>
                      <a:lnTo>
                        <a:pt x="670" y="101"/>
                      </a:lnTo>
                      <a:lnTo>
                        <a:pt x="704" y="134"/>
                      </a:lnTo>
                      <a:lnTo>
                        <a:pt x="734" y="171"/>
                      </a:lnTo>
                      <a:lnTo>
                        <a:pt x="758" y="211"/>
                      </a:lnTo>
                      <a:lnTo>
                        <a:pt x="778" y="255"/>
                      </a:lnTo>
                      <a:lnTo>
                        <a:pt x="794" y="301"/>
                      </a:lnTo>
                      <a:lnTo>
                        <a:pt x="803" y="349"/>
                      </a:lnTo>
                      <a:lnTo>
                        <a:pt x="806" y="400"/>
                      </a:lnTo>
                      <a:lnTo>
                        <a:pt x="803" y="450"/>
                      </a:lnTo>
                      <a:lnTo>
                        <a:pt x="794" y="498"/>
                      </a:lnTo>
                      <a:lnTo>
                        <a:pt x="778" y="544"/>
                      </a:lnTo>
                      <a:lnTo>
                        <a:pt x="758" y="587"/>
                      </a:lnTo>
                      <a:lnTo>
                        <a:pt x="734" y="628"/>
                      </a:lnTo>
                      <a:lnTo>
                        <a:pt x="704" y="665"/>
                      </a:lnTo>
                      <a:lnTo>
                        <a:pt x="670" y="698"/>
                      </a:lnTo>
                      <a:lnTo>
                        <a:pt x="633" y="727"/>
                      </a:lnTo>
                      <a:lnTo>
                        <a:pt x="591" y="753"/>
                      </a:lnTo>
                      <a:lnTo>
                        <a:pt x="548" y="772"/>
                      </a:lnTo>
                      <a:lnTo>
                        <a:pt x="502" y="787"/>
                      </a:lnTo>
                      <a:lnTo>
                        <a:pt x="453" y="796"/>
                      </a:lnTo>
                      <a:lnTo>
                        <a:pt x="403" y="800"/>
                      </a:lnTo>
                      <a:lnTo>
                        <a:pt x="352" y="796"/>
                      </a:lnTo>
                      <a:lnTo>
                        <a:pt x="303" y="787"/>
                      </a:lnTo>
                      <a:lnTo>
                        <a:pt x="256" y="772"/>
                      </a:lnTo>
                      <a:lnTo>
                        <a:pt x="213" y="753"/>
                      </a:lnTo>
                      <a:lnTo>
                        <a:pt x="172" y="727"/>
                      </a:lnTo>
                      <a:lnTo>
                        <a:pt x="135" y="698"/>
                      </a:lnTo>
                      <a:lnTo>
                        <a:pt x="101" y="665"/>
                      </a:lnTo>
                      <a:lnTo>
                        <a:pt x="72" y="628"/>
                      </a:lnTo>
                      <a:lnTo>
                        <a:pt x="46" y="587"/>
                      </a:lnTo>
                      <a:lnTo>
                        <a:pt x="26" y="544"/>
                      </a:lnTo>
                      <a:lnTo>
                        <a:pt x="12" y="498"/>
                      </a:lnTo>
                      <a:lnTo>
                        <a:pt x="3" y="450"/>
                      </a:lnTo>
                      <a:lnTo>
                        <a:pt x="0" y="400"/>
                      </a:lnTo>
                      <a:lnTo>
                        <a:pt x="3" y="349"/>
                      </a:lnTo>
                      <a:lnTo>
                        <a:pt x="12" y="301"/>
                      </a:lnTo>
                      <a:lnTo>
                        <a:pt x="26" y="255"/>
                      </a:lnTo>
                      <a:lnTo>
                        <a:pt x="46" y="211"/>
                      </a:lnTo>
                      <a:lnTo>
                        <a:pt x="72" y="171"/>
                      </a:lnTo>
                      <a:lnTo>
                        <a:pt x="101" y="134"/>
                      </a:lnTo>
                      <a:lnTo>
                        <a:pt x="135" y="101"/>
                      </a:lnTo>
                      <a:lnTo>
                        <a:pt x="172" y="71"/>
                      </a:lnTo>
                      <a:lnTo>
                        <a:pt x="213" y="47"/>
                      </a:lnTo>
                      <a:lnTo>
                        <a:pt x="256" y="26"/>
                      </a:lnTo>
                      <a:lnTo>
                        <a:pt x="303" y="12"/>
                      </a:lnTo>
                      <a:lnTo>
                        <a:pt x="352" y="3"/>
                      </a:lnTo>
                      <a:lnTo>
                        <a:pt x="4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</p:grpSp>
          <p:grpSp>
            <p:nvGrpSpPr>
              <p:cNvPr id="72" name="Group 27"/>
              <p:cNvGrpSpPr>
                <a:grpSpLocks noChangeAspect="1"/>
              </p:cNvGrpSpPr>
              <p:nvPr/>
            </p:nvGrpSpPr>
            <p:grpSpPr bwMode="auto">
              <a:xfrm>
                <a:off x="15607178" y="6487479"/>
                <a:ext cx="493908" cy="489011"/>
                <a:chOff x="12867" y="5760"/>
                <a:chExt cx="1614" cy="1598"/>
              </a:xfrm>
              <a:grpFill/>
            </p:grpSpPr>
            <p:sp>
              <p:nvSpPr>
                <p:cNvPr id="77" name="Freeform 29"/>
                <p:cNvSpPr>
                  <a:spLocks noEditPoints="1"/>
                </p:cNvSpPr>
                <p:nvPr/>
              </p:nvSpPr>
              <p:spPr bwMode="auto">
                <a:xfrm>
                  <a:off x="12867" y="5760"/>
                  <a:ext cx="1614" cy="1598"/>
                </a:xfrm>
                <a:custGeom>
                  <a:avLst/>
                  <a:gdLst>
                    <a:gd name="T0" fmla="*/ 1358 w 3226"/>
                    <a:gd name="T1" fmla="*/ 609 h 3195"/>
                    <a:gd name="T2" fmla="*/ 1146 w 3226"/>
                    <a:gd name="T3" fmla="*/ 711 h 3195"/>
                    <a:gd name="T4" fmla="*/ 974 w 3226"/>
                    <a:gd name="T5" fmla="*/ 686 h 3195"/>
                    <a:gd name="T6" fmla="*/ 725 w 3226"/>
                    <a:gd name="T7" fmla="*/ 1048 h 3195"/>
                    <a:gd name="T8" fmla="*/ 662 w 3226"/>
                    <a:gd name="T9" fmla="*/ 1270 h 3195"/>
                    <a:gd name="T10" fmla="*/ 540 w 3226"/>
                    <a:gd name="T11" fmla="*/ 1393 h 3195"/>
                    <a:gd name="T12" fmla="*/ 567 w 3226"/>
                    <a:gd name="T13" fmla="*/ 1815 h 3195"/>
                    <a:gd name="T14" fmla="*/ 683 w 3226"/>
                    <a:gd name="T15" fmla="*/ 1979 h 3195"/>
                    <a:gd name="T16" fmla="*/ 719 w 3226"/>
                    <a:gd name="T17" fmla="*/ 2176 h 3195"/>
                    <a:gd name="T18" fmla="*/ 1001 w 3226"/>
                    <a:gd name="T19" fmla="*/ 2494 h 3195"/>
                    <a:gd name="T20" fmla="*/ 1174 w 3226"/>
                    <a:gd name="T21" fmla="*/ 2495 h 3195"/>
                    <a:gd name="T22" fmla="*/ 1378 w 3226"/>
                    <a:gd name="T23" fmla="*/ 2609 h 3195"/>
                    <a:gd name="T24" fmla="*/ 1813 w 3226"/>
                    <a:gd name="T25" fmla="*/ 2690 h 3195"/>
                    <a:gd name="T26" fmla="*/ 1916 w 3226"/>
                    <a:gd name="T27" fmla="*/ 2552 h 3195"/>
                    <a:gd name="T28" fmla="*/ 2140 w 3226"/>
                    <a:gd name="T29" fmla="*/ 2475 h 3195"/>
                    <a:gd name="T30" fmla="*/ 2708 w 3226"/>
                    <a:gd name="T31" fmla="*/ 2490 h 3195"/>
                    <a:gd name="T32" fmla="*/ 2502 w 3226"/>
                    <a:gd name="T33" fmla="*/ 2089 h 3195"/>
                    <a:gd name="T34" fmla="*/ 2592 w 3226"/>
                    <a:gd name="T35" fmla="*/ 1872 h 3195"/>
                    <a:gd name="T36" fmla="*/ 3024 w 3226"/>
                    <a:gd name="T37" fmla="*/ 1733 h 3195"/>
                    <a:gd name="T38" fmla="*/ 2612 w 3226"/>
                    <a:gd name="T39" fmla="*/ 1345 h 3195"/>
                    <a:gd name="T40" fmla="*/ 2509 w 3226"/>
                    <a:gd name="T41" fmla="*/ 1135 h 3195"/>
                    <a:gd name="T42" fmla="*/ 2534 w 3226"/>
                    <a:gd name="T43" fmla="*/ 965 h 3195"/>
                    <a:gd name="T44" fmla="*/ 2170 w 3226"/>
                    <a:gd name="T45" fmla="*/ 718 h 3195"/>
                    <a:gd name="T46" fmla="*/ 1944 w 3226"/>
                    <a:gd name="T47" fmla="*/ 656 h 3195"/>
                    <a:gd name="T48" fmla="*/ 1820 w 3226"/>
                    <a:gd name="T49" fmla="*/ 535 h 3195"/>
                    <a:gd name="T50" fmla="*/ 1812 w 3226"/>
                    <a:gd name="T51" fmla="*/ 9 h 3195"/>
                    <a:gd name="T52" fmla="*/ 1940 w 3226"/>
                    <a:gd name="T53" fmla="*/ 131 h 3195"/>
                    <a:gd name="T54" fmla="*/ 2428 w 3226"/>
                    <a:gd name="T55" fmla="*/ 332 h 3195"/>
                    <a:gd name="T56" fmla="*/ 2605 w 3226"/>
                    <a:gd name="T57" fmla="*/ 335 h 3195"/>
                    <a:gd name="T58" fmla="*/ 2900 w 3226"/>
                    <a:gd name="T59" fmla="*/ 641 h 3195"/>
                    <a:gd name="T60" fmla="*/ 2876 w 3226"/>
                    <a:gd name="T61" fmla="*/ 816 h 3195"/>
                    <a:gd name="T62" fmla="*/ 3122 w 3226"/>
                    <a:gd name="T63" fmla="*/ 1287 h 3195"/>
                    <a:gd name="T64" fmla="*/ 3224 w 3226"/>
                    <a:gd name="T65" fmla="*/ 1431 h 3195"/>
                    <a:gd name="T66" fmla="*/ 3190 w 3226"/>
                    <a:gd name="T67" fmla="*/ 1848 h 3195"/>
                    <a:gd name="T68" fmla="*/ 2755 w 3226"/>
                    <a:gd name="T69" fmla="*/ 1990 h 3195"/>
                    <a:gd name="T70" fmla="*/ 2908 w 3226"/>
                    <a:gd name="T71" fmla="*/ 2465 h 3195"/>
                    <a:gd name="T72" fmla="*/ 2851 w 3226"/>
                    <a:gd name="T73" fmla="*/ 2632 h 3195"/>
                    <a:gd name="T74" fmla="*/ 2514 w 3226"/>
                    <a:gd name="T75" fmla="*/ 2882 h 3195"/>
                    <a:gd name="T76" fmla="*/ 2077 w 3226"/>
                    <a:gd name="T77" fmla="*/ 2703 h 3195"/>
                    <a:gd name="T78" fmla="*/ 1890 w 3226"/>
                    <a:gd name="T79" fmla="*/ 3139 h 3195"/>
                    <a:gd name="T80" fmla="*/ 1476 w 3226"/>
                    <a:gd name="T81" fmla="*/ 3195 h 3195"/>
                    <a:gd name="T82" fmla="*/ 1317 w 3226"/>
                    <a:gd name="T83" fmla="*/ 3118 h 3195"/>
                    <a:gd name="T84" fmla="*/ 1087 w 3226"/>
                    <a:gd name="T85" fmla="*/ 2675 h 3195"/>
                    <a:gd name="T86" fmla="*/ 682 w 3226"/>
                    <a:gd name="T87" fmla="*/ 2880 h 3195"/>
                    <a:gd name="T88" fmla="*/ 355 w 3226"/>
                    <a:gd name="T89" fmla="*/ 2607 h 3195"/>
                    <a:gd name="T90" fmla="*/ 324 w 3226"/>
                    <a:gd name="T91" fmla="*/ 2436 h 3195"/>
                    <a:gd name="T92" fmla="*/ 162 w 3226"/>
                    <a:gd name="T93" fmla="*/ 1929 h 3195"/>
                    <a:gd name="T94" fmla="*/ 22 w 3226"/>
                    <a:gd name="T95" fmla="*/ 1822 h 3195"/>
                    <a:gd name="T96" fmla="*/ 9 w 3226"/>
                    <a:gd name="T97" fmla="*/ 1401 h 3195"/>
                    <a:gd name="T98" fmla="*/ 132 w 3226"/>
                    <a:gd name="T99" fmla="*/ 1275 h 3195"/>
                    <a:gd name="T100" fmla="*/ 335 w 3226"/>
                    <a:gd name="T101" fmla="*/ 788 h 3195"/>
                    <a:gd name="T102" fmla="*/ 339 w 3226"/>
                    <a:gd name="T103" fmla="*/ 614 h 3195"/>
                    <a:gd name="T104" fmla="*/ 651 w 3226"/>
                    <a:gd name="T105" fmla="*/ 323 h 3195"/>
                    <a:gd name="T106" fmla="*/ 824 w 3226"/>
                    <a:gd name="T107" fmla="*/ 346 h 3195"/>
                    <a:gd name="T108" fmla="*/ 1300 w 3226"/>
                    <a:gd name="T109" fmla="*/ 102 h 3195"/>
                    <a:gd name="T110" fmla="*/ 1445 w 3226"/>
                    <a:gd name="T111" fmla="*/ 2 h 3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26" h="3195">
                      <a:moveTo>
                        <a:pt x="1476" y="200"/>
                      </a:moveTo>
                      <a:lnTo>
                        <a:pt x="1414" y="506"/>
                      </a:lnTo>
                      <a:lnTo>
                        <a:pt x="1405" y="535"/>
                      </a:lnTo>
                      <a:lnTo>
                        <a:pt x="1394" y="562"/>
                      </a:lnTo>
                      <a:lnTo>
                        <a:pt x="1378" y="586"/>
                      </a:lnTo>
                      <a:lnTo>
                        <a:pt x="1358" y="609"/>
                      </a:lnTo>
                      <a:lnTo>
                        <a:pt x="1335" y="628"/>
                      </a:lnTo>
                      <a:lnTo>
                        <a:pt x="1311" y="643"/>
                      </a:lnTo>
                      <a:lnTo>
                        <a:pt x="1283" y="656"/>
                      </a:lnTo>
                      <a:lnTo>
                        <a:pt x="1227" y="676"/>
                      </a:lnTo>
                      <a:lnTo>
                        <a:pt x="1174" y="701"/>
                      </a:lnTo>
                      <a:lnTo>
                        <a:pt x="1146" y="711"/>
                      </a:lnTo>
                      <a:lnTo>
                        <a:pt x="1117" y="718"/>
                      </a:lnTo>
                      <a:lnTo>
                        <a:pt x="1087" y="720"/>
                      </a:lnTo>
                      <a:lnTo>
                        <a:pt x="1057" y="718"/>
                      </a:lnTo>
                      <a:lnTo>
                        <a:pt x="1028" y="711"/>
                      </a:lnTo>
                      <a:lnTo>
                        <a:pt x="1001" y="701"/>
                      </a:lnTo>
                      <a:lnTo>
                        <a:pt x="974" y="686"/>
                      </a:lnTo>
                      <a:lnTo>
                        <a:pt x="711" y="513"/>
                      </a:lnTo>
                      <a:lnTo>
                        <a:pt x="518" y="705"/>
                      </a:lnTo>
                      <a:lnTo>
                        <a:pt x="693" y="965"/>
                      </a:lnTo>
                      <a:lnTo>
                        <a:pt x="708" y="992"/>
                      </a:lnTo>
                      <a:lnTo>
                        <a:pt x="719" y="1019"/>
                      </a:lnTo>
                      <a:lnTo>
                        <a:pt x="725" y="1048"/>
                      </a:lnTo>
                      <a:lnTo>
                        <a:pt x="727" y="1077"/>
                      </a:lnTo>
                      <a:lnTo>
                        <a:pt x="725" y="1106"/>
                      </a:lnTo>
                      <a:lnTo>
                        <a:pt x="718" y="1135"/>
                      </a:lnTo>
                      <a:lnTo>
                        <a:pt x="706" y="1163"/>
                      </a:lnTo>
                      <a:lnTo>
                        <a:pt x="683" y="1216"/>
                      </a:lnTo>
                      <a:lnTo>
                        <a:pt x="662" y="1270"/>
                      </a:lnTo>
                      <a:lnTo>
                        <a:pt x="650" y="1298"/>
                      </a:lnTo>
                      <a:lnTo>
                        <a:pt x="634" y="1323"/>
                      </a:lnTo>
                      <a:lnTo>
                        <a:pt x="615" y="1345"/>
                      </a:lnTo>
                      <a:lnTo>
                        <a:pt x="592" y="1364"/>
                      </a:lnTo>
                      <a:lnTo>
                        <a:pt x="567" y="1381"/>
                      </a:lnTo>
                      <a:lnTo>
                        <a:pt x="540" y="1393"/>
                      </a:lnTo>
                      <a:lnTo>
                        <a:pt x="511" y="1401"/>
                      </a:lnTo>
                      <a:lnTo>
                        <a:pt x="202" y="1461"/>
                      </a:lnTo>
                      <a:lnTo>
                        <a:pt x="202" y="1733"/>
                      </a:lnTo>
                      <a:lnTo>
                        <a:pt x="511" y="1794"/>
                      </a:lnTo>
                      <a:lnTo>
                        <a:pt x="540" y="1802"/>
                      </a:lnTo>
                      <a:lnTo>
                        <a:pt x="567" y="1815"/>
                      </a:lnTo>
                      <a:lnTo>
                        <a:pt x="593" y="1831"/>
                      </a:lnTo>
                      <a:lnTo>
                        <a:pt x="615" y="1850"/>
                      </a:lnTo>
                      <a:lnTo>
                        <a:pt x="634" y="1872"/>
                      </a:lnTo>
                      <a:lnTo>
                        <a:pt x="650" y="1897"/>
                      </a:lnTo>
                      <a:lnTo>
                        <a:pt x="662" y="1925"/>
                      </a:lnTo>
                      <a:lnTo>
                        <a:pt x="683" y="1979"/>
                      </a:lnTo>
                      <a:lnTo>
                        <a:pt x="707" y="2032"/>
                      </a:lnTo>
                      <a:lnTo>
                        <a:pt x="718" y="2060"/>
                      </a:lnTo>
                      <a:lnTo>
                        <a:pt x="725" y="2089"/>
                      </a:lnTo>
                      <a:lnTo>
                        <a:pt x="727" y="2118"/>
                      </a:lnTo>
                      <a:lnTo>
                        <a:pt x="725" y="2148"/>
                      </a:lnTo>
                      <a:lnTo>
                        <a:pt x="719" y="2176"/>
                      </a:lnTo>
                      <a:lnTo>
                        <a:pt x="708" y="2204"/>
                      </a:lnTo>
                      <a:lnTo>
                        <a:pt x="693" y="2230"/>
                      </a:lnTo>
                      <a:lnTo>
                        <a:pt x="518" y="2490"/>
                      </a:lnTo>
                      <a:lnTo>
                        <a:pt x="713" y="2682"/>
                      </a:lnTo>
                      <a:lnTo>
                        <a:pt x="974" y="2509"/>
                      </a:lnTo>
                      <a:lnTo>
                        <a:pt x="1001" y="2494"/>
                      </a:lnTo>
                      <a:lnTo>
                        <a:pt x="1028" y="2484"/>
                      </a:lnTo>
                      <a:lnTo>
                        <a:pt x="1057" y="2478"/>
                      </a:lnTo>
                      <a:lnTo>
                        <a:pt x="1087" y="2475"/>
                      </a:lnTo>
                      <a:lnTo>
                        <a:pt x="1117" y="2478"/>
                      </a:lnTo>
                      <a:lnTo>
                        <a:pt x="1146" y="2485"/>
                      </a:lnTo>
                      <a:lnTo>
                        <a:pt x="1174" y="2495"/>
                      </a:lnTo>
                      <a:lnTo>
                        <a:pt x="1228" y="2519"/>
                      </a:lnTo>
                      <a:lnTo>
                        <a:pt x="1283" y="2540"/>
                      </a:lnTo>
                      <a:lnTo>
                        <a:pt x="1311" y="2552"/>
                      </a:lnTo>
                      <a:lnTo>
                        <a:pt x="1336" y="2567"/>
                      </a:lnTo>
                      <a:lnTo>
                        <a:pt x="1359" y="2587"/>
                      </a:lnTo>
                      <a:lnTo>
                        <a:pt x="1378" y="2609"/>
                      </a:lnTo>
                      <a:lnTo>
                        <a:pt x="1394" y="2634"/>
                      </a:lnTo>
                      <a:lnTo>
                        <a:pt x="1406" y="2660"/>
                      </a:lnTo>
                      <a:lnTo>
                        <a:pt x="1415" y="2690"/>
                      </a:lnTo>
                      <a:lnTo>
                        <a:pt x="1476" y="2995"/>
                      </a:lnTo>
                      <a:lnTo>
                        <a:pt x="1750" y="2995"/>
                      </a:lnTo>
                      <a:lnTo>
                        <a:pt x="1813" y="2690"/>
                      </a:lnTo>
                      <a:lnTo>
                        <a:pt x="1821" y="2660"/>
                      </a:lnTo>
                      <a:lnTo>
                        <a:pt x="1832" y="2634"/>
                      </a:lnTo>
                      <a:lnTo>
                        <a:pt x="1849" y="2609"/>
                      </a:lnTo>
                      <a:lnTo>
                        <a:pt x="1868" y="2587"/>
                      </a:lnTo>
                      <a:lnTo>
                        <a:pt x="1891" y="2567"/>
                      </a:lnTo>
                      <a:lnTo>
                        <a:pt x="1916" y="2552"/>
                      </a:lnTo>
                      <a:lnTo>
                        <a:pt x="1944" y="2540"/>
                      </a:lnTo>
                      <a:lnTo>
                        <a:pt x="1998" y="2519"/>
                      </a:lnTo>
                      <a:lnTo>
                        <a:pt x="2052" y="2495"/>
                      </a:lnTo>
                      <a:lnTo>
                        <a:pt x="2081" y="2485"/>
                      </a:lnTo>
                      <a:lnTo>
                        <a:pt x="2110" y="2478"/>
                      </a:lnTo>
                      <a:lnTo>
                        <a:pt x="2140" y="2475"/>
                      </a:lnTo>
                      <a:lnTo>
                        <a:pt x="2170" y="2478"/>
                      </a:lnTo>
                      <a:lnTo>
                        <a:pt x="2198" y="2484"/>
                      </a:lnTo>
                      <a:lnTo>
                        <a:pt x="2226" y="2494"/>
                      </a:lnTo>
                      <a:lnTo>
                        <a:pt x="2252" y="2509"/>
                      </a:lnTo>
                      <a:lnTo>
                        <a:pt x="2514" y="2682"/>
                      </a:lnTo>
                      <a:lnTo>
                        <a:pt x="2708" y="2490"/>
                      </a:lnTo>
                      <a:lnTo>
                        <a:pt x="2534" y="2230"/>
                      </a:lnTo>
                      <a:lnTo>
                        <a:pt x="2518" y="2204"/>
                      </a:lnTo>
                      <a:lnTo>
                        <a:pt x="2508" y="2176"/>
                      </a:lnTo>
                      <a:lnTo>
                        <a:pt x="2502" y="2148"/>
                      </a:lnTo>
                      <a:lnTo>
                        <a:pt x="2500" y="2118"/>
                      </a:lnTo>
                      <a:lnTo>
                        <a:pt x="2502" y="2089"/>
                      </a:lnTo>
                      <a:lnTo>
                        <a:pt x="2509" y="2060"/>
                      </a:lnTo>
                      <a:lnTo>
                        <a:pt x="2520" y="2032"/>
                      </a:lnTo>
                      <a:lnTo>
                        <a:pt x="2544" y="1979"/>
                      </a:lnTo>
                      <a:lnTo>
                        <a:pt x="2565" y="1925"/>
                      </a:lnTo>
                      <a:lnTo>
                        <a:pt x="2577" y="1897"/>
                      </a:lnTo>
                      <a:lnTo>
                        <a:pt x="2592" y="1872"/>
                      </a:lnTo>
                      <a:lnTo>
                        <a:pt x="2612" y="1849"/>
                      </a:lnTo>
                      <a:lnTo>
                        <a:pt x="2635" y="1831"/>
                      </a:lnTo>
                      <a:lnTo>
                        <a:pt x="2659" y="1815"/>
                      </a:lnTo>
                      <a:lnTo>
                        <a:pt x="2686" y="1802"/>
                      </a:lnTo>
                      <a:lnTo>
                        <a:pt x="2716" y="1794"/>
                      </a:lnTo>
                      <a:lnTo>
                        <a:pt x="3024" y="1733"/>
                      </a:lnTo>
                      <a:lnTo>
                        <a:pt x="3024" y="1461"/>
                      </a:lnTo>
                      <a:lnTo>
                        <a:pt x="2716" y="1400"/>
                      </a:lnTo>
                      <a:lnTo>
                        <a:pt x="2686" y="1392"/>
                      </a:lnTo>
                      <a:lnTo>
                        <a:pt x="2659" y="1381"/>
                      </a:lnTo>
                      <a:lnTo>
                        <a:pt x="2635" y="1364"/>
                      </a:lnTo>
                      <a:lnTo>
                        <a:pt x="2612" y="1345"/>
                      </a:lnTo>
                      <a:lnTo>
                        <a:pt x="2592" y="1323"/>
                      </a:lnTo>
                      <a:lnTo>
                        <a:pt x="2577" y="1298"/>
                      </a:lnTo>
                      <a:lnTo>
                        <a:pt x="2564" y="1270"/>
                      </a:lnTo>
                      <a:lnTo>
                        <a:pt x="2544" y="1215"/>
                      </a:lnTo>
                      <a:lnTo>
                        <a:pt x="2520" y="1163"/>
                      </a:lnTo>
                      <a:lnTo>
                        <a:pt x="2509" y="1135"/>
                      </a:lnTo>
                      <a:lnTo>
                        <a:pt x="2502" y="1106"/>
                      </a:lnTo>
                      <a:lnTo>
                        <a:pt x="2500" y="1077"/>
                      </a:lnTo>
                      <a:lnTo>
                        <a:pt x="2502" y="1048"/>
                      </a:lnTo>
                      <a:lnTo>
                        <a:pt x="2508" y="1019"/>
                      </a:lnTo>
                      <a:lnTo>
                        <a:pt x="2519" y="992"/>
                      </a:lnTo>
                      <a:lnTo>
                        <a:pt x="2534" y="965"/>
                      </a:lnTo>
                      <a:lnTo>
                        <a:pt x="2708" y="705"/>
                      </a:lnTo>
                      <a:lnTo>
                        <a:pt x="2514" y="513"/>
                      </a:lnTo>
                      <a:lnTo>
                        <a:pt x="2252" y="686"/>
                      </a:lnTo>
                      <a:lnTo>
                        <a:pt x="2225" y="701"/>
                      </a:lnTo>
                      <a:lnTo>
                        <a:pt x="2197" y="711"/>
                      </a:lnTo>
                      <a:lnTo>
                        <a:pt x="2170" y="718"/>
                      </a:lnTo>
                      <a:lnTo>
                        <a:pt x="2140" y="720"/>
                      </a:lnTo>
                      <a:lnTo>
                        <a:pt x="2110" y="718"/>
                      </a:lnTo>
                      <a:lnTo>
                        <a:pt x="2081" y="711"/>
                      </a:lnTo>
                      <a:lnTo>
                        <a:pt x="2052" y="700"/>
                      </a:lnTo>
                      <a:lnTo>
                        <a:pt x="1998" y="676"/>
                      </a:lnTo>
                      <a:lnTo>
                        <a:pt x="1944" y="656"/>
                      </a:lnTo>
                      <a:lnTo>
                        <a:pt x="1916" y="643"/>
                      </a:lnTo>
                      <a:lnTo>
                        <a:pt x="1890" y="628"/>
                      </a:lnTo>
                      <a:lnTo>
                        <a:pt x="1868" y="609"/>
                      </a:lnTo>
                      <a:lnTo>
                        <a:pt x="1849" y="586"/>
                      </a:lnTo>
                      <a:lnTo>
                        <a:pt x="1832" y="562"/>
                      </a:lnTo>
                      <a:lnTo>
                        <a:pt x="1820" y="535"/>
                      </a:lnTo>
                      <a:lnTo>
                        <a:pt x="1813" y="506"/>
                      </a:lnTo>
                      <a:lnTo>
                        <a:pt x="1750" y="200"/>
                      </a:lnTo>
                      <a:lnTo>
                        <a:pt x="1476" y="200"/>
                      </a:lnTo>
                      <a:close/>
                      <a:moveTo>
                        <a:pt x="1750" y="0"/>
                      </a:moveTo>
                      <a:lnTo>
                        <a:pt x="1782" y="2"/>
                      </a:lnTo>
                      <a:lnTo>
                        <a:pt x="1812" y="9"/>
                      </a:lnTo>
                      <a:lnTo>
                        <a:pt x="1840" y="20"/>
                      </a:lnTo>
                      <a:lnTo>
                        <a:pt x="1866" y="36"/>
                      </a:lnTo>
                      <a:lnTo>
                        <a:pt x="1889" y="55"/>
                      </a:lnTo>
                      <a:lnTo>
                        <a:pt x="1910" y="78"/>
                      </a:lnTo>
                      <a:lnTo>
                        <a:pt x="1927" y="102"/>
                      </a:lnTo>
                      <a:lnTo>
                        <a:pt x="1940" y="131"/>
                      </a:lnTo>
                      <a:lnTo>
                        <a:pt x="1948" y="160"/>
                      </a:lnTo>
                      <a:lnTo>
                        <a:pt x="2010" y="467"/>
                      </a:lnTo>
                      <a:lnTo>
                        <a:pt x="2076" y="491"/>
                      </a:lnTo>
                      <a:lnTo>
                        <a:pt x="2140" y="520"/>
                      </a:lnTo>
                      <a:lnTo>
                        <a:pt x="2403" y="346"/>
                      </a:lnTo>
                      <a:lnTo>
                        <a:pt x="2428" y="332"/>
                      </a:lnTo>
                      <a:lnTo>
                        <a:pt x="2456" y="322"/>
                      </a:lnTo>
                      <a:lnTo>
                        <a:pt x="2485" y="316"/>
                      </a:lnTo>
                      <a:lnTo>
                        <a:pt x="2514" y="314"/>
                      </a:lnTo>
                      <a:lnTo>
                        <a:pt x="2546" y="316"/>
                      </a:lnTo>
                      <a:lnTo>
                        <a:pt x="2576" y="323"/>
                      </a:lnTo>
                      <a:lnTo>
                        <a:pt x="2605" y="335"/>
                      </a:lnTo>
                      <a:lnTo>
                        <a:pt x="2633" y="351"/>
                      </a:lnTo>
                      <a:lnTo>
                        <a:pt x="2657" y="372"/>
                      </a:lnTo>
                      <a:lnTo>
                        <a:pt x="2851" y="564"/>
                      </a:lnTo>
                      <a:lnTo>
                        <a:pt x="2872" y="588"/>
                      </a:lnTo>
                      <a:lnTo>
                        <a:pt x="2887" y="614"/>
                      </a:lnTo>
                      <a:lnTo>
                        <a:pt x="2900" y="641"/>
                      </a:lnTo>
                      <a:lnTo>
                        <a:pt x="2907" y="671"/>
                      </a:lnTo>
                      <a:lnTo>
                        <a:pt x="2910" y="701"/>
                      </a:lnTo>
                      <a:lnTo>
                        <a:pt x="2908" y="730"/>
                      </a:lnTo>
                      <a:lnTo>
                        <a:pt x="2903" y="760"/>
                      </a:lnTo>
                      <a:lnTo>
                        <a:pt x="2891" y="788"/>
                      </a:lnTo>
                      <a:lnTo>
                        <a:pt x="2876" y="816"/>
                      </a:lnTo>
                      <a:lnTo>
                        <a:pt x="2702" y="1076"/>
                      </a:lnTo>
                      <a:lnTo>
                        <a:pt x="2730" y="1140"/>
                      </a:lnTo>
                      <a:lnTo>
                        <a:pt x="2755" y="1205"/>
                      </a:lnTo>
                      <a:lnTo>
                        <a:pt x="3065" y="1265"/>
                      </a:lnTo>
                      <a:lnTo>
                        <a:pt x="3094" y="1275"/>
                      </a:lnTo>
                      <a:lnTo>
                        <a:pt x="3122" y="1287"/>
                      </a:lnTo>
                      <a:lnTo>
                        <a:pt x="3148" y="1304"/>
                      </a:lnTo>
                      <a:lnTo>
                        <a:pt x="3171" y="1324"/>
                      </a:lnTo>
                      <a:lnTo>
                        <a:pt x="3190" y="1347"/>
                      </a:lnTo>
                      <a:lnTo>
                        <a:pt x="3206" y="1373"/>
                      </a:lnTo>
                      <a:lnTo>
                        <a:pt x="3217" y="1401"/>
                      </a:lnTo>
                      <a:lnTo>
                        <a:pt x="3224" y="1431"/>
                      </a:lnTo>
                      <a:lnTo>
                        <a:pt x="3226" y="1461"/>
                      </a:lnTo>
                      <a:lnTo>
                        <a:pt x="3226" y="1733"/>
                      </a:lnTo>
                      <a:lnTo>
                        <a:pt x="3224" y="1765"/>
                      </a:lnTo>
                      <a:lnTo>
                        <a:pt x="3217" y="1794"/>
                      </a:lnTo>
                      <a:lnTo>
                        <a:pt x="3206" y="1822"/>
                      </a:lnTo>
                      <a:lnTo>
                        <a:pt x="3190" y="1848"/>
                      </a:lnTo>
                      <a:lnTo>
                        <a:pt x="3171" y="1871"/>
                      </a:lnTo>
                      <a:lnTo>
                        <a:pt x="3148" y="1891"/>
                      </a:lnTo>
                      <a:lnTo>
                        <a:pt x="3122" y="1908"/>
                      </a:lnTo>
                      <a:lnTo>
                        <a:pt x="3094" y="1921"/>
                      </a:lnTo>
                      <a:lnTo>
                        <a:pt x="3065" y="1929"/>
                      </a:lnTo>
                      <a:lnTo>
                        <a:pt x="2755" y="1990"/>
                      </a:lnTo>
                      <a:lnTo>
                        <a:pt x="2730" y="2056"/>
                      </a:lnTo>
                      <a:lnTo>
                        <a:pt x="2702" y="2119"/>
                      </a:lnTo>
                      <a:lnTo>
                        <a:pt x="2876" y="2379"/>
                      </a:lnTo>
                      <a:lnTo>
                        <a:pt x="2891" y="2406"/>
                      </a:lnTo>
                      <a:lnTo>
                        <a:pt x="2903" y="2436"/>
                      </a:lnTo>
                      <a:lnTo>
                        <a:pt x="2908" y="2465"/>
                      </a:lnTo>
                      <a:lnTo>
                        <a:pt x="2910" y="2495"/>
                      </a:lnTo>
                      <a:lnTo>
                        <a:pt x="2907" y="2524"/>
                      </a:lnTo>
                      <a:lnTo>
                        <a:pt x="2900" y="2554"/>
                      </a:lnTo>
                      <a:lnTo>
                        <a:pt x="2887" y="2582"/>
                      </a:lnTo>
                      <a:lnTo>
                        <a:pt x="2872" y="2607"/>
                      </a:lnTo>
                      <a:lnTo>
                        <a:pt x="2851" y="2632"/>
                      </a:lnTo>
                      <a:lnTo>
                        <a:pt x="2657" y="2824"/>
                      </a:lnTo>
                      <a:lnTo>
                        <a:pt x="2633" y="2844"/>
                      </a:lnTo>
                      <a:lnTo>
                        <a:pt x="2605" y="2860"/>
                      </a:lnTo>
                      <a:lnTo>
                        <a:pt x="2576" y="2873"/>
                      </a:lnTo>
                      <a:lnTo>
                        <a:pt x="2546" y="2880"/>
                      </a:lnTo>
                      <a:lnTo>
                        <a:pt x="2514" y="2882"/>
                      </a:lnTo>
                      <a:lnTo>
                        <a:pt x="2485" y="2880"/>
                      </a:lnTo>
                      <a:lnTo>
                        <a:pt x="2457" y="2874"/>
                      </a:lnTo>
                      <a:lnTo>
                        <a:pt x="2429" y="2864"/>
                      </a:lnTo>
                      <a:lnTo>
                        <a:pt x="2403" y="2848"/>
                      </a:lnTo>
                      <a:lnTo>
                        <a:pt x="2140" y="2675"/>
                      </a:lnTo>
                      <a:lnTo>
                        <a:pt x="2077" y="2703"/>
                      </a:lnTo>
                      <a:lnTo>
                        <a:pt x="2010" y="2729"/>
                      </a:lnTo>
                      <a:lnTo>
                        <a:pt x="1948" y="3034"/>
                      </a:lnTo>
                      <a:lnTo>
                        <a:pt x="1940" y="3065"/>
                      </a:lnTo>
                      <a:lnTo>
                        <a:pt x="1927" y="3092"/>
                      </a:lnTo>
                      <a:lnTo>
                        <a:pt x="1910" y="3118"/>
                      </a:lnTo>
                      <a:lnTo>
                        <a:pt x="1890" y="3139"/>
                      </a:lnTo>
                      <a:lnTo>
                        <a:pt x="1866" y="3159"/>
                      </a:lnTo>
                      <a:lnTo>
                        <a:pt x="1841" y="3174"/>
                      </a:lnTo>
                      <a:lnTo>
                        <a:pt x="1812" y="3185"/>
                      </a:lnTo>
                      <a:lnTo>
                        <a:pt x="1782" y="3192"/>
                      </a:lnTo>
                      <a:lnTo>
                        <a:pt x="1750" y="3195"/>
                      </a:lnTo>
                      <a:lnTo>
                        <a:pt x="1476" y="3195"/>
                      </a:lnTo>
                      <a:lnTo>
                        <a:pt x="1445" y="3192"/>
                      </a:lnTo>
                      <a:lnTo>
                        <a:pt x="1415" y="3185"/>
                      </a:lnTo>
                      <a:lnTo>
                        <a:pt x="1386" y="3174"/>
                      </a:lnTo>
                      <a:lnTo>
                        <a:pt x="1360" y="3159"/>
                      </a:lnTo>
                      <a:lnTo>
                        <a:pt x="1337" y="3140"/>
                      </a:lnTo>
                      <a:lnTo>
                        <a:pt x="1317" y="3118"/>
                      </a:lnTo>
                      <a:lnTo>
                        <a:pt x="1300" y="3092"/>
                      </a:lnTo>
                      <a:lnTo>
                        <a:pt x="1287" y="3065"/>
                      </a:lnTo>
                      <a:lnTo>
                        <a:pt x="1279" y="3034"/>
                      </a:lnTo>
                      <a:lnTo>
                        <a:pt x="1217" y="2729"/>
                      </a:lnTo>
                      <a:lnTo>
                        <a:pt x="1151" y="2703"/>
                      </a:lnTo>
                      <a:lnTo>
                        <a:pt x="1087" y="2675"/>
                      </a:lnTo>
                      <a:lnTo>
                        <a:pt x="824" y="2848"/>
                      </a:lnTo>
                      <a:lnTo>
                        <a:pt x="798" y="2864"/>
                      </a:lnTo>
                      <a:lnTo>
                        <a:pt x="770" y="2874"/>
                      </a:lnTo>
                      <a:lnTo>
                        <a:pt x="741" y="2880"/>
                      </a:lnTo>
                      <a:lnTo>
                        <a:pt x="713" y="2882"/>
                      </a:lnTo>
                      <a:lnTo>
                        <a:pt x="682" y="2880"/>
                      </a:lnTo>
                      <a:lnTo>
                        <a:pt x="651" y="2873"/>
                      </a:lnTo>
                      <a:lnTo>
                        <a:pt x="622" y="2860"/>
                      </a:lnTo>
                      <a:lnTo>
                        <a:pt x="595" y="2844"/>
                      </a:lnTo>
                      <a:lnTo>
                        <a:pt x="570" y="2824"/>
                      </a:lnTo>
                      <a:lnTo>
                        <a:pt x="375" y="2632"/>
                      </a:lnTo>
                      <a:lnTo>
                        <a:pt x="355" y="2607"/>
                      </a:lnTo>
                      <a:lnTo>
                        <a:pt x="339" y="2582"/>
                      </a:lnTo>
                      <a:lnTo>
                        <a:pt x="327" y="2554"/>
                      </a:lnTo>
                      <a:lnTo>
                        <a:pt x="320" y="2524"/>
                      </a:lnTo>
                      <a:lnTo>
                        <a:pt x="317" y="2495"/>
                      </a:lnTo>
                      <a:lnTo>
                        <a:pt x="319" y="2465"/>
                      </a:lnTo>
                      <a:lnTo>
                        <a:pt x="324" y="2436"/>
                      </a:lnTo>
                      <a:lnTo>
                        <a:pt x="335" y="2406"/>
                      </a:lnTo>
                      <a:lnTo>
                        <a:pt x="351" y="2379"/>
                      </a:lnTo>
                      <a:lnTo>
                        <a:pt x="526" y="2119"/>
                      </a:lnTo>
                      <a:lnTo>
                        <a:pt x="497" y="2056"/>
                      </a:lnTo>
                      <a:lnTo>
                        <a:pt x="471" y="1990"/>
                      </a:lnTo>
                      <a:lnTo>
                        <a:pt x="162" y="1929"/>
                      </a:lnTo>
                      <a:lnTo>
                        <a:pt x="132" y="1921"/>
                      </a:lnTo>
                      <a:lnTo>
                        <a:pt x="104" y="1908"/>
                      </a:lnTo>
                      <a:lnTo>
                        <a:pt x="78" y="1891"/>
                      </a:lnTo>
                      <a:lnTo>
                        <a:pt x="56" y="1871"/>
                      </a:lnTo>
                      <a:lnTo>
                        <a:pt x="37" y="1848"/>
                      </a:lnTo>
                      <a:lnTo>
                        <a:pt x="22" y="1822"/>
                      </a:lnTo>
                      <a:lnTo>
                        <a:pt x="9" y="1794"/>
                      </a:lnTo>
                      <a:lnTo>
                        <a:pt x="2" y="1765"/>
                      </a:lnTo>
                      <a:lnTo>
                        <a:pt x="0" y="1733"/>
                      </a:lnTo>
                      <a:lnTo>
                        <a:pt x="0" y="1461"/>
                      </a:lnTo>
                      <a:lnTo>
                        <a:pt x="2" y="1431"/>
                      </a:lnTo>
                      <a:lnTo>
                        <a:pt x="9" y="1401"/>
                      </a:lnTo>
                      <a:lnTo>
                        <a:pt x="22" y="1373"/>
                      </a:lnTo>
                      <a:lnTo>
                        <a:pt x="37" y="1347"/>
                      </a:lnTo>
                      <a:lnTo>
                        <a:pt x="56" y="1324"/>
                      </a:lnTo>
                      <a:lnTo>
                        <a:pt x="78" y="1304"/>
                      </a:lnTo>
                      <a:lnTo>
                        <a:pt x="104" y="1287"/>
                      </a:lnTo>
                      <a:lnTo>
                        <a:pt x="132" y="1275"/>
                      </a:lnTo>
                      <a:lnTo>
                        <a:pt x="162" y="1265"/>
                      </a:lnTo>
                      <a:lnTo>
                        <a:pt x="471" y="1205"/>
                      </a:lnTo>
                      <a:lnTo>
                        <a:pt x="497" y="1140"/>
                      </a:lnTo>
                      <a:lnTo>
                        <a:pt x="526" y="1076"/>
                      </a:lnTo>
                      <a:lnTo>
                        <a:pt x="351" y="816"/>
                      </a:lnTo>
                      <a:lnTo>
                        <a:pt x="335" y="788"/>
                      </a:lnTo>
                      <a:lnTo>
                        <a:pt x="324" y="760"/>
                      </a:lnTo>
                      <a:lnTo>
                        <a:pt x="319" y="730"/>
                      </a:lnTo>
                      <a:lnTo>
                        <a:pt x="317" y="701"/>
                      </a:lnTo>
                      <a:lnTo>
                        <a:pt x="320" y="671"/>
                      </a:lnTo>
                      <a:lnTo>
                        <a:pt x="327" y="641"/>
                      </a:lnTo>
                      <a:lnTo>
                        <a:pt x="339" y="614"/>
                      </a:lnTo>
                      <a:lnTo>
                        <a:pt x="355" y="588"/>
                      </a:lnTo>
                      <a:lnTo>
                        <a:pt x="375" y="564"/>
                      </a:lnTo>
                      <a:lnTo>
                        <a:pt x="570" y="372"/>
                      </a:lnTo>
                      <a:lnTo>
                        <a:pt x="595" y="351"/>
                      </a:lnTo>
                      <a:lnTo>
                        <a:pt x="622" y="335"/>
                      </a:lnTo>
                      <a:lnTo>
                        <a:pt x="651" y="323"/>
                      </a:lnTo>
                      <a:lnTo>
                        <a:pt x="682" y="316"/>
                      </a:lnTo>
                      <a:lnTo>
                        <a:pt x="713" y="314"/>
                      </a:lnTo>
                      <a:lnTo>
                        <a:pt x="741" y="316"/>
                      </a:lnTo>
                      <a:lnTo>
                        <a:pt x="770" y="322"/>
                      </a:lnTo>
                      <a:lnTo>
                        <a:pt x="798" y="332"/>
                      </a:lnTo>
                      <a:lnTo>
                        <a:pt x="824" y="346"/>
                      </a:lnTo>
                      <a:lnTo>
                        <a:pt x="1087" y="520"/>
                      </a:lnTo>
                      <a:lnTo>
                        <a:pt x="1151" y="492"/>
                      </a:lnTo>
                      <a:lnTo>
                        <a:pt x="1217" y="467"/>
                      </a:lnTo>
                      <a:lnTo>
                        <a:pt x="1279" y="160"/>
                      </a:lnTo>
                      <a:lnTo>
                        <a:pt x="1287" y="131"/>
                      </a:lnTo>
                      <a:lnTo>
                        <a:pt x="1300" y="102"/>
                      </a:lnTo>
                      <a:lnTo>
                        <a:pt x="1317" y="78"/>
                      </a:lnTo>
                      <a:lnTo>
                        <a:pt x="1337" y="55"/>
                      </a:lnTo>
                      <a:lnTo>
                        <a:pt x="1360" y="36"/>
                      </a:lnTo>
                      <a:lnTo>
                        <a:pt x="1386" y="20"/>
                      </a:lnTo>
                      <a:lnTo>
                        <a:pt x="1415" y="9"/>
                      </a:lnTo>
                      <a:lnTo>
                        <a:pt x="1445" y="2"/>
                      </a:lnTo>
                      <a:lnTo>
                        <a:pt x="1476" y="0"/>
                      </a:lnTo>
                      <a:lnTo>
                        <a:pt x="175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8" name="Freeform 30"/>
                <p:cNvSpPr>
                  <a:spLocks noEditPoints="1"/>
                </p:cNvSpPr>
                <p:nvPr/>
              </p:nvSpPr>
              <p:spPr bwMode="auto">
                <a:xfrm>
                  <a:off x="13321" y="6209"/>
                  <a:ext cx="706" cy="699"/>
                </a:xfrm>
                <a:custGeom>
                  <a:avLst/>
                  <a:gdLst>
                    <a:gd name="T0" fmla="*/ 582 w 1412"/>
                    <a:gd name="T1" fmla="*/ 100 h 1398"/>
                    <a:gd name="T2" fmla="*/ 412 w 1412"/>
                    <a:gd name="T3" fmla="*/ 161 h 1398"/>
                    <a:gd name="T4" fmla="*/ 270 w 1412"/>
                    <a:gd name="T5" fmla="*/ 266 h 1398"/>
                    <a:gd name="T6" fmla="*/ 163 w 1412"/>
                    <a:gd name="T7" fmla="*/ 407 h 1398"/>
                    <a:gd name="T8" fmla="*/ 101 w 1412"/>
                    <a:gd name="T9" fmla="*/ 576 h 1398"/>
                    <a:gd name="T10" fmla="*/ 92 w 1412"/>
                    <a:gd name="T11" fmla="*/ 762 h 1398"/>
                    <a:gd name="T12" fmla="*/ 138 w 1412"/>
                    <a:gd name="T13" fmla="*/ 936 h 1398"/>
                    <a:gd name="T14" fmla="*/ 229 w 1412"/>
                    <a:gd name="T15" fmla="*/ 1087 h 1398"/>
                    <a:gd name="T16" fmla="*/ 361 w 1412"/>
                    <a:gd name="T17" fmla="*/ 1206 h 1398"/>
                    <a:gd name="T18" fmla="*/ 523 w 1412"/>
                    <a:gd name="T19" fmla="*/ 1282 h 1398"/>
                    <a:gd name="T20" fmla="*/ 707 w 1412"/>
                    <a:gd name="T21" fmla="*/ 1310 h 1398"/>
                    <a:gd name="T22" fmla="*/ 890 w 1412"/>
                    <a:gd name="T23" fmla="*/ 1282 h 1398"/>
                    <a:gd name="T24" fmla="*/ 1051 w 1412"/>
                    <a:gd name="T25" fmla="*/ 1206 h 1398"/>
                    <a:gd name="T26" fmla="*/ 1183 w 1412"/>
                    <a:gd name="T27" fmla="*/ 1087 h 1398"/>
                    <a:gd name="T28" fmla="*/ 1275 w 1412"/>
                    <a:gd name="T29" fmla="*/ 936 h 1398"/>
                    <a:gd name="T30" fmla="*/ 1320 w 1412"/>
                    <a:gd name="T31" fmla="*/ 762 h 1398"/>
                    <a:gd name="T32" fmla="*/ 1311 w 1412"/>
                    <a:gd name="T33" fmla="*/ 576 h 1398"/>
                    <a:gd name="T34" fmla="*/ 1249 w 1412"/>
                    <a:gd name="T35" fmla="*/ 407 h 1398"/>
                    <a:gd name="T36" fmla="*/ 1143 w 1412"/>
                    <a:gd name="T37" fmla="*/ 266 h 1398"/>
                    <a:gd name="T38" fmla="*/ 1001 w 1412"/>
                    <a:gd name="T39" fmla="*/ 161 h 1398"/>
                    <a:gd name="T40" fmla="*/ 830 w 1412"/>
                    <a:gd name="T41" fmla="*/ 100 h 1398"/>
                    <a:gd name="T42" fmla="*/ 707 w 1412"/>
                    <a:gd name="T43" fmla="*/ 0 h 1398"/>
                    <a:gd name="T44" fmla="*/ 905 w 1412"/>
                    <a:gd name="T45" fmla="*/ 27 h 1398"/>
                    <a:gd name="T46" fmla="*/ 1081 w 1412"/>
                    <a:gd name="T47" fmla="*/ 106 h 1398"/>
                    <a:gd name="T48" fmla="*/ 1227 w 1412"/>
                    <a:gd name="T49" fmla="*/ 227 h 1398"/>
                    <a:gd name="T50" fmla="*/ 1336 w 1412"/>
                    <a:gd name="T51" fmla="*/ 383 h 1398"/>
                    <a:gd name="T52" fmla="*/ 1399 w 1412"/>
                    <a:gd name="T53" fmla="*/ 565 h 1398"/>
                    <a:gd name="T54" fmla="*/ 1409 w 1412"/>
                    <a:gd name="T55" fmla="*/ 766 h 1398"/>
                    <a:gd name="T56" fmla="*/ 1363 w 1412"/>
                    <a:gd name="T57" fmla="*/ 956 h 1398"/>
                    <a:gd name="T58" fmla="*/ 1268 w 1412"/>
                    <a:gd name="T59" fmla="*/ 1121 h 1398"/>
                    <a:gd name="T60" fmla="*/ 1134 w 1412"/>
                    <a:gd name="T61" fmla="*/ 1255 h 1398"/>
                    <a:gd name="T62" fmla="*/ 966 w 1412"/>
                    <a:gd name="T63" fmla="*/ 1349 h 1398"/>
                    <a:gd name="T64" fmla="*/ 775 w 1412"/>
                    <a:gd name="T65" fmla="*/ 1395 h 1398"/>
                    <a:gd name="T66" fmla="*/ 573 w 1412"/>
                    <a:gd name="T67" fmla="*/ 1384 h 1398"/>
                    <a:gd name="T68" fmla="*/ 388 w 1412"/>
                    <a:gd name="T69" fmla="*/ 1322 h 1398"/>
                    <a:gd name="T70" fmla="*/ 230 w 1412"/>
                    <a:gd name="T71" fmla="*/ 1215 h 1398"/>
                    <a:gd name="T72" fmla="*/ 108 w 1412"/>
                    <a:gd name="T73" fmla="*/ 1069 h 1398"/>
                    <a:gd name="T74" fmla="*/ 28 w 1412"/>
                    <a:gd name="T75" fmla="*/ 895 h 1398"/>
                    <a:gd name="T76" fmla="*/ 0 w 1412"/>
                    <a:gd name="T77" fmla="*/ 699 h 1398"/>
                    <a:gd name="T78" fmla="*/ 28 w 1412"/>
                    <a:gd name="T79" fmla="*/ 502 h 1398"/>
                    <a:gd name="T80" fmla="*/ 108 w 1412"/>
                    <a:gd name="T81" fmla="*/ 328 h 1398"/>
                    <a:gd name="T82" fmla="*/ 230 w 1412"/>
                    <a:gd name="T83" fmla="*/ 183 h 1398"/>
                    <a:gd name="T84" fmla="*/ 388 w 1412"/>
                    <a:gd name="T85" fmla="*/ 74 h 1398"/>
                    <a:gd name="T86" fmla="*/ 573 w 1412"/>
                    <a:gd name="T87" fmla="*/ 12 h 1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12" h="1398">
                      <a:moveTo>
                        <a:pt x="707" y="87"/>
                      </a:moveTo>
                      <a:lnTo>
                        <a:pt x="643" y="90"/>
                      </a:lnTo>
                      <a:lnTo>
                        <a:pt x="582" y="100"/>
                      </a:lnTo>
                      <a:lnTo>
                        <a:pt x="523" y="114"/>
                      </a:lnTo>
                      <a:lnTo>
                        <a:pt x="465" y="135"/>
                      </a:lnTo>
                      <a:lnTo>
                        <a:pt x="412" y="161"/>
                      </a:lnTo>
                      <a:lnTo>
                        <a:pt x="361" y="192"/>
                      </a:lnTo>
                      <a:lnTo>
                        <a:pt x="314" y="226"/>
                      </a:lnTo>
                      <a:lnTo>
                        <a:pt x="270" y="266"/>
                      </a:lnTo>
                      <a:lnTo>
                        <a:pt x="229" y="309"/>
                      </a:lnTo>
                      <a:lnTo>
                        <a:pt x="194" y="357"/>
                      </a:lnTo>
                      <a:lnTo>
                        <a:pt x="163" y="407"/>
                      </a:lnTo>
                      <a:lnTo>
                        <a:pt x="138" y="460"/>
                      </a:lnTo>
                      <a:lnTo>
                        <a:pt x="116" y="516"/>
                      </a:lnTo>
                      <a:lnTo>
                        <a:pt x="101" y="576"/>
                      </a:lnTo>
                      <a:lnTo>
                        <a:pt x="92" y="636"/>
                      </a:lnTo>
                      <a:lnTo>
                        <a:pt x="88" y="699"/>
                      </a:lnTo>
                      <a:lnTo>
                        <a:pt x="92" y="762"/>
                      </a:lnTo>
                      <a:lnTo>
                        <a:pt x="101" y="822"/>
                      </a:lnTo>
                      <a:lnTo>
                        <a:pt x="116" y="881"/>
                      </a:lnTo>
                      <a:lnTo>
                        <a:pt x="138" y="936"/>
                      </a:lnTo>
                      <a:lnTo>
                        <a:pt x="163" y="990"/>
                      </a:lnTo>
                      <a:lnTo>
                        <a:pt x="194" y="1040"/>
                      </a:lnTo>
                      <a:lnTo>
                        <a:pt x="229" y="1087"/>
                      </a:lnTo>
                      <a:lnTo>
                        <a:pt x="270" y="1131"/>
                      </a:lnTo>
                      <a:lnTo>
                        <a:pt x="314" y="1170"/>
                      </a:lnTo>
                      <a:lnTo>
                        <a:pt x="361" y="1206"/>
                      </a:lnTo>
                      <a:lnTo>
                        <a:pt x="412" y="1236"/>
                      </a:lnTo>
                      <a:lnTo>
                        <a:pt x="465" y="1262"/>
                      </a:lnTo>
                      <a:lnTo>
                        <a:pt x="523" y="1282"/>
                      </a:lnTo>
                      <a:lnTo>
                        <a:pt x="582" y="1298"/>
                      </a:lnTo>
                      <a:lnTo>
                        <a:pt x="643" y="1307"/>
                      </a:lnTo>
                      <a:lnTo>
                        <a:pt x="707" y="1310"/>
                      </a:lnTo>
                      <a:lnTo>
                        <a:pt x="770" y="1307"/>
                      </a:lnTo>
                      <a:lnTo>
                        <a:pt x="830" y="1298"/>
                      </a:lnTo>
                      <a:lnTo>
                        <a:pt x="890" y="1282"/>
                      </a:lnTo>
                      <a:lnTo>
                        <a:pt x="947" y="1262"/>
                      </a:lnTo>
                      <a:lnTo>
                        <a:pt x="1001" y="1236"/>
                      </a:lnTo>
                      <a:lnTo>
                        <a:pt x="1051" y="1206"/>
                      </a:lnTo>
                      <a:lnTo>
                        <a:pt x="1099" y="1170"/>
                      </a:lnTo>
                      <a:lnTo>
                        <a:pt x="1143" y="1131"/>
                      </a:lnTo>
                      <a:lnTo>
                        <a:pt x="1183" y="1087"/>
                      </a:lnTo>
                      <a:lnTo>
                        <a:pt x="1218" y="1040"/>
                      </a:lnTo>
                      <a:lnTo>
                        <a:pt x="1249" y="990"/>
                      </a:lnTo>
                      <a:lnTo>
                        <a:pt x="1275" y="936"/>
                      </a:lnTo>
                      <a:lnTo>
                        <a:pt x="1296" y="881"/>
                      </a:lnTo>
                      <a:lnTo>
                        <a:pt x="1311" y="822"/>
                      </a:lnTo>
                      <a:lnTo>
                        <a:pt x="1320" y="762"/>
                      </a:lnTo>
                      <a:lnTo>
                        <a:pt x="1323" y="699"/>
                      </a:lnTo>
                      <a:lnTo>
                        <a:pt x="1320" y="636"/>
                      </a:lnTo>
                      <a:lnTo>
                        <a:pt x="1311" y="576"/>
                      </a:lnTo>
                      <a:lnTo>
                        <a:pt x="1296" y="516"/>
                      </a:lnTo>
                      <a:lnTo>
                        <a:pt x="1275" y="460"/>
                      </a:lnTo>
                      <a:lnTo>
                        <a:pt x="1249" y="407"/>
                      </a:lnTo>
                      <a:lnTo>
                        <a:pt x="1218" y="357"/>
                      </a:lnTo>
                      <a:lnTo>
                        <a:pt x="1183" y="309"/>
                      </a:lnTo>
                      <a:lnTo>
                        <a:pt x="1143" y="266"/>
                      </a:lnTo>
                      <a:lnTo>
                        <a:pt x="1099" y="226"/>
                      </a:lnTo>
                      <a:lnTo>
                        <a:pt x="1051" y="192"/>
                      </a:lnTo>
                      <a:lnTo>
                        <a:pt x="1001" y="161"/>
                      </a:lnTo>
                      <a:lnTo>
                        <a:pt x="947" y="135"/>
                      </a:lnTo>
                      <a:lnTo>
                        <a:pt x="890" y="114"/>
                      </a:lnTo>
                      <a:lnTo>
                        <a:pt x="830" y="100"/>
                      </a:lnTo>
                      <a:lnTo>
                        <a:pt x="770" y="90"/>
                      </a:lnTo>
                      <a:lnTo>
                        <a:pt x="707" y="87"/>
                      </a:lnTo>
                      <a:close/>
                      <a:moveTo>
                        <a:pt x="707" y="0"/>
                      </a:moveTo>
                      <a:lnTo>
                        <a:pt x="775" y="3"/>
                      </a:lnTo>
                      <a:lnTo>
                        <a:pt x="841" y="12"/>
                      </a:lnTo>
                      <a:lnTo>
                        <a:pt x="905" y="27"/>
                      </a:lnTo>
                      <a:lnTo>
                        <a:pt x="966" y="49"/>
                      </a:lnTo>
                      <a:lnTo>
                        <a:pt x="1024" y="74"/>
                      </a:lnTo>
                      <a:lnTo>
                        <a:pt x="1081" y="106"/>
                      </a:lnTo>
                      <a:lnTo>
                        <a:pt x="1134" y="142"/>
                      </a:lnTo>
                      <a:lnTo>
                        <a:pt x="1182" y="183"/>
                      </a:lnTo>
                      <a:lnTo>
                        <a:pt x="1227" y="227"/>
                      </a:lnTo>
                      <a:lnTo>
                        <a:pt x="1268" y="275"/>
                      </a:lnTo>
                      <a:lnTo>
                        <a:pt x="1305" y="328"/>
                      </a:lnTo>
                      <a:lnTo>
                        <a:pt x="1336" y="383"/>
                      </a:lnTo>
                      <a:lnTo>
                        <a:pt x="1363" y="442"/>
                      </a:lnTo>
                      <a:lnTo>
                        <a:pt x="1383" y="502"/>
                      </a:lnTo>
                      <a:lnTo>
                        <a:pt x="1399" y="565"/>
                      </a:lnTo>
                      <a:lnTo>
                        <a:pt x="1409" y="632"/>
                      </a:lnTo>
                      <a:lnTo>
                        <a:pt x="1412" y="699"/>
                      </a:lnTo>
                      <a:lnTo>
                        <a:pt x="1409" y="766"/>
                      </a:lnTo>
                      <a:lnTo>
                        <a:pt x="1399" y="831"/>
                      </a:lnTo>
                      <a:lnTo>
                        <a:pt x="1383" y="895"/>
                      </a:lnTo>
                      <a:lnTo>
                        <a:pt x="1363" y="956"/>
                      </a:lnTo>
                      <a:lnTo>
                        <a:pt x="1336" y="1014"/>
                      </a:lnTo>
                      <a:lnTo>
                        <a:pt x="1305" y="1069"/>
                      </a:lnTo>
                      <a:lnTo>
                        <a:pt x="1268" y="1121"/>
                      </a:lnTo>
                      <a:lnTo>
                        <a:pt x="1227" y="1170"/>
                      </a:lnTo>
                      <a:lnTo>
                        <a:pt x="1182" y="1215"/>
                      </a:lnTo>
                      <a:lnTo>
                        <a:pt x="1134" y="1255"/>
                      </a:lnTo>
                      <a:lnTo>
                        <a:pt x="1081" y="1291"/>
                      </a:lnTo>
                      <a:lnTo>
                        <a:pt x="1024" y="1322"/>
                      </a:lnTo>
                      <a:lnTo>
                        <a:pt x="966" y="1349"/>
                      </a:lnTo>
                      <a:lnTo>
                        <a:pt x="905" y="1369"/>
                      </a:lnTo>
                      <a:lnTo>
                        <a:pt x="841" y="1384"/>
                      </a:lnTo>
                      <a:lnTo>
                        <a:pt x="775" y="1395"/>
                      </a:lnTo>
                      <a:lnTo>
                        <a:pt x="707" y="1398"/>
                      </a:lnTo>
                      <a:lnTo>
                        <a:pt x="639" y="1395"/>
                      </a:lnTo>
                      <a:lnTo>
                        <a:pt x="573" y="1384"/>
                      </a:lnTo>
                      <a:lnTo>
                        <a:pt x="508" y="1369"/>
                      </a:lnTo>
                      <a:lnTo>
                        <a:pt x="447" y="1349"/>
                      </a:lnTo>
                      <a:lnTo>
                        <a:pt x="388" y="1322"/>
                      </a:lnTo>
                      <a:lnTo>
                        <a:pt x="331" y="1291"/>
                      </a:lnTo>
                      <a:lnTo>
                        <a:pt x="279" y="1255"/>
                      </a:lnTo>
                      <a:lnTo>
                        <a:pt x="230" y="1215"/>
                      </a:lnTo>
                      <a:lnTo>
                        <a:pt x="185" y="1170"/>
                      </a:lnTo>
                      <a:lnTo>
                        <a:pt x="145" y="1121"/>
                      </a:lnTo>
                      <a:lnTo>
                        <a:pt x="108" y="1069"/>
                      </a:lnTo>
                      <a:lnTo>
                        <a:pt x="77" y="1014"/>
                      </a:lnTo>
                      <a:lnTo>
                        <a:pt x="50" y="956"/>
                      </a:lnTo>
                      <a:lnTo>
                        <a:pt x="28" y="895"/>
                      </a:lnTo>
                      <a:lnTo>
                        <a:pt x="13" y="831"/>
                      </a:lnTo>
                      <a:lnTo>
                        <a:pt x="3" y="766"/>
                      </a:lnTo>
                      <a:lnTo>
                        <a:pt x="0" y="699"/>
                      </a:lnTo>
                      <a:lnTo>
                        <a:pt x="3" y="632"/>
                      </a:lnTo>
                      <a:lnTo>
                        <a:pt x="13" y="565"/>
                      </a:lnTo>
                      <a:lnTo>
                        <a:pt x="28" y="502"/>
                      </a:lnTo>
                      <a:lnTo>
                        <a:pt x="50" y="442"/>
                      </a:lnTo>
                      <a:lnTo>
                        <a:pt x="77" y="383"/>
                      </a:lnTo>
                      <a:lnTo>
                        <a:pt x="108" y="328"/>
                      </a:lnTo>
                      <a:lnTo>
                        <a:pt x="145" y="275"/>
                      </a:lnTo>
                      <a:lnTo>
                        <a:pt x="185" y="227"/>
                      </a:lnTo>
                      <a:lnTo>
                        <a:pt x="230" y="183"/>
                      </a:lnTo>
                      <a:lnTo>
                        <a:pt x="279" y="142"/>
                      </a:lnTo>
                      <a:lnTo>
                        <a:pt x="331" y="106"/>
                      </a:lnTo>
                      <a:lnTo>
                        <a:pt x="388" y="74"/>
                      </a:lnTo>
                      <a:lnTo>
                        <a:pt x="447" y="49"/>
                      </a:lnTo>
                      <a:lnTo>
                        <a:pt x="508" y="27"/>
                      </a:lnTo>
                      <a:lnTo>
                        <a:pt x="573" y="12"/>
                      </a:lnTo>
                      <a:lnTo>
                        <a:pt x="639" y="3"/>
                      </a:lnTo>
                      <a:lnTo>
                        <a:pt x="7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9" name="Freeform 31"/>
                <p:cNvSpPr>
                  <a:spLocks noEditPoints="1"/>
                </p:cNvSpPr>
                <p:nvPr/>
              </p:nvSpPr>
              <p:spPr bwMode="auto">
                <a:xfrm>
                  <a:off x="13473" y="6359"/>
                  <a:ext cx="403" cy="400"/>
                </a:xfrm>
                <a:custGeom>
                  <a:avLst/>
                  <a:gdLst>
                    <a:gd name="T0" fmla="*/ 361 w 806"/>
                    <a:gd name="T1" fmla="*/ 103 h 800"/>
                    <a:gd name="T2" fmla="*/ 285 w 806"/>
                    <a:gd name="T3" fmla="*/ 123 h 800"/>
                    <a:gd name="T4" fmla="*/ 217 w 806"/>
                    <a:gd name="T5" fmla="*/ 162 h 800"/>
                    <a:gd name="T6" fmla="*/ 162 w 806"/>
                    <a:gd name="T7" fmla="*/ 216 h 800"/>
                    <a:gd name="T8" fmla="*/ 123 w 806"/>
                    <a:gd name="T9" fmla="*/ 283 h 800"/>
                    <a:gd name="T10" fmla="*/ 103 w 806"/>
                    <a:gd name="T11" fmla="*/ 359 h 800"/>
                    <a:gd name="T12" fmla="*/ 103 w 806"/>
                    <a:gd name="T13" fmla="*/ 440 h 800"/>
                    <a:gd name="T14" fmla="*/ 123 w 806"/>
                    <a:gd name="T15" fmla="*/ 517 h 800"/>
                    <a:gd name="T16" fmla="*/ 162 w 806"/>
                    <a:gd name="T17" fmla="*/ 583 h 800"/>
                    <a:gd name="T18" fmla="*/ 217 w 806"/>
                    <a:gd name="T19" fmla="*/ 637 h 800"/>
                    <a:gd name="T20" fmla="*/ 285 w 806"/>
                    <a:gd name="T21" fmla="*/ 676 h 800"/>
                    <a:gd name="T22" fmla="*/ 361 w 806"/>
                    <a:gd name="T23" fmla="*/ 696 h 800"/>
                    <a:gd name="T24" fmla="*/ 443 w 806"/>
                    <a:gd name="T25" fmla="*/ 696 h 800"/>
                    <a:gd name="T26" fmla="*/ 520 w 806"/>
                    <a:gd name="T27" fmla="*/ 676 h 800"/>
                    <a:gd name="T28" fmla="*/ 587 w 806"/>
                    <a:gd name="T29" fmla="*/ 637 h 800"/>
                    <a:gd name="T30" fmla="*/ 642 w 806"/>
                    <a:gd name="T31" fmla="*/ 583 h 800"/>
                    <a:gd name="T32" fmla="*/ 681 w 806"/>
                    <a:gd name="T33" fmla="*/ 517 h 800"/>
                    <a:gd name="T34" fmla="*/ 702 w 806"/>
                    <a:gd name="T35" fmla="*/ 440 h 800"/>
                    <a:gd name="T36" fmla="*/ 702 w 806"/>
                    <a:gd name="T37" fmla="*/ 359 h 800"/>
                    <a:gd name="T38" fmla="*/ 681 w 806"/>
                    <a:gd name="T39" fmla="*/ 283 h 800"/>
                    <a:gd name="T40" fmla="*/ 642 w 806"/>
                    <a:gd name="T41" fmla="*/ 216 h 800"/>
                    <a:gd name="T42" fmla="*/ 587 w 806"/>
                    <a:gd name="T43" fmla="*/ 162 h 800"/>
                    <a:gd name="T44" fmla="*/ 520 w 806"/>
                    <a:gd name="T45" fmla="*/ 123 h 800"/>
                    <a:gd name="T46" fmla="*/ 443 w 806"/>
                    <a:gd name="T47" fmla="*/ 103 h 800"/>
                    <a:gd name="T48" fmla="*/ 403 w 806"/>
                    <a:gd name="T49" fmla="*/ 0 h 800"/>
                    <a:gd name="T50" fmla="*/ 502 w 806"/>
                    <a:gd name="T51" fmla="*/ 12 h 800"/>
                    <a:gd name="T52" fmla="*/ 591 w 806"/>
                    <a:gd name="T53" fmla="*/ 47 h 800"/>
                    <a:gd name="T54" fmla="*/ 670 w 806"/>
                    <a:gd name="T55" fmla="*/ 101 h 800"/>
                    <a:gd name="T56" fmla="*/ 734 w 806"/>
                    <a:gd name="T57" fmla="*/ 171 h 800"/>
                    <a:gd name="T58" fmla="*/ 778 w 806"/>
                    <a:gd name="T59" fmla="*/ 255 h 800"/>
                    <a:gd name="T60" fmla="*/ 803 w 806"/>
                    <a:gd name="T61" fmla="*/ 349 h 800"/>
                    <a:gd name="T62" fmla="*/ 803 w 806"/>
                    <a:gd name="T63" fmla="*/ 450 h 800"/>
                    <a:gd name="T64" fmla="*/ 778 w 806"/>
                    <a:gd name="T65" fmla="*/ 544 h 800"/>
                    <a:gd name="T66" fmla="*/ 734 w 806"/>
                    <a:gd name="T67" fmla="*/ 628 h 800"/>
                    <a:gd name="T68" fmla="*/ 670 w 806"/>
                    <a:gd name="T69" fmla="*/ 698 h 800"/>
                    <a:gd name="T70" fmla="*/ 591 w 806"/>
                    <a:gd name="T71" fmla="*/ 753 h 800"/>
                    <a:gd name="T72" fmla="*/ 502 w 806"/>
                    <a:gd name="T73" fmla="*/ 787 h 800"/>
                    <a:gd name="T74" fmla="*/ 403 w 806"/>
                    <a:gd name="T75" fmla="*/ 800 h 800"/>
                    <a:gd name="T76" fmla="*/ 303 w 806"/>
                    <a:gd name="T77" fmla="*/ 787 h 800"/>
                    <a:gd name="T78" fmla="*/ 213 w 806"/>
                    <a:gd name="T79" fmla="*/ 753 h 800"/>
                    <a:gd name="T80" fmla="*/ 135 w 806"/>
                    <a:gd name="T81" fmla="*/ 698 h 800"/>
                    <a:gd name="T82" fmla="*/ 72 w 806"/>
                    <a:gd name="T83" fmla="*/ 628 h 800"/>
                    <a:gd name="T84" fmla="*/ 26 w 806"/>
                    <a:gd name="T85" fmla="*/ 544 h 800"/>
                    <a:gd name="T86" fmla="*/ 3 w 806"/>
                    <a:gd name="T87" fmla="*/ 450 h 800"/>
                    <a:gd name="T88" fmla="*/ 3 w 806"/>
                    <a:gd name="T89" fmla="*/ 349 h 800"/>
                    <a:gd name="T90" fmla="*/ 26 w 806"/>
                    <a:gd name="T91" fmla="*/ 255 h 800"/>
                    <a:gd name="T92" fmla="*/ 72 w 806"/>
                    <a:gd name="T93" fmla="*/ 171 h 800"/>
                    <a:gd name="T94" fmla="*/ 135 w 806"/>
                    <a:gd name="T95" fmla="*/ 101 h 800"/>
                    <a:gd name="T96" fmla="*/ 213 w 806"/>
                    <a:gd name="T97" fmla="*/ 47 h 800"/>
                    <a:gd name="T98" fmla="*/ 303 w 806"/>
                    <a:gd name="T99" fmla="*/ 12 h 800"/>
                    <a:gd name="T100" fmla="*/ 403 w 806"/>
                    <a:gd name="T101" fmla="*/ 0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06" h="800">
                      <a:moveTo>
                        <a:pt x="403" y="100"/>
                      </a:moveTo>
                      <a:lnTo>
                        <a:pt x="361" y="103"/>
                      </a:lnTo>
                      <a:lnTo>
                        <a:pt x="322" y="110"/>
                      </a:lnTo>
                      <a:lnTo>
                        <a:pt x="285" y="123"/>
                      </a:lnTo>
                      <a:lnTo>
                        <a:pt x="250" y="141"/>
                      </a:lnTo>
                      <a:lnTo>
                        <a:pt x="217" y="162"/>
                      </a:lnTo>
                      <a:lnTo>
                        <a:pt x="188" y="188"/>
                      </a:lnTo>
                      <a:lnTo>
                        <a:pt x="162" y="216"/>
                      </a:lnTo>
                      <a:lnTo>
                        <a:pt x="141" y="248"/>
                      </a:lnTo>
                      <a:lnTo>
                        <a:pt x="123" y="283"/>
                      </a:lnTo>
                      <a:lnTo>
                        <a:pt x="110" y="321"/>
                      </a:lnTo>
                      <a:lnTo>
                        <a:pt x="103" y="359"/>
                      </a:lnTo>
                      <a:lnTo>
                        <a:pt x="100" y="400"/>
                      </a:lnTo>
                      <a:lnTo>
                        <a:pt x="103" y="440"/>
                      </a:lnTo>
                      <a:lnTo>
                        <a:pt x="110" y="479"/>
                      </a:lnTo>
                      <a:lnTo>
                        <a:pt x="123" y="517"/>
                      </a:lnTo>
                      <a:lnTo>
                        <a:pt x="141" y="550"/>
                      </a:lnTo>
                      <a:lnTo>
                        <a:pt x="162" y="583"/>
                      </a:lnTo>
                      <a:lnTo>
                        <a:pt x="188" y="612"/>
                      </a:lnTo>
                      <a:lnTo>
                        <a:pt x="217" y="637"/>
                      </a:lnTo>
                      <a:lnTo>
                        <a:pt x="250" y="659"/>
                      </a:lnTo>
                      <a:lnTo>
                        <a:pt x="285" y="676"/>
                      </a:lnTo>
                      <a:lnTo>
                        <a:pt x="322" y="688"/>
                      </a:lnTo>
                      <a:lnTo>
                        <a:pt x="361" y="696"/>
                      </a:lnTo>
                      <a:lnTo>
                        <a:pt x="403" y="699"/>
                      </a:lnTo>
                      <a:lnTo>
                        <a:pt x="443" y="696"/>
                      </a:lnTo>
                      <a:lnTo>
                        <a:pt x="483" y="688"/>
                      </a:lnTo>
                      <a:lnTo>
                        <a:pt x="520" y="676"/>
                      </a:lnTo>
                      <a:lnTo>
                        <a:pt x="555" y="659"/>
                      </a:lnTo>
                      <a:lnTo>
                        <a:pt x="587" y="637"/>
                      </a:lnTo>
                      <a:lnTo>
                        <a:pt x="616" y="612"/>
                      </a:lnTo>
                      <a:lnTo>
                        <a:pt x="642" y="583"/>
                      </a:lnTo>
                      <a:lnTo>
                        <a:pt x="664" y="550"/>
                      </a:lnTo>
                      <a:lnTo>
                        <a:pt x="681" y="517"/>
                      </a:lnTo>
                      <a:lnTo>
                        <a:pt x="694" y="479"/>
                      </a:lnTo>
                      <a:lnTo>
                        <a:pt x="702" y="440"/>
                      </a:lnTo>
                      <a:lnTo>
                        <a:pt x="705" y="400"/>
                      </a:lnTo>
                      <a:lnTo>
                        <a:pt x="702" y="359"/>
                      </a:lnTo>
                      <a:lnTo>
                        <a:pt x="694" y="321"/>
                      </a:lnTo>
                      <a:lnTo>
                        <a:pt x="681" y="283"/>
                      </a:lnTo>
                      <a:lnTo>
                        <a:pt x="664" y="248"/>
                      </a:lnTo>
                      <a:lnTo>
                        <a:pt x="642" y="216"/>
                      </a:lnTo>
                      <a:lnTo>
                        <a:pt x="616" y="188"/>
                      </a:lnTo>
                      <a:lnTo>
                        <a:pt x="587" y="162"/>
                      </a:lnTo>
                      <a:lnTo>
                        <a:pt x="555" y="141"/>
                      </a:lnTo>
                      <a:lnTo>
                        <a:pt x="520" y="123"/>
                      </a:lnTo>
                      <a:lnTo>
                        <a:pt x="483" y="110"/>
                      </a:lnTo>
                      <a:lnTo>
                        <a:pt x="443" y="103"/>
                      </a:lnTo>
                      <a:lnTo>
                        <a:pt x="403" y="100"/>
                      </a:lnTo>
                      <a:close/>
                      <a:moveTo>
                        <a:pt x="403" y="0"/>
                      </a:moveTo>
                      <a:lnTo>
                        <a:pt x="453" y="3"/>
                      </a:lnTo>
                      <a:lnTo>
                        <a:pt x="502" y="12"/>
                      </a:lnTo>
                      <a:lnTo>
                        <a:pt x="548" y="26"/>
                      </a:lnTo>
                      <a:lnTo>
                        <a:pt x="591" y="47"/>
                      </a:lnTo>
                      <a:lnTo>
                        <a:pt x="633" y="71"/>
                      </a:lnTo>
                      <a:lnTo>
                        <a:pt x="670" y="101"/>
                      </a:lnTo>
                      <a:lnTo>
                        <a:pt x="704" y="134"/>
                      </a:lnTo>
                      <a:lnTo>
                        <a:pt x="734" y="171"/>
                      </a:lnTo>
                      <a:lnTo>
                        <a:pt x="758" y="211"/>
                      </a:lnTo>
                      <a:lnTo>
                        <a:pt x="778" y="255"/>
                      </a:lnTo>
                      <a:lnTo>
                        <a:pt x="794" y="301"/>
                      </a:lnTo>
                      <a:lnTo>
                        <a:pt x="803" y="349"/>
                      </a:lnTo>
                      <a:lnTo>
                        <a:pt x="806" y="400"/>
                      </a:lnTo>
                      <a:lnTo>
                        <a:pt x="803" y="450"/>
                      </a:lnTo>
                      <a:lnTo>
                        <a:pt x="794" y="498"/>
                      </a:lnTo>
                      <a:lnTo>
                        <a:pt x="778" y="544"/>
                      </a:lnTo>
                      <a:lnTo>
                        <a:pt x="758" y="587"/>
                      </a:lnTo>
                      <a:lnTo>
                        <a:pt x="734" y="628"/>
                      </a:lnTo>
                      <a:lnTo>
                        <a:pt x="704" y="665"/>
                      </a:lnTo>
                      <a:lnTo>
                        <a:pt x="670" y="698"/>
                      </a:lnTo>
                      <a:lnTo>
                        <a:pt x="633" y="727"/>
                      </a:lnTo>
                      <a:lnTo>
                        <a:pt x="591" y="753"/>
                      </a:lnTo>
                      <a:lnTo>
                        <a:pt x="548" y="772"/>
                      </a:lnTo>
                      <a:lnTo>
                        <a:pt x="502" y="787"/>
                      </a:lnTo>
                      <a:lnTo>
                        <a:pt x="453" y="796"/>
                      </a:lnTo>
                      <a:lnTo>
                        <a:pt x="403" y="800"/>
                      </a:lnTo>
                      <a:lnTo>
                        <a:pt x="352" y="796"/>
                      </a:lnTo>
                      <a:lnTo>
                        <a:pt x="303" y="787"/>
                      </a:lnTo>
                      <a:lnTo>
                        <a:pt x="256" y="772"/>
                      </a:lnTo>
                      <a:lnTo>
                        <a:pt x="213" y="753"/>
                      </a:lnTo>
                      <a:lnTo>
                        <a:pt x="172" y="727"/>
                      </a:lnTo>
                      <a:lnTo>
                        <a:pt x="135" y="698"/>
                      </a:lnTo>
                      <a:lnTo>
                        <a:pt x="101" y="665"/>
                      </a:lnTo>
                      <a:lnTo>
                        <a:pt x="72" y="628"/>
                      </a:lnTo>
                      <a:lnTo>
                        <a:pt x="46" y="587"/>
                      </a:lnTo>
                      <a:lnTo>
                        <a:pt x="26" y="544"/>
                      </a:lnTo>
                      <a:lnTo>
                        <a:pt x="12" y="498"/>
                      </a:lnTo>
                      <a:lnTo>
                        <a:pt x="3" y="450"/>
                      </a:lnTo>
                      <a:lnTo>
                        <a:pt x="0" y="400"/>
                      </a:lnTo>
                      <a:lnTo>
                        <a:pt x="3" y="349"/>
                      </a:lnTo>
                      <a:lnTo>
                        <a:pt x="12" y="301"/>
                      </a:lnTo>
                      <a:lnTo>
                        <a:pt x="26" y="255"/>
                      </a:lnTo>
                      <a:lnTo>
                        <a:pt x="46" y="211"/>
                      </a:lnTo>
                      <a:lnTo>
                        <a:pt x="72" y="171"/>
                      </a:lnTo>
                      <a:lnTo>
                        <a:pt x="101" y="134"/>
                      </a:lnTo>
                      <a:lnTo>
                        <a:pt x="135" y="101"/>
                      </a:lnTo>
                      <a:lnTo>
                        <a:pt x="172" y="71"/>
                      </a:lnTo>
                      <a:lnTo>
                        <a:pt x="213" y="47"/>
                      </a:lnTo>
                      <a:lnTo>
                        <a:pt x="256" y="26"/>
                      </a:lnTo>
                      <a:lnTo>
                        <a:pt x="303" y="12"/>
                      </a:lnTo>
                      <a:lnTo>
                        <a:pt x="352" y="3"/>
                      </a:lnTo>
                      <a:lnTo>
                        <a:pt x="4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</p:grpSp>
          <p:grpSp>
            <p:nvGrpSpPr>
              <p:cNvPr id="73" name="Group 27"/>
              <p:cNvGrpSpPr>
                <a:grpSpLocks noChangeAspect="1"/>
              </p:cNvGrpSpPr>
              <p:nvPr/>
            </p:nvGrpSpPr>
            <p:grpSpPr bwMode="auto">
              <a:xfrm>
                <a:off x="15871185" y="6845216"/>
                <a:ext cx="493004" cy="488116"/>
                <a:chOff x="12867" y="5760"/>
                <a:chExt cx="1614" cy="1598"/>
              </a:xfrm>
              <a:grpFill/>
            </p:grpSpPr>
            <p:sp>
              <p:nvSpPr>
                <p:cNvPr id="74" name="Freeform 29"/>
                <p:cNvSpPr>
                  <a:spLocks noEditPoints="1"/>
                </p:cNvSpPr>
                <p:nvPr/>
              </p:nvSpPr>
              <p:spPr bwMode="auto">
                <a:xfrm>
                  <a:off x="12867" y="5760"/>
                  <a:ext cx="1614" cy="1598"/>
                </a:xfrm>
                <a:custGeom>
                  <a:avLst/>
                  <a:gdLst>
                    <a:gd name="T0" fmla="*/ 1358 w 3226"/>
                    <a:gd name="T1" fmla="*/ 609 h 3195"/>
                    <a:gd name="T2" fmla="*/ 1146 w 3226"/>
                    <a:gd name="T3" fmla="*/ 711 h 3195"/>
                    <a:gd name="T4" fmla="*/ 974 w 3226"/>
                    <a:gd name="T5" fmla="*/ 686 h 3195"/>
                    <a:gd name="T6" fmla="*/ 725 w 3226"/>
                    <a:gd name="T7" fmla="*/ 1048 h 3195"/>
                    <a:gd name="T8" fmla="*/ 662 w 3226"/>
                    <a:gd name="T9" fmla="*/ 1270 h 3195"/>
                    <a:gd name="T10" fmla="*/ 540 w 3226"/>
                    <a:gd name="T11" fmla="*/ 1393 h 3195"/>
                    <a:gd name="T12" fmla="*/ 567 w 3226"/>
                    <a:gd name="T13" fmla="*/ 1815 h 3195"/>
                    <a:gd name="T14" fmla="*/ 683 w 3226"/>
                    <a:gd name="T15" fmla="*/ 1979 h 3195"/>
                    <a:gd name="T16" fmla="*/ 719 w 3226"/>
                    <a:gd name="T17" fmla="*/ 2176 h 3195"/>
                    <a:gd name="T18" fmla="*/ 1001 w 3226"/>
                    <a:gd name="T19" fmla="*/ 2494 h 3195"/>
                    <a:gd name="T20" fmla="*/ 1174 w 3226"/>
                    <a:gd name="T21" fmla="*/ 2495 h 3195"/>
                    <a:gd name="T22" fmla="*/ 1378 w 3226"/>
                    <a:gd name="T23" fmla="*/ 2609 h 3195"/>
                    <a:gd name="T24" fmla="*/ 1813 w 3226"/>
                    <a:gd name="T25" fmla="*/ 2690 h 3195"/>
                    <a:gd name="T26" fmla="*/ 1916 w 3226"/>
                    <a:gd name="T27" fmla="*/ 2552 h 3195"/>
                    <a:gd name="T28" fmla="*/ 2140 w 3226"/>
                    <a:gd name="T29" fmla="*/ 2475 h 3195"/>
                    <a:gd name="T30" fmla="*/ 2708 w 3226"/>
                    <a:gd name="T31" fmla="*/ 2490 h 3195"/>
                    <a:gd name="T32" fmla="*/ 2502 w 3226"/>
                    <a:gd name="T33" fmla="*/ 2089 h 3195"/>
                    <a:gd name="T34" fmla="*/ 2592 w 3226"/>
                    <a:gd name="T35" fmla="*/ 1872 h 3195"/>
                    <a:gd name="T36" fmla="*/ 3024 w 3226"/>
                    <a:gd name="T37" fmla="*/ 1733 h 3195"/>
                    <a:gd name="T38" fmla="*/ 2612 w 3226"/>
                    <a:gd name="T39" fmla="*/ 1345 h 3195"/>
                    <a:gd name="T40" fmla="*/ 2509 w 3226"/>
                    <a:gd name="T41" fmla="*/ 1135 h 3195"/>
                    <a:gd name="T42" fmla="*/ 2534 w 3226"/>
                    <a:gd name="T43" fmla="*/ 965 h 3195"/>
                    <a:gd name="T44" fmla="*/ 2170 w 3226"/>
                    <a:gd name="T45" fmla="*/ 718 h 3195"/>
                    <a:gd name="T46" fmla="*/ 1944 w 3226"/>
                    <a:gd name="T47" fmla="*/ 656 h 3195"/>
                    <a:gd name="T48" fmla="*/ 1820 w 3226"/>
                    <a:gd name="T49" fmla="*/ 535 h 3195"/>
                    <a:gd name="T50" fmla="*/ 1812 w 3226"/>
                    <a:gd name="T51" fmla="*/ 9 h 3195"/>
                    <a:gd name="T52" fmla="*/ 1940 w 3226"/>
                    <a:gd name="T53" fmla="*/ 131 h 3195"/>
                    <a:gd name="T54" fmla="*/ 2428 w 3226"/>
                    <a:gd name="T55" fmla="*/ 332 h 3195"/>
                    <a:gd name="T56" fmla="*/ 2605 w 3226"/>
                    <a:gd name="T57" fmla="*/ 335 h 3195"/>
                    <a:gd name="T58" fmla="*/ 2900 w 3226"/>
                    <a:gd name="T59" fmla="*/ 641 h 3195"/>
                    <a:gd name="T60" fmla="*/ 2876 w 3226"/>
                    <a:gd name="T61" fmla="*/ 816 h 3195"/>
                    <a:gd name="T62" fmla="*/ 3122 w 3226"/>
                    <a:gd name="T63" fmla="*/ 1287 h 3195"/>
                    <a:gd name="T64" fmla="*/ 3224 w 3226"/>
                    <a:gd name="T65" fmla="*/ 1431 h 3195"/>
                    <a:gd name="T66" fmla="*/ 3190 w 3226"/>
                    <a:gd name="T67" fmla="*/ 1848 h 3195"/>
                    <a:gd name="T68" fmla="*/ 2755 w 3226"/>
                    <a:gd name="T69" fmla="*/ 1990 h 3195"/>
                    <a:gd name="T70" fmla="*/ 2908 w 3226"/>
                    <a:gd name="T71" fmla="*/ 2465 h 3195"/>
                    <a:gd name="T72" fmla="*/ 2851 w 3226"/>
                    <a:gd name="T73" fmla="*/ 2632 h 3195"/>
                    <a:gd name="T74" fmla="*/ 2514 w 3226"/>
                    <a:gd name="T75" fmla="*/ 2882 h 3195"/>
                    <a:gd name="T76" fmla="*/ 2077 w 3226"/>
                    <a:gd name="T77" fmla="*/ 2703 h 3195"/>
                    <a:gd name="T78" fmla="*/ 1890 w 3226"/>
                    <a:gd name="T79" fmla="*/ 3139 h 3195"/>
                    <a:gd name="T80" fmla="*/ 1476 w 3226"/>
                    <a:gd name="T81" fmla="*/ 3195 h 3195"/>
                    <a:gd name="T82" fmla="*/ 1317 w 3226"/>
                    <a:gd name="T83" fmla="*/ 3118 h 3195"/>
                    <a:gd name="T84" fmla="*/ 1087 w 3226"/>
                    <a:gd name="T85" fmla="*/ 2675 h 3195"/>
                    <a:gd name="T86" fmla="*/ 682 w 3226"/>
                    <a:gd name="T87" fmla="*/ 2880 h 3195"/>
                    <a:gd name="T88" fmla="*/ 355 w 3226"/>
                    <a:gd name="T89" fmla="*/ 2607 h 3195"/>
                    <a:gd name="T90" fmla="*/ 324 w 3226"/>
                    <a:gd name="T91" fmla="*/ 2436 h 3195"/>
                    <a:gd name="T92" fmla="*/ 162 w 3226"/>
                    <a:gd name="T93" fmla="*/ 1929 h 3195"/>
                    <a:gd name="T94" fmla="*/ 22 w 3226"/>
                    <a:gd name="T95" fmla="*/ 1822 h 3195"/>
                    <a:gd name="T96" fmla="*/ 9 w 3226"/>
                    <a:gd name="T97" fmla="*/ 1401 h 3195"/>
                    <a:gd name="T98" fmla="*/ 132 w 3226"/>
                    <a:gd name="T99" fmla="*/ 1275 h 3195"/>
                    <a:gd name="T100" fmla="*/ 335 w 3226"/>
                    <a:gd name="T101" fmla="*/ 788 h 3195"/>
                    <a:gd name="T102" fmla="*/ 339 w 3226"/>
                    <a:gd name="T103" fmla="*/ 614 h 3195"/>
                    <a:gd name="T104" fmla="*/ 651 w 3226"/>
                    <a:gd name="T105" fmla="*/ 323 h 3195"/>
                    <a:gd name="T106" fmla="*/ 824 w 3226"/>
                    <a:gd name="T107" fmla="*/ 346 h 3195"/>
                    <a:gd name="T108" fmla="*/ 1300 w 3226"/>
                    <a:gd name="T109" fmla="*/ 102 h 3195"/>
                    <a:gd name="T110" fmla="*/ 1445 w 3226"/>
                    <a:gd name="T111" fmla="*/ 2 h 3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26" h="3195">
                      <a:moveTo>
                        <a:pt x="1476" y="200"/>
                      </a:moveTo>
                      <a:lnTo>
                        <a:pt x="1414" y="506"/>
                      </a:lnTo>
                      <a:lnTo>
                        <a:pt x="1405" y="535"/>
                      </a:lnTo>
                      <a:lnTo>
                        <a:pt x="1394" y="562"/>
                      </a:lnTo>
                      <a:lnTo>
                        <a:pt x="1378" y="586"/>
                      </a:lnTo>
                      <a:lnTo>
                        <a:pt x="1358" y="609"/>
                      </a:lnTo>
                      <a:lnTo>
                        <a:pt x="1335" y="628"/>
                      </a:lnTo>
                      <a:lnTo>
                        <a:pt x="1311" y="643"/>
                      </a:lnTo>
                      <a:lnTo>
                        <a:pt x="1283" y="656"/>
                      </a:lnTo>
                      <a:lnTo>
                        <a:pt x="1227" y="676"/>
                      </a:lnTo>
                      <a:lnTo>
                        <a:pt x="1174" y="701"/>
                      </a:lnTo>
                      <a:lnTo>
                        <a:pt x="1146" y="711"/>
                      </a:lnTo>
                      <a:lnTo>
                        <a:pt x="1117" y="718"/>
                      </a:lnTo>
                      <a:lnTo>
                        <a:pt x="1087" y="720"/>
                      </a:lnTo>
                      <a:lnTo>
                        <a:pt x="1057" y="718"/>
                      </a:lnTo>
                      <a:lnTo>
                        <a:pt x="1028" y="711"/>
                      </a:lnTo>
                      <a:lnTo>
                        <a:pt x="1001" y="701"/>
                      </a:lnTo>
                      <a:lnTo>
                        <a:pt x="974" y="686"/>
                      </a:lnTo>
                      <a:lnTo>
                        <a:pt x="711" y="513"/>
                      </a:lnTo>
                      <a:lnTo>
                        <a:pt x="518" y="705"/>
                      </a:lnTo>
                      <a:lnTo>
                        <a:pt x="693" y="965"/>
                      </a:lnTo>
                      <a:lnTo>
                        <a:pt x="708" y="992"/>
                      </a:lnTo>
                      <a:lnTo>
                        <a:pt x="719" y="1019"/>
                      </a:lnTo>
                      <a:lnTo>
                        <a:pt x="725" y="1048"/>
                      </a:lnTo>
                      <a:lnTo>
                        <a:pt x="727" y="1077"/>
                      </a:lnTo>
                      <a:lnTo>
                        <a:pt x="725" y="1106"/>
                      </a:lnTo>
                      <a:lnTo>
                        <a:pt x="718" y="1135"/>
                      </a:lnTo>
                      <a:lnTo>
                        <a:pt x="706" y="1163"/>
                      </a:lnTo>
                      <a:lnTo>
                        <a:pt x="683" y="1216"/>
                      </a:lnTo>
                      <a:lnTo>
                        <a:pt x="662" y="1270"/>
                      </a:lnTo>
                      <a:lnTo>
                        <a:pt x="650" y="1298"/>
                      </a:lnTo>
                      <a:lnTo>
                        <a:pt x="634" y="1323"/>
                      </a:lnTo>
                      <a:lnTo>
                        <a:pt x="615" y="1345"/>
                      </a:lnTo>
                      <a:lnTo>
                        <a:pt x="592" y="1364"/>
                      </a:lnTo>
                      <a:lnTo>
                        <a:pt x="567" y="1381"/>
                      </a:lnTo>
                      <a:lnTo>
                        <a:pt x="540" y="1393"/>
                      </a:lnTo>
                      <a:lnTo>
                        <a:pt x="511" y="1401"/>
                      </a:lnTo>
                      <a:lnTo>
                        <a:pt x="202" y="1461"/>
                      </a:lnTo>
                      <a:lnTo>
                        <a:pt x="202" y="1733"/>
                      </a:lnTo>
                      <a:lnTo>
                        <a:pt x="511" y="1794"/>
                      </a:lnTo>
                      <a:lnTo>
                        <a:pt x="540" y="1802"/>
                      </a:lnTo>
                      <a:lnTo>
                        <a:pt x="567" y="1815"/>
                      </a:lnTo>
                      <a:lnTo>
                        <a:pt x="593" y="1831"/>
                      </a:lnTo>
                      <a:lnTo>
                        <a:pt x="615" y="1850"/>
                      </a:lnTo>
                      <a:lnTo>
                        <a:pt x="634" y="1872"/>
                      </a:lnTo>
                      <a:lnTo>
                        <a:pt x="650" y="1897"/>
                      </a:lnTo>
                      <a:lnTo>
                        <a:pt x="662" y="1925"/>
                      </a:lnTo>
                      <a:lnTo>
                        <a:pt x="683" y="1979"/>
                      </a:lnTo>
                      <a:lnTo>
                        <a:pt x="707" y="2032"/>
                      </a:lnTo>
                      <a:lnTo>
                        <a:pt x="718" y="2060"/>
                      </a:lnTo>
                      <a:lnTo>
                        <a:pt x="725" y="2089"/>
                      </a:lnTo>
                      <a:lnTo>
                        <a:pt x="727" y="2118"/>
                      </a:lnTo>
                      <a:lnTo>
                        <a:pt x="725" y="2148"/>
                      </a:lnTo>
                      <a:lnTo>
                        <a:pt x="719" y="2176"/>
                      </a:lnTo>
                      <a:lnTo>
                        <a:pt x="708" y="2204"/>
                      </a:lnTo>
                      <a:lnTo>
                        <a:pt x="693" y="2230"/>
                      </a:lnTo>
                      <a:lnTo>
                        <a:pt x="518" y="2490"/>
                      </a:lnTo>
                      <a:lnTo>
                        <a:pt x="713" y="2682"/>
                      </a:lnTo>
                      <a:lnTo>
                        <a:pt x="974" y="2509"/>
                      </a:lnTo>
                      <a:lnTo>
                        <a:pt x="1001" y="2494"/>
                      </a:lnTo>
                      <a:lnTo>
                        <a:pt x="1028" y="2484"/>
                      </a:lnTo>
                      <a:lnTo>
                        <a:pt x="1057" y="2478"/>
                      </a:lnTo>
                      <a:lnTo>
                        <a:pt x="1087" y="2475"/>
                      </a:lnTo>
                      <a:lnTo>
                        <a:pt x="1117" y="2478"/>
                      </a:lnTo>
                      <a:lnTo>
                        <a:pt x="1146" y="2485"/>
                      </a:lnTo>
                      <a:lnTo>
                        <a:pt x="1174" y="2495"/>
                      </a:lnTo>
                      <a:lnTo>
                        <a:pt x="1228" y="2519"/>
                      </a:lnTo>
                      <a:lnTo>
                        <a:pt x="1283" y="2540"/>
                      </a:lnTo>
                      <a:lnTo>
                        <a:pt x="1311" y="2552"/>
                      </a:lnTo>
                      <a:lnTo>
                        <a:pt x="1336" y="2567"/>
                      </a:lnTo>
                      <a:lnTo>
                        <a:pt x="1359" y="2587"/>
                      </a:lnTo>
                      <a:lnTo>
                        <a:pt x="1378" y="2609"/>
                      </a:lnTo>
                      <a:lnTo>
                        <a:pt x="1394" y="2634"/>
                      </a:lnTo>
                      <a:lnTo>
                        <a:pt x="1406" y="2660"/>
                      </a:lnTo>
                      <a:lnTo>
                        <a:pt x="1415" y="2690"/>
                      </a:lnTo>
                      <a:lnTo>
                        <a:pt x="1476" y="2995"/>
                      </a:lnTo>
                      <a:lnTo>
                        <a:pt x="1750" y="2995"/>
                      </a:lnTo>
                      <a:lnTo>
                        <a:pt x="1813" y="2690"/>
                      </a:lnTo>
                      <a:lnTo>
                        <a:pt x="1821" y="2660"/>
                      </a:lnTo>
                      <a:lnTo>
                        <a:pt x="1832" y="2634"/>
                      </a:lnTo>
                      <a:lnTo>
                        <a:pt x="1849" y="2609"/>
                      </a:lnTo>
                      <a:lnTo>
                        <a:pt x="1868" y="2587"/>
                      </a:lnTo>
                      <a:lnTo>
                        <a:pt x="1891" y="2567"/>
                      </a:lnTo>
                      <a:lnTo>
                        <a:pt x="1916" y="2552"/>
                      </a:lnTo>
                      <a:lnTo>
                        <a:pt x="1944" y="2540"/>
                      </a:lnTo>
                      <a:lnTo>
                        <a:pt x="1998" y="2519"/>
                      </a:lnTo>
                      <a:lnTo>
                        <a:pt x="2052" y="2495"/>
                      </a:lnTo>
                      <a:lnTo>
                        <a:pt x="2081" y="2485"/>
                      </a:lnTo>
                      <a:lnTo>
                        <a:pt x="2110" y="2478"/>
                      </a:lnTo>
                      <a:lnTo>
                        <a:pt x="2140" y="2475"/>
                      </a:lnTo>
                      <a:lnTo>
                        <a:pt x="2170" y="2478"/>
                      </a:lnTo>
                      <a:lnTo>
                        <a:pt x="2198" y="2484"/>
                      </a:lnTo>
                      <a:lnTo>
                        <a:pt x="2226" y="2494"/>
                      </a:lnTo>
                      <a:lnTo>
                        <a:pt x="2252" y="2509"/>
                      </a:lnTo>
                      <a:lnTo>
                        <a:pt x="2514" y="2682"/>
                      </a:lnTo>
                      <a:lnTo>
                        <a:pt x="2708" y="2490"/>
                      </a:lnTo>
                      <a:lnTo>
                        <a:pt x="2534" y="2230"/>
                      </a:lnTo>
                      <a:lnTo>
                        <a:pt x="2518" y="2204"/>
                      </a:lnTo>
                      <a:lnTo>
                        <a:pt x="2508" y="2176"/>
                      </a:lnTo>
                      <a:lnTo>
                        <a:pt x="2502" y="2148"/>
                      </a:lnTo>
                      <a:lnTo>
                        <a:pt x="2500" y="2118"/>
                      </a:lnTo>
                      <a:lnTo>
                        <a:pt x="2502" y="2089"/>
                      </a:lnTo>
                      <a:lnTo>
                        <a:pt x="2509" y="2060"/>
                      </a:lnTo>
                      <a:lnTo>
                        <a:pt x="2520" y="2032"/>
                      </a:lnTo>
                      <a:lnTo>
                        <a:pt x="2544" y="1979"/>
                      </a:lnTo>
                      <a:lnTo>
                        <a:pt x="2565" y="1925"/>
                      </a:lnTo>
                      <a:lnTo>
                        <a:pt x="2577" y="1897"/>
                      </a:lnTo>
                      <a:lnTo>
                        <a:pt x="2592" y="1872"/>
                      </a:lnTo>
                      <a:lnTo>
                        <a:pt x="2612" y="1849"/>
                      </a:lnTo>
                      <a:lnTo>
                        <a:pt x="2635" y="1831"/>
                      </a:lnTo>
                      <a:lnTo>
                        <a:pt x="2659" y="1815"/>
                      </a:lnTo>
                      <a:lnTo>
                        <a:pt x="2686" y="1802"/>
                      </a:lnTo>
                      <a:lnTo>
                        <a:pt x="2716" y="1794"/>
                      </a:lnTo>
                      <a:lnTo>
                        <a:pt x="3024" y="1733"/>
                      </a:lnTo>
                      <a:lnTo>
                        <a:pt x="3024" y="1461"/>
                      </a:lnTo>
                      <a:lnTo>
                        <a:pt x="2716" y="1400"/>
                      </a:lnTo>
                      <a:lnTo>
                        <a:pt x="2686" y="1392"/>
                      </a:lnTo>
                      <a:lnTo>
                        <a:pt x="2659" y="1381"/>
                      </a:lnTo>
                      <a:lnTo>
                        <a:pt x="2635" y="1364"/>
                      </a:lnTo>
                      <a:lnTo>
                        <a:pt x="2612" y="1345"/>
                      </a:lnTo>
                      <a:lnTo>
                        <a:pt x="2592" y="1323"/>
                      </a:lnTo>
                      <a:lnTo>
                        <a:pt x="2577" y="1298"/>
                      </a:lnTo>
                      <a:lnTo>
                        <a:pt x="2564" y="1270"/>
                      </a:lnTo>
                      <a:lnTo>
                        <a:pt x="2544" y="1215"/>
                      </a:lnTo>
                      <a:lnTo>
                        <a:pt x="2520" y="1163"/>
                      </a:lnTo>
                      <a:lnTo>
                        <a:pt x="2509" y="1135"/>
                      </a:lnTo>
                      <a:lnTo>
                        <a:pt x="2502" y="1106"/>
                      </a:lnTo>
                      <a:lnTo>
                        <a:pt x="2500" y="1077"/>
                      </a:lnTo>
                      <a:lnTo>
                        <a:pt x="2502" y="1048"/>
                      </a:lnTo>
                      <a:lnTo>
                        <a:pt x="2508" y="1019"/>
                      </a:lnTo>
                      <a:lnTo>
                        <a:pt x="2519" y="992"/>
                      </a:lnTo>
                      <a:lnTo>
                        <a:pt x="2534" y="965"/>
                      </a:lnTo>
                      <a:lnTo>
                        <a:pt x="2708" y="705"/>
                      </a:lnTo>
                      <a:lnTo>
                        <a:pt x="2514" y="513"/>
                      </a:lnTo>
                      <a:lnTo>
                        <a:pt x="2252" y="686"/>
                      </a:lnTo>
                      <a:lnTo>
                        <a:pt x="2225" y="701"/>
                      </a:lnTo>
                      <a:lnTo>
                        <a:pt x="2197" y="711"/>
                      </a:lnTo>
                      <a:lnTo>
                        <a:pt x="2170" y="718"/>
                      </a:lnTo>
                      <a:lnTo>
                        <a:pt x="2140" y="720"/>
                      </a:lnTo>
                      <a:lnTo>
                        <a:pt x="2110" y="718"/>
                      </a:lnTo>
                      <a:lnTo>
                        <a:pt x="2081" y="711"/>
                      </a:lnTo>
                      <a:lnTo>
                        <a:pt x="2052" y="700"/>
                      </a:lnTo>
                      <a:lnTo>
                        <a:pt x="1998" y="676"/>
                      </a:lnTo>
                      <a:lnTo>
                        <a:pt x="1944" y="656"/>
                      </a:lnTo>
                      <a:lnTo>
                        <a:pt x="1916" y="643"/>
                      </a:lnTo>
                      <a:lnTo>
                        <a:pt x="1890" y="628"/>
                      </a:lnTo>
                      <a:lnTo>
                        <a:pt x="1868" y="609"/>
                      </a:lnTo>
                      <a:lnTo>
                        <a:pt x="1849" y="586"/>
                      </a:lnTo>
                      <a:lnTo>
                        <a:pt x="1832" y="562"/>
                      </a:lnTo>
                      <a:lnTo>
                        <a:pt x="1820" y="535"/>
                      </a:lnTo>
                      <a:lnTo>
                        <a:pt x="1813" y="506"/>
                      </a:lnTo>
                      <a:lnTo>
                        <a:pt x="1750" y="200"/>
                      </a:lnTo>
                      <a:lnTo>
                        <a:pt x="1476" y="200"/>
                      </a:lnTo>
                      <a:close/>
                      <a:moveTo>
                        <a:pt x="1750" y="0"/>
                      </a:moveTo>
                      <a:lnTo>
                        <a:pt x="1782" y="2"/>
                      </a:lnTo>
                      <a:lnTo>
                        <a:pt x="1812" y="9"/>
                      </a:lnTo>
                      <a:lnTo>
                        <a:pt x="1840" y="20"/>
                      </a:lnTo>
                      <a:lnTo>
                        <a:pt x="1866" y="36"/>
                      </a:lnTo>
                      <a:lnTo>
                        <a:pt x="1889" y="55"/>
                      </a:lnTo>
                      <a:lnTo>
                        <a:pt x="1910" y="78"/>
                      </a:lnTo>
                      <a:lnTo>
                        <a:pt x="1927" y="102"/>
                      </a:lnTo>
                      <a:lnTo>
                        <a:pt x="1940" y="131"/>
                      </a:lnTo>
                      <a:lnTo>
                        <a:pt x="1948" y="160"/>
                      </a:lnTo>
                      <a:lnTo>
                        <a:pt x="2010" y="467"/>
                      </a:lnTo>
                      <a:lnTo>
                        <a:pt x="2076" y="491"/>
                      </a:lnTo>
                      <a:lnTo>
                        <a:pt x="2140" y="520"/>
                      </a:lnTo>
                      <a:lnTo>
                        <a:pt x="2403" y="346"/>
                      </a:lnTo>
                      <a:lnTo>
                        <a:pt x="2428" y="332"/>
                      </a:lnTo>
                      <a:lnTo>
                        <a:pt x="2456" y="322"/>
                      </a:lnTo>
                      <a:lnTo>
                        <a:pt x="2485" y="316"/>
                      </a:lnTo>
                      <a:lnTo>
                        <a:pt x="2514" y="314"/>
                      </a:lnTo>
                      <a:lnTo>
                        <a:pt x="2546" y="316"/>
                      </a:lnTo>
                      <a:lnTo>
                        <a:pt x="2576" y="323"/>
                      </a:lnTo>
                      <a:lnTo>
                        <a:pt x="2605" y="335"/>
                      </a:lnTo>
                      <a:lnTo>
                        <a:pt x="2633" y="351"/>
                      </a:lnTo>
                      <a:lnTo>
                        <a:pt x="2657" y="372"/>
                      </a:lnTo>
                      <a:lnTo>
                        <a:pt x="2851" y="564"/>
                      </a:lnTo>
                      <a:lnTo>
                        <a:pt x="2872" y="588"/>
                      </a:lnTo>
                      <a:lnTo>
                        <a:pt x="2887" y="614"/>
                      </a:lnTo>
                      <a:lnTo>
                        <a:pt x="2900" y="641"/>
                      </a:lnTo>
                      <a:lnTo>
                        <a:pt x="2907" y="671"/>
                      </a:lnTo>
                      <a:lnTo>
                        <a:pt x="2910" y="701"/>
                      </a:lnTo>
                      <a:lnTo>
                        <a:pt x="2908" y="730"/>
                      </a:lnTo>
                      <a:lnTo>
                        <a:pt x="2903" y="760"/>
                      </a:lnTo>
                      <a:lnTo>
                        <a:pt x="2891" y="788"/>
                      </a:lnTo>
                      <a:lnTo>
                        <a:pt x="2876" y="816"/>
                      </a:lnTo>
                      <a:lnTo>
                        <a:pt x="2702" y="1076"/>
                      </a:lnTo>
                      <a:lnTo>
                        <a:pt x="2730" y="1140"/>
                      </a:lnTo>
                      <a:lnTo>
                        <a:pt x="2755" y="1205"/>
                      </a:lnTo>
                      <a:lnTo>
                        <a:pt x="3065" y="1265"/>
                      </a:lnTo>
                      <a:lnTo>
                        <a:pt x="3094" y="1275"/>
                      </a:lnTo>
                      <a:lnTo>
                        <a:pt x="3122" y="1287"/>
                      </a:lnTo>
                      <a:lnTo>
                        <a:pt x="3148" y="1304"/>
                      </a:lnTo>
                      <a:lnTo>
                        <a:pt x="3171" y="1324"/>
                      </a:lnTo>
                      <a:lnTo>
                        <a:pt x="3190" y="1347"/>
                      </a:lnTo>
                      <a:lnTo>
                        <a:pt x="3206" y="1373"/>
                      </a:lnTo>
                      <a:lnTo>
                        <a:pt x="3217" y="1401"/>
                      </a:lnTo>
                      <a:lnTo>
                        <a:pt x="3224" y="1431"/>
                      </a:lnTo>
                      <a:lnTo>
                        <a:pt x="3226" y="1461"/>
                      </a:lnTo>
                      <a:lnTo>
                        <a:pt x="3226" y="1733"/>
                      </a:lnTo>
                      <a:lnTo>
                        <a:pt x="3224" y="1765"/>
                      </a:lnTo>
                      <a:lnTo>
                        <a:pt x="3217" y="1794"/>
                      </a:lnTo>
                      <a:lnTo>
                        <a:pt x="3206" y="1822"/>
                      </a:lnTo>
                      <a:lnTo>
                        <a:pt x="3190" y="1848"/>
                      </a:lnTo>
                      <a:lnTo>
                        <a:pt x="3171" y="1871"/>
                      </a:lnTo>
                      <a:lnTo>
                        <a:pt x="3148" y="1891"/>
                      </a:lnTo>
                      <a:lnTo>
                        <a:pt x="3122" y="1908"/>
                      </a:lnTo>
                      <a:lnTo>
                        <a:pt x="3094" y="1921"/>
                      </a:lnTo>
                      <a:lnTo>
                        <a:pt x="3065" y="1929"/>
                      </a:lnTo>
                      <a:lnTo>
                        <a:pt x="2755" y="1990"/>
                      </a:lnTo>
                      <a:lnTo>
                        <a:pt x="2730" y="2056"/>
                      </a:lnTo>
                      <a:lnTo>
                        <a:pt x="2702" y="2119"/>
                      </a:lnTo>
                      <a:lnTo>
                        <a:pt x="2876" y="2379"/>
                      </a:lnTo>
                      <a:lnTo>
                        <a:pt x="2891" y="2406"/>
                      </a:lnTo>
                      <a:lnTo>
                        <a:pt x="2903" y="2436"/>
                      </a:lnTo>
                      <a:lnTo>
                        <a:pt x="2908" y="2465"/>
                      </a:lnTo>
                      <a:lnTo>
                        <a:pt x="2910" y="2495"/>
                      </a:lnTo>
                      <a:lnTo>
                        <a:pt x="2907" y="2524"/>
                      </a:lnTo>
                      <a:lnTo>
                        <a:pt x="2900" y="2554"/>
                      </a:lnTo>
                      <a:lnTo>
                        <a:pt x="2887" y="2582"/>
                      </a:lnTo>
                      <a:lnTo>
                        <a:pt x="2872" y="2607"/>
                      </a:lnTo>
                      <a:lnTo>
                        <a:pt x="2851" y="2632"/>
                      </a:lnTo>
                      <a:lnTo>
                        <a:pt x="2657" y="2824"/>
                      </a:lnTo>
                      <a:lnTo>
                        <a:pt x="2633" y="2844"/>
                      </a:lnTo>
                      <a:lnTo>
                        <a:pt x="2605" y="2860"/>
                      </a:lnTo>
                      <a:lnTo>
                        <a:pt x="2576" y="2873"/>
                      </a:lnTo>
                      <a:lnTo>
                        <a:pt x="2546" y="2880"/>
                      </a:lnTo>
                      <a:lnTo>
                        <a:pt x="2514" y="2882"/>
                      </a:lnTo>
                      <a:lnTo>
                        <a:pt x="2485" y="2880"/>
                      </a:lnTo>
                      <a:lnTo>
                        <a:pt x="2457" y="2874"/>
                      </a:lnTo>
                      <a:lnTo>
                        <a:pt x="2429" y="2864"/>
                      </a:lnTo>
                      <a:lnTo>
                        <a:pt x="2403" y="2848"/>
                      </a:lnTo>
                      <a:lnTo>
                        <a:pt x="2140" y="2675"/>
                      </a:lnTo>
                      <a:lnTo>
                        <a:pt x="2077" y="2703"/>
                      </a:lnTo>
                      <a:lnTo>
                        <a:pt x="2010" y="2729"/>
                      </a:lnTo>
                      <a:lnTo>
                        <a:pt x="1948" y="3034"/>
                      </a:lnTo>
                      <a:lnTo>
                        <a:pt x="1940" y="3065"/>
                      </a:lnTo>
                      <a:lnTo>
                        <a:pt x="1927" y="3092"/>
                      </a:lnTo>
                      <a:lnTo>
                        <a:pt x="1910" y="3118"/>
                      </a:lnTo>
                      <a:lnTo>
                        <a:pt x="1890" y="3139"/>
                      </a:lnTo>
                      <a:lnTo>
                        <a:pt x="1866" y="3159"/>
                      </a:lnTo>
                      <a:lnTo>
                        <a:pt x="1841" y="3174"/>
                      </a:lnTo>
                      <a:lnTo>
                        <a:pt x="1812" y="3185"/>
                      </a:lnTo>
                      <a:lnTo>
                        <a:pt x="1782" y="3192"/>
                      </a:lnTo>
                      <a:lnTo>
                        <a:pt x="1750" y="3195"/>
                      </a:lnTo>
                      <a:lnTo>
                        <a:pt x="1476" y="3195"/>
                      </a:lnTo>
                      <a:lnTo>
                        <a:pt x="1445" y="3192"/>
                      </a:lnTo>
                      <a:lnTo>
                        <a:pt x="1415" y="3185"/>
                      </a:lnTo>
                      <a:lnTo>
                        <a:pt x="1386" y="3174"/>
                      </a:lnTo>
                      <a:lnTo>
                        <a:pt x="1360" y="3159"/>
                      </a:lnTo>
                      <a:lnTo>
                        <a:pt x="1337" y="3140"/>
                      </a:lnTo>
                      <a:lnTo>
                        <a:pt x="1317" y="3118"/>
                      </a:lnTo>
                      <a:lnTo>
                        <a:pt x="1300" y="3092"/>
                      </a:lnTo>
                      <a:lnTo>
                        <a:pt x="1287" y="3065"/>
                      </a:lnTo>
                      <a:lnTo>
                        <a:pt x="1279" y="3034"/>
                      </a:lnTo>
                      <a:lnTo>
                        <a:pt x="1217" y="2729"/>
                      </a:lnTo>
                      <a:lnTo>
                        <a:pt x="1151" y="2703"/>
                      </a:lnTo>
                      <a:lnTo>
                        <a:pt x="1087" y="2675"/>
                      </a:lnTo>
                      <a:lnTo>
                        <a:pt x="824" y="2848"/>
                      </a:lnTo>
                      <a:lnTo>
                        <a:pt x="798" y="2864"/>
                      </a:lnTo>
                      <a:lnTo>
                        <a:pt x="770" y="2874"/>
                      </a:lnTo>
                      <a:lnTo>
                        <a:pt x="741" y="2880"/>
                      </a:lnTo>
                      <a:lnTo>
                        <a:pt x="713" y="2882"/>
                      </a:lnTo>
                      <a:lnTo>
                        <a:pt x="682" y="2880"/>
                      </a:lnTo>
                      <a:lnTo>
                        <a:pt x="651" y="2873"/>
                      </a:lnTo>
                      <a:lnTo>
                        <a:pt x="622" y="2860"/>
                      </a:lnTo>
                      <a:lnTo>
                        <a:pt x="595" y="2844"/>
                      </a:lnTo>
                      <a:lnTo>
                        <a:pt x="570" y="2824"/>
                      </a:lnTo>
                      <a:lnTo>
                        <a:pt x="375" y="2632"/>
                      </a:lnTo>
                      <a:lnTo>
                        <a:pt x="355" y="2607"/>
                      </a:lnTo>
                      <a:lnTo>
                        <a:pt x="339" y="2582"/>
                      </a:lnTo>
                      <a:lnTo>
                        <a:pt x="327" y="2554"/>
                      </a:lnTo>
                      <a:lnTo>
                        <a:pt x="320" y="2524"/>
                      </a:lnTo>
                      <a:lnTo>
                        <a:pt x="317" y="2495"/>
                      </a:lnTo>
                      <a:lnTo>
                        <a:pt x="319" y="2465"/>
                      </a:lnTo>
                      <a:lnTo>
                        <a:pt x="324" y="2436"/>
                      </a:lnTo>
                      <a:lnTo>
                        <a:pt x="335" y="2406"/>
                      </a:lnTo>
                      <a:lnTo>
                        <a:pt x="351" y="2379"/>
                      </a:lnTo>
                      <a:lnTo>
                        <a:pt x="526" y="2119"/>
                      </a:lnTo>
                      <a:lnTo>
                        <a:pt x="497" y="2056"/>
                      </a:lnTo>
                      <a:lnTo>
                        <a:pt x="471" y="1990"/>
                      </a:lnTo>
                      <a:lnTo>
                        <a:pt x="162" y="1929"/>
                      </a:lnTo>
                      <a:lnTo>
                        <a:pt x="132" y="1921"/>
                      </a:lnTo>
                      <a:lnTo>
                        <a:pt x="104" y="1908"/>
                      </a:lnTo>
                      <a:lnTo>
                        <a:pt x="78" y="1891"/>
                      </a:lnTo>
                      <a:lnTo>
                        <a:pt x="56" y="1871"/>
                      </a:lnTo>
                      <a:lnTo>
                        <a:pt x="37" y="1848"/>
                      </a:lnTo>
                      <a:lnTo>
                        <a:pt x="22" y="1822"/>
                      </a:lnTo>
                      <a:lnTo>
                        <a:pt x="9" y="1794"/>
                      </a:lnTo>
                      <a:lnTo>
                        <a:pt x="2" y="1765"/>
                      </a:lnTo>
                      <a:lnTo>
                        <a:pt x="0" y="1733"/>
                      </a:lnTo>
                      <a:lnTo>
                        <a:pt x="0" y="1461"/>
                      </a:lnTo>
                      <a:lnTo>
                        <a:pt x="2" y="1431"/>
                      </a:lnTo>
                      <a:lnTo>
                        <a:pt x="9" y="1401"/>
                      </a:lnTo>
                      <a:lnTo>
                        <a:pt x="22" y="1373"/>
                      </a:lnTo>
                      <a:lnTo>
                        <a:pt x="37" y="1347"/>
                      </a:lnTo>
                      <a:lnTo>
                        <a:pt x="56" y="1324"/>
                      </a:lnTo>
                      <a:lnTo>
                        <a:pt x="78" y="1304"/>
                      </a:lnTo>
                      <a:lnTo>
                        <a:pt x="104" y="1287"/>
                      </a:lnTo>
                      <a:lnTo>
                        <a:pt x="132" y="1275"/>
                      </a:lnTo>
                      <a:lnTo>
                        <a:pt x="162" y="1265"/>
                      </a:lnTo>
                      <a:lnTo>
                        <a:pt x="471" y="1205"/>
                      </a:lnTo>
                      <a:lnTo>
                        <a:pt x="497" y="1140"/>
                      </a:lnTo>
                      <a:lnTo>
                        <a:pt x="526" y="1076"/>
                      </a:lnTo>
                      <a:lnTo>
                        <a:pt x="351" y="816"/>
                      </a:lnTo>
                      <a:lnTo>
                        <a:pt x="335" y="788"/>
                      </a:lnTo>
                      <a:lnTo>
                        <a:pt x="324" y="760"/>
                      </a:lnTo>
                      <a:lnTo>
                        <a:pt x="319" y="730"/>
                      </a:lnTo>
                      <a:lnTo>
                        <a:pt x="317" y="701"/>
                      </a:lnTo>
                      <a:lnTo>
                        <a:pt x="320" y="671"/>
                      </a:lnTo>
                      <a:lnTo>
                        <a:pt x="327" y="641"/>
                      </a:lnTo>
                      <a:lnTo>
                        <a:pt x="339" y="614"/>
                      </a:lnTo>
                      <a:lnTo>
                        <a:pt x="355" y="588"/>
                      </a:lnTo>
                      <a:lnTo>
                        <a:pt x="375" y="564"/>
                      </a:lnTo>
                      <a:lnTo>
                        <a:pt x="570" y="372"/>
                      </a:lnTo>
                      <a:lnTo>
                        <a:pt x="595" y="351"/>
                      </a:lnTo>
                      <a:lnTo>
                        <a:pt x="622" y="335"/>
                      </a:lnTo>
                      <a:lnTo>
                        <a:pt x="651" y="323"/>
                      </a:lnTo>
                      <a:lnTo>
                        <a:pt x="682" y="316"/>
                      </a:lnTo>
                      <a:lnTo>
                        <a:pt x="713" y="314"/>
                      </a:lnTo>
                      <a:lnTo>
                        <a:pt x="741" y="316"/>
                      </a:lnTo>
                      <a:lnTo>
                        <a:pt x="770" y="322"/>
                      </a:lnTo>
                      <a:lnTo>
                        <a:pt x="798" y="332"/>
                      </a:lnTo>
                      <a:lnTo>
                        <a:pt x="824" y="346"/>
                      </a:lnTo>
                      <a:lnTo>
                        <a:pt x="1087" y="520"/>
                      </a:lnTo>
                      <a:lnTo>
                        <a:pt x="1151" y="492"/>
                      </a:lnTo>
                      <a:lnTo>
                        <a:pt x="1217" y="467"/>
                      </a:lnTo>
                      <a:lnTo>
                        <a:pt x="1279" y="160"/>
                      </a:lnTo>
                      <a:lnTo>
                        <a:pt x="1287" y="131"/>
                      </a:lnTo>
                      <a:lnTo>
                        <a:pt x="1300" y="102"/>
                      </a:lnTo>
                      <a:lnTo>
                        <a:pt x="1317" y="78"/>
                      </a:lnTo>
                      <a:lnTo>
                        <a:pt x="1337" y="55"/>
                      </a:lnTo>
                      <a:lnTo>
                        <a:pt x="1360" y="36"/>
                      </a:lnTo>
                      <a:lnTo>
                        <a:pt x="1386" y="20"/>
                      </a:lnTo>
                      <a:lnTo>
                        <a:pt x="1415" y="9"/>
                      </a:lnTo>
                      <a:lnTo>
                        <a:pt x="1445" y="2"/>
                      </a:lnTo>
                      <a:lnTo>
                        <a:pt x="1476" y="0"/>
                      </a:lnTo>
                      <a:lnTo>
                        <a:pt x="175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5" name="Freeform 30"/>
                <p:cNvSpPr>
                  <a:spLocks noEditPoints="1"/>
                </p:cNvSpPr>
                <p:nvPr/>
              </p:nvSpPr>
              <p:spPr bwMode="auto">
                <a:xfrm>
                  <a:off x="13321" y="6209"/>
                  <a:ext cx="706" cy="699"/>
                </a:xfrm>
                <a:custGeom>
                  <a:avLst/>
                  <a:gdLst>
                    <a:gd name="T0" fmla="*/ 582 w 1412"/>
                    <a:gd name="T1" fmla="*/ 100 h 1398"/>
                    <a:gd name="T2" fmla="*/ 412 w 1412"/>
                    <a:gd name="T3" fmla="*/ 161 h 1398"/>
                    <a:gd name="T4" fmla="*/ 270 w 1412"/>
                    <a:gd name="T5" fmla="*/ 266 h 1398"/>
                    <a:gd name="T6" fmla="*/ 163 w 1412"/>
                    <a:gd name="T7" fmla="*/ 407 h 1398"/>
                    <a:gd name="T8" fmla="*/ 101 w 1412"/>
                    <a:gd name="T9" fmla="*/ 576 h 1398"/>
                    <a:gd name="T10" fmla="*/ 92 w 1412"/>
                    <a:gd name="T11" fmla="*/ 762 h 1398"/>
                    <a:gd name="T12" fmla="*/ 138 w 1412"/>
                    <a:gd name="T13" fmla="*/ 936 h 1398"/>
                    <a:gd name="T14" fmla="*/ 229 w 1412"/>
                    <a:gd name="T15" fmla="*/ 1087 h 1398"/>
                    <a:gd name="T16" fmla="*/ 361 w 1412"/>
                    <a:gd name="T17" fmla="*/ 1206 h 1398"/>
                    <a:gd name="T18" fmla="*/ 523 w 1412"/>
                    <a:gd name="T19" fmla="*/ 1282 h 1398"/>
                    <a:gd name="T20" fmla="*/ 707 w 1412"/>
                    <a:gd name="T21" fmla="*/ 1310 h 1398"/>
                    <a:gd name="T22" fmla="*/ 890 w 1412"/>
                    <a:gd name="T23" fmla="*/ 1282 h 1398"/>
                    <a:gd name="T24" fmla="*/ 1051 w 1412"/>
                    <a:gd name="T25" fmla="*/ 1206 h 1398"/>
                    <a:gd name="T26" fmla="*/ 1183 w 1412"/>
                    <a:gd name="T27" fmla="*/ 1087 h 1398"/>
                    <a:gd name="T28" fmla="*/ 1275 w 1412"/>
                    <a:gd name="T29" fmla="*/ 936 h 1398"/>
                    <a:gd name="T30" fmla="*/ 1320 w 1412"/>
                    <a:gd name="T31" fmla="*/ 762 h 1398"/>
                    <a:gd name="T32" fmla="*/ 1311 w 1412"/>
                    <a:gd name="T33" fmla="*/ 576 h 1398"/>
                    <a:gd name="T34" fmla="*/ 1249 w 1412"/>
                    <a:gd name="T35" fmla="*/ 407 h 1398"/>
                    <a:gd name="T36" fmla="*/ 1143 w 1412"/>
                    <a:gd name="T37" fmla="*/ 266 h 1398"/>
                    <a:gd name="T38" fmla="*/ 1001 w 1412"/>
                    <a:gd name="T39" fmla="*/ 161 h 1398"/>
                    <a:gd name="T40" fmla="*/ 830 w 1412"/>
                    <a:gd name="T41" fmla="*/ 100 h 1398"/>
                    <a:gd name="T42" fmla="*/ 707 w 1412"/>
                    <a:gd name="T43" fmla="*/ 0 h 1398"/>
                    <a:gd name="T44" fmla="*/ 905 w 1412"/>
                    <a:gd name="T45" fmla="*/ 27 h 1398"/>
                    <a:gd name="T46" fmla="*/ 1081 w 1412"/>
                    <a:gd name="T47" fmla="*/ 106 h 1398"/>
                    <a:gd name="T48" fmla="*/ 1227 w 1412"/>
                    <a:gd name="T49" fmla="*/ 227 h 1398"/>
                    <a:gd name="T50" fmla="*/ 1336 w 1412"/>
                    <a:gd name="T51" fmla="*/ 383 h 1398"/>
                    <a:gd name="T52" fmla="*/ 1399 w 1412"/>
                    <a:gd name="T53" fmla="*/ 565 h 1398"/>
                    <a:gd name="T54" fmla="*/ 1409 w 1412"/>
                    <a:gd name="T55" fmla="*/ 766 h 1398"/>
                    <a:gd name="T56" fmla="*/ 1363 w 1412"/>
                    <a:gd name="T57" fmla="*/ 956 h 1398"/>
                    <a:gd name="T58" fmla="*/ 1268 w 1412"/>
                    <a:gd name="T59" fmla="*/ 1121 h 1398"/>
                    <a:gd name="T60" fmla="*/ 1134 w 1412"/>
                    <a:gd name="T61" fmla="*/ 1255 h 1398"/>
                    <a:gd name="T62" fmla="*/ 966 w 1412"/>
                    <a:gd name="T63" fmla="*/ 1349 h 1398"/>
                    <a:gd name="T64" fmla="*/ 775 w 1412"/>
                    <a:gd name="T65" fmla="*/ 1395 h 1398"/>
                    <a:gd name="T66" fmla="*/ 573 w 1412"/>
                    <a:gd name="T67" fmla="*/ 1384 h 1398"/>
                    <a:gd name="T68" fmla="*/ 388 w 1412"/>
                    <a:gd name="T69" fmla="*/ 1322 h 1398"/>
                    <a:gd name="T70" fmla="*/ 230 w 1412"/>
                    <a:gd name="T71" fmla="*/ 1215 h 1398"/>
                    <a:gd name="T72" fmla="*/ 108 w 1412"/>
                    <a:gd name="T73" fmla="*/ 1069 h 1398"/>
                    <a:gd name="T74" fmla="*/ 28 w 1412"/>
                    <a:gd name="T75" fmla="*/ 895 h 1398"/>
                    <a:gd name="T76" fmla="*/ 0 w 1412"/>
                    <a:gd name="T77" fmla="*/ 699 h 1398"/>
                    <a:gd name="T78" fmla="*/ 28 w 1412"/>
                    <a:gd name="T79" fmla="*/ 502 h 1398"/>
                    <a:gd name="T80" fmla="*/ 108 w 1412"/>
                    <a:gd name="T81" fmla="*/ 328 h 1398"/>
                    <a:gd name="T82" fmla="*/ 230 w 1412"/>
                    <a:gd name="T83" fmla="*/ 183 h 1398"/>
                    <a:gd name="T84" fmla="*/ 388 w 1412"/>
                    <a:gd name="T85" fmla="*/ 74 h 1398"/>
                    <a:gd name="T86" fmla="*/ 573 w 1412"/>
                    <a:gd name="T87" fmla="*/ 12 h 1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12" h="1398">
                      <a:moveTo>
                        <a:pt x="707" y="87"/>
                      </a:moveTo>
                      <a:lnTo>
                        <a:pt x="643" y="90"/>
                      </a:lnTo>
                      <a:lnTo>
                        <a:pt x="582" y="100"/>
                      </a:lnTo>
                      <a:lnTo>
                        <a:pt x="523" y="114"/>
                      </a:lnTo>
                      <a:lnTo>
                        <a:pt x="465" y="135"/>
                      </a:lnTo>
                      <a:lnTo>
                        <a:pt x="412" y="161"/>
                      </a:lnTo>
                      <a:lnTo>
                        <a:pt x="361" y="192"/>
                      </a:lnTo>
                      <a:lnTo>
                        <a:pt x="314" y="226"/>
                      </a:lnTo>
                      <a:lnTo>
                        <a:pt x="270" y="266"/>
                      </a:lnTo>
                      <a:lnTo>
                        <a:pt x="229" y="309"/>
                      </a:lnTo>
                      <a:lnTo>
                        <a:pt x="194" y="357"/>
                      </a:lnTo>
                      <a:lnTo>
                        <a:pt x="163" y="407"/>
                      </a:lnTo>
                      <a:lnTo>
                        <a:pt x="138" y="460"/>
                      </a:lnTo>
                      <a:lnTo>
                        <a:pt x="116" y="516"/>
                      </a:lnTo>
                      <a:lnTo>
                        <a:pt x="101" y="576"/>
                      </a:lnTo>
                      <a:lnTo>
                        <a:pt x="92" y="636"/>
                      </a:lnTo>
                      <a:lnTo>
                        <a:pt x="88" y="699"/>
                      </a:lnTo>
                      <a:lnTo>
                        <a:pt x="92" y="762"/>
                      </a:lnTo>
                      <a:lnTo>
                        <a:pt x="101" y="822"/>
                      </a:lnTo>
                      <a:lnTo>
                        <a:pt x="116" y="881"/>
                      </a:lnTo>
                      <a:lnTo>
                        <a:pt x="138" y="936"/>
                      </a:lnTo>
                      <a:lnTo>
                        <a:pt x="163" y="990"/>
                      </a:lnTo>
                      <a:lnTo>
                        <a:pt x="194" y="1040"/>
                      </a:lnTo>
                      <a:lnTo>
                        <a:pt x="229" y="1087"/>
                      </a:lnTo>
                      <a:lnTo>
                        <a:pt x="270" y="1131"/>
                      </a:lnTo>
                      <a:lnTo>
                        <a:pt x="314" y="1170"/>
                      </a:lnTo>
                      <a:lnTo>
                        <a:pt x="361" y="1206"/>
                      </a:lnTo>
                      <a:lnTo>
                        <a:pt x="412" y="1236"/>
                      </a:lnTo>
                      <a:lnTo>
                        <a:pt x="465" y="1262"/>
                      </a:lnTo>
                      <a:lnTo>
                        <a:pt x="523" y="1282"/>
                      </a:lnTo>
                      <a:lnTo>
                        <a:pt x="582" y="1298"/>
                      </a:lnTo>
                      <a:lnTo>
                        <a:pt x="643" y="1307"/>
                      </a:lnTo>
                      <a:lnTo>
                        <a:pt x="707" y="1310"/>
                      </a:lnTo>
                      <a:lnTo>
                        <a:pt x="770" y="1307"/>
                      </a:lnTo>
                      <a:lnTo>
                        <a:pt x="830" y="1298"/>
                      </a:lnTo>
                      <a:lnTo>
                        <a:pt x="890" y="1282"/>
                      </a:lnTo>
                      <a:lnTo>
                        <a:pt x="947" y="1262"/>
                      </a:lnTo>
                      <a:lnTo>
                        <a:pt x="1001" y="1236"/>
                      </a:lnTo>
                      <a:lnTo>
                        <a:pt x="1051" y="1206"/>
                      </a:lnTo>
                      <a:lnTo>
                        <a:pt x="1099" y="1170"/>
                      </a:lnTo>
                      <a:lnTo>
                        <a:pt x="1143" y="1131"/>
                      </a:lnTo>
                      <a:lnTo>
                        <a:pt x="1183" y="1087"/>
                      </a:lnTo>
                      <a:lnTo>
                        <a:pt x="1218" y="1040"/>
                      </a:lnTo>
                      <a:lnTo>
                        <a:pt x="1249" y="990"/>
                      </a:lnTo>
                      <a:lnTo>
                        <a:pt x="1275" y="936"/>
                      </a:lnTo>
                      <a:lnTo>
                        <a:pt x="1296" y="881"/>
                      </a:lnTo>
                      <a:lnTo>
                        <a:pt x="1311" y="822"/>
                      </a:lnTo>
                      <a:lnTo>
                        <a:pt x="1320" y="762"/>
                      </a:lnTo>
                      <a:lnTo>
                        <a:pt x="1323" y="699"/>
                      </a:lnTo>
                      <a:lnTo>
                        <a:pt x="1320" y="636"/>
                      </a:lnTo>
                      <a:lnTo>
                        <a:pt x="1311" y="576"/>
                      </a:lnTo>
                      <a:lnTo>
                        <a:pt x="1296" y="516"/>
                      </a:lnTo>
                      <a:lnTo>
                        <a:pt x="1275" y="460"/>
                      </a:lnTo>
                      <a:lnTo>
                        <a:pt x="1249" y="407"/>
                      </a:lnTo>
                      <a:lnTo>
                        <a:pt x="1218" y="357"/>
                      </a:lnTo>
                      <a:lnTo>
                        <a:pt x="1183" y="309"/>
                      </a:lnTo>
                      <a:lnTo>
                        <a:pt x="1143" y="266"/>
                      </a:lnTo>
                      <a:lnTo>
                        <a:pt x="1099" y="226"/>
                      </a:lnTo>
                      <a:lnTo>
                        <a:pt x="1051" y="192"/>
                      </a:lnTo>
                      <a:lnTo>
                        <a:pt x="1001" y="161"/>
                      </a:lnTo>
                      <a:lnTo>
                        <a:pt x="947" y="135"/>
                      </a:lnTo>
                      <a:lnTo>
                        <a:pt x="890" y="114"/>
                      </a:lnTo>
                      <a:lnTo>
                        <a:pt x="830" y="100"/>
                      </a:lnTo>
                      <a:lnTo>
                        <a:pt x="770" y="90"/>
                      </a:lnTo>
                      <a:lnTo>
                        <a:pt x="707" y="87"/>
                      </a:lnTo>
                      <a:close/>
                      <a:moveTo>
                        <a:pt x="707" y="0"/>
                      </a:moveTo>
                      <a:lnTo>
                        <a:pt x="775" y="3"/>
                      </a:lnTo>
                      <a:lnTo>
                        <a:pt x="841" y="12"/>
                      </a:lnTo>
                      <a:lnTo>
                        <a:pt x="905" y="27"/>
                      </a:lnTo>
                      <a:lnTo>
                        <a:pt x="966" y="49"/>
                      </a:lnTo>
                      <a:lnTo>
                        <a:pt x="1024" y="74"/>
                      </a:lnTo>
                      <a:lnTo>
                        <a:pt x="1081" y="106"/>
                      </a:lnTo>
                      <a:lnTo>
                        <a:pt x="1134" y="142"/>
                      </a:lnTo>
                      <a:lnTo>
                        <a:pt x="1182" y="183"/>
                      </a:lnTo>
                      <a:lnTo>
                        <a:pt x="1227" y="227"/>
                      </a:lnTo>
                      <a:lnTo>
                        <a:pt x="1268" y="275"/>
                      </a:lnTo>
                      <a:lnTo>
                        <a:pt x="1305" y="328"/>
                      </a:lnTo>
                      <a:lnTo>
                        <a:pt x="1336" y="383"/>
                      </a:lnTo>
                      <a:lnTo>
                        <a:pt x="1363" y="442"/>
                      </a:lnTo>
                      <a:lnTo>
                        <a:pt x="1383" y="502"/>
                      </a:lnTo>
                      <a:lnTo>
                        <a:pt x="1399" y="565"/>
                      </a:lnTo>
                      <a:lnTo>
                        <a:pt x="1409" y="632"/>
                      </a:lnTo>
                      <a:lnTo>
                        <a:pt x="1412" y="699"/>
                      </a:lnTo>
                      <a:lnTo>
                        <a:pt x="1409" y="766"/>
                      </a:lnTo>
                      <a:lnTo>
                        <a:pt x="1399" y="831"/>
                      </a:lnTo>
                      <a:lnTo>
                        <a:pt x="1383" y="895"/>
                      </a:lnTo>
                      <a:lnTo>
                        <a:pt x="1363" y="956"/>
                      </a:lnTo>
                      <a:lnTo>
                        <a:pt x="1336" y="1014"/>
                      </a:lnTo>
                      <a:lnTo>
                        <a:pt x="1305" y="1069"/>
                      </a:lnTo>
                      <a:lnTo>
                        <a:pt x="1268" y="1121"/>
                      </a:lnTo>
                      <a:lnTo>
                        <a:pt x="1227" y="1170"/>
                      </a:lnTo>
                      <a:lnTo>
                        <a:pt x="1182" y="1215"/>
                      </a:lnTo>
                      <a:lnTo>
                        <a:pt x="1134" y="1255"/>
                      </a:lnTo>
                      <a:lnTo>
                        <a:pt x="1081" y="1291"/>
                      </a:lnTo>
                      <a:lnTo>
                        <a:pt x="1024" y="1322"/>
                      </a:lnTo>
                      <a:lnTo>
                        <a:pt x="966" y="1349"/>
                      </a:lnTo>
                      <a:lnTo>
                        <a:pt x="905" y="1369"/>
                      </a:lnTo>
                      <a:lnTo>
                        <a:pt x="841" y="1384"/>
                      </a:lnTo>
                      <a:lnTo>
                        <a:pt x="775" y="1395"/>
                      </a:lnTo>
                      <a:lnTo>
                        <a:pt x="707" y="1398"/>
                      </a:lnTo>
                      <a:lnTo>
                        <a:pt x="639" y="1395"/>
                      </a:lnTo>
                      <a:lnTo>
                        <a:pt x="573" y="1384"/>
                      </a:lnTo>
                      <a:lnTo>
                        <a:pt x="508" y="1369"/>
                      </a:lnTo>
                      <a:lnTo>
                        <a:pt x="447" y="1349"/>
                      </a:lnTo>
                      <a:lnTo>
                        <a:pt x="388" y="1322"/>
                      </a:lnTo>
                      <a:lnTo>
                        <a:pt x="331" y="1291"/>
                      </a:lnTo>
                      <a:lnTo>
                        <a:pt x="279" y="1255"/>
                      </a:lnTo>
                      <a:lnTo>
                        <a:pt x="230" y="1215"/>
                      </a:lnTo>
                      <a:lnTo>
                        <a:pt x="185" y="1170"/>
                      </a:lnTo>
                      <a:lnTo>
                        <a:pt x="145" y="1121"/>
                      </a:lnTo>
                      <a:lnTo>
                        <a:pt x="108" y="1069"/>
                      </a:lnTo>
                      <a:lnTo>
                        <a:pt x="77" y="1014"/>
                      </a:lnTo>
                      <a:lnTo>
                        <a:pt x="50" y="956"/>
                      </a:lnTo>
                      <a:lnTo>
                        <a:pt x="28" y="895"/>
                      </a:lnTo>
                      <a:lnTo>
                        <a:pt x="13" y="831"/>
                      </a:lnTo>
                      <a:lnTo>
                        <a:pt x="3" y="766"/>
                      </a:lnTo>
                      <a:lnTo>
                        <a:pt x="0" y="699"/>
                      </a:lnTo>
                      <a:lnTo>
                        <a:pt x="3" y="632"/>
                      </a:lnTo>
                      <a:lnTo>
                        <a:pt x="13" y="565"/>
                      </a:lnTo>
                      <a:lnTo>
                        <a:pt x="28" y="502"/>
                      </a:lnTo>
                      <a:lnTo>
                        <a:pt x="50" y="442"/>
                      </a:lnTo>
                      <a:lnTo>
                        <a:pt x="77" y="383"/>
                      </a:lnTo>
                      <a:lnTo>
                        <a:pt x="108" y="328"/>
                      </a:lnTo>
                      <a:lnTo>
                        <a:pt x="145" y="275"/>
                      </a:lnTo>
                      <a:lnTo>
                        <a:pt x="185" y="227"/>
                      </a:lnTo>
                      <a:lnTo>
                        <a:pt x="230" y="183"/>
                      </a:lnTo>
                      <a:lnTo>
                        <a:pt x="279" y="142"/>
                      </a:lnTo>
                      <a:lnTo>
                        <a:pt x="331" y="106"/>
                      </a:lnTo>
                      <a:lnTo>
                        <a:pt x="388" y="74"/>
                      </a:lnTo>
                      <a:lnTo>
                        <a:pt x="447" y="49"/>
                      </a:lnTo>
                      <a:lnTo>
                        <a:pt x="508" y="27"/>
                      </a:lnTo>
                      <a:lnTo>
                        <a:pt x="573" y="12"/>
                      </a:lnTo>
                      <a:lnTo>
                        <a:pt x="639" y="3"/>
                      </a:lnTo>
                      <a:lnTo>
                        <a:pt x="7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  <p:sp>
              <p:nvSpPr>
                <p:cNvPr id="76" name="Freeform 31"/>
                <p:cNvSpPr>
                  <a:spLocks noEditPoints="1"/>
                </p:cNvSpPr>
                <p:nvPr/>
              </p:nvSpPr>
              <p:spPr bwMode="auto">
                <a:xfrm>
                  <a:off x="13473" y="6359"/>
                  <a:ext cx="403" cy="400"/>
                </a:xfrm>
                <a:custGeom>
                  <a:avLst/>
                  <a:gdLst>
                    <a:gd name="T0" fmla="*/ 361 w 806"/>
                    <a:gd name="T1" fmla="*/ 103 h 800"/>
                    <a:gd name="T2" fmla="*/ 285 w 806"/>
                    <a:gd name="T3" fmla="*/ 123 h 800"/>
                    <a:gd name="T4" fmla="*/ 217 w 806"/>
                    <a:gd name="T5" fmla="*/ 162 h 800"/>
                    <a:gd name="T6" fmla="*/ 162 w 806"/>
                    <a:gd name="T7" fmla="*/ 216 h 800"/>
                    <a:gd name="T8" fmla="*/ 123 w 806"/>
                    <a:gd name="T9" fmla="*/ 283 h 800"/>
                    <a:gd name="T10" fmla="*/ 103 w 806"/>
                    <a:gd name="T11" fmla="*/ 359 h 800"/>
                    <a:gd name="T12" fmla="*/ 103 w 806"/>
                    <a:gd name="T13" fmla="*/ 440 h 800"/>
                    <a:gd name="T14" fmla="*/ 123 w 806"/>
                    <a:gd name="T15" fmla="*/ 517 h 800"/>
                    <a:gd name="T16" fmla="*/ 162 w 806"/>
                    <a:gd name="T17" fmla="*/ 583 h 800"/>
                    <a:gd name="T18" fmla="*/ 217 w 806"/>
                    <a:gd name="T19" fmla="*/ 637 h 800"/>
                    <a:gd name="T20" fmla="*/ 285 w 806"/>
                    <a:gd name="T21" fmla="*/ 676 h 800"/>
                    <a:gd name="T22" fmla="*/ 361 w 806"/>
                    <a:gd name="T23" fmla="*/ 696 h 800"/>
                    <a:gd name="T24" fmla="*/ 443 w 806"/>
                    <a:gd name="T25" fmla="*/ 696 h 800"/>
                    <a:gd name="T26" fmla="*/ 520 w 806"/>
                    <a:gd name="T27" fmla="*/ 676 h 800"/>
                    <a:gd name="T28" fmla="*/ 587 w 806"/>
                    <a:gd name="T29" fmla="*/ 637 h 800"/>
                    <a:gd name="T30" fmla="*/ 642 w 806"/>
                    <a:gd name="T31" fmla="*/ 583 h 800"/>
                    <a:gd name="T32" fmla="*/ 681 w 806"/>
                    <a:gd name="T33" fmla="*/ 517 h 800"/>
                    <a:gd name="T34" fmla="*/ 702 w 806"/>
                    <a:gd name="T35" fmla="*/ 440 h 800"/>
                    <a:gd name="T36" fmla="*/ 702 w 806"/>
                    <a:gd name="T37" fmla="*/ 359 h 800"/>
                    <a:gd name="T38" fmla="*/ 681 w 806"/>
                    <a:gd name="T39" fmla="*/ 283 h 800"/>
                    <a:gd name="T40" fmla="*/ 642 w 806"/>
                    <a:gd name="T41" fmla="*/ 216 h 800"/>
                    <a:gd name="T42" fmla="*/ 587 w 806"/>
                    <a:gd name="T43" fmla="*/ 162 h 800"/>
                    <a:gd name="T44" fmla="*/ 520 w 806"/>
                    <a:gd name="T45" fmla="*/ 123 h 800"/>
                    <a:gd name="T46" fmla="*/ 443 w 806"/>
                    <a:gd name="T47" fmla="*/ 103 h 800"/>
                    <a:gd name="T48" fmla="*/ 403 w 806"/>
                    <a:gd name="T49" fmla="*/ 0 h 800"/>
                    <a:gd name="T50" fmla="*/ 502 w 806"/>
                    <a:gd name="T51" fmla="*/ 12 h 800"/>
                    <a:gd name="T52" fmla="*/ 591 w 806"/>
                    <a:gd name="T53" fmla="*/ 47 h 800"/>
                    <a:gd name="T54" fmla="*/ 670 w 806"/>
                    <a:gd name="T55" fmla="*/ 101 h 800"/>
                    <a:gd name="T56" fmla="*/ 734 w 806"/>
                    <a:gd name="T57" fmla="*/ 171 h 800"/>
                    <a:gd name="T58" fmla="*/ 778 w 806"/>
                    <a:gd name="T59" fmla="*/ 255 h 800"/>
                    <a:gd name="T60" fmla="*/ 803 w 806"/>
                    <a:gd name="T61" fmla="*/ 349 h 800"/>
                    <a:gd name="T62" fmla="*/ 803 w 806"/>
                    <a:gd name="T63" fmla="*/ 450 h 800"/>
                    <a:gd name="T64" fmla="*/ 778 w 806"/>
                    <a:gd name="T65" fmla="*/ 544 h 800"/>
                    <a:gd name="T66" fmla="*/ 734 w 806"/>
                    <a:gd name="T67" fmla="*/ 628 h 800"/>
                    <a:gd name="T68" fmla="*/ 670 w 806"/>
                    <a:gd name="T69" fmla="*/ 698 h 800"/>
                    <a:gd name="T70" fmla="*/ 591 w 806"/>
                    <a:gd name="T71" fmla="*/ 753 h 800"/>
                    <a:gd name="T72" fmla="*/ 502 w 806"/>
                    <a:gd name="T73" fmla="*/ 787 h 800"/>
                    <a:gd name="T74" fmla="*/ 403 w 806"/>
                    <a:gd name="T75" fmla="*/ 800 h 800"/>
                    <a:gd name="T76" fmla="*/ 303 w 806"/>
                    <a:gd name="T77" fmla="*/ 787 h 800"/>
                    <a:gd name="T78" fmla="*/ 213 w 806"/>
                    <a:gd name="T79" fmla="*/ 753 h 800"/>
                    <a:gd name="T80" fmla="*/ 135 w 806"/>
                    <a:gd name="T81" fmla="*/ 698 h 800"/>
                    <a:gd name="T82" fmla="*/ 72 w 806"/>
                    <a:gd name="T83" fmla="*/ 628 h 800"/>
                    <a:gd name="T84" fmla="*/ 26 w 806"/>
                    <a:gd name="T85" fmla="*/ 544 h 800"/>
                    <a:gd name="T86" fmla="*/ 3 w 806"/>
                    <a:gd name="T87" fmla="*/ 450 h 800"/>
                    <a:gd name="T88" fmla="*/ 3 w 806"/>
                    <a:gd name="T89" fmla="*/ 349 h 800"/>
                    <a:gd name="T90" fmla="*/ 26 w 806"/>
                    <a:gd name="T91" fmla="*/ 255 h 800"/>
                    <a:gd name="T92" fmla="*/ 72 w 806"/>
                    <a:gd name="T93" fmla="*/ 171 h 800"/>
                    <a:gd name="T94" fmla="*/ 135 w 806"/>
                    <a:gd name="T95" fmla="*/ 101 h 800"/>
                    <a:gd name="T96" fmla="*/ 213 w 806"/>
                    <a:gd name="T97" fmla="*/ 47 h 800"/>
                    <a:gd name="T98" fmla="*/ 303 w 806"/>
                    <a:gd name="T99" fmla="*/ 12 h 800"/>
                    <a:gd name="T100" fmla="*/ 403 w 806"/>
                    <a:gd name="T101" fmla="*/ 0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06" h="800">
                      <a:moveTo>
                        <a:pt x="403" y="100"/>
                      </a:moveTo>
                      <a:lnTo>
                        <a:pt x="361" y="103"/>
                      </a:lnTo>
                      <a:lnTo>
                        <a:pt x="322" y="110"/>
                      </a:lnTo>
                      <a:lnTo>
                        <a:pt x="285" y="123"/>
                      </a:lnTo>
                      <a:lnTo>
                        <a:pt x="250" y="141"/>
                      </a:lnTo>
                      <a:lnTo>
                        <a:pt x="217" y="162"/>
                      </a:lnTo>
                      <a:lnTo>
                        <a:pt x="188" y="188"/>
                      </a:lnTo>
                      <a:lnTo>
                        <a:pt x="162" y="216"/>
                      </a:lnTo>
                      <a:lnTo>
                        <a:pt x="141" y="248"/>
                      </a:lnTo>
                      <a:lnTo>
                        <a:pt x="123" y="283"/>
                      </a:lnTo>
                      <a:lnTo>
                        <a:pt x="110" y="321"/>
                      </a:lnTo>
                      <a:lnTo>
                        <a:pt x="103" y="359"/>
                      </a:lnTo>
                      <a:lnTo>
                        <a:pt x="100" y="400"/>
                      </a:lnTo>
                      <a:lnTo>
                        <a:pt x="103" y="440"/>
                      </a:lnTo>
                      <a:lnTo>
                        <a:pt x="110" y="479"/>
                      </a:lnTo>
                      <a:lnTo>
                        <a:pt x="123" y="517"/>
                      </a:lnTo>
                      <a:lnTo>
                        <a:pt x="141" y="550"/>
                      </a:lnTo>
                      <a:lnTo>
                        <a:pt x="162" y="583"/>
                      </a:lnTo>
                      <a:lnTo>
                        <a:pt x="188" y="612"/>
                      </a:lnTo>
                      <a:lnTo>
                        <a:pt x="217" y="637"/>
                      </a:lnTo>
                      <a:lnTo>
                        <a:pt x="250" y="659"/>
                      </a:lnTo>
                      <a:lnTo>
                        <a:pt x="285" y="676"/>
                      </a:lnTo>
                      <a:lnTo>
                        <a:pt x="322" y="688"/>
                      </a:lnTo>
                      <a:lnTo>
                        <a:pt x="361" y="696"/>
                      </a:lnTo>
                      <a:lnTo>
                        <a:pt x="403" y="699"/>
                      </a:lnTo>
                      <a:lnTo>
                        <a:pt x="443" y="696"/>
                      </a:lnTo>
                      <a:lnTo>
                        <a:pt x="483" y="688"/>
                      </a:lnTo>
                      <a:lnTo>
                        <a:pt x="520" y="676"/>
                      </a:lnTo>
                      <a:lnTo>
                        <a:pt x="555" y="659"/>
                      </a:lnTo>
                      <a:lnTo>
                        <a:pt x="587" y="637"/>
                      </a:lnTo>
                      <a:lnTo>
                        <a:pt x="616" y="612"/>
                      </a:lnTo>
                      <a:lnTo>
                        <a:pt x="642" y="583"/>
                      </a:lnTo>
                      <a:lnTo>
                        <a:pt x="664" y="550"/>
                      </a:lnTo>
                      <a:lnTo>
                        <a:pt x="681" y="517"/>
                      </a:lnTo>
                      <a:lnTo>
                        <a:pt x="694" y="479"/>
                      </a:lnTo>
                      <a:lnTo>
                        <a:pt x="702" y="440"/>
                      </a:lnTo>
                      <a:lnTo>
                        <a:pt x="705" y="400"/>
                      </a:lnTo>
                      <a:lnTo>
                        <a:pt x="702" y="359"/>
                      </a:lnTo>
                      <a:lnTo>
                        <a:pt x="694" y="321"/>
                      </a:lnTo>
                      <a:lnTo>
                        <a:pt x="681" y="283"/>
                      </a:lnTo>
                      <a:lnTo>
                        <a:pt x="664" y="248"/>
                      </a:lnTo>
                      <a:lnTo>
                        <a:pt x="642" y="216"/>
                      </a:lnTo>
                      <a:lnTo>
                        <a:pt x="616" y="188"/>
                      </a:lnTo>
                      <a:lnTo>
                        <a:pt x="587" y="162"/>
                      </a:lnTo>
                      <a:lnTo>
                        <a:pt x="555" y="141"/>
                      </a:lnTo>
                      <a:lnTo>
                        <a:pt x="520" y="123"/>
                      </a:lnTo>
                      <a:lnTo>
                        <a:pt x="483" y="110"/>
                      </a:lnTo>
                      <a:lnTo>
                        <a:pt x="443" y="103"/>
                      </a:lnTo>
                      <a:lnTo>
                        <a:pt x="403" y="100"/>
                      </a:lnTo>
                      <a:close/>
                      <a:moveTo>
                        <a:pt x="403" y="0"/>
                      </a:moveTo>
                      <a:lnTo>
                        <a:pt x="453" y="3"/>
                      </a:lnTo>
                      <a:lnTo>
                        <a:pt x="502" y="12"/>
                      </a:lnTo>
                      <a:lnTo>
                        <a:pt x="548" y="26"/>
                      </a:lnTo>
                      <a:lnTo>
                        <a:pt x="591" y="47"/>
                      </a:lnTo>
                      <a:lnTo>
                        <a:pt x="633" y="71"/>
                      </a:lnTo>
                      <a:lnTo>
                        <a:pt x="670" y="101"/>
                      </a:lnTo>
                      <a:lnTo>
                        <a:pt x="704" y="134"/>
                      </a:lnTo>
                      <a:lnTo>
                        <a:pt x="734" y="171"/>
                      </a:lnTo>
                      <a:lnTo>
                        <a:pt x="758" y="211"/>
                      </a:lnTo>
                      <a:lnTo>
                        <a:pt x="778" y="255"/>
                      </a:lnTo>
                      <a:lnTo>
                        <a:pt x="794" y="301"/>
                      </a:lnTo>
                      <a:lnTo>
                        <a:pt x="803" y="349"/>
                      </a:lnTo>
                      <a:lnTo>
                        <a:pt x="806" y="400"/>
                      </a:lnTo>
                      <a:lnTo>
                        <a:pt x="803" y="450"/>
                      </a:lnTo>
                      <a:lnTo>
                        <a:pt x="794" y="498"/>
                      </a:lnTo>
                      <a:lnTo>
                        <a:pt x="778" y="544"/>
                      </a:lnTo>
                      <a:lnTo>
                        <a:pt x="758" y="587"/>
                      </a:lnTo>
                      <a:lnTo>
                        <a:pt x="734" y="628"/>
                      </a:lnTo>
                      <a:lnTo>
                        <a:pt x="704" y="665"/>
                      </a:lnTo>
                      <a:lnTo>
                        <a:pt x="670" y="698"/>
                      </a:lnTo>
                      <a:lnTo>
                        <a:pt x="633" y="727"/>
                      </a:lnTo>
                      <a:lnTo>
                        <a:pt x="591" y="753"/>
                      </a:lnTo>
                      <a:lnTo>
                        <a:pt x="548" y="772"/>
                      </a:lnTo>
                      <a:lnTo>
                        <a:pt x="502" y="787"/>
                      </a:lnTo>
                      <a:lnTo>
                        <a:pt x="453" y="796"/>
                      </a:lnTo>
                      <a:lnTo>
                        <a:pt x="403" y="800"/>
                      </a:lnTo>
                      <a:lnTo>
                        <a:pt x="352" y="796"/>
                      </a:lnTo>
                      <a:lnTo>
                        <a:pt x="303" y="787"/>
                      </a:lnTo>
                      <a:lnTo>
                        <a:pt x="256" y="772"/>
                      </a:lnTo>
                      <a:lnTo>
                        <a:pt x="213" y="753"/>
                      </a:lnTo>
                      <a:lnTo>
                        <a:pt x="172" y="727"/>
                      </a:lnTo>
                      <a:lnTo>
                        <a:pt x="135" y="698"/>
                      </a:lnTo>
                      <a:lnTo>
                        <a:pt x="101" y="665"/>
                      </a:lnTo>
                      <a:lnTo>
                        <a:pt x="72" y="628"/>
                      </a:lnTo>
                      <a:lnTo>
                        <a:pt x="46" y="587"/>
                      </a:lnTo>
                      <a:lnTo>
                        <a:pt x="26" y="544"/>
                      </a:lnTo>
                      <a:lnTo>
                        <a:pt x="12" y="498"/>
                      </a:lnTo>
                      <a:lnTo>
                        <a:pt x="3" y="450"/>
                      </a:lnTo>
                      <a:lnTo>
                        <a:pt x="0" y="400"/>
                      </a:lnTo>
                      <a:lnTo>
                        <a:pt x="3" y="349"/>
                      </a:lnTo>
                      <a:lnTo>
                        <a:pt x="12" y="301"/>
                      </a:lnTo>
                      <a:lnTo>
                        <a:pt x="26" y="255"/>
                      </a:lnTo>
                      <a:lnTo>
                        <a:pt x="46" y="211"/>
                      </a:lnTo>
                      <a:lnTo>
                        <a:pt x="72" y="171"/>
                      </a:lnTo>
                      <a:lnTo>
                        <a:pt x="101" y="134"/>
                      </a:lnTo>
                      <a:lnTo>
                        <a:pt x="135" y="101"/>
                      </a:lnTo>
                      <a:lnTo>
                        <a:pt x="172" y="71"/>
                      </a:lnTo>
                      <a:lnTo>
                        <a:pt x="213" y="47"/>
                      </a:lnTo>
                      <a:lnTo>
                        <a:pt x="256" y="26"/>
                      </a:lnTo>
                      <a:lnTo>
                        <a:pt x="303" y="12"/>
                      </a:lnTo>
                      <a:lnTo>
                        <a:pt x="352" y="3"/>
                      </a:lnTo>
                      <a:lnTo>
                        <a:pt x="4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45715" tIns="22858" rIns="45715" bIns="2285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9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390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65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1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65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15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6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15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650"/>
                            </p:stCondLst>
                            <p:childTnLst>
                              <p:par>
                                <p:cTn id="1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15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265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15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59" grpId="0" animBg="1"/>
      <p:bldP spid="60" grpId="0" animBg="1"/>
      <p:bldP spid="61" grpId="0" animBg="1"/>
      <p:bldP spid="6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7 Rectángulo redondeado"/>
          <p:cNvSpPr/>
          <p:nvPr/>
        </p:nvSpPr>
        <p:spPr bwMode="auto">
          <a:xfrm>
            <a:off x="922378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lvl="0"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0" name="8 Rectángulo redondeado"/>
          <p:cNvSpPr/>
          <p:nvPr/>
        </p:nvSpPr>
        <p:spPr bwMode="auto">
          <a:xfrm>
            <a:off x="2986805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1" name="9 Rectángulo redondeado"/>
          <p:cNvSpPr/>
          <p:nvPr/>
        </p:nvSpPr>
        <p:spPr bwMode="auto">
          <a:xfrm>
            <a:off x="5047918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lvl="0"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2" name="10 Rectángulo redondeado"/>
          <p:cNvSpPr/>
          <p:nvPr/>
        </p:nvSpPr>
        <p:spPr bwMode="auto">
          <a:xfrm>
            <a:off x="7109029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3" name="11 Rectángulo redondeado"/>
          <p:cNvSpPr/>
          <p:nvPr/>
        </p:nvSpPr>
        <p:spPr bwMode="auto">
          <a:xfrm>
            <a:off x="9166825" y="2768914"/>
            <a:ext cx="1889781" cy="1739000"/>
          </a:xfrm>
          <a:prstGeom prst="roundRect">
            <a:avLst>
              <a:gd name="adj" fmla="val 2557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  <a:extLst/>
        </p:spPr>
        <p:txBody>
          <a:bodyPr lIns="107989" tIns="143983" rIns="107989" bIns="143983" rtlCol="0" anchor="t" anchorCtr="0"/>
          <a:lstStyle/>
          <a:p>
            <a:pPr lvl="0" algn="just">
              <a:lnSpc>
                <a:spcPct val="125000"/>
              </a:lnSpc>
            </a:pP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4" name="9 Rectángulo"/>
          <p:cNvSpPr/>
          <p:nvPr/>
        </p:nvSpPr>
        <p:spPr bwMode="auto">
          <a:xfrm>
            <a:off x="904380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5" name="9 Rectángulo"/>
          <p:cNvSpPr/>
          <p:nvPr/>
        </p:nvSpPr>
        <p:spPr bwMode="auto">
          <a:xfrm>
            <a:off x="2968808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9 Rectángulo"/>
          <p:cNvSpPr/>
          <p:nvPr/>
        </p:nvSpPr>
        <p:spPr bwMode="auto">
          <a:xfrm>
            <a:off x="5029920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7" name="9 Rectángulo"/>
          <p:cNvSpPr/>
          <p:nvPr/>
        </p:nvSpPr>
        <p:spPr bwMode="auto">
          <a:xfrm>
            <a:off x="7091031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8" name="9 Rectángulo"/>
          <p:cNvSpPr/>
          <p:nvPr/>
        </p:nvSpPr>
        <p:spPr bwMode="auto">
          <a:xfrm>
            <a:off x="9148827" y="4470825"/>
            <a:ext cx="1925777" cy="698228"/>
          </a:xfrm>
          <a:custGeom>
            <a:avLst/>
            <a:gdLst/>
            <a:ahLst/>
            <a:cxnLst/>
            <a:rect l="l" t="t" r="r" b="b"/>
            <a:pathLst>
              <a:path w="2295255" h="1396618">
                <a:moveTo>
                  <a:pt x="0" y="0"/>
                </a:moveTo>
                <a:lnTo>
                  <a:pt x="2295255" y="0"/>
                </a:lnTo>
                <a:lnTo>
                  <a:pt x="2295255" y="1396618"/>
                </a:lnTo>
                <a:lnTo>
                  <a:pt x="1147628" y="1155024"/>
                </a:lnTo>
                <a:lnTo>
                  <a:pt x="0" y="13966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05</a:t>
            </a:r>
            <a:endParaRPr lang="es-SV" sz="3000" b="1" dirty="0">
              <a:solidFill>
                <a:schemeClr val="bg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9" name="Textbox 1"/>
          <p:cNvSpPr/>
          <p:nvPr/>
        </p:nvSpPr>
        <p:spPr>
          <a:xfrm>
            <a:off x="904378" y="5315303"/>
            <a:ext cx="1907780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AWESOME SLIDES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0" name="Textbox 1"/>
          <p:cNvSpPr/>
          <p:nvPr/>
        </p:nvSpPr>
        <p:spPr>
          <a:xfrm>
            <a:off x="2960513" y="5326170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HIGH QUALITY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1" name="Textbox 1"/>
          <p:cNvSpPr/>
          <p:nvPr/>
        </p:nvSpPr>
        <p:spPr>
          <a:xfrm>
            <a:off x="5029921" y="5337036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INFOGRAPHICS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2" name="Textbox 1"/>
          <p:cNvSpPr/>
          <p:nvPr/>
        </p:nvSpPr>
        <p:spPr>
          <a:xfrm>
            <a:off x="7109030" y="5337175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CREATIVITY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3" name="Textbox 1"/>
          <p:cNvSpPr/>
          <p:nvPr/>
        </p:nvSpPr>
        <p:spPr>
          <a:xfrm>
            <a:off x="9166826" y="5340305"/>
            <a:ext cx="1907779" cy="333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100" dirty="0" smtClean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INNOVATION</a:t>
            </a:r>
            <a:endParaRPr lang="en-US" sz="11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4" name="23 Arco"/>
          <p:cNvSpPr/>
          <p:nvPr/>
        </p:nvSpPr>
        <p:spPr>
          <a:xfrm flipV="1">
            <a:off x="2155837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5" name="35 Rectángulo"/>
          <p:cNvSpPr/>
          <p:nvPr/>
        </p:nvSpPr>
        <p:spPr>
          <a:xfrm>
            <a:off x="2042765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1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26" name="25 Arco"/>
          <p:cNvSpPr/>
          <p:nvPr/>
        </p:nvSpPr>
        <p:spPr>
          <a:xfrm flipV="1">
            <a:off x="4216026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7" name="35 Rectángulo"/>
          <p:cNvSpPr/>
          <p:nvPr/>
        </p:nvSpPr>
        <p:spPr>
          <a:xfrm>
            <a:off x="4102955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2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28" name="27 Arco"/>
          <p:cNvSpPr/>
          <p:nvPr/>
        </p:nvSpPr>
        <p:spPr>
          <a:xfrm flipV="1">
            <a:off x="6273319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9" name="35 Rectángulo"/>
          <p:cNvSpPr/>
          <p:nvPr/>
        </p:nvSpPr>
        <p:spPr>
          <a:xfrm>
            <a:off x="6160247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3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30" name="29 Arco"/>
          <p:cNvSpPr/>
          <p:nvPr/>
        </p:nvSpPr>
        <p:spPr>
          <a:xfrm flipV="1">
            <a:off x="8326048" y="2471666"/>
            <a:ext cx="1506345" cy="1372493"/>
          </a:xfrm>
          <a:prstGeom prst="arc">
            <a:avLst>
              <a:gd name="adj1" fmla="val 2097632"/>
              <a:gd name="adj2" fmla="val 8585831"/>
            </a:avLst>
          </a:prstGeom>
          <a:ln w="3175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1" name="35 Rectángulo"/>
          <p:cNvSpPr/>
          <p:nvPr/>
        </p:nvSpPr>
        <p:spPr>
          <a:xfrm>
            <a:off x="8212976" y="2120042"/>
            <a:ext cx="1732492" cy="361259"/>
          </a:xfrm>
          <a:prstGeom prst="rect">
            <a:avLst/>
          </a:prstGeom>
        </p:spPr>
        <p:txBody>
          <a:bodyPr wrap="square" lIns="71866" tIns="60423" rIns="120846" bIns="60423" anchor="ctr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s-MX" sz="1400" kern="1000" dirty="0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4 </a:t>
            </a:r>
            <a:r>
              <a:rPr lang="es-MX" sz="1400" kern="1000" dirty="0" err="1">
                <a:latin typeface="Impact" panose="020B0806030902050204" pitchFamily="34" charset="0"/>
                <a:ea typeface="Open Sans Condensed" panose="020B0604020202020204" charset="0"/>
                <a:cs typeface="Open Sans Condensed" panose="020B0604020202020204" charset="0"/>
              </a:rPr>
              <a:t>days</a:t>
            </a:r>
            <a:endParaRPr lang="es-MX" sz="1400" kern="1000" dirty="0">
              <a:latin typeface="Impact" panose="020B0806030902050204" pitchFamily="3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5533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Circular 12"/>
          <p:cNvSpPr>
            <a:spLocks noChangeAspect="1"/>
          </p:cNvSpPr>
          <p:nvPr/>
        </p:nvSpPr>
        <p:spPr bwMode="auto">
          <a:xfrm>
            <a:off x="4015738" y="1561965"/>
            <a:ext cx="4162481" cy="4162481"/>
          </a:xfrm>
          <a:prstGeom prst="pie">
            <a:avLst>
              <a:gd name="adj1" fmla="val 2207251"/>
              <a:gd name="adj2" fmla="val 10731183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10" name="Circular 9"/>
          <p:cNvSpPr>
            <a:spLocks noChangeAspect="1"/>
          </p:cNvSpPr>
          <p:nvPr/>
        </p:nvSpPr>
        <p:spPr bwMode="auto">
          <a:xfrm>
            <a:off x="4420737" y="1966964"/>
            <a:ext cx="3352484" cy="3352484"/>
          </a:xfrm>
          <a:prstGeom prst="pie">
            <a:avLst>
              <a:gd name="adj1" fmla="val 21506285"/>
              <a:gd name="adj2" fmla="val 10731183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</a:endParaRPr>
          </a:p>
        </p:txBody>
      </p:sp>
      <p:sp>
        <p:nvSpPr>
          <p:cNvPr id="11" name="Circular 6"/>
          <p:cNvSpPr>
            <a:spLocks noChangeAspect="1"/>
          </p:cNvSpPr>
          <p:nvPr/>
        </p:nvSpPr>
        <p:spPr bwMode="auto">
          <a:xfrm>
            <a:off x="4870732" y="2416961"/>
            <a:ext cx="2452489" cy="2452489"/>
          </a:xfrm>
          <a:prstGeom prst="pie">
            <a:avLst>
              <a:gd name="adj1" fmla="val 19974722"/>
              <a:gd name="adj2" fmla="val 10731183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Circular 4"/>
          <p:cNvSpPr>
            <a:spLocks noChangeAspect="1"/>
          </p:cNvSpPr>
          <p:nvPr/>
        </p:nvSpPr>
        <p:spPr bwMode="auto">
          <a:xfrm>
            <a:off x="5305068" y="2851297"/>
            <a:ext cx="1583818" cy="1583818"/>
          </a:xfrm>
          <a:prstGeom prst="pie">
            <a:avLst>
              <a:gd name="adj1" fmla="val 15670952"/>
              <a:gd name="adj2" fmla="val 107537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3" name="Elipse 3"/>
          <p:cNvSpPr>
            <a:spLocks noChangeAspect="1"/>
          </p:cNvSpPr>
          <p:nvPr/>
        </p:nvSpPr>
        <p:spPr bwMode="auto">
          <a:xfrm>
            <a:off x="5680729" y="3226957"/>
            <a:ext cx="832496" cy="83249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Anillo 5"/>
          <p:cNvSpPr>
            <a:spLocks noChangeAspect="1"/>
          </p:cNvSpPr>
          <p:nvPr/>
        </p:nvSpPr>
        <p:spPr bwMode="auto">
          <a:xfrm>
            <a:off x="5287070" y="2833301"/>
            <a:ext cx="1619812" cy="1619812"/>
          </a:xfrm>
          <a:prstGeom prst="donut">
            <a:avLst>
              <a:gd name="adj" fmla="val 2135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5" name="Anillo 8"/>
          <p:cNvSpPr>
            <a:spLocks noChangeAspect="1"/>
          </p:cNvSpPr>
          <p:nvPr/>
        </p:nvSpPr>
        <p:spPr bwMode="auto">
          <a:xfrm>
            <a:off x="4864120" y="2410347"/>
            <a:ext cx="2465715" cy="2465715"/>
          </a:xfrm>
          <a:prstGeom prst="donut">
            <a:avLst>
              <a:gd name="adj" fmla="val 1543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Anillo 10"/>
          <p:cNvSpPr>
            <a:spLocks noChangeAspect="1"/>
          </p:cNvSpPr>
          <p:nvPr/>
        </p:nvSpPr>
        <p:spPr bwMode="auto">
          <a:xfrm>
            <a:off x="4414172" y="1960399"/>
            <a:ext cx="3365610" cy="3365610"/>
          </a:xfrm>
          <a:prstGeom prst="donut">
            <a:avLst>
              <a:gd name="adj" fmla="val 1177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>
              <a:latin typeface="Impact" panose="020B0806030902050204" pitchFamily="34" charset="0"/>
            </a:endParaRPr>
          </a:p>
        </p:txBody>
      </p:sp>
      <p:sp>
        <p:nvSpPr>
          <p:cNvPr id="17" name="Anillo 13"/>
          <p:cNvSpPr>
            <a:spLocks noChangeAspect="1"/>
          </p:cNvSpPr>
          <p:nvPr/>
        </p:nvSpPr>
        <p:spPr bwMode="auto">
          <a:xfrm>
            <a:off x="4009218" y="1555445"/>
            <a:ext cx="4175518" cy="4175518"/>
          </a:xfrm>
          <a:prstGeom prst="donut">
            <a:avLst>
              <a:gd name="adj" fmla="val 914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grpSp>
        <p:nvGrpSpPr>
          <p:cNvPr id="18" name="14 Grupo"/>
          <p:cNvGrpSpPr>
            <a:grpSpLocks noChangeAspect="1"/>
          </p:cNvGrpSpPr>
          <p:nvPr/>
        </p:nvGrpSpPr>
        <p:grpSpPr>
          <a:xfrm>
            <a:off x="4033340" y="3481178"/>
            <a:ext cx="403241" cy="403209"/>
            <a:chOff x="13700015" y="2693328"/>
            <a:chExt cx="3600703" cy="3600418"/>
          </a:xfrm>
        </p:grpSpPr>
        <p:sp>
          <p:nvSpPr>
            <p:cNvPr id="19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0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01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1" name="17 Grupo"/>
          <p:cNvGrpSpPr>
            <a:grpSpLocks noChangeAspect="1"/>
          </p:cNvGrpSpPr>
          <p:nvPr/>
        </p:nvGrpSpPr>
        <p:grpSpPr>
          <a:xfrm>
            <a:off x="4458309" y="3481178"/>
            <a:ext cx="403241" cy="403209"/>
            <a:chOff x="13700015" y="2693328"/>
            <a:chExt cx="3600703" cy="3600418"/>
          </a:xfrm>
        </p:grpSpPr>
        <p:sp>
          <p:nvSpPr>
            <p:cNvPr id="22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3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02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4" name="20 Grupo"/>
          <p:cNvGrpSpPr>
            <a:grpSpLocks noChangeAspect="1"/>
          </p:cNvGrpSpPr>
          <p:nvPr/>
        </p:nvGrpSpPr>
        <p:grpSpPr>
          <a:xfrm>
            <a:off x="4883276" y="3481178"/>
            <a:ext cx="403241" cy="403209"/>
            <a:chOff x="13700015" y="2693328"/>
            <a:chExt cx="3600703" cy="3600418"/>
          </a:xfrm>
        </p:grpSpPr>
        <p:sp>
          <p:nvSpPr>
            <p:cNvPr id="25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6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03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7" name="23 Grupo"/>
          <p:cNvGrpSpPr>
            <a:grpSpLocks noChangeAspect="1"/>
          </p:cNvGrpSpPr>
          <p:nvPr/>
        </p:nvGrpSpPr>
        <p:grpSpPr>
          <a:xfrm>
            <a:off x="5308245" y="3481178"/>
            <a:ext cx="403241" cy="403209"/>
            <a:chOff x="13700015" y="2693328"/>
            <a:chExt cx="3600703" cy="3600418"/>
          </a:xfrm>
        </p:grpSpPr>
        <p:sp>
          <p:nvSpPr>
            <p:cNvPr id="28" name="4 Elipse"/>
            <p:cNvSpPr/>
            <p:nvPr/>
          </p:nvSpPr>
          <p:spPr>
            <a:xfrm>
              <a:off x="13700015" y="2693328"/>
              <a:ext cx="3600703" cy="3600418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beve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/>
            </a:scene3d>
            <a:sp3d prstMaterial="metal">
              <a:bevelT w="0" h="25400" prst="coolSlant"/>
              <a:contourClr>
                <a:srgbClr val="BEC7CC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4" tIns="45684" rIns="91364" bIns="45684" rtlCol="0" anchor="ctr"/>
            <a:lstStyle/>
            <a:p>
              <a:pPr algn="ctr"/>
              <a:endParaRPr lang="es-MX" sz="1799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9" name="5 Elipse"/>
            <p:cNvSpPr/>
            <p:nvPr/>
          </p:nvSpPr>
          <p:spPr>
            <a:xfrm>
              <a:off x="14085141" y="3111415"/>
              <a:ext cx="2830451" cy="276424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469900" dist="203200" dir="7800000" sx="102000" sy="102000" algn="tr" rotWithShape="0">
                <a:prstClr val="black">
                  <a:alpha val="60000"/>
                </a:prstClr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21594000"/>
              </a:lightRig>
            </a:scene3d>
            <a:sp3d extrusionH="69850">
              <a:bevelT w="38100" h="95250"/>
              <a:bevelB w="0" h="0"/>
              <a:extrusionClr>
                <a:schemeClr val="bg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684" rIns="0" bIns="45684" rtlCol="0" anchor="ctr"/>
            <a:lstStyle/>
            <a:p>
              <a:pPr algn="ctr"/>
              <a:r>
                <a:rPr lang="es-MX" sz="1399" b="1" dirty="0">
                  <a:solidFill>
                    <a:schemeClr val="tx1"/>
                  </a:solidFill>
                  <a:latin typeface="Impact" panose="020B080603090205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04</a:t>
              </a:r>
              <a:endParaRPr lang="es-MX" sz="2201" b="1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30" name="Forma libre 118"/>
          <p:cNvSpPr>
            <a:spLocks noChangeAspect="1"/>
          </p:cNvSpPr>
          <p:nvPr/>
        </p:nvSpPr>
        <p:spPr>
          <a:xfrm>
            <a:off x="5989150" y="4994442"/>
            <a:ext cx="230031" cy="220310"/>
          </a:xfrm>
          <a:custGeom>
            <a:avLst/>
            <a:gdLst>
              <a:gd name="connsiteX0" fmla="*/ 4163507 w 5552535"/>
              <a:gd name="connsiteY0" fmla="*/ 3631378 h 5317607"/>
              <a:gd name="connsiteX1" fmla="*/ 3861538 w 5552535"/>
              <a:gd name="connsiteY1" fmla="*/ 3926844 h 5317607"/>
              <a:gd name="connsiteX2" fmla="*/ 4163507 w 5552535"/>
              <a:gd name="connsiteY2" fmla="*/ 4222310 h 5317607"/>
              <a:gd name="connsiteX3" fmla="*/ 4465476 w 5552535"/>
              <a:gd name="connsiteY3" fmla="*/ 3926844 h 5317607"/>
              <a:gd name="connsiteX4" fmla="*/ 4163507 w 5552535"/>
              <a:gd name="connsiteY4" fmla="*/ 3631378 h 5317607"/>
              <a:gd name="connsiteX5" fmla="*/ 3693451 w 5552535"/>
              <a:gd name="connsiteY5" fmla="*/ 3177167 h 5317607"/>
              <a:gd name="connsiteX6" fmla="*/ 3391482 w 5552535"/>
              <a:gd name="connsiteY6" fmla="*/ 3468216 h 5317607"/>
              <a:gd name="connsiteX7" fmla="*/ 3693451 w 5552535"/>
              <a:gd name="connsiteY7" fmla="*/ 3759265 h 5317607"/>
              <a:gd name="connsiteX8" fmla="*/ 3995420 w 5552535"/>
              <a:gd name="connsiteY8" fmla="*/ 3468216 h 5317607"/>
              <a:gd name="connsiteX9" fmla="*/ 3693451 w 5552535"/>
              <a:gd name="connsiteY9" fmla="*/ 3177167 h 5317607"/>
              <a:gd name="connsiteX10" fmla="*/ 4627587 w 5552535"/>
              <a:gd name="connsiteY10" fmla="*/ 3171191 h 5317607"/>
              <a:gd name="connsiteX11" fmla="*/ 4325618 w 5552535"/>
              <a:gd name="connsiteY11" fmla="*/ 3466657 h 5317607"/>
              <a:gd name="connsiteX12" fmla="*/ 4627587 w 5552535"/>
              <a:gd name="connsiteY12" fmla="*/ 3762123 h 5317607"/>
              <a:gd name="connsiteX13" fmla="*/ 4929556 w 5552535"/>
              <a:gd name="connsiteY13" fmla="*/ 3466657 h 5317607"/>
              <a:gd name="connsiteX14" fmla="*/ 4627587 w 5552535"/>
              <a:gd name="connsiteY14" fmla="*/ 3171191 h 5317607"/>
              <a:gd name="connsiteX15" fmla="*/ 1155506 w 5552535"/>
              <a:gd name="connsiteY15" fmla="*/ 2776742 h 5317607"/>
              <a:gd name="connsiteX16" fmla="*/ 1155506 w 5552535"/>
              <a:gd name="connsiteY16" fmla="*/ 3229739 h 5317607"/>
              <a:gd name="connsiteX17" fmla="*/ 696533 w 5552535"/>
              <a:gd name="connsiteY17" fmla="*/ 3229739 h 5317607"/>
              <a:gd name="connsiteX18" fmla="*/ 696533 w 5552535"/>
              <a:gd name="connsiteY18" fmla="*/ 3698335 h 5317607"/>
              <a:gd name="connsiteX19" fmla="*/ 1155506 w 5552535"/>
              <a:gd name="connsiteY19" fmla="*/ 3698335 h 5317607"/>
              <a:gd name="connsiteX20" fmla="*/ 1155506 w 5552535"/>
              <a:gd name="connsiteY20" fmla="*/ 4163283 h 5317607"/>
              <a:gd name="connsiteX21" fmla="*/ 1624102 w 5552535"/>
              <a:gd name="connsiteY21" fmla="*/ 4163283 h 5317607"/>
              <a:gd name="connsiteX22" fmla="*/ 1624102 w 5552535"/>
              <a:gd name="connsiteY22" fmla="*/ 3698335 h 5317607"/>
              <a:gd name="connsiteX23" fmla="*/ 2083073 w 5552535"/>
              <a:gd name="connsiteY23" fmla="*/ 3698335 h 5317607"/>
              <a:gd name="connsiteX24" fmla="*/ 2083073 w 5552535"/>
              <a:gd name="connsiteY24" fmla="*/ 3229739 h 5317607"/>
              <a:gd name="connsiteX25" fmla="*/ 1624102 w 5552535"/>
              <a:gd name="connsiteY25" fmla="*/ 3229739 h 5317607"/>
              <a:gd name="connsiteX26" fmla="*/ 1624102 w 5552535"/>
              <a:gd name="connsiteY26" fmla="*/ 2776742 h 5317607"/>
              <a:gd name="connsiteX27" fmla="*/ 4164816 w 5552535"/>
              <a:gd name="connsiteY27" fmla="*/ 2710179 h 5317607"/>
              <a:gd name="connsiteX28" fmla="*/ 3862847 w 5552535"/>
              <a:gd name="connsiteY28" fmla="*/ 2999432 h 5317607"/>
              <a:gd name="connsiteX29" fmla="*/ 4164816 w 5552535"/>
              <a:gd name="connsiteY29" fmla="*/ 3288685 h 5317607"/>
              <a:gd name="connsiteX30" fmla="*/ 4466785 w 5552535"/>
              <a:gd name="connsiteY30" fmla="*/ 2999432 h 5317607"/>
              <a:gd name="connsiteX31" fmla="*/ 4164816 w 5552535"/>
              <a:gd name="connsiteY31" fmla="*/ 2710179 h 5317607"/>
              <a:gd name="connsiteX32" fmla="*/ 5317806 w 5552535"/>
              <a:gd name="connsiteY32" fmla="*/ 0 h 5317607"/>
              <a:gd name="connsiteX33" fmla="*/ 5550005 w 5552535"/>
              <a:gd name="connsiteY33" fmla="*/ 232199 h 5317607"/>
              <a:gd name="connsiteX34" fmla="*/ 5550005 w 5552535"/>
              <a:gd name="connsiteY34" fmla="*/ 237063 h 5317607"/>
              <a:gd name="connsiteX35" fmla="*/ 5552535 w 5552535"/>
              <a:gd name="connsiteY35" fmla="*/ 312497 h 5317607"/>
              <a:gd name="connsiteX36" fmla="*/ 5017514 w 5552535"/>
              <a:gd name="connsiteY36" fmla="*/ 1178257 h 5317607"/>
              <a:gd name="connsiteX37" fmla="*/ 3856871 w 5552535"/>
              <a:gd name="connsiteY37" fmla="*/ 1406217 h 5317607"/>
              <a:gd name="connsiteX38" fmla="*/ 3038094 w 5552535"/>
              <a:gd name="connsiteY38" fmla="*/ 2244835 h 5317607"/>
              <a:gd name="connsiteX39" fmla="*/ 3037736 w 5552535"/>
              <a:gd name="connsiteY39" fmla="*/ 2257150 h 5317607"/>
              <a:gd name="connsiteX40" fmla="*/ 3072559 w 5552535"/>
              <a:gd name="connsiteY40" fmla="*/ 2248762 h 5317607"/>
              <a:gd name="connsiteX41" fmla="*/ 3641919 w 5552535"/>
              <a:gd name="connsiteY41" fmla="*/ 1938923 h 5317607"/>
              <a:gd name="connsiteX42" fmla="*/ 4053087 w 5552535"/>
              <a:gd name="connsiteY42" fmla="*/ 1838022 h 5317607"/>
              <a:gd name="connsiteX43" fmla="*/ 4451805 w 5552535"/>
              <a:gd name="connsiteY43" fmla="*/ 1953939 h 5317607"/>
              <a:gd name="connsiteX44" fmla="*/ 5503665 w 5552535"/>
              <a:gd name="connsiteY44" fmla="*/ 3681406 h 5317607"/>
              <a:gd name="connsiteX45" fmla="*/ 5386847 w 5552535"/>
              <a:gd name="connsiteY45" fmla="*/ 5005965 h 5317607"/>
              <a:gd name="connsiteX46" fmla="*/ 4323237 w 5552535"/>
              <a:gd name="connsiteY46" fmla="*/ 5041128 h 5317607"/>
              <a:gd name="connsiteX47" fmla="*/ 3850894 w 5552535"/>
              <a:gd name="connsiteY47" fmla="*/ 4575658 h 5317607"/>
              <a:gd name="connsiteX48" fmla="*/ 1777058 w 5552535"/>
              <a:gd name="connsiteY48" fmla="*/ 4503941 h 5317607"/>
              <a:gd name="connsiteX49" fmla="*/ 1111937 w 5552535"/>
              <a:gd name="connsiteY49" fmla="*/ 5133625 h 5317607"/>
              <a:gd name="connsiteX50" fmla="*/ 131513 w 5552535"/>
              <a:gd name="connsiteY50" fmla="*/ 4945986 h 5317607"/>
              <a:gd name="connsiteX51" fmla="*/ 469809 w 5552535"/>
              <a:gd name="connsiteY51" fmla="*/ 2611351 h 5317607"/>
              <a:gd name="connsiteX52" fmla="*/ 1154190 w 5552535"/>
              <a:gd name="connsiteY52" fmla="*/ 1926969 h 5317607"/>
              <a:gd name="connsiteX53" fmla="*/ 1920494 w 5552535"/>
              <a:gd name="connsiteY53" fmla="*/ 1957964 h 5317607"/>
              <a:gd name="connsiteX54" fmla="*/ 2555357 w 5552535"/>
              <a:gd name="connsiteY54" fmla="*/ 2274813 h 5317607"/>
              <a:gd name="connsiteX55" fmla="*/ 2571098 w 5552535"/>
              <a:gd name="connsiteY55" fmla="*/ 2276828 h 5317607"/>
              <a:gd name="connsiteX56" fmla="*/ 2571930 w 5552535"/>
              <a:gd name="connsiteY56" fmla="*/ 2274717 h 5317607"/>
              <a:gd name="connsiteX57" fmla="*/ 3540111 w 5552535"/>
              <a:gd name="connsiteY57" fmla="*/ 993842 h 5317607"/>
              <a:gd name="connsiteX58" fmla="*/ 4497084 w 5552535"/>
              <a:gd name="connsiteY58" fmla="*/ 881565 h 5317607"/>
              <a:gd name="connsiteX59" fmla="*/ 5080744 w 5552535"/>
              <a:gd name="connsiteY59" fmla="*/ 249266 h 5317607"/>
              <a:gd name="connsiteX60" fmla="*/ 5086774 w 5552535"/>
              <a:gd name="connsiteY60" fmla="*/ 248637 h 5317607"/>
              <a:gd name="connsiteX61" fmla="*/ 5085607 w 5552535"/>
              <a:gd name="connsiteY61" fmla="*/ 237063 h 5317607"/>
              <a:gd name="connsiteX62" fmla="*/ 5085607 w 5552535"/>
              <a:gd name="connsiteY62" fmla="*/ 232199 h 5317607"/>
              <a:gd name="connsiteX63" fmla="*/ 5317806 w 5552535"/>
              <a:gd name="connsiteY63" fmla="*/ 0 h 531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552535" h="5317607">
                <a:moveTo>
                  <a:pt x="4163507" y="3631378"/>
                </a:moveTo>
                <a:cubicBezTo>
                  <a:pt x="3996734" y="3631378"/>
                  <a:pt x="3861538" y="3763663"/>
                  <a:pt x="3861538" y="3926844"/>
                </a:cubicBezTo>
                <a:cubicBezTo>
                  <a:pt x="3861538" y="4090025"/>
                  <a:pt x="3996734" y="4222310"/>
                  <a:pt x="4163507" y="4222310"/>
                </a:cubicBezTo>
                <a:cubicBezTo>
                  <a:pt x="4330280" y="4222310"/>
                  <a:pt x="4465476" y="4090025"/>
                  <a:pt x="4465476" y="3926844"/>
                </a:cubicBezTo>
                <a:cubicBezTo>
                  <a:pt x="4465476" y="3763663"/>
                  <a:pt x="4330280" y="3631378"/>
                  <a:pt x="4163507" y="3631378"/>
                </a:cubicBezTo>
                <a:close/>
                <a:moveTo>
                  <a:pt x="3693451" y="3177167"/>
                </a:moveTo>
                <a:cubicBezTo>
                  <a:pt x="3526678" y="3177167"/>
                  <a:pt x="3391482" y="3307474"/>
                  <a:pt x="3391482" y="3468216"/>
                </a:cubicBezTo>
                <a:cubicBezTo>
                  <a:pt x="3391482" y="3628958"/>
                  <a:pt x="3526678" y="3759265"/>
                  <a:pt x="3693451" y="3759265"/>
                </a:cubicBezTo>
                <a:cubicBezTo>
                  <a:pt x="3860224" y="3759265"/>
                  <a:pt x="3995420" y="3628958"/>
                  <a:pt x="3995420" y="3468216"/>
                </a:cubicBezTo>
                <a:cubicBezTo>
                  <a:pt x="3995420" y="3307474"/>
                  <a:pt x="3860224" y="3177167"/>
                  <a:pt x="3693451" y="3177167"/>
                </a:cubicBezTo>
                <a:close/>
                <a:moveTo>
                  <a:pt x="4627587" y="3171191"/>
                </a:moveTo>
                <a:cubicBezTo>
                  <a:pt x="4460814" y="3171191"/>
                  <a:pt x="4325618" y="3303476"/>
                  <a:pt x="4325618" y="3466657"/>
                </a:cubicBezTo>
                <a:cubicBezTo>
                  <a:pt x="4325618" y="3629838"/>
                  <a:pt x="4460814" y="3762123"/>
                  <a:pt x="4627587" y="3762123"/>
                </a:cubicBezTo>
                <a:cubicBezTo>
                  <a:pt x="4794360" y="3762123"/>
                  <a:pt x="4929556" y="3629838"/>
                  <a:pt x="4929556" y="3466657"/>
                </a:cubicBezTo>
                <a:cubicBezTo>
                  <a:pt x="4929556" y="3303476"/>
                  <a:pt x="4794360" y="3171191"/>
                  <a:pt x="4627587" y="3171191"/>
                </a:cubicBezTo>
                <a:close/>
                <a:moveTo>
                  <a:pt x="1155506" y="2776742"/>
                </a:moveTo>
                <a:lnTo>
                  <a:pt x="1155506" y="3229739"/>
                </a:lnTo>
                <a:lnTo>
                  <a:pt x="696533" y="3229739"/>
                </a:lnTo>
                <a:lnTo>
                  <a:pt x="696533" y="3698335"/>
                </a:lnTo>
                <a:lnTo>
                  <a:pt x="1155506" y="3698335"/>
                </a:lnTo>
                <a:lnTo>
                  <a:pt x="1155506" y="4163283"/>
                </a:lnTo>
                <a:lnTo>
                  <a:pt x="1624102" y="4163283"/>
                </a:lnTo>
                <a:lnTo>
                  <a:pt x="1624102" y="3698335"/>
                </a:lnTo>
                <a:lnTo>
                  <a:pt x="2083073" y="3698335"/>
                </a:lnTo>
                <a:lnTo>
                  <a:pt x="2083073" y="3229739"/>
                </a:lnTo>
                <a:lnTo>
                  <a:pt x="1624102" y="3229739"/>
                </a:lnTo>
                <a:lnTo>
                  <a:pt x="1624102" y="2776742"/>
                </a:lnTo>
                <a:close/>
                <a:moveTo>
                  <a:pt x="4164816" y="2710179"/>
                </a:moveTo>
                <a:cubicBezTo>
                  <a:pt x="3998043" y="2710179"/>
                  <a:pt x="3862847" y="2839682"/>
                  <a:pt x="3862847" y="2999432"/>
                </a:cubicBezTo>
                <a:cubicBezTo>
                  <a:pt x="3862847" y="3159182"/>
                  <a:pt x="3998043" y="3288685"/>
                  <a:pt x="4164816" y="3288685"/>
                </a:cubicBezTo>
                <a:cubicBezTo>
                  <a:pt x="4331589" y="3288685"/>
                  <a:pt x="4466785" y="3159182"/>
                  <a:pt x="4466785" y="2999432"/>
                </a:cubicBezTo>
                <a:cubicBezTo>
                  <a:pt x="4466785" y="2839682"/>
                  <a:pt x="4331589" y="2710179"/>
                  <a:pt x="4164816" y="2710179"/>
                </a:cubicBezTo>
                <a:close/>
                <a:moveTo>
                  <a:pt x="5317806" y="0"/>
                </a:moveTo>
                <a:cubicBezTo>
                  <a:pt x="5446046" y="0"/>
                  <a:pt x="5550005" y="103959"/>
                  <a:pt x="5550005" y="232199"/>
                </a:cubicBezTo>
                <a:lnTo>
                  <a:pt x="5550005" y="237063"/>
                </a:lnTo>
                <a:cubicBezTo>
                  <a:pt x="5550848" y="262208"/>
                  <a:pt x="5551692" y="287352"/>
                  <a:pt x="5552535" y="312497"/>
                </a:cubicBezTo>
                <a:cubicBezTo>
                  <a:pt x="5541997" y="600273"/>
                  <a:pt x="5212576" y="1090814"/>
                  <a:pt x="5017514" y="1178257"/>
                </a:cubicBezTo>
                <a:cubicBezTo>
                  <a:pt x="4404591" y="1453020"/>
                  <a:pt x="4209705" y="1367520"/>
                  <a:pt x="3856871" y="1406217"/>
                </a:cubicBezTo>
                <a:cubicBezTo>
                  <a:pt x="3059403" y="1577226"/>
                  <a:pt x="3067076" y="2214876"/>
                  <a:pt x="3038094" y="2244835"/>
                </a:cubicBezTo>
                <a:cubicBezTo>
                  <a:pt x="3037975" y="2248940"/>
                  <a:pt x="3037855" y="2253045"/>
                  <a:pt x="3037736" y="2257150"/>
                </a:cubicBezTo>
                <a:lnTo>
                  <a:pt x="3072559" y="2248762"/>
                </a:lnTo>
                <a:cubicBezTo>
                  <a:pt x="3371915" y="2159926"/>
                  <a:pt x="3574153" y="1970983"/>
                  <a:pt x="3641919" y="1938923"/>
                </a:cubicBezTo>
                <a:cubicBezTo>
                  <a:pt x="3727557" y="1923982"/>
                  <a:pt x="3863759" y="1840372"/>
                  <a:pt x="4053087" y="1838022"/>
                </a:cubicBezTo>
                <a:cubicBezTo>
                  <a:pt x="4166683" y="1836612"/>
                  <a:pt x="4299405" y="1864456"/>
                  <a:pt x="4451805" y="1953939"/>
                </a:cubicBezTo>
                <a:cubicBezTo>
                  <a:pt x="5180935" y="2450075"/>
                  <a:pt x="5330347" y="3095624"/>
                  <a:pt x="5503665" y="3681406"/>
                </a:cubicBezTo>
                <a:cubicBezTo>
                  <a:pt x="5577827" y="4104414"/>
                  <a:pt x="5535774" y="4833133"/>
                  <a:pt x="5386847" y="5005965"/>
                </a:cubicBezTo>
                <a:cubicBezTo>
                  <a:pt x="4867379" y="5603126"/>
                  <a:pt x="4467669" y="5170618"/>
                  <a:pt x="4323237" y="5041128"/>
                </a:cubicBezTo>
                <a:lnTo>
                  <a:pt x="3850894" y="4575658"/>
                </a:lnTo>
                <a:cubicBezTo>
                  <a:pt x="2940444" y="3768951"/>
                  <a:pt x="1886915" y="4357158"/>
                  <a:pt x="1777058" y="4503941"/>
                </a:cubicBezTo>
                <a:cubicBezTo>
                  <a:pt x="1529453" y="4703876"/>
                  <a:pt x="1347590" y="4939667"/>
                  <a:pt x="1111937" y="5133625"/>
                </a:cubicBezTo>
                <a:cubicBezTo>
                  <a:pt x="992846" y="5187413"/>
                  <a:pt x="651466" y="5614913"/>
                  <a:pt x="131513" y="4945986"/>
                </a:cubicBezTo>
                <a:cubicBezTo>
                  <a:pt x="-54545" y="4568198"/>
                  <a:pt x="-121074" y="3640575"/>
                  <a:pt x="469809" y="2611351"/>
                </a:cubicBezTo>
                <a:cubicBezTo>
                  <a:pt x="589338" y="2426518"/>
                  <a:pt x="987286" y="1986734"/>
                  <a:pt x="1154190" y="1926969"/>
                </a:cubicBezTo>
                <a:cubicBezTo>
                  <a:pt x="1415601" y="1773943"/>
                  <a:pt x="1790565" y="1871931"/>
                  <a:pt x="1920494" y="1957964"/>
                </a:cubicBezTo>
                <a:cubicBezTo>
                  <a:pt x="2148613" y="2142146"/>
                  <a:pt x="2361790" y="2237055"/>
                  <a:pt x="2555357" y="2274813"/>
                </a:cubicBezTo>
                <a:lnTo>
                  <a:pt x="2571098" y="2276828"/>
                </a:lnTo>
                <a:lnTo>
                  <a:pt x="2571930" y="2274717"/>
                </a:lnTo>
                <a:cubicBezTo>
                  <a:pt x="2627146" y="2214305"/>
                  <a:pt x="2494676" y="1416974"/>
                  <a:pt x="3540111" y="993842"/>
                </a:cubicBezTo>
                <a:cubicBezTo>
                  <a:pt x="3866644" y="899459"/>
                  <a:pt x="4267874" y="939189"/>
                  <a:pt x="4497084" y="881565"/>
                </a:cubicBezTo>
                <a:cubicBezTo>
                  <a:pt x="4726294" y="823941"/>
                  <a:pt x="5016704" y="691874"/>
                  <a:pt x="5080744" y="249266"/>
                </a:cubicBezTo>
                <a:lnTo>
                  <a:pt x="5086774" y="248637"/>
                </a:lnTo>
                <a:lnTo>
                  <a:pt x="5085607" y="237063"/>
                </a:lnTo>
                <a:lnTo>
                  <a:pt x="5085607" y="232199"/>
                </a:lnTo>
                <a:cubicBezTo>
                  <a:pt x="5085607" y="103959"/>
                  <a:pt x="5189566" y="0"/>
                  <a:pt x="53178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1" name="Forma libre 23"/>
          <p:cNvSpPr>
            <a:spLocks noChangeAspect="1"/>
          </p:cNvSpPr>
          <p:nvPr/>
        </p:nvSpPr>
        <p:spPr>
          <a:xfrm>
            <a:off x="6040783" y="5407205"/>
            <a:ext cx="164859" cy="220599"/>
          </a:xfrm>
          <a:custGeom>
            <a:avLst/>
            <a:gdLst>
              <a:gd name="connsiteX0" fmla="*/ 668740 w 1895365"/>
              <a:gd name="connsiteY0" fmla="*/ 1883391 h 2169994"/>
              <a:gd name="connsiteX1" fmla="*/ 573206 w 1895365"/>
              <a:gd name="connsiteY1" fmla="*/ 1981200 h 2169994"/>
              <a:gd name="connsiteX2" fmla="*/ 668740 w 1895365"/>
              <a:gd name="connsiteY2" fmla="*/ 2079009 h 2169994"/>
              <a:gd name="connsiteX3" fmla="*/ 764274 w 1895365"/>
              <a:gd name="connsiteY3" fmla="*/ 1981200 h 2169994"/>
              <a:gd name="connsiteX4" fmla="*/ 668740 w 1895365"/>
              <a:gd name="connsiteY4" fmla="*/ 1883391 h 2169994"/>
              <a:gd name="connsiteX5" fmla="*/ 1516614 w 1895365"/>
              <a:gd name="connsiteY5" fmla="*/ 1034635 h 2169994"/>
              <a:gd name="connsiteX6" fmla="*/ 1895365 w 1895365"/>
              <a:gd name="connsiteY6" fmla="*/ 1225267 h 2169994"/>
              <a:gd name="connsiteX7" fmla="*/ 1895365 w 1895365"/>
              <a:gd name="connsiteY7" fmla="*/ 1358709 h 2169994"/>
              <a:gd name="connsiteX8" fmla="*/ 1711877 w 1895365"/>
              <a:gd name="connsiteY8" fmla="*/ 1542197 h 2169994"/>
              <a:gd name="connsiteX9" fmla="*/ 631586 w 1895365"/>
              <a:gd name="connsiteY9" fmla="*/ 1542197 h 2169994"/>
              <a:gd name="connsiteX10" fmla="*/ 448098 w 1895365"/>
              <a:gd name="connsiteY10" fmla="*/ 1358709 h 2169994"/>
              <a:gd name="connsiteX11" fmla="*/ 448098 w 1895365"/>
              <a:gd name="connsiteY11" fmla="*/ 1225267 h 2169994"/>
              <a:gd name="connsiteX12" fmla="*/ 829229 w 1895365"/>
              <a:gd name="connsiteY12" fmla="*/ 1034636 h 2169994"/>
              <a:gd name="connsiteX13" fmla="*/ 1516614 w 1895365"/>
              <a:gd name="connsiteY13" fmla="*/ 1034635 h 2169994"/>
              <a:gd name="connsiteX14" fmla="*/ 1895365 w 1895365"/>
              <a:gd name="connsiteY14" fmla="*/ 855260 h 2169994"/>
              <a:gd name="connsiteX15" fmla="*/ 1895365 w 1895365"/>
              <a:gd name="connsiteY15" fmla="*/ 1137314 h 2169994"/>
              <a:gd name="connsiteX16" fmla="*/ 1601936 w 1895365"/>
              <a:gd name="connsiteY16" fmla="*/ 996287 h 2169994"/>
              <a:gd name="connsiteX17" fmla="*/ 448098 w 1895365"/>
              <a:gd name="connsiteY17" fmla="*/ 855260 h 2169994"/>
              <a:gd name="connsiteX18" fmla="*/ 741528 w 1895365"/>
              <a:gd name="connsiteY18" fmla="*/ 996287 h 2169994"/>
              <a:gd name="connsiteX19" fmla="*/ 448098 w 1895365"/>
              <a:gd name="connsiteY19" fmla="*/ 1137314 h 2169994"/>
              <a:gd name="connsiteX20" fmla="*/ 632642 w 1895365"/>
              <a:gd name="connsiteY20" fmla="*/ 623497 h 2169994"/>
              <a:gd name="connsiteX21" fmla="*/ 1710821 w 1895365"/>
              <a:gd name="connsiteY21" fmla="*/ 623497 h 2169994"/>
              <a:gd name="connsiteX22" fmla="*/ 1895365 w 1895365"/>
              <a:gd name="connsiteY22" fmla="*/ 781847 h 2169994"/>
              <a:gd name="connsiteX23" fmla="*/ 1187711 w 1895365"/>
              <a:gd name="connsiteY23" fmla="*/ 1087841 h 2169994"/>
              <a:gd name="connsiteX24" fmla="*/ 452860 w 1895365"/>
              <a:gd name="connsiteY24" fmla="*/ 777084 h 2169994"/>
              <a:gd name="connsiteX25" fmla="*/ 632642 w 1895365"/>
              <a:gd name="connsiteY25" fmla="*/ 623497 h 2169994"/>
              <a:gd name="connsiteX26" fmla="*/ 577755 w 1895365"/>
              <a:gd name="connsiteY26" fmla="*/ 68238 h 2169994"/>
              <a:gd name="connsiteX27" fmla="*/ 545910 w 1895365"/>
              <a:gd name="connsiteY27" fmla="*/ 100083 h 2169994"/>
              <a:gd name="connsiteX28" fmla="*/ 577755 w 1895365"/>
              <a:gd name="connsiteY28" fmla="*/ 131928 h 2169994"/>
              <a:gd name="connsiteX29" fmla="*/ 759725 w 1895365"/>
              <a:gd name="connsiteY29" fmla="*/ 131928 h 2169994"/>
              <a:gd name="connsiteX30" fmla="*/ 791570 w 1895365"/>
              <a:gd name="connsiteY30" fmla="*/ 100083 h 2169994"/>
              <a:gd name="connsiteX31" fmla="*/ 759725 w 1895365"/>
              <a:gd name="connsiteY31" fmla="*/ 68238 h 2169994"/>
              <a:gd name="connsiteX32" fmla="*/ 209266 w 1895365"/>
              <a:gd name="connsiteY32" fmla="*/ 59140 h 2169994"/>
              <a:gd name="connsiteX33" fmla="*/ 172872 w 1895365"/>
              <a:gd name="connsiteY33" fmla="*/ 100084 h 2169994"/>
              <a:gd name="connsiteX34" fmla="*/ 209266 w 1895365"/>
              <a:gd name="connsiteY34" fmla="*/ 141028 h 2169994"/>
              <a:gd name="connsiteX35" fmla="*/ 245660 w 1895365"/>
              <a:gd name="connsiteY35" fmla="*/ 100084 h 2169994"/>
              <a:gd name="connsiteX36" fmla="*/ 209266 w 1895365"/>
              <a:gd name="connsiteY36" fmla="*/ 59140 h 2169994"/>
              <a:gd name="connsiteX37" fmla="*/ 154679 w 1895365"/>
              <a:gd name="connsiteY37" fmla="*/ 0 h 2169994"/>
              <a:gd name="connsiteX38" fmla="*/ 1182800 w 1895365"/>
              <a:gd name="connsiteY38" fmla="*/ 0 h 2169994"/>
              <a:gd name="connsiteX39" fmla="*/ 1337479 w 1895365"/>
              <a:gd name="connsiteY39" fmla="*/ 154679 h 2169994"/>
              <a:gd name="connsiteX40" fmla="*/ 1337479 w 1895365"/>
              <a:gd name="connsiteY40" fmla="*/ 541361 h 2169994"/>
              <a:gd name="connsiteX41" fmla="*/ 1246495 w 1895365"/>
              <a:gd name="connsiteY41" fmla="*/ 541361 h 2169994"/>
              <a:gd name="connsiteX42" fmla="*/ 1246495 w 1895365"/>
              <a:gd name="connsiteY42" fmla="*/ 247571 h 2169994"/>
              <a:gd name="connsiteX43" fmla="*/ 1207865 w 1895365"/>
              <a:gd name="connsiteY43" fmla="*/ 208941 h 2169994"/>
              <a:gd name="connsiteX44" fmla="*/ 125066 w 1895365"/>
              <a:gd name="connsiteY44" fmla="*/ 208941 h 2169994"/>
              <a:gd name="connsiteX45" fmla="*/ 86436 w 1895365"/>
              <a:gd name="connsiteY45" fmla="*/ 247571 h 2169994"/>
              <a:gd name="connsiteX46" fmla="*/ 86436 w 1895365"/>
              <a:gd name="connsiteY46" fmla="*/ 1753776 h 2169994"/>
              <a:gd name="connsiteX47" fmla="*/ 125066 w 1895365"/>
              <a:gd name="connsiteY47" fmla="*/ 1792406 h 2169994"/>
              <a:gd name="connsiteX48" fmla="*/ 1207865 w 1895365"/>
              <a:gd name="connsiteY48" fmla="*/ 1792406 h 2169994"/>
              <a:gd name="connsiteX49" fmla="*/ 1246495 w 1895365"/>
              <a:gd name="connsiteY49" fmla="*/ 1753776 h 2169994"/>
              <a:gd name="connsiteX50" fmla="*/ 1246495 w 1895365"/>
              <a:gd name="connsiteY50" fmla="*/ 1624083 h 2169994"/>
              <a:gd name="connsiteX51" fmla="*/ 1337479 w 1895365"/>
              <a:gd name="connsiteY51" fmla="*/ 1624083 h 2169994"/>
              <a:gd name="connsiteX52" fmla="*/ 1337479 w 1895365"/>
              <a:gd name="connsiteY52" fmla="*/ 2015315 h 2169994"/>
              <a:gd name="connsiteX53" fmla="*/ 1182800 w 1895365"/>
              <a:gd name="connsiteY53" fmla="*/ 2169994 h 2169994"/>
              <a:gd name="connsiteX54" fmla="*/ 154679 w 1895365"/>
              <a:gd name="connsiteY54" fmla="*/ 2169994 h 2169994"/>
              <a:gd name="connsiteX55" fmla="*/ 0 w 1895365"/>
              <a:gd name="connsiteY55" fmla="*/ 2015315 h 2169994"/>
              <a:gd name="connsiteX56" fmla="*/ 0 w 1895365"/>
              <a:gd name="connsiteY56" fmla="*/ 154679 h 2169994"/>
              <a:gd name="connsiteX57" fmla="*/ 154679 w 1895365"/>
              <a:gd name="connsiteY57" fmla="*/ 0 h 2169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895365" h="2169994">
                <a:moveTo>
                  <a:pt x="668740" y="1883391"/>
                </a:moveTo>
                <a:cubicBezTo>
                  <a:pt x="615978" y="1883391"/>
                  <a:pt x="573206" y="1927182"/>
                  <a:pt x="573206" y="1981200"/>
                </a:cubicBezTo>
                <a:cubicBezTo>
                  <a:pt x="573206" y="2035218"/>
                  <a:pt x="615978" y="2079009"/>
                  <a:pt x="668740" y="2079009"/>
                </a:cubicBezTo>
                <a:cubicBezTo>
                  <a:pt x="721502" y="2079009"/>
                  <a:pt x="764274" y="2035218"/>
                  <a:pt x="764274" y="1981200"/>
                </a:cubicBezTo>
                <a:cubicBezTo>
                  <a:pt x="764274" y="1927182"/>
                  <a:pt x="721502" y="1883391"/>
                  <a:pt x="668740" y="1883391"/>
                </a:cubicBezTo>
                <a:close/>
                <a:moveTo>
                  <a:pt x="1516614" y="1034635"/>
                </a:moveTo>
                <a:cubicBezTo>
                  <a:pt x="1670339" y="1120360"/>
                  <a:pt x="1857265" y="1192985"/>
                  <a:pt x="1895365" y="1225267"/>
                </a:cubicBezTo>
                <a:lnTo>
                  <a:pt x="1895365" y="1358709"/>
                </a:lnTo>
                <a:cubicBezTo>
                  <a:pt x="1895365" y="1460047"/>
                  <a:pt x="1813215" y="1542197"/>
                  <a:pt x="1711877" y="1542197"/>
                </a:cubicBezTo>
                <a:lnTo>
                  <a:pt x="631586" y="1542197"/>
                </a:lnTo>
                <a:cubicBezTo>
                  <a:pt x="530248" y="1542197"/>
                  <a:pt x="448098" y="1460047"/>
                  <a:pt x="448098" y="1358709"/>
                </a:cubicBezTo>
                <a:lnTo>
                  <a:pt x="448098" y="1225267"/>
                </a:lnTo>
                <a:cubicBezTo>
                  <a:pt x="636216" y="1131072"/>
                  <a:pt x="727891" y="1075117"/>
                  <a:pt x="829229" y="1034636"/>
                </a:cubicBezTo>
                <a:cubicBezTo>
                  <a:pt x="1241713" y="1287048"/>
                  <a:pt x="1404168" y="1060829"/>
                  <a:pt x="1516614" y="1034635"/>
                </a:cubicBezTo>
                <a:close/>
                <a:moveTo>
                  <a:pt x="1895365" y="855260"/>
                </a:moveTo>
                <a:lnTo>
                  <a:pt x="1895365" y="1137314"/>
                </a:lnTo>
                <a:lnTo>
                  <a:pt x="1601936" y="996287"/>
                </a:lnTo>
                <a:close/>
                <a:moveTo>
                  <a:pt x="448098" y="855260"/>
                </a:moveTo>
                <a:lnTo>
                  <a:pt x="741528" y="996287"/>
                </a:lnTo>
                <a:lnTo>
                  <a:pt x="448098" y="1137314"/>
                </a:lnTo>
                <a:close/>
                <a:moveTo>
                  <a:pt x="632642" y="623497"/>
                </a:moveTo>
                <a:lnTo>
                  <a:pt x="1710821" y="623497"/>
                </a:lnTo>
                <a:cubicBezTo>
                  <a:pt x="1812742" y="623497"/>
                  <a:pt x="1881078" y="687070"/>
                  <a:pt x="1895365" y="781847"/>
                </a:cubicBezTo>
                <a:cubicBezTo>
                  <a:pt x="1655779" y="863207"/>
                  <a:pt x="1419000" y="1057282"/>
                  <a:pt x="1187711" y="1087841"/>
                </a:cubicBezTo>
                <a:cubicBezTo>
                  <a:pt x="1035004" y="1108876"/>
                  <a:pt x="585854" y="832250"/>
                  <a:pt x="452860" y="777084"/>
                </a:cubicBezTo>
                <a:cubicBezTo>
                  <a:pt x="448098" y="732313"/>
                  <a:pt x="511671" y="621115"/>
                  <a:pt x="632642" y="623497"/>
                </a:cubicBezTo>
                <a:close/>
                <a:moveTo>
                  <a:pt x="577755" y="68238"/>
                </a:moveTo>
                <a:cubicBezTo>
                  <a:pt x="560167" y="68238"/>
                  <a:pt x="545910" y="82495"/>
                  <a:pt x="545910" y="100083"/>
                </a:cubicBezTo>
                <a:cubicBezTo>
                  <a:pt x="545910" y="117671"/>
                  <a:pt x="560167" y="131928"/>
                  <a:pt x="577755" y="131928"/>
                </a:cubicBezTo>
                <a:lnTo>
                  <a:pt x="759725" y="131928"/>
                </a:lnTo>
                <a:cubicBezTo>
                  <a:pt x="777313" y="131928"/>
                  <a:pt x="791570" y="117671"/>
                  <a:pt x="791570" y="100083"/>
                </a:cubicBezTo>
                <a:cubicBezTo>
                  <a:pt x="791570" y="82495"/>
                  <a:pt x="777313" y="68238"/>
                  <a:pt x="759725" y="68238"/>
                </a:cubicBezTo>
                <a:close/>
                <a:moveTo>
                  <a:pt x="209266" y="59140"/>
                </a:moveTo>
                <a:cubicBezTo>
                  <a:pt x="189166" y="59140"/>
                  <a:pt x="172872" y="77471"/>
                  <a:pt x="172872" y="100084"/>
                </a:cubicBezTo>
                <a:cubicBezTo>
                  <a:pt x="172872" y="122697"/>
                  <a:pt x="189166" y="141028"/>
                  <a:pt x="209266" y="141028"/>
                </a:cubicBezTo>
                <a:cubicBezTo>
                  <a:pt x="229366" y="141028"/>
                  <a:pt x="245660" y="122697"/>
                  <a:pt x="245660" y="100084"/>
                </a:cubicBezTo>
                <a:cubicBezTo>
                  <a:pt x="245660" y="77471"/>
                  <a:pt x="229366" y="59140"/>
                  <a:pt x="209266" y="59140"/>
                </a:cubicBezTo>
                <a:close/>
                <a:moveTo>
                  <a:pt x="154679" y="0"/>
                </a:moveTo>
                <a:lnTo>
                  <a:pt x="1182800" y="0"/>
                </a:lnTo>
                <a:cubicBezTo>
                  <a:pt x="1268227" y="0"/>
                  <a:pt x="1337479" y="69252"/>
                  <a:pt x="1337479" y="154679"/>
                </a:cubicBezTo>
                <a:lnTo>
                  <a:pt x="1337479" y="541361"/>
                </a:lnTo>
                <a:lnTo>
                  <a:pt x="1246495" y="541361"/>
                </a:lnTo>
                <a:lnTo>
                  <a:pt x="1246495" y="247571"/>
                </a:lnTo>
                <a:cubicBezTo>
                  <a:pt x="1246495" y="226236"/>
                  <a:pt x="1229200" y="208941"/>
                  <a:pt x="1207865" y="208941"/>
                </a:cubicBezTo>
                <a:lnTo>
                  <a:pt x="125066" y="208941"/>
                </a:lnTo>
                <a:cubicBezTo>
                  <a:pt x="103731" y="208941"/>
                  <a:pt x="86436" y="226236"/>
                  <a:pt x="86436" y="247571"/>
                </a:cubicBezTo>
                <a:lnTo>
                  <a:pt x="86436" y="1753776"/>
                </a:lnTo>
                <a:cubicBezTo>
                  <a:pt x="86436" y="1775111"/>
                  <a:pt x="103731" y="1792406"/>
                  <a:pt x="125066" y="1792406"/>
                </a:cubicBezTo>
                <a:lnTo>
                  <a:pt x="1207865" y="1792406"/>
                </a:lnTo>
                <a:cubicBezTo>
                  <a:pt x="1229200" y="1792406"/>
                  <a:pt x="1246495" y="1775111"/>
                  <a:pt x="1246495" y="1753776"/>
                </a:cubicBezTo>
                <a:lnTo>
                  <a:pt x="1246495" y="1624083"/>
                </a:lnTo>
                <a:lnTo>
                  <a:pt x="1337479" y="1624083"/>
                </a:lnTo>
                <a:lnTo>
                  <a:pt x="1337479" y="2015315"/>
                </a:lnTo>
                <a:cubicBezTo>
                  <a:pt x="1337479" y="2100742"/>
                  <a:pt x="1268227" y="2169994"/>
                  <a:pt x="1182800" y="2169994"/>
                </a:cubicBezTo>
                <a:lnTo>
                  <a:pt x="154679" y="2169994"/>
                </a:lnTo>
                <a:cubicBezTo>
                  <a:pt x="69252" y="2169994"/>
                  <a:pt x="0" y="2100742"/>
                  <a:pt x="0" y="2015315"/>
                </a:cubicBezTo>
                <a:lnTo>
                  <a:pt x="0" y="154679"/>
                </a:lnTo>
                <a:cubicBezTo>
                  <a:pt x="0" y="69252"/>
                  <a:pt x="69252" y="0"/>
                  <a:pt x="15467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</a:endParaRPr>
          </a:p>
        </p:txBody>
      </p:sp>
      <p:sp>
        <p:nvSpPr>
          <p:cNvPr id="32" name="Forma libre 55"/>
          <p:cNvSpPr>
            <a:spLocks noChangeAspect="1"/>
          </p:cNvSpPr>
          <p:nvPr/>
        </p:nvSpPr>
        <p:spPr>
          <a:xfrm rot="10800000">
            <a:off x="5988379" y="4550510"/>
            <a:ext cx="183954" cy="181095"/>
          </a:xfrm>
          <a:custGeom>
            <a:avLst/>
            <a:gdLst>
              <a:gd name="connsiteX0" fmla="*/ 3562479 w 5245768"/>
              <a:gd name="connsiteY0" fmla="*/ 3691947 h 4614815"/>
              <a:gd name="connsiteX1" fmla="*/ 3713086 w 5245768"/>
              <a:gd name="connsiteY1" fmla="*/ 3541340 h 4614815"/>
              <a:gd name="connsiteX2" fmla="*/ 3713086 w 5245768"/>
              <a:gd name="connsiteY2" fmla="*/ 1952413 h 4614815"/>
              <a:gd name="connsiteX3" fmla="*/ 3714870 w 5245768"/>
              <a:gd name="connsiteY3" fmla="*/ 1953265 h 4614815"/>
              <a:gd name="connsiteX4" fmla="*/ 3446564 w 5245768"/>
              <a:gd name="connsiteY4" fmla="*/ 1045435 h 4614815"/>
              <a:gd name="connsiteX5" fmla="*/ 2691026 w 5245768"/>
              <a:gd name="connsiteY5" fmla="*/ 638776 h 4614815"/>
              <a:gd name="connsiteX6" fmla="*/ 2588955 w 5245768"/>
              <a:gd name="connsiteY6" fmla="*/ 636075 h 4614815"/>
              <a:gd name="connsiteX7" fmla="*/ 2583534 w 5245768"/>
              <a:gd name="connsiteY7" fmla="*/ 634981 h 4614815"/>
              <a:gd name="connsiteX8" fmla="*/ 2452648 w 5245768"/>
              <a:gd name="connsiteY8" fmla="*/ 634981 h 4614815"/>
              <a:gd name="connsiteX9" fmla="*/ 2302041 w 5245768"/>
              <a:gd name="connsiteY9" fmla="*/ 785588 h 4614815"/>
              <a:gd name="connsiteX10" fmla="*/ 2452648 w 5245768"/>
              <a:gd name="connsiteY10" fmla="*/ 936195 h 4614815"/>
              <a:gd name="connsiteX11" fmla="*/ 2583534 w 5245768"/>
              <a:gd name="connsiteY11" fmla="*/ 936195 h 4614815"/>
              <a:gd name="connsiteX12" fmla="*/ 2601240 w 5245768"/>
              <a:gd name="connsiteY12" fmla="*/ 932620 h 4614815"/>
              <a:gd name="connsiteX13" fmla="*/ 2652007 w 5245768"/>
              <a:gd name="connsiteY13" fmla="*/ 930951 h 4614815"/>
              <a:gd name="connsiteX14" fmla="*/ 3227903 w 5245768"/>
              <a:gd name="connsiteY14" fmla="*/ 1211504 h 4614815"/>
              <a:gd name="connsiteX15" fmla="*/ 3409644 w 5245768"/>
              <a:gd name="connsiteY15" fmla="*/ 1993692 h 4614815"/>
              <a:gd name="connsiteX16" fmla="*/ 3411872 w 5245768"/>
              <a:gd name="connsiteY16" fmla="*/ 1994756 h 4614815"/>
              <a:gd name="connsiteX17" fmla="*/ 3411872 w 5245768"/>
              <a:gd name="connsiteY17" fmla="*/ 3541340 h 4614815"/>
              <a:gd name="connsiteX18" fmla="*/ 3562479 w 5245768"/>
              <a:gd name="connsiteY18" fmla="*/ 3691947 h 4614815"/>
              <a:gd name="connsiteX19" fmla="*/ 4174128 w 5245768"/>
              <a:gd name="connsiteY19" fmla="*/ 3850104 h 4614815"/>
              <a:gd name="connsiteX20" fmla="*/ 4781067 w 5245768"/>
              <a:gd name="connsiteY20" fmla="*/ 3243165 h 4614815"/>
              <a:gd name="connsiteX21" fmla="*/ 4781067 w 5245768"/>
              <a:gd name="connsiteY21" fmla="*/ 2355527 h 4614815"/>
              <a:gd name="connsiteX22" fmla="*/ 4174128 w 5245768"/>
              <a:gd name="connsiteY22" fmla="*/ 1748588 h 4614815"/>
              <a:gd name="connsiteX23" fmla="*/ 4154905 w 5245768"/>
              <a:gd name="connsiteY23" fmla="*/ 1748588 h 4614815"/>
              <a:gd name="connsiteX24" fmla="*/ 4154905 w 5245768"/>
              <a:gd name="connsiteY24" fmla="*/ 3850104 h 4614815"/>
              <a:gd name="connsiteX25" fmla="*/ 1555519 w 5245768"/>
              <a:gd name="connsiteY25" fmla="*/ 4614727 h 4614815"/>
              <a:gd name="connsiteX26" fmla="*/ 1429872 w 5245768"/>
              <a:gd name="connsiteY26" fmla="*/ 4604661 h 4614815"/>
              <a:gd name="connsiteX27" fmla="*/ 975689 w 5245768"/>
              <a:gd name="connsiteY27" fmla="*/ 3849141 h 4614815"/>
              <a:gd name="connsiteX28" fmla="*/ 1047111 w 5245768"/>
              <a:gd name="connsiteY28" fmla="*/ 3521679 h 4614815"/>
              <a:gd name="connsiteX29" fmla="*/ 1055880 w 5245768"/>
              <a:gd name="connsiteY29" fmla="*/ 3491764 h 4614815"/>
              <a:gd name="connsiteX30" fmla="*/ 573311 w 5245768"/>
              <a:gd name="connsiteY30" fmla="*/ 3081579 h 4614815"/>
              <a:gd name="connsiteX31" fmla="*/ 562294 w 5245768"/>
              <a:gd name="connsiteY31" fmla="*/ 2230526 h 4614815"/>
              <a:gd name="connsiteX32" fmla="*/ 1644701 w 5245768"/>
              <a:gd name="connsiteY32" fmla="*/ 2230527 h 4614815"/>
              <a:gd name="connsiteX33" fmla="*/ 1644702 w 5245768"/>
              <a:gd name="connsiteY33" fmla="*/ 3081579 h 4614815"/>
              <a:gd name="connsiteX34" fmla="*/ 1230666 w 5245768"/>
              <a:gd name="connsiteY34" fmla="*/ 3449914 h 4614815"/>
              <a:gd name="connsiteX35" fmla="*/ 1177321 w 5245768"/>
              <a:gd name="connsiteY35" fmla="*/ 3499939 h 4614815"/>
              <a:gd name="connsiteX36" fmla="*/ 1172336 w 5245768"/>
              <a:gd name="connsiteY36" fmla="*/ 3522784 h 4614815"/>
              <a:gd name="connsiteX37" fmla="*/ 1124973 w 5245768"/>
              <a:gd name="connsiteY37" fmla="*/ 3832359 h 4614815"/>
              <a:gd name="connsiteX38" fmla="*/ 2065131 w 5245768"/>
              <a:gd name="connsiteY38" fmla="*/ 4364568 h 4614815"/>
              <a:gd name="connsiteX39" fmla="*/ 2137966 w 5245768"/>
              <a:gd name="connsiteY39" fmla="*/ 4331366 h 4614815"/>
              <a:gd name="connsiteX40" fmla="*/ 1380239 w 5245768"/>
              <a:gd name="connsiteY40" fmla="*/ 4331366 h 4614815"/>
              <a:gd name="connsiteX41" fmla="*/ 1380295 w 5245768"/>
              <a:gd name="connsiteY41" fmla="*/ 4318224 h 4614815"/>
              <a:gd name="connsiteX42" fmla="*/ 1254509 w 5245768"/>
              <a:gd name="connsiteY42" fmla="*/ 3824493 h 4614815"/>
              <a:gd name="connsiteX43" fmla="*/ 1288739 w 5245768"/>
              <a:gd name="connsiteY43" fmla="*/ 3731224 h 4614815"/>
              <a:gd name="connsiteX44" fmla="*/ 1344383 w 5245768"/>
              <a:gd name="connsiteY44" fmla="*/ 3679840 h 4614815"/>
              <a:gd name="connsiteX45" fmla="*/ 1839718 w 5245768"/>
              <a:gd name="connsiteY45" fmla="*/ 3220149 h 4614815"/>
              <a:gd name="connsiteX46" fmla="*/ 1847402 w 5245768"/>
              <a:gd name="connsiteY46" fmla="*/ 2029123 h 4614815"/>
              <a:gd name="connsiteX47" fmla="*/ 333648 w 5245768"/>
              <a:gd name="connsiteY47" fmla="*/ 2029123 h 4614815"/>
              <a:gd name="connsiteX48" fmla="*/ 333648 w 5245768"/>
              <a:gd name="connsiteY48" fmla="*/ 3197096 h 4614815"/>
              <a:gd name="connsiteX49" fmla="*/ 876092 w 5245768"/>
              <a:gd name="connsiteY49" fmla="*/ 3722252 h 4614815"/>
              <a:gd name="connsiteX50" fmla="*/ 893156 w 5245768"/>
              <a:gd name="connsiteY50" fmla="*/ 3736797 h 4614815"/>
              <a:gd name="connsiteX51" fmla="*/ 869614 w 5245768"/>
              <a:gd name="connsiteY51" fmla="*/ 3852672 h 4614815"/>
              <a:gd name="connsiteX52" fmla="*/ 920342 w 5245768"/>
              <a:gd name="connsiteY52" fmla="*/ 4329241 h 4614815"/>
              <a:gd name="connsiteX53" fmla="*/ 920225 w 5245768"/>
              <a:gd name="connsiteY53" fmla="*/ 4331366 h 4614815"/>
              <a:gd name="connsiteX54" fmla="*/ 0 w 5245768"/>
              <a:gd name="connsiteY54" fmla="*/ 4331366 h 4614815"/>
              <a:gd name="connsiteX55" fmla="*/ 0 w 5245768"/>
              <a:gd name="connsiteY55" fmla="*/ 1302106 h 4614815"/>
              <a:gd name="connsiteX56" fmla="*/ 1302106 w 5245768"/>
              <a:gd name="connsiteY56" fmla="*/ 0 h 4614815"/>
              <a:gd name="connsiteX57" fmla="*/ 2852799 w 5245768"/>
              <a:gd name="connsiteY57" fmla="*/ 0 h 4614815"/>
              <a:gd name="connsiteX58" fmla="*/ 4154905 w 5245768"/>
              <a:gd name="connsiteY58" fmla="*/ 1302106 h 4614815"/>
              <a:gd name="connsiteX59" fmla="*/ 4154905 w 5245768"/>
              <a:gd name="connsiteY59" fmla="*/ 1321092 h 4614815"/>
              <a:gd name="connsiteX60" fmla="*/ 4189012 w 5245768"/>
              <a:gd name="connsiteY60" fmla="*/ 1326298 h 4614815"/>
              <a:gd name="connsiteX61" fmla="*/ 5245768 w 5245768"/>
              <a:gd name="connsiteY61" fmla="*/ 2622893 h 4614815"/>
              <a:gd name="connsiteX62" fmla="*/ 5245768 w 5245768"/>
              <a:gd name="connsiteY62" fmla="*/ 2975798 h 4614815"/>
              <a:gd name="connsiteX63" fmla="*/ 4189012 w 5245768"/>
              <a:gd name="connsiteY63" fmla="*/ 4272394 h 4614815"/>
              <a:gd name="connsiteX64" fmla="*/ 4154905 w 5245768"/>
              <a:gd name="connsiteY64" fmla="*/ 4277599 h 4614815"/>
              <a:gd name="connsiteX65" fmla="*/ 4154905 w 5245768"/>
              <a:gd name="connsiteY65" fmla="*/ 4331366 h 4614815"/>
              <a:gd name="connsiteX66" fmla="*/ 2488988 w 5245768"/>
              <a:gd name="connsiteY66" fmla="*/ 4331366 h 4614815"/>
              <a:gd name="connsiteX67" fmla="*/ 2438142 w 5245768"/>
              <a:gd name="connsiteY67" fmla="*/ 4364227 h 4614815"/>
              <a:gd name="connsiteX68" fmla="*/ 1555519 w 5245768"/>
              <a:gd name="connsiteY68" fmla="*/ 4614727 h 461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245768" h="4614815">
                <a:moveTo>
                  <a:pt x="3562479" y="3691947"/>
                </a:moveTo>
                <a:cubicBezTo>
                  <a:pt x="3645657" y="3691947"/>
                  <a:pt x="3713086" y="3624518"/>
                  <a:pt x="3713086" y="3541340"/>
                </a:cubicBezTo>
                <a:lnTo>
                  <a:pt x="3713086" y="1952413"/>
                </a:lnTo>
                <a:lnTo>
                  <a:pt x="3714870" y="1953265"/>
                </a:lnTo>
                <a:cubicBezTo>
                  <a:pt x="3741372" y="1568903"/>
                  <a:pt x="3616556" y="1288939"/>
                  <a:pt x="3446564" y="1045435"/>
                </a:cubicBezTo>
                <a:cubicBezTo>
                  <a:pt x="3299829" y="835246"/>
                  <a:pt x="3011480" y="667785"/>
                  <a:pt x="2691026" y="638776"/>
                </a:cubicBezTo>
                <a:lnTo>
                  <a:pt x="2588955" y="636075"/>
                </a:lnTo>
                <a:lnTo>
                  <a:pt x="2583534" y="634981"/>
                </a:lnTo>
                <a:lnTo>
                  <a:pt x="2452648" y="634981"/>
                </a:lnTo>
                <a:cubicBezTo>
                  <a:pt x="2369470" y="634981"/>
                  <a:pt x="2302041" y="702410"/>
                  <a:pt x="2302041" y="785588"/>
                </a:cubicBezTo>
                <a:cubicBezTo>
                  <a:pt x="2302041" y="868766"/>
                  <a:pt x="2369470" y="936195"/>
                  <a:pt x="2452648" y="936195"/>
                </a:cubicBezTo>
                <a:lnTo>
                  <a:pt x="2583534" y="936195"/>
                </a:lnTo>
                <a:lnTo>
                  <a:pt x="2601240" y="932620"/>
                </a:lnTo>
                <a:lnTo>
                  <a:pt x="2652007" y="930951"/>
                </a:lnTo>
                <a:cubicBezTo>
                  <a:pt x="2792167" y="930562"/>
                  <a:pt x="3004678" y="963152"/>
                  <a:pt x="3227903" y="1211504"/>
                </a:cubicBezTo>
                <a:cubicBezTo>
                  <a:pt x="3344551" y="1378651"/>
                  <a:pt x="3420266" y="1625438"/>
                  <a:pt x="3409644" y="1993692"/>
                </a:cubicBezTo>
                <a:lnTo>
                  <a:pt x="3411872" y="1994756"/>
                </a:lnTo>
                <a:lnTo>
                  <a:pt x="3411872" y="3541340"/>
                </a:lnTo>
                <a:cubicBezTo>
                  <a:pt x="3411872" y="3624518"/>
                  <a:pt x="3479301" y="3691947"/>
                  <a:pt x="3562479" y="3691947"/>
                </a:cubicBezTo>
                <a:close/>
                <a:moveTo>
                  <a:pt x="4174128" y="3850104"/>
                </a:moveTo>
                <a:cubicBezTo>
                  <a:pt x="4509331" y="3850104"/>
                  <a:pt x="4781067" y="3578368"/>
                  <a:pt x="4781067" y="3243165"/>
                </a:cubicBezTo>
                <a:lnTo>
                  <a:pt x="4781067" y="2355527"/>
                </a:lnTo>
                <a:cubicBezTo>
                  <a:pt x="4781067" y="2020324"/>
                  <a:pt x="4509331" y="1748588"/>
                  <a:pt x="4174128" y="1748588"/>
                </a:cubicBezTo>
                <a:lnTo>
                  <a:pt x="4154905" y="1748588"/>
                </a:lnTo>
                <a:lnTo>
                  <a:pt x="4154905" y="3850104"/>
                </a:lnTo>
                <a:close/>
                <a:moveTo>
                  <a:pt x="1555519" y="4614727"/>
                </a:moveTo>
                <a:cubicBezTo>
                  <a:pt x="1507964" y="4615404"/>
                  <a:pt x="1465433" y="4612230"/>
                  <a:pt x="1429872" y="4604661"/>
                </a:cubicBezTo>
                <a:cubicBezTo>
                  <a:pt x="1021443" y="4549618"/>
                  <a:pt x="928866" y="4114922"/>
                  <a:pt x="975689" y="3849141"/>
                </a:cubicBezTo>
                <a:cubicBezTo>
                  <a:pt x="1010807" y="3649806"/>
                  <a:pt x="1028719" y="3583747"/>
                  <a:pt x="1047111" y="3521679"/>
                </a:cubicBezTo>
                <a:lnTo>
                  <a:pt x="1055880" y="3491764"/>
                </a:lnTo>
                <a:lnTo>
                  <a:pt x="573311" y="3081579"/>
                </a:lnTo>
                <a:lnTo>
                  <a:pt x="562294" y="2230526"/>
                </a:lnTo>
                <a:lnTo>
                  <a:pt x="1644701" y="2230527"/>
                </a:lnTo>
                <a:lnTo>
                  <a:pt x="1644702" y="3081579"/>
                </a:lnTo>
                <a:cubicBezTo>
                  <a:pt x="1493909" y="3217914"/>
                  <a:pt x="1347763" y="3343403"/>
                  <a:pt x="1230666" y="3449914"/>
                </a:cubicBezTo>
                <a:lnTo>
                  <a:pt x="1177321" y="3499939"/>
                </a:lnTo>
                <a:lnTo>
                  <a:pt x="1172336" y="3522784"/>
                </a:lnTo>
                <a:cubicBezTo>
                  <a:pt x="1157106" y="3611208"/>
                  <a:pt x="1149936" y="3724793"/>
                  <a:pt x="1124973" y="3832359"/>
                </a:cubicBezTo>
                <a:cubicBezTo>
                  <a:pt x="1045139" y="4439928"/>
                  <a:pt x="1440139" y="4624917"/>
                  <a:pt x="2065131" y="4364568"/>
                </a:cubicBezTo>
                <a:lnTo>
                  <a:pt x="2137966" y="4331366"/>
                </a:lnTo>
                <a:lnTo>
                  <a:pt x="1380239" y="4331366"/>
                </a:lnTo>
                <a:lnTo>
                  <a:pt x="1380295" y="4318224"/>
                </a:lnTo>
                <a:cubicBezTo>
                  <a:pt x="1178018" y="4191819"/>
                  <a:pt x="1196242" y="4003887"/>
                  <a:pt x="1254509" y="3824493"/>
                </a:cubicBezTo>
                <a:lnTo>
                  <a:pt x="1288739" y="3731224"/>
                </a:lnTo>
                <a:lnTo>
                  <a:pt x="1344383" y="3679840"/>
                </a:lnTo>
                <a:cubicBezTo>
                  <a:pt x="1503742" y="3525108"/>
                  <a:pt x="1673230" y="3330606"/>
                  <a:pt x="1839718" y="3220149"/>
                </a:cubicBezTo>
                <a:cubicBezTo>
                  <a:pt x="1842279" y="2823140"/>
                  <a:pt x="1844841" y="2426132"/>
                  <a:pt x="1847402" y="2029123"/>
                </a:cubicBezTo>
                <a:lnTo>
                  <a:pt x="333648" y="2029123"/>
                </a:lnTo>
                <a:lnTo>
                  <a:pt x="333648" y="3197096"/>
                </a:lnTo>
                <a:cubicBezTo>
                  <a:pt x="512301" y="3387276"/>
                  <a:pt x="686633" y="3555845"/>
                  <a:pt x="876092" y="3722252"/>
                </a:cubicBezTo>
                <a:lnTo>
                  <a:pt x="893156" y="3736797"/>
                </a:lnTo>
                <a:lnTo>
                  <a:pt x="869614" y="3852672"/>
                </a:lnTo>
                <a:cubicBezTo>
                  <a:pt x="803568" y="4248770"/>
                  <a:pt x="910887" y="4247856"/>
                  <a:pt x="920342" y="4329241"/>
                </a:cubicBezTo>
                <a:lnTo>
                  <a:pt x="920225" y="4331366"/>
                </a:lnTo>
                <a:lnTo>
                  <a:pt x="0" y="4331366"/>
                </a:lnTo>
                <a:lnTo>
                  <a:pt x="0" y="1302106"/>
                </a:lnTo>
                <a:cubicBezTo>
                  <a:pt x="0" y="582973"/>
                  <a:pt x="582973" y="0"/>
                  <a:pt x="1302106" y="0"/>
                </a:cubicBezTo>
                <a:lnTo>
                  <a:pt x="2852799" y="0"/>
                </a:lnTo>
                <a:cubicBezTo>
                  <a:pt x="3571932" y="0"/>
                  <a:pt x="4154905" y="582973"/>
                  <a:pt x="4154905" y="1302106"/>
                </a:cubicBezTo>
                <a:lnTo>
                  <a:pt x="4154905" y="1321092"/>
                </a:lnTo>
                <a:lnTo>
                  <a:pt x="4189012" y="1326298"/>
                </a:lnTo>
                <a:cubicBezTo>
                  <a:pt x="4792102" y="1449708"/>
                  <a:pt x="5245768" y="1983321"/>
                  <a:pt x="5245768" y="2622893"/>
                </a:cubicBezTo>
                <a:lnTo>
                  <a:pt x="5245768" y="2975798"/>
                </a:lnTo>
                <a:cubicBezTo>
                  <a:pt x="5245768" y="3615371"/>
                  <a:pt x="4792102" y="4148984"/>
                  <a:pt x="4189012" y="4272394"/>
                </a:cubicBezTo>
                <a:lnTo>
                  <a:pt x="4154905" y="4277599"/>
                </a:lnTo>
                <a:lnTo>
                  <a:pt x="4154905" y="4331366"/>
                </a:lnTo>
                <a:lnTo>
                  <a:pt x="2488988" y="4331366"/>
                </a:lnTo>
                <a:lnTo>
                  <a:pt x="2438142" y="4364227"/>
                </a:lnTo>
                <a:cubicBezTo>
                  <a:pt x="2193303" y="4501479"/>
                  <a:pt x="1805182" y="4611176"/>
                  <a:pt x="1555519" y="46147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grpSp>
        <p:nvGrpSpPr>
          <p:cNvPr id="33" name="29 Grupo"/>
          <p:cNvGrpSpPr>
            <a:grpSpLocks noChangeAspect="1"/>
          </p:cNvGrpSpPr>
          <p:nvPr/>
        </p:nvGrpSpPr>
        <p:grpSpPr>
          <a:xfrm>
            <a:off x="5964618" y="4095751"/>
            <a:ext cx="231474" cy="281639"/>
            <a:chOff x="5577059" y="9313782"/>
            <a:chExt cx="1182997" cy="1439374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6250965" y="9313782"/>
              <a:ext cx="325965" cy="322303"/>
            </a:xfrm>
            <a:custGeom>
              <a:avLst/>
              <a:gdLst>
                <a:gd name="T0" fmla="*/ 398 w 797"/>
                <a:gd name="T1" fmla="*/ 0 h 793"/>
                <a:gd name="T2" fmla="*/ 398 w 797"/>
                <a:gd name="T3" fmla="*/ 0 h 793"/>
                <a:gd name="T4" fmla="*/ 449 w 797"/>
                <a:gd name="T5" fmla="*/ 3 h 793"/>
                <a:gd name="T6" fmla="*/ 497 w 797"/>
                <a:gd name="T7" fmla="*/ 12 h 793"/>
                <a:gd name="T8" fmla="*/ 542 w 797"/>
                <a:gd name="T9" fmla="*/ 26 h 793"/>
                <a:gd name="T10" fmla="*/ 585 w 797"/>
                <a:gd name="T11" fmla="*/ 45 h 793"/>
                <a:gd name="T12" fmla="*/ 625 w 797"/>
                <a:gd name="T13" fmla="*/ 70 h 793"/>
                <a:gd name="T14" fmla="*/ 662 w 797"/>
                <a:gd name="T15" fmla="*/ 100 h 793"/>
                <a:gd name="T16" fmla="*/ 696 w 797"/>
                <a:gd name="T17" fmla="*/ 132 h 793"/>
                <a:gd name="T18" fmla="*/ 725 w 797"/>
                <a:gd name="T19" fmla="*/ 169 h 793"/>
                <a:gd name="T20" fmla="*/ 750 w 797"/>
                <a:gd name="T21" fmla="*/ 210 h 793"/>
                <a:gd name="T22" fmla="*/ 769 w 797"/>
                <a:gd name="T23" fmla="*/ 253 h 793"/>
                <a:gd name="T24" fmla="*/ 785 w 797"/>
                <a:gd name="T25" fmla="*/ 299 h 793"/>
                <a:gd name="T26" fmla="*/ 793 w 797"/>
                <a:gd name="T27" fmla="*/ 347 h 793"/>
                <a:gd name="T28" fmla="*/ 797 w 797"/>
                <a:gd name="T29" fmla="*/ 396 h 793"/>
                <a:gd name="T30" fmla="*/ 793 w 797"/>
                <a:gd name="T31" fmla="*/ 446 h 793"/>
                <a:gd name="T32" fmla="*/ 785 w 797"/>
                <a:gd name="T33" fmla="*/ 494 h 793"/>
                <a:gd name="T34" fmla="*/ 769 w 797"/>
                <a:gd name="T35" fmla="*/ 539 h 793"/>
                <a:gd name="T36" fmla="*/ 750 w 797"/>
                <a:gd name="T37" fmla="*/ 583 h 793"/>
                <a:gd name="T38" fmla="*/ 725 w 797"/>
                <a:gd name="T39" fmla="*/ 623 h 793"/>
                <a:gd name="T40" fmla="*/ 696 w 797"/>
                <a:gd name="T41" fmla="*/ 659 h 793"/>
                <a:gd name="T42" fmla="*/ 662 w 797"/>
                <a:gd name="T43" fmla="*/ 693 h 793"/>
                <a:gd name="T44" fmla="*/ 625 w 797"/>
                <a:gd name="T45" fmla="*/ 722 h 793"/>
                <a:gd name="T46" fmla="*/ 585 w 797"/>
                <a:gd name="T47" fmla="*/ 746 h 793"/>
                <a:gd name="T48" fmla="*/ 542 w 797"/>
                <a:gd name="T49" fmla="*/ 766 h 793"/>
                <a:gd name="T50" fmla="*/ 497 w 797"/>
                <a:gd name="T51" fmla="*/ 781 h 793"/>
                <a:gd name="T52" fmla="*/ 449 w 797"/>
                <a:gd name="T53" fmla="*/ 790 h 793"/>
                <a:gd name="T54" fmla="*/ 398 w 797"/>
                <a:gd name="T55" fmla="*/ 793 h 793"/>
                <a:gd name="T56" fmla="*/ 348 w 797"/>
                <a:gd name="T57" fmla="*/ 790 h 793"/>
                <a:gd name="T58" fmla="*/ 300 w 797"/>
                <a:gd name="T59" fmla="*/ 781 h 793"/>
                <a:gd name="T60" fmla="*/ 254 w 797"/>
                <a:gd name="T61" fmla="*/ 766 h 793"/>
                <a:gd name="T62" fmla="*/ 212 w 797"/>
                <a:gd name="T63" fmla="*/ 746 h 793"/>
                <a:gd name="T64" fmla="*/ 171 w 797"/>
                <a:gd name="T65" fmla="*/ 722 h 793"/>
                <a:gd name="T66" fmla="*/ 134 w 797"/>
                <a:gd name="T67" fmla="*/ 693 h 793"/>
                <a:gd name="T68" fmla="*/ 101 w 797"/>
                <a:gd name="T69" fmla="*/ 659 h 793"/>
                <a:gd name="T70" fmla="*/ 72 w 797"/>
                <a:gd name="T71" fmla="*/ 623 h 793"/>
                <a:gd name="T72" fmla="*/ 47 w 797"/>
                <a:gd name="T73" fmla="*/ 583 h 793"/>
                <a:gd name="T74" fmla="*/ 27 w 797"/>
                <a:gd name="T75" fmla="*/ 539 h 793"/>
                <a:gd name="T76" fmla="*/ 13 w 797"/>
                <a:gd name="T77" fmla="*/ 494 h 793"/>
                <a:gd name="T78" fmla="*/ 3 w 797"/>
                <a:gd name="T79" fmla="*/ 446 h 793"/>
                <a:gd name="T80" fmla="*/ 0 w 797"/>
                <a:gd name="T81" fmla="*/ 396 h 793"/>
                <a:gd name="T82" fmla="*/ 3 w 797"/>
                <a:gd name="T83" fmla="*/ 347 h 793"/>
                <a:gd name="T84" fmla="*/ 13 w 797"/>
                <a:gd name="T85" fmla="*/ 299 h 793"/>
                <a:gd name="T86" fmla="*/ 27 w 797"/>
                <a:gd name="T87" fmla="*/ 253 h 793"/>
                <a:gd name="T88" fmla="*/ 47 w 797"/>
                <a:gd name="T89" fmla="*/ 210 h 793"/>
                <a:gd name="T90" fmla="*/ 72 w 797"/>
                <a:gd name="T91" fmla="*/ 169 h 793"/>
                <a:gd name="T92" fmla="*/ 101 w 797"/>
                <a:gd name="T93" fmla="*/ 132 h 793"/>
                <a:gd name="T94" fmla="*/ 134 w 797"/>
                <a:gd name="T95" fmla="*/ 100 h 793"/>
                <a:gd name="T96" fmla="*/ 171 w 797"/>
                <a:gd name="T97" fmla="*/ 70 h 793"/>
                <a:gd name="T98" fmla="*/ 212 w 797"/>
                <a:gd name="T99" fmla="*/ 45 h 793"/>
                <a:gd name="T100" fmla="*/ 254 w 797"/>
                <a:gd name="T101" fmla="*/ 26 h 793"/>
                <a:gd name="T102" fmla="*/ 300 w 797"/>
                <a:gd name="T103" fmla="*/ 12 h 793"/>
                <a:gd name="T104" fmla="*/ 348 w 797"/>
                <a:gd name="T105" fmla="*/ 3 h 793"/>
                <a:gd name="T106" fmla="*/ 398 w 797"/>
                <a:gd name="T10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793">
                  <a:moveTo>
                    <a:pt x="398" y="0"/>
                  </a:moveTo>
                  <a:lnTo>
                    <a:pt x="398" y="0"/>
                  </a:lnTo>
                  <a:lnTo>
                    <a:pt x="449" y="3"/>
                  </a:lnTo>
                  <a:lnTo>
                    <a:pt x="497" y="12"/>
                  </a:lnTo>
                  <a:lnTo>
                    <a:pt x="542" y="26"/>
                  </a:lnTo>
                  <a:lnTo>
                    <a:pt x="585" y="45"/>
                  </a:lnTo>
                  <a:lnTo>
                    <a:pt x="625" y="70"/>
                  </a:lnTo>
                  <a:lnTo>
                    <a:pt x="662" y="100"/>
                  </a:lnTo>
                  <a:lnTo>
                    <a:pt x="696" y="132"/>
                  </a:lnTo>
                  <a:lnTo>
                    <a:pt x="725" y="169"/>
                  </a:lnTo>
                  <a:lnTo>
                    <a:pt x="750" y="210"/>
                  </a:lnTo>
                  <a:lnTo>
                    <a:pt x="769" y="253"/>
                  </a:lnTo>
                  <a:lnTo>
                    <a:pt x="785" y="299"/>
                  </a:lnTo>
                  <a:lnTo>
                    <a:pt x="793" y="347"/>
                  </a:lnTo>
                  <a:lnTo>
                    <a:pt x="797" y="396"/>
                  </a:lnTo>
                  <a:lnTo>
                    <a:pt x="793" y="446"/>
                  </a:lnTo>
                  <a:lnTo>
                    <a:pt x="785" y="494"/>
                  </a:lnTo>
                  <a:lnTo>
                    <a:pt x="769" y="539"/>
                  </a:lnTo>
                  <a:lnTo>
                    <a:pt x="750" y="583"/>
                  </a:lnTo>
                  <a:lnTo>
                    <a:pt x="725" y="623"/>
                  </a:lnTo>
                  <a:lnTo>
                    <a:pt x="696" y="659"/>
                  </a:lnTo>
                  <a:lnTo>
                    <a:pt x="662" y="693"/>
                  </a:lnTo>
                  <a:lnTo>
                    <a:pt x="625" y="722"/>
                  </a:lnTo>
                  <a:lnTo>
                    <a:pt x="585" y="746"/>
                  </a:lnTo>
                  <a:lnTo>
                    <a:pt x="542" y="766"/>
                  </a:lnTo>
                  <a:lnTo>
                    <a:pt x="497" y="781"/>
                  </a:lnTo>
                  <a:lnTo>
                    <a:pt x="449" y="790"/>
                  </a:lnTo>
                  <a:lnTo>
                    <a:pt x="398" y="793"/>
                  </a:lnTo>
                  <a:lnTo>
                    <a:pt x="348" y="790"/>
                  </a:lnTo>
                  <a:lnTo>
                    <a:pt x="300" y="781"/>
                  </a:lnTo>
                  <a:lnTo>
                    <a:pt x="254" y="766"/>
                  </a:lnTo>
                  <a:lnTo>
                    <a:pt x="212" y="746"/>
                  </a:lnTo>
                  <a:lnTo>
                    <a:pt x="171" y="722"/>
                  </a:lnTo>
                  <a:lnTo>
                    <a:pt x="134" y="693"/>
                  </a:lnTo>
                  <a:lnTo>
                    <a:pt x="101" y="659"/>
                  </a:lnTo>
                  <a:lnTo>
                    <a:pt x="72" y="623"/>
                  </a:lnTo>
                  <a:lnTo>
                    <a:pt x="47" y="583"/>
                  </a:lnTo>
                  <a:lnTo>
                    <a:pt x="27" y="539"/>
                  </a:lnTo>
                  <a:lnTo>
                    <a:pt x="13" y="494"/>
                  </a:lnTo>
                  <a:lnTo>
                    <a:pt x="3" y="446"/>
                  </a:lnTo>
                  <a:lnTo>
                    <a:pt x="0" y="396"/>
                  </a:lnTo>
                  <a:lnTo>
                    <a:pt x="3" y="347"/>
                  </a:lnTo>
                  <a:lnTo>
                    <a:pt x="13" y="299"/>
                  </a:lnTo>
                  <a:lnTo>
                    <a:pt x="27" y="253"/>
                  </a:lnTo>
                  <a:lnTo>
                    <a:pt x="47" y="210"/>
                  </a:lnTo>
                  <a:lnTo>
                    <a:pt x="72" y="169"/>
                  </a:lnTo>
                  <a:lnTo>
                    <a:pt x="101" y="132"/>
                  </a:lnTo>
                  <a:lnTo>
                    <a:pt x="134" y="100"/>
                  </a:lnTo>
                  <a:lnTo>
                    <a:pt x="171" y="70"/>
                  </a:lnTo>
                  <a:lnTo>
                    <a:pt x="212" y="45"/>
                  </a:lnTo>
                  <a:lnTo>
                    <a:pt x="254" y="26"/>
                  </a:lnTo>
                  <a:lnTo>
                    <a:pt x="300" y="12"/>
                  </a:lnTo>
                  <a:lnTo>
                    <a:pt x="348" y="3"/>
                  </a:lnTo>
                  <a:lnTo>
                    <a:pt x="39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4282" tIns="17141" rIns="34282" bIns="17141" rtlCol="0" anchor="ctr"/>
            <a:lstStyle/>
            <a:p>
              <a:pPr algn="ctr"/>
              <a:endParaRPr lang="es-SV" sz="90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5" name="Freeform 8"/>
            <p:cNvSpPr>
              <a:spLocks noEditPoints="1"/>
            </p:cNvSpPr>
            <p:nvPr/>
          </p:nvSpPr>
          <p:spPr bwMode="auto">
            <a:xfrm>
              <a:off x="5577059" y="9460283"/>
              <a:ext cx="1182997" cy="1292873"/>
            </a:xfrm>
            <a:custGeom>
              <a:avLst/>
              <a:gdLst>
                <a:gd name="T0" fmla="*/ 620 w 2907"/>
                <a:gd name="T1" fmla="*/ 1122 h 3176"/>
                <a:gd name="T2" fmla="*/ 826 w 2907"/>
                <a:gd name="T3" fmla="*/ 1253 h 3176"/>
                <a:gd name="T4" fmla="*/ 803 w 2907"/>
                <a:gd name="T5" fmla="*/ 1225 h 3176"/>
                <a:gd name="T6" fmla="*/ 741 w 2907"/>
                <a:gd name="T7" fmla="*/ 1200 h 3176"/>
                <a:gd name="T8" fmla="*/ 682 w 2907"/>
                <a:gd name="T9" fmla="*/ 1116 h 3176"/>
                <a:gd name="T10" fmla="*/ 665 w 2907"/>
                <a:gd name="T11" fmla="*/ 1082 h 3176"/>
                <a:gd name="T12" fmla="*/ 1851 w 2907"/>
                <a:gd name="T13" fmla="*/ 402 h 3176"/>
                <a:gd name="T14" fmla="*/ 1938 w 2907"/>
                <a:gd name="T15" fmla="*/ 446 h 3176"/>
                <a:gd name="T16" fmla="*/ 2061 w 2907"/>
                <a:gd name="T17" fmla="*/ 568 h 3176"/>
                <a:gd name="T18" fmla="*/ 2120 w 2907"/>
                <a:gd name="T19" fmla="*/ 694 h 3176"/>
                <a:gd name="T20" fmla="*/ 2229 w 2907"/>
                <a:gd name="T21" fmla="*/ 789 h 3176"/>
                <a:gd name="T22" fmla="*/ 2398 w 2907"/>
                <a:gd name="T23" fmla="*/ 835 h 3176"/>
                <a:gd name="T24" fmla="*/ 2560 w 2907"/>
                <a:gd name="T25" fmla="*/ 822 h 3176"/>
                <a:gd name="T26" fmla="*/ 2676 w 2907"/>
                <a:gd name="T27" fmla="*/ 759 h 3176"/>
                <a:gd name="T28" fmla="*/ 2778 w 2907"/>
                <a:gd name="T29" fmla="*/ 741 h 3176"/>
                <a:gd name="T30" fmla="*/ 2871 w 2907"/>
                <a:gd name="T31" fmla="*/ 793 h 3176"/>
                <a:gd name="T32" fmla="*/ 2907 w 2907"/>
                <a:gd name="T33" fmla="*/ 892 h 3176"/>
                <a:gd name="T34" fmla="*/ 2872 w 2907"/>
                <a:gd name="T35" fmla="*/ 991 h 3176"/>
                <a:gd name="T36" fmla="*/ 2718 w 2907"/>
                <a:gd name="T37" fmla="*/ 1092 h 3176"/>
                <a:gd name="T38" fmla="*/ 2500 w 2907"/>
                <a:gd name="T39" fmla="*/ 1143 h 3176"/>
                <a:gd name="T40" fmla="*/ 2230 w 2907"/>
                <a:gd name="T41" fmla="*/ 1117 h 3176"/>
                <a:gd name="T42" fmla="*/ 2029 w 2907"/>
                <a:gd name="T43" fmla="*/ 1029 h 3176"/>
                <a:gd name="T44" fmla="*/ 2042 w 2907"/>
                <a:gd name="T45" fmla="*/ 2051 h 3176"/>
                <a:gd name="T46" fmla="*/ 2075 w 2907"/>
                <a:gd name="T47" fmla="*/ 2171 h 3176"/>
                <a:gd name="T48" fmla="*/ 1816 w 2907"/>
                <a:gd name="T49" fmla="*/ 3097 h 3176"/>
                <a:gd name="T50" fmla="*/ 1725 w 2907"/>
                <a:gd name="T51" fmla="*/ 3166 h 3176"/>
                <a:gd name="T52" fmla="*/ 1618 w 2907"/>
                <a:gd name="T53" fmla="*/ 3170 h 3176"/>
                <a:gd name="T54" fmla="*/ 1516 w 2907"/>
                <a:gd name="T55" fmla="*/ 3098 h 3176"/>
                <a:gd name="T56" fmla="*/ 1484 w 2907"/>
                <a:gd name="T57" fmla="*/ 2979 h 3176"/>
                <a:gd name="T58" fmla="*/ 1407 w 2907"/>
                <a:gd name="T59" fmla="*/ 1834 h 3176"/>
                <a:gd name="T60" fmla="*/ 1225 w 2907"/>
                <a:gd name="T61" fmla="*/ 2257 h 3176"/>
                <a:gd name="T62" fmla="*/ 1114 w 2907"/>
                <a:gd name="T63" fmla="*/ 2301 h 3176"/>
                <a:gd name="T64" fmla="*/ 457 w 2907"/>
                <a:gd name="T65" fmla="*/ 2320 h 3176"/>
                <a:gd name="T66" fmla="*/ 364 w 2907"/>
                <a:gd name="T67" fmla="*/ 2246 h 3176"/>
                <a:gd name="T68" fmla="*/ 337 w 2907"/>
                <a:gd name="T69" fmla="*/ 2125 h 3176"/>
                <a:gd name="T70" fmla="*/ 394 w 2907"/>
                <a:gd name="T71" fmla="*/ 2015 h 3176"/>
                <a:gd name="T72" fmla="*/ 509 w 2907"/>
                <a:gd name="T73" fmla="*/ 1967 h 3176"/>
                <a:gd name="T74" fmla="*/ 1127 w 2907"/>
                <a:gd name="T75" fmla="*/ 1465 h 3176"/>
                <a:gd name="T76" fmla="*/ 1254 w 2907"/>
                <a:gd name="T77" fmla="*/ 806 h 3176"/>
                <a:gd name="T78" fmla="*/ 1074 w 2907"/>
                <a:gd name="T79" fmla="*/ 947 h 3176"/>
                <a:gd name="T80" fmla="*/ 978 w 2907"/>
                <a:gd name="T81" fmla="*/ 1114 h 3176"/>
                <a:gd name="T82" fmla="*/ 911 w 2907"/>
                <a:gd name="T83" fmla="*/ 1205 h 3176"/>
                <a:gd name="T84" fmla="*/ 866 w 2907"/>
                <a:gd name="T85" fmla="*/ 1251 h 3176"/>
                <a:gd name="T86" fmla="*/ 810 w 2907"/>
                <a:gd name="T87" fmla="*/ 1325 h 3176"/>
                <a:gd name="T88" fmla="*/ 429 w 2907"/>
                <a:gd name="T89" fmla="*/ 919 h 3176"/>
                <a:gd name="T90" fmla="*/ 654 w 2907"/>
                <a:gd name="T91" fmla="*/ 1043 h 3176"/>
                <a:gd name="T92" fmla="*/ 681 w 2907"/>
                <a:gd name="T93" fmla="*/ 1033 h 3176"/>
                <a:gd name="T94" fmla="*/ 790 w 2907"/>
                <a:gd name="T95" fmla="*/ 810 h 3176"/>
                <a:gd name="T96" fmla="*/ 980 w 2907"/>
                <a:gd name="T97" fmla="*/ 618 h 3176"/>
                <a:gd name="T98" fmla="*/ 1248 w 2907"/>
                <a:gd name="T99" fmla="*/ 468 h 3176"/>
                <a:gd name="T100" fmla="*/ 1553 w 2907"/>
                <a:gd name="T101" fmla="*/ 390 h 3176"/>
                <a:gd name="T102" fmla="*/ 1753 w 2907"/>
                <a:gd name="T103" fmla="*/ 364 h 3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7" h="3176">
                  <a:moveTo>
                    <a:pt x="665" y="1082"/>
                  </a:moveTo>
                  <a:lnTo>
                    <a:pt x="662" y="1082"/>
                  </a:lnTo>
                  <a:lnTo>
                    <a:pt x="660" y="1085"/>
                  </a:lnTo>
                  <a:lnTo>
                    <a:pt x="620" y="1122"/>
                  </a:lnTo>
                  <a:lnTo>
                    <a:pt x="783" y="1296"/>
                  </a:lnTo>
                  <a:lnTo>
                    <a:pt x="824" y="1259"/>
                  </a:lnTo>
                  <a:lnTo>
                    <a:pt x="825" y="1255"/>
                  </a:lnTo>
                  <a:lnTo>
                    <a:pt x="826" y="1253"/>
                  </a:lnTo>
                  <a:lnTo>
                    <a:pt x="826" y="1250"/>
                  </a:lnTo>
                  <a:lnTo>
                    <a:pt x="824" y="1247"/>
                  </a:lnTo>
                  <a:lnTo>
                    <a:pt x="806" y="1228"/>
                  </a:lnTo>
                  <a:lnTo>
                    <a:pt x="803" y="1225"/>
                  </a:lnTo>
                  <a:lnTo>
                    <a:pt x="796" y="1224"/>
                  </a:lnTo>
                  <a:lnTo>
                    <a:pt x="790" y="1223"/>
                  </a:lnTo>
                  <a:lnTo>
                    <a:pt x="764" y="1213"/>
                  </a:lnTo>
                  <a:lnTo>
                    <a:pt x="741" y="1200"/>
                  </a:lnTo>
                  <a:lnTo>
                    <a:pt x="721" y="1183"/>
                  </a:lnTo>
                  <a:lnTo>
                    <a:pt x="704" y="1163"/>
                  </a:lnTo>
                  <a:lnTo>
                    <a:pt x="690" y="1140"/>
                  </a:lnTo>
                  <a:lnTo>
                    <a:pt x="682" y="1116"/>
                  </a:lnTo>
                  <a:lnTo>
                    <a:pt x="676" y="1091"/>
                  </a:lnTo>
                  <a:lnTo>
                    <a:pt x="671" y="1085"/>
                  </a:lnTo>
                  <a:lnTo>
                    <a:pt x="669" y="1082"/>
                  </a:lnTo>
                  <a:lnTo>
                    <a:pt x="665" y="1082"/>
                  </a:lnTo>
                  <a:close/>
                  <a:moveTo>
                    <a:pt x="1349" y="0"/>
                  </a:moveTo>
                  <a:lnTo>
                    <a:pt x="1474" y="60"/>
                  </a:lnTo>
                  <a:lnTo>
                    <a:pt x="1857" y="403"/>
                  </a:lnTo>
                  <a:lnTo>
                    <a:pt x="1851" y="402"/>
                  </a:lnTo>
                  <a:lnTo>
                    <a:pt x="1881" y="413"/>
                  </a:lnTo>
                  <a:lnTo>
                    <a:pt x="1901" y="422"/>
                  </a:lnTo>
                  <a:lnTo>
                    <a:pt x="1921" y="433"/>
                  </a:lnTo>
                  <a:lnTo>
                    <a:pt x="1938" y="446"/>
                  </a:lnTo>
                  <a:lnTo>
                    <a:pt x="1972" y="470"/>
                  </a:lnTo>
                  <a:lnTo>
                    <a:pt x="2005" y="499"/>
                  </a:lnTo>
                  <a:lnTo>
                    <a:pt x="2034" y="532"/>
                  </a:lnTo>
                  <a:lnTo>
                    <a:pt x="2061" y="568"/>
                  </a:lnTo>
                  <a:lnTo>
                    <a:pt x="2081" y="606"/>
                  </a:lnTo>
                  <a:lnTo>
                    <a:pt x="2098" y="647"/>
                  </a:lnTo>
                  <a:lnTo>
                    <a:pt x="2105" y="665"/>
                  </a:lnTo>
                  <a:lnTo>
                    <a:pt x="2120" y="694"/>
                  </a:lnTo>
                  <a:lnTo>
                    <a:pt x="2138" y="721"/>
                  </a:lnTo>
                  <a:lnTo>
                    <a:pt x="2163" y="746"/>
                  </a:lnTo>
                  <a:lnTo>
                    <a:pt x="2194" y="769"/>
                  </a:lnTo>
                  <a:lnTo>
                    <a:pt x="2229" y="789"/>
                  </a:lnTo>
                  <a:lnTo>
                    <a:pt x="2268" y="806"/>
                  </a:lnTo>
                  <a:lnTo>
                    <a:pt x="2310" y="820"/>
                  </a:lnTo>
                  <a:lnTo>
                    <a:pt x="2354" y="830"/>
                  </a:lnTo>
                  <a:lnTo>
                    <a:pt x="2398" y="835"/>
                  </a:lnTo>
                  <a:lnTo>
                    <a:pt x="2440" y="838"/>
                  </a:lnTo>
                  <a:lnTo>
                    <a:pt x="2483" y="836"/>
                  </a:lnTo>
                  <a:lnTo>
                    <a:pt x="2523" y="831"/>
                  </a:lnTo>
                  <a:lnTo>
                    <a:pt x="2560" y="822"/>
                  </a:lnTo>
                  <a:lnTo>
                    <a:pt x="2595" y="809"/>
                  </a:lnTo>
                  <a:lnTo>
                    <a:pt x="2627" y="794"/>
                  </a:lnTo>
                  <a:lnTo>
                    <a:pt x="2653" y="776"/>
                  </a:lnTo>
                  <a:lnTo>
                    <a:pt x="2676" y="759"/>
                  </a:lnTo>
                  <a:lnTo>
                    <a:pt x="2700" y="748"/>
                  </a:lnTo>
                  <a:lnTo>
                    <a:pt x="2726" y="741"/>
                  </a:lnTo>
                  <a:lnTo>
                    <a:pt x="2752" y="739"/>
                  </a:lnTo>
                  <a:lnTo>
                    <a:pt x="2778" y="741"/>
                  </a:lnTo>
                  <a:lnTo>
                    <a:pt x="2805" y="747"/>
                  </a:lnTo>
                  <a:lnTo>
                    <a:pt x="2829" y="758"/>
                  </a:lnTo>
                  <a:lnTo>
                    <a:pt x="2850" y="773"/>
                  </a:lnTo>
                  <a:lnTo>
                    <a:pt x="2871" y="793"/>
                  </a:lnTo>
                  <a:lnTo>
                    <a:pt x="2886" y="816"/>
                  </a:lnTo>
                  <a:lnTo>
                    <a:pt x="2898" y="841"/>
                  </a:lnTo>
                  <a:lnTo>
                    <a:pt x="2905" y="866"/>
                  </a:lnTo>
                  <a:lnTo>
                    <a:pt x="2907" y="892"/>
                  </a:lnTo>
                  <a:lnTo>
                    <a:pt x="2905" y="918"/>
                  </a:lnTo>
                  <a:lnTo>
                    <a:pt x="2898" y="944"/>
                  </a:lnTo>
                  <a:lnTo>
                    <a:pt x="2888" y="968"/>
                  </a:lnTo>
                  <a:lnTo>
                    <a:pt x="2872" y="991"/>
                  </a:lnTo>
                  <a:lnTo>
                    <a:pt x="2853" y="1011"/>
                  </a:lnTo>
                  <a:lnTo>
                    <a:pt x="2812" y="1041"/>
                  </a:lnTo>
                  <a:lnTo>
                    <a:pt x="2766" y="1068"/>
                  </a:lnTo>
                  <a:lnTo>
                    <a:pt x="2718" y="1092"/>
                  </a:lnTo>
                  <a:lnTo>
                    <a:pt x="2667" y="1111"/>
                  </a:lnTo>
                  <a:lnTo>
                    <a:pt x="2614" y="1126"/>
                  </a:lnTo>
                  <a:lnTo>
                    <a:pt x="2558" y="1137"/>
                  </a:lnTo>
                  <a:lnTo>
                    <a:pt x="2500" y="1143"/>
                  </a:lnTo>
                  <a:lnTo>
                    <a:pt x="2441" y="1146"/>
                  </a:lnTo>
                  <a:lnTo>
                    <a:pt x="2370" y="1142"/>
                  </a:lnTo>
                  <a:lnTo>
                    <a:pt x="2300" y="1134"/>
                  </a:lnTo>
                  <a:lnTo>
                    <a:pt x="2230" y="1117"/>
                  </a:lnTo>
                  <a:lnTo>
                    <a:pt x="2175" y="1100"/>
                  </a:lnTo>
                  <a:lnTo>
                    <a:pt x="2123" y="1080"/>
                  </a:lnTo>
                  <a:lnTo>
                    <a:pt x="2075" y="1056"/>
                  </a:lnTo>
                  <a:lnTo>
                    <a:pt x="2029" y="1029"/>
                  </a:lnTo>
                  <a:lnTo>
                    <a:pt x="1832" y="1647"/>
                  </a:lnTo>
                  <a:lnTo>
                    <a:pt x="1820" y="1679"/>
                  </a:lnTo>
                  <a:lnTo>
                    <a:pt x="1804" y="1707"/>
                  </a:lnTo>
                  <a:lnTo>
                    <a:pt x="2042" y="2051"/>
                  </a:lnTo>
                  <a:lnTo>
                    <a:pt x="2058" y="2078"/>
                  </a:lnTo>
                  <a:lnTo>
                    <a:pt x="2069" y="2109"/>
                  </a:lnTo>
                  <a:lnTo>
                    <a:pt x="2075" y="2139"/>
                  </a:lnTo>
                  <a:lnTo>
                    <a:pt x="2075" y="2171"/>
                  </a:lnTo>
                  <a:lnTo>
                    <a:pt x="2069" y="2202"/>
                  </a:lnTo>
                  <a:lnTo>
                    <a:pt x="1841" y="3041"/>
                  </a:lnTo>
                  <a:lnTo>
                    <a:pt x="1832" y="3071"/>
                  </a:lnTo>
                  <a:lnTo>
                    <a:pt x="1816" y="3097"/>
                  </a:lnTo>
                  <a:lnTo>
                    <a:pt x="1798" y="3120"/>
                  </a:lnTo>
                  <a:lnTo>
                    <a:pt x="1776" y="3139"/>
                  </a:lnTo>
                  <a:lnTo>
                    <a:pt x="1751" y="3155"/>
                  </a:lnTo>
                  <a:lnTo>
                    <a:pt x="1725" y="3166"/>
                  </a:lnTo>
                  <a:lnTo>
                    <a:pt x="1695" y="3174"/>
                  </a:lnTo>
                  <a:lnTo>
                    <a:pt x="1666" y="3176"/>
                  </a:lnTo>
                  <a:lnTo>
                    <a:pt x="1642" y="3175"/>
                  </a:lnTo>
                  <a:lnTo>
                    <a:pt x="1618" y="3170"/>
                  </a:lnTo>
                  <a:lnTo>
                    <a:pt x="1587" y="3159"/>
                  </a:lnTo>
                  <a:lnTo>
                    <a:pt x="1560" y="3142"/>
                  </a:lnTo>
                  <a:lnTo>
                    <a:pt x="1536" y="3122"/>
                  </a:lnTo>
                  <a:lnTo>
                    <a:pt x="1516" y="3098"/>
                  </a:lnTo>
                  <a:lnTo>
                    <a:pt x="1500" y="3071"/>
                  </a:lnTo>
                  <a:lnTo>
                    <a:pt x="1490" y="3041"/>
                  </a:lnTo>
                  <a:lnTo>
                    <a:pt x="1484" y="3011"/>
                  </a:lnTo>
                  <a:lnTo>
                    <a:pt x="1484" y="2979"/>
                  </a:lnTo>
                  <a:lnTo>
                    <a:pt x="1489" y="2946"/>
                  </a:lnTo>
                  <a:lnTo>
                    <a:pt x="1694" y="2189"/>
                  </a:lnTo>
                  <a:lnTo>
                    <a:pt x="1455" y="1844"/>
                  </a:lnTo>
                  <a:lnTo>
                    <a:pt x="1407" y="1834"/>
                  </a:lnTo>
                  <a:lnTo>
                    <a:pt x="1276" y="2184"/>
                  </a:lnTo>
                  <a:lnTo>
                    <a:pt x="1263" y="2211"/>
                  </a:lnTo>
                  <a:lnTo>
                    <a:pt x="1246" y="2236"/>
                  </a:lnTo>
                  <a:lnTo>
                    <a:pt x="1225" y="2257"/>
                  </a:lnTo>
                  <a:lnTo>
                    <a:pt x="1200" y="2275"/>
                  </a:lnTo>
                  <a:lnTo>
                    <a:pt x="1174" y="2288"/>
                  </a:lnTo>
                  <a:lnTo>
                    <a:pt x="1144" y="2297"/>
                  </a:lnTo>
                  <a:lnTo>
                    <a:pt x="1114" y="2301"/>
                  </a:lnTo>
                  <a:lnTo>
                    <a:pt x="527" y="2331"/>
                  </a:lnTo>
                  <a:lnTo>
                    <a:pt x="518" y="2331"/>
                  </a:lnTo>
                  <a:lnTo>
                    <a:pt x="486" y="2328"/>
                  </a:lnTo>
                  <a:lnTo>
                    <a:pt x="457" y="2320"/>
                  </a:lnTo>
                  <a:lnTo>
                    <a:pt x="429" y="2308"/>
                  </a:lnTo>
                  <a:lnTo>
                    <a:pt x="404" y="2290"/>
                  </a:lnTo>
                  <a:lnTo>
                    <a:pt x="382" y="2270"/>
                  </a:lnTo>
                  <a:lnTo>
                    <a:pt x="364" y="2246"/>
                  </a:lnTo>
                  <a:lnTo>
                    <a:pt x="350" y="2218"/>
                  </a:lnTo>
                  <a:lnTo>
                    <a:pt x="340" y="2189"/>
                  </a:lnTo>
                  <a:lnTo>
                    <a:pt x="336" y="2158"/>
                  </a:lnTo>
                  <a:lnTo>
                    <a:pt x="337" y="2125"/>
                  </a:lnTo>
                  <a:lnTo>
                    <a:pt x="345" y="2093"/>
                  </a:lnTo>
                  <a:lnTo>
                    <a:pt x="357" y="2065"/>
                  </a:lnTo>
                  <a:lnTo>
                    <a:pt x="373" y="2038"/>
                  </a:lnTo>
                  <a:lnTo>
                    <a:pt x="394" y="2015"/>
                  </a:lnTo>
                  <a:lnTo>
                    <a:pt x="419" y="1997"/>
                  </a:lnTo>
                  <a:lnTo>
                    <a:pt x="446" y="1981"/>
                  </a:lnTo>
                  <a:lnTo>
                    <a:pt x="477" y="1971"/>
                  </a:lnTo>
                  <a:lnTo>
                    <a:pt x="509" y="1967"/>
                  </a:lnTo>
                  <a:lnTo>
                    <a:pt x="976" y="1943"/>
                  </a:lnTo>
                  <a:lnTo>
                    <a:pt x="1127" y="1544"/>
                  </a:lnTo>
                  <a:lnTo>
                    <a:pt x="1124" y="1506"/>
                  </a:lnTo>
                  <a:lnTo>
                    <a:pt x="1127" y="1465"/>
                  </a:lnTo>
                  <a:lnTo>
                    <a:pt x="1137" y="1425"/>
                  </a:lnTo>
                  <a:lnTo>
                    <a:pt x="1349" y="759"/>
                  </a:lnTo>
                  <a:lnTo>
                    <a:pt x="1301" y="781"/>
                  </a:lnTo>
                  <a:lnTo>
                    <a:pt x="1254" y="806"/>
                  </a:lnTo>
                  <a:lnTo>
                    <a:pt x="1202" y="838"/>
                  </a:lnTo>
                  <a:lnTo>
                    <a:pt x="1155" y="872"/>
                  </a:lnTo>
                  <a:lnTo>
                    <a:pt x="1112" y="909"/>
                  </a:lnTo>
                  <a:lnTo>
                    <a:pt x="1074" y="947"/>
                  </a:lnTo>
                  <a:lnTo>
                    <a:pt x="1042" y="988"/>
                  </a:lnTo>
                  <a:lnTo>
                    <a:pt x="1014" y="1029"/>
                  </a:lnTo>
                  <a:lnTo>
                    <a:pt x="994" y="1072"/>
                  </a:lnTo>
                  <a:lnTo>
                    <a:pt x="978" y="1114"/>
                  </a:lnTo>
                  <a:lnTo>
                    <a:pt x="969" y="1142"/>
                  </a:lnTo>
                  <a:lnTo>
                    <a:pt x="953" y="1167"/>
                  </a:lnTo>
                  <a:lnTo>
                    <a:pt x="934" y="1188"/>
                  </a:lnTo>
                  <a:lnTo>
                    <a:pt x="911" y="1205"/>
                  </a:lnTo>
                  <a:lnTo>
                    <a:pt x="885" y="1217"/>
                  </a:lnTo>
                  <a:lnTo>
                    <a:pt x="857" y="1225"/>
                  </a:lnTo>
                  <a:lnTo>
                    <a:pt x="864" y="1238"/>
                  </a:lnTo>
                  <a:lnTo>
                    <a:pt x="866" y="1251"/>
                  </a:lnTo>
                  <a:lnTo>
                    <a:pt x="865" y="1264"/>
                  </a:lnTo>
                  <a:lnTo>
                    <a:pt x="860" y="1277"/>
                  </a:lnTo>
                  <a:lnTo>
                    <a:pt x="851" y="1288"/>
                  </a:lnTo>
                  <a:lnTo>
                    <a:pt x="810" y="1325"/>
                  </a:lnTo>
                  <a:lnTo>
                    <a:pt x="973" y="1498"/>
                  </a:lnTo>
                  <a:lnTo>
                    <a:pt x="544" y="1899"/>
                  </a:lnTo>
                  <a:lnTo>
                    <a:pt x="0" y="1320"/>
                  </a:lnTo>
                  <a:lnTo>
                    <a:pt x="429" y="919"/>
                  </a:lnTo>
                  <a:lnTo>
                    <a:pt x="591" y="1092"/>
                  </a:lnTo>
                  <a:lnTo>
                    <a:pt x="632" y="1054"/>
                  </a:lnTo>
                  <a:lnTo>
                    <a:pt x="642" y="1047"/>
                  </a:lnTo>
                  <a:lnTo>
                    <a:pt x="654" y="1043"/>
                  </a:lnTo>
                  <a:lnTo>
                    <a:pt x="666" y="1042"/>
                  </a:lnTo>
                  <a:lnTo>
                    <a:pt x="678" y="1043"/>
                  </a:lnTo>
                  <a:lnTo>
                    <a:pt x="680" y="1039"/>
                  </a:lnTo>
                  <a:lnTo>
                    <a:pt x="681" y="1033"/>
                  </a:lnTo>
                  <a:lnTo>
                    <a:pt x="700" y="976"/>
                  </a:lnTo>
                  <a:lnTo>
                    <a:pt x="724" y="918"/>
                  </a:lnTo>
                  <a:lnTo>
                    <a:pt x="754" y="864"/>
                  </a:lnTo>
                  <a:lnTo>
                    <a:pt x="790" y="810"/>
                  </a:lnTo>
                  <a:lnTo>
                    <a:pt x="829" y="758"/>
                  </a:lnTo>
                  <a:lnTo>
                    <a:pt x="875" y="709"/>
                  </a:lnTo>
                  <a:lnTo>
                    <a:pt x="925" y="662"/>
                  </a:lnTo>
                  <a:lnTo>
                    <a:pt x="980" y="618"/>
                  </a:lnTo>
                  <a:lnTo>
                    <a:pt x="1038" y="576"/>
                  </a:lnTo>
                  <a:lnTo>
                    <a:pt x="1102" y="538"/>
                  </a:lnTo>
                  <a:lnTo>
                    <a:pt x="1174" y="500"/>
                  </a:lnTo>
                  <a:lnTo>
                    <a:pt x="1248" y="468"/>
                  </a:lnTo>
                  <a:lnTo>
                    <a:pt x="1324" y="440"/>
                  </a:lnTo>
                  <a:lnTo>
                    <a:pt x="1401" y="419"/>
                  </a:lnTo>
                  <a:lnTo>
                    <a:pt x="1477" y="402"/>
                  </a:lnTo>
                  <a:lnTo>
                    <a:pt x="1553" y="390"/>
                  </a:lnTo>
                  <a:lnTo>
                    <a:pt x="963" y="249"/>
                  </a:lnTo>
                  <a:lnTo>
                    <a:pt x="880" y="118"/>
                  </a:lnTo>
                  <a:lnTo>
                    <a:pt x="1055" y="79"/>
                  </a:lnTo>
                  <a:lnTo>
                    <a:pt x="1753" y="364"/>
                  </a:lnTo>
                  <a:lnTo>
                    <a:pt x="1398" y="122"/>
                  </a:lnTo>
                  <a:lnTo>
                    <a:pt x="1349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4282" tIns="17141" rIns="34282" bIns="17141" rtlCol="0" anchor="ctr"/>
            <a:lstStyle/>
            <a:p>
              <a:pPr algn="ctr"/>
              <a:endParaRPr lang="es-SV" sz="90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36" name="69 CuadroTexto"/>
          <p:cNvSpPr txBox="1"/>
          <p:nvPr/>
        </p:nvSpPr>
        <p:spPr>
          <a:xfrm>
            <a:off x="8724442" y="1718227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7" name="69 CuadroTexto"/>
          <p:cNvSpPr txBox="1"/>
          <p:nvPr/>
        </p:nvSpPr>
        <p:spPr>
          <a:xfrm>
            <a:off x="1572902" y="4530248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69 CuadroTexto"/>
          <p:cNvSpPr txBox="1"/>
          <p:nvPr/>
        </p:nvSpPr>
        <p:spPr>
          <a:xfrm>
            <a:off x="9105036" y="3338219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69 CuadroTexto"/>
          <p:cNvSpPr txBox="1"/>
          <p:nvPr/>
        </p:nvSpPr>
        <p:spPr>
          <a:xfrm>
            <a:off x="1314262" y="2565848"/>
            <a:ext cx="2355455" cy="822519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b="1" kern="1000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>
              <a:lnSpc>
                <a:spcPct val="125000"/>
              </a:lnSpc>
            </a:pP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800" kern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s-MX" sz="8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0" name="Freeform 6"/>
          <p:cNvSpPr>
            <a:spLocks noChangeAspect="1" noEditPoints="1"/>
          </p:cNvSpPr>
          <p:nvPr/>
        </p:nvSpPr>
        <p:spPr bwMode="auto">
          <a:xfrm>
            <a:off x="8298808" y="1715839"/>
            <a:ext cx="356274" cy="308815"/>
          </a:xfrm>
          <a:custGeom>
            <a:avLst/>
            <a:gdLst>
              <a:gd name="T0" fmla="*/ 4656 w 4841"/>
              <a:gd name="T1" fmla="*/ 3367 h 4195"/>
              <a:gd name="T2" fmla="*/ 4772 w 4841"/>
              <a:gd name="T3" fmla="*/ 3584 h 4195"/>
              <a:gd name="T4" fmla="*/ 4835 w 4841"/>
              <a:gd name="T5" fmla="*/ 3823 h 4195"/>
              <a:gd name="T6" fmla="*/ 4808 w 4841"/>
              <a:gd name="T7" fmla="*/ 4032 h 4195"/>
              <a:gd name="T8" fmla="*/ 4634 w 4841"/>
              <a:gd name="T9" fmla="*/ 4180 h 4195"/>
              <a:gd name="T10" fmla="*/ 4400 w 4841"/>
              <a:gd name="T11" fmla="*/ 4161 h 4195"/>
              <a:gd name="T12" fmla="*/ 4251 w 4841"/>
              <a:gd name="T13" fmla="*/ 3990 h 4195"/>
              <a:gd name="T14" fmla="*/ 4249 w 4841"/>
              <a:gd name="T15" fmla="*/ 3779 h 4195"/>
              <a:gd name="T16" fmla="*/ 4324 w 4841"/>
              <a:gd name="T17" fmla="*/ 3534 h 4195"/>
              <a:gd name="T18" fmla="*/ 4449 w 4841"/>
              <a:gd name="T19" fmla="*/ 3337 h 4195"/>
              <a:gd name="T20" fmla="*/ 1059 w 4841"/>
              <a:gd name="T21" fmla="*/ 2697 h 4195"/>
              <a:gd name="T22" fmla="*/ 1144 w 4841"/>
              <a:gd name="T23" fmla="*/ 2837 h 4195"/>
              <a:gd name="T24" fmla="*/ 1399 w 4841"/>
              <a:gd name="T25" fmla="*/ 2983 h 4195"/>
              <a:gd name="T26" fmla="*/ 1825 w 4841"/>
              <a:gd name="T27" fmla="*/ 3100 h 4195"/>
              <a:gd name="T28" fmla="*/ 2421 w 4841"/>
              <a:gd name="T29" fmla="*/ 3147 h 4195"/>
              <a:gd name="T30" fmla="*/ 3017 w 4841"/>
              <a:gd name="T31" fmla="*/ 3100 h 4195"/>
              <a:gd name="T32" fmla="*/ 3442 w 4841"/>
              <a:gd name="T33" fmla="*/ 2983 h 4195"/>
              <a:gd name="T34" fmla="*/ 3697 w 4841"/>
              <a:gd name="T35" fmla="*/ 2837 h 4195"/>
              <a:gd name="T36" fmla="*/ 3782 w 4841"/>
              <a:gd name="T37" fmla="*/ 2697 h 4195"/>
              <a:gd name="T38" fmla="*/ 2371 w 4841"/>
              <a:gd name="T39" fmla="*/ 1796 h 4195"/>
              <a:gd name="T40" fmla="*/ 4606 w 4841"/>
              <a:gd name="T41" fmla="*/ 1514 h 4195"/>
              <a:gd name="T42" fmla="*/ 4691 w 4841"/>
              <a:gd name="T43" fmla="*/ 1648 h 4195"/>
              <a:gd name="T44" fmla="*/ 4634 w 4841"/>
              <a:gd name="T45" fmla="*/ 3113 h 4195"/>
              <a:gd name="T46" fmla="*/ 4473 w 4841"/>
              <a:gd name="T47" fmla="*/ 3131 h 4195"/>
              <a:gd name="T48" fmla="*/ 4387 w 4841"/>
              <a:gd name="T49" fmla="*/ 2997 h 4195"/>
              <a:gd name="T50" fmla="*/ 4445 w 4841"/>
              <a:gd name="T51" fmla="*/ 1532 h 4195"/>
              <a:gd name="T52" fmla="*/ 2387 w 4841"/>
              <a:gd name="T53" fmla="*/ 304 h 4195"/>
              <a:gd name="T54" fmla="*/ 317 w 4841"/>
              <a:gd name="T55" fmla="*/ 834 h 4195"/>
              <a:gd name="T56" fmla="*/ 335 w 4841"/>
              <a:gd name="T57" fmla="*/ 992 h 4195"/>
              <a:gd name="T58" fmla="*/ 2421 w 4841"/>
              <a:gd name="T59" fmla="*/ 1498 h 4195"/>
              <a:gd name="T60" fmla="*/ 4506 w 4841"/>
              <a:gd name="T61" fmla="*/ 992 h 4195"/>
              <a:gd name="T62" fmla="*/ 4524 w 4841"/>
              <a:gd name="T63" fmla="*/ 834 h 4195"/>
              <a:gd name="T64" fmla="*/ 2454 w 4841"/>
              <a:gd name="T65" fmla="*/ 304 h 4195"/>
              <a:gd name="T66" fmla="*/ 2521 w 4841"/>
              <a:gd name="T67" fmla="*/ 12 h 4195"/>
              <a:gd name="T68" fmla="*/ 4702 w 4841"/>
              <a:gd name="T69" fmla="*/ 576 h 4195"/>
              <a:gd name="T70" fmla="*/ 4838 w 4841"/>
              <a:gd name="T71" fmla="*/ 837 h 4195"/>
              <a:gd name="T72" fmla="*/ 4777 w 4841"/>
              <a:gd name="T73" fmla="*/ 1130 h 4195"/>
              <a:gd name="T74" fmla="*/ 4549 w 4841"/>
              <a:gd name="T75" fmla="*/ 1319 h 4195"/>
              <a:gd name="T76" fmla="*/ 4075 w 4841"/>
              <a:gd name="T77" fmla="*/ 2794 h 4195"/>
              <a:gd name="T78" fmla="*/ 3960 w 4841"/>
              <a:gd name="T79" fmla="*/ 3025 h 4195"/>
              <a:gd name="T80" fmla="*/ 3704 w 4841"/>
              <a:gd name="T81" fmla="*/ 3221 h 4195"/>
              <a:gd name="T82" fmla="*/ 3291 w 4841"/>
              <a:gd name="T83" fmla="*/ 3364 h 4195"/>
              <a:gd name="T84" fmla="*/ 2706 w 4841"/>
              <a:gd name="T85" fmla="*/ 3438 h 4195"/>
              <a:gd name="T86" fmla="*/ 2004 w 4841"/>
              <a:gd name="T87" fmla="*/ 3429 h 4195"/>
              <a:gd name="T88" fmla="*/ 1454 w 4841"/>
              <a:gd name="T89" fmla="*/ 3340 h 4195"/>
              <a:gd name="T90" fmla="*/ 1074 w 4841"/>
              <a:gd name="T91" fmla="*/ 3185 h 4195"/>
              <a:gd name="T92" fmla="*/ 848 w 4841"/>
              <a:gd name="T93" fmla="*/ 2982 h 4195"/>
              <a:gd name="T94" fmla="*/ 758 w 4841"/>
              <a:gd name="T95" fmla="*/ 2746 h 4195"/>
              <a:gd name="T96" fmla="*/ 235 w 4841"/>
              <a:gd name="T97" fmla="*/ 1294 h 4195"/>
              <a:gd name="T98" fmla="*/ 37 w 4841"/>
              <a:gd name="T99" fmla="*/ 1077 h 4195"/>
              <a:gd name="T100" fmla="*/ 16 w 4841"/>
              <a:gd name="T101" fmla="*/ 778 h 4195"/>
              <a:gd name="T102" fmla="*/ 185 w 4841"/>
              <a:gd name="T103" fmla="*/ 537 h 4195"/>
              <a:gd name="T104" fmla="*/ 2371 w 4841"/>
              <a:gd name="T105" fmla="*/ 3 h 4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41" h="4195">
                <a:moveTo>
                  <a:pt x="4539" y="3296"/>
                </a:moveTo>
                <a:lnTo>
                  <a:pt x="4570" y="3302"/>
                </a:lnTo>
                <a:lnTo>
                  <a:pt x="4600" y="3315"/>
                </a:lnTo>
                <a:lnTo>
                  <a:pt x="4629" y="3337"/>
                </a:lnTo>
                <a:lnTo>
                  <a:pt x="4656" y="3367"/>
                </a:lnTo>
                <a:lnTo>
                  <a:pt x="4683" y="3402"/>
                </a:lnTo>
                <a:lnTo>
                  <a:pt x="4708" y="3442"/>
                </a:lnTo>
                <a:lnTo>
                  <a:pt x="4731" y="3486"/>
                </a:lnTo>
                <a:lnTo>
                  <a:pt x="4753" y="3534"/>
                </a:lnTo>
                <a:lnTo>
                  <a:pt x="4772" y="3584"/>
                </a:lnTo>
                <a:lnTo>
                  <a:pt x="4790" y="3633"/>
                </a:lnTo>
                <a:lnTo>
                  <a:pt x="4805" y="3683"/>
                </a:lnTo>
                <a:lnTo>
                  <a:pt x="4817" y="3731"/>
                </a:lnTo>
                <a:lnTo>
                  <a:pt x="4828" y="3779"/>
                </a:lnTo>
                <a:lnTo>
                  <a:pt x="4835" y="3823"/>
                </a:lnTo>
                <a:lnTo>
                  <a:pt x="4840" y="3861"/>
                </a:lnTo>
                <a:lnTo>
                  <a:pt x="4841" y="3895"/>
                </a:lnTo>
                <a:lnTo>
                  <a:pt x="4838" y="3944"/>
                </a:lnTo>
                <a:lnTo>
                  <a:pt x="4826" y="3990"/>
                </a:lnTo>
                <a:lnTo>
                  <a:pt x="4808" y="4032"/>
                </a:lnTo>
                <a:lnTo>
                  <a:pt x="4783" y="4072"/>
                </a:lnTo>
                <a:lnTo>
                  <a:pt x="4753" y="4108"/>
                </a:lnTo>
                <a:lnTo>
                  <a:pt x="4717" y="4137"/>
                </a:lnTo>
                <a:lnTo>
                  <a:pt x="4677" y="4161"/>
                </a:lnTo>
                <a:lnTo>
                  <a:pt x="4634" y="4180"/>
                </a:lnTo>
                <a:lnTo>
                  <a:pt x="4588" y="4190"/>
                </a:lnTo>
                <a:lnTo>
                  <a:pt x="4539" y="4195"/>
                </a:lnTo>
                <a:lnTo>
                  <a:pt x="4489" y="4190"/>
                </a:lnTo>
                <a:lnTo>
                  <a:pt x="4443" y="4180"/>
                </a:lnTo>
                <a:lnTo>
                  <a:pt x="4400" y="4161"/>
                </a:lnTo>
                <a:lnTo>
                  <a:pt x="4360" y="4137"/>
                </a:lnTo>
                <a:lnTo>
                  <a:pt x="4324" y="4108"/>
                </a:lnTo>
                <a:lnTo>
                  <a:pt x="4294" y="4072"/>
                </a:lnTo>
                <a:lnTo>
                  <a:pt x="4270" y="4032"/>
                </a:lnTo>
                <a:lnTo>
                  <a:pt x="4251" y="3990"/>
                </a:lnTo>
                <a:lnTo>
                  <a:pt x="4239" y="3944"/>
                </a:lnTo>
                <a:lnTo>
                  <a:pt x="4236" y="3895"/>
                </a:lnTo>
                <a:lnTo>
                  <a:pt x="4238" y="3861"/>
                </a:lnTo>
                <a:lnTo>
                  <a:pt x="4242" y="3823"/>
                </a:lnTo>
                <a:lnTo>
                  <a:pt x="4249" y="3779"/>
                </a:lnTo>
                <a:lnTo>
                  <a:pt x="4260" y="3731"/>
                </a:lnTo>
                <a:lnTo>
                  <a:pt x="4272" y="3683"/>
                </a:lnTo>
                <a:lnTo>
                  <a:pt x="4288" y="3633"/>
                </a:lnTo>
                <a:lnTo>
                  <a:pt x="4305" y="3584"/>
                </a:lnTo>
                <a:lnTo>
                  <a:pt x="4324" y="3534"/>
                </a:lnTo>
                <a:lnTo>
                  <a:pt x="4346" y="3486"/>
                </a:lnTo>
                <a:lnTo>
                  <a:pt x="4370" y="3442"/>
                </a:lnTo>
                <a:lnTo>
                  <a:pt x="4394" y="3402"/>
                </a:lnTo>
                <a:lnTo>
                  <a:pt x="4421" y="3367"/>
                </a:lnTo>
                <a:lnTo>
                  <a:pt x="4449" y="3337"/>
                </a:lnTo>
                <a:lnTo>
                  <a:pt x="4477" y="3315"/>
                </a:lnTo>
                <a:lnTo>
                  <a:pt x="4507" y="3302"/>
                </a:lnTo>
                <a:lnTo>
                  <a:pt x="4539" y="3296"/>
                </a:lnTo>
                <a:close/>
                <a:moveTo>
                  <a:pt x="1059" y="1499"/>
                </a:moveTo>
                <a:lnTo>
                  <a:pt x="1059" y="2697"/>
                </a:lnTo>
                <a:lnTo>
                  <a:pt x="1062" y="2722"/>
                </a:lnTo>
                <a:lnTo>
                  <a:pt x="1073" y="2749"/>
                </a:lnTo>
                <a:lnTo>
                  <a:pt x="1091" y="2778"/>
                </a:lnTo>
                <a:lnTo>
                  <a:pt x="1115" y="2806"/>
                </a:lnTo>
                <a:lnTo>
                  <a:pt x="1144" y="2837"/>
                </a:lnTo>
                <a:lnTo>
                  <a:pt x="1182" y="2867"/>
                </a:lnTo>
                <a:lnTo>
                  <a:pt x="1226" y="2896"/>
                </a:lnTo>
                <a:lnTo>
                  <a:pt x="1277" y="2927"/>
                </a:lnTo>
                <a:lnTo>
                  <a:pt x="1335" y="2955"/>
                </a:lnTo>
                <a:lnTo>
                  <a:pt x="1399" y="2983"/>
                </a:lnTo>
                <a:lnTo>
                  <a:pt x="1471" y="3010"/>
                </a:lnTo>
                <a:lnTo>
                  <a:pt x="1550" y="3036"/>
                </a:lnTo>
                <a:lnTo>
                  <a:pt x="1635" y="3059"/>
                </a:lnTo>
                <a:lnTo>
                  <a:pt x="1727" y="3081"/>
                </a:lnTo>
                <a:lnTo>
                  <a:pt x="1825" y="3100"/>
                </a:lnTo>
                <a:lnTo>
                  <a:pt x="1931" y="3116"/>
                </a:lnTo>
                <a:lnTo>
                  <a:pt x="2043" y="3128"/>
                </a:lnTo>
                <a:lnTo>
                  <a:pt x="2162" y="3138"/>
                </a:lnTo>
                <a:lnTo>
                  <a:pt x="2289" y="3144"/>
                </a:lnTo>
                <a:lnTo>
                  <a:pt x="2421" y="3147"/>
                </a:lnTo>
                <a:lnTo>
                  <a:pt x="2554" y="3144"/>
                </a:lnTo>
                <a:lnTo>
                  <a:pt x="2679" y="3138"/>
                </a:lnTo>
                <a:lnTo>
                  <a:pt x="2798" y="3128"/>
                </a:lnTo>
                <a:lnTo>
                  <a:pt x="2911" y="3116"/>
                </a:lnTo>
                <a:lnTo>
                  <a:pt x="3017" y="3100"/>
                </a:lnTo>
                <a:lnTo>
                  <a:pt x="3116" y="3081"/>
                </a:lnTo>
                <a:lnTo>
                  <a:pt x="3208" y="3059"/>
                </a:lnTo>
                <a:lnTo>
                  <a:pt x="3293" y="3036"/>
                </a:lnTo>
                <a:lnTo>
                  <a:pt x="3370" y="3010"/>
                </a:lnTo>
                <a:lnTo>
                  <a:pt x="3442" y="2983"/>
                </a:lnTo>
                <a:lnTo>
                  <a:pt x="3507" y="2955"/>
                </a:lnTo>
                <a:lnTo>
                  <a:pt x="3564" y="2927"/>
                </a:lnTo>
                <a:lnTo>
                  <a:pt x="3616" y="2896"/>
                </a:lnTo>
                <a:lnTo>
                  <a:pt x="3659" y="2867"/>
                </a:lnTo>
                <a:lnTo>
                  <a:pt x="3697" y="2837"/>
                </a:lnTo>
                <a:lnTo>
                  <a:pt x="3728" y="2806"/>
                </a:lnTo>
                <a:lnTo>
                  <a:pt x="3752" y="2778"/>
                </a:lnTo>
                <a:lnTo>
                  <a:pt x="3768" y="2749"/>
                </a:lnTo>
                <a:lnTo>
                  <a:pt x="3779" y="2722"/>
                </a:lnTo>
                <a:lnTo>
                  <a:pt x="3782" y="2697"/>
                </a:lnTo>
                <a:lnTo>
                  <a:pt x="3782" y="1499"/>
                </a:lnTo>
                <a:lnTo>
                  <a:pt x="2523" y="1787"/>
                </a:lnTo>
                <a:lnTo>
                  <a:pt x="2472" y="1796"/>
                </a:lnTo>
                <a:lnTo>
                  <a:pt x="2421" y="1799"/>
                </a:lnTo>
                <a:lnTo>
                  <a:pt x="2371" y="1796"/>
                </a:lnTo>
                <a:lnTo>
                  <a:pt x="2320" y="1787"/>
                </a:lnTo>
                <a:lnTo>
                  <a:pt x="1059" y="1499"/>
                </a:lnTo>
                <a:close/>
                <a:moveTo>
                  <a:pt x="4539" y="1498"/>
                </a:moveTo>
                <a:lnTo>
                  <a:pt x="4573" y="1502"/>
                </a:lnTo>
                <a:lnTo>
                  <a:pt x="4606" y="1514"/>
                </a:lnTo>
                <a:lnTo>
                  <a:pt x="4634" y="1532"/>
                </a:lnTo>
                <a:lnTo>
                  <a:pt x="4656" y="1555"/>
                </a:lnTo>
                <a:lnTo>
                  <a:pt x="4674" y="1582"/>
                </a:lnTo>
                <a:lnTo>
                  <a:pt x="4686" y="1614"/>
                </a:lnTo>
                <a:lnTo>
                  <a:pt x="4691" y="1648"/>
                </a:lnTo>
                <a:lnTo>
                  <a:pt x="4691" y="2997"/>
                </a:lnTo>
                <a:lnTo>
                  <a:pt x="4686" y="3031"/>
                </a:lnTo>
                <a:lnTo>
                  <a:pt x="4674" y="3062"/>
                </a:lnTo>
                <a:lnTo>
                  <a:pt x="4656" y="3090"/>
                </a:lnTo>
                <a:lnTo>
                  <a:pt x="4634" y="3113"/>
                </a:lnTo>
                <a:lnTo>
                  <a:pt x="4606" y="3131"/>
                </a:lnTo>
                <a:lnTo>
                  <a:pt x="4573" y="3143"/>
                </a:lnTo>
                <a:lnTo>
                  <a:pt x="4539" y="3147"/>
                </a:lnTo>
                <a:lnTo>
                  <a:pt x="4504" y="3143"/>
                </a:lnTo>
                <a:lnTo>
                  <a:pt x="4473" y="3131"/>
                </a:lnTo>
                <a:lnTo>
                  <a:pt x="4445" y="3113"/>
                </a:lnTo>
                <a:lnTo>
                  <a:pt x="4421" y="3090"/>
                </a:lnTo>
                <a:lnTo>
                  <a:pt x="4403" y="3062"/>
                </a:lnTo>
                <a:lnTo>
                  <a:pt x="4391" y="3031"/>
                </a:lnTo>
                <a:lnTo>
                  <a:pt x="4387" y="2997"/>
                </a:lnTo>
                <a:lnTo>
                  <a:pt x="4387" y="1648"/>
                </a:lnTo>
                <a:lnTo>
                  <a:pt x="4391" y="1614"/>
                </a:lnTo>
                <a:lnTo>
                  <a:pt x="4403" y="1582"/>
                </a:lnTo>
                <a:lnTo>
                  <a:pt x="4421" y="1555"/>
                </a:lnTo>
                <a:lnTo>
                  <a:pt x="4445" y="1532"/>
                </a:lnTo>
                <a:lnTo>
                  <a:pt x="4473" y="1514"/>
                </a:lnTo>
                <a:lnTo>
                  <a:pt x="4504" y="1502"/>
                </a:lnTo>
                <a:lnTo>
                  <a:pt x="4539" y="1498"/>
                </a:lnTo>
                <a:close/>
                <a:moveTo>
                  <a:pt x="2421" y="300"/>
                </a:moveTo>
                <a:lnTo>
                  <a:pt x="2387" y="304"/>
                </a:lnTo>
                <a:lnTo>
                  <a:pt x="420" y="753"/>
                </a:lnTo>
                <a:lnTo>
                  <a:pt x="387" y="764"/>
                </a:lnTo>
                <a:lnTo>
                  <a:pt x="359" y="782"/>
                </a:lnTo>
                <a:lnTo>
                  <a:pt x="335" y="806"/>
                </a:lnTo>
                <a:lnTo>
                  <a:pt x="317" y="834"/>
                </a:lnTo>
                <a:lnTo>
                  <a:pt x="307" y="865"/>
                </a:lnTo>
                <a:lnTo>
                  <a:pt x="302" y="899"/>
                </a:lnTo>
                <a:lnTo>
                  <a:pt x="307" y="933"/>
                </a:lnTo>
                <a:lnTo>
                  <a:pt x="317" y="965"/>
                </a:lnTo>
                <a:lnTo>
                  <a:pt x="335" y="992"/>
                </a:lnTo>
                <a:lnTo>
                  <a:pt x="359" y="1015"/>
                </a:lnTo>
                <a:lnTo>
                  <a:pt x="387" y="1033"/>
                </a:lnTo>
                <a:lnTo>
                  <a:pt x="420" y="1045"/>
                </a:lnTo>
                <a:lnTo>
                  <a:pt x="2387" y="1495"/>
                </a:lnTo>
                <a:lnTo>
                  <a:pt x="2421" y="1498"/>
                </a:lnTo>
                <a:lnTo>
                  <a:pt x="2454" y="1495"/>
                </a:lnTo>
                <a:lnTo>
                  <a:pt x="4421" y="1045"/>
                </a:lnTo>
                <a:lnTo>
                  <a:pt x="4454" y="1033"/>
                </a:lnTo>
                <a:lnTo>
                  <a:pt x="4482" y="1015"/>
                </a:lnTo>
                <a:lnTo>
                  <a:pt x="4506" y="992"/>
                </a:lnTo>
                <a:lnTo>
                  <a:pt x="4524" y="965"/>
                </a:lnTo>
                <a:lnTo>
                  <a:pt x="4536" y="933"/>
                </a:lnTo>
                <a:lnTo>
                  <a:pt x="4539" y="899"/>
                </a:lnTo>
                <a:lnTo>
                  <a:pt x="4536" y="865"/>
                </a:lnTo>
                <a:lnTo>
                  <a:pt x="4524" y="834"/>
                </a:lnTo>
                <a:lnTo>
                  <a:pt x="4506" y="806"/>
                </a:lnTo>
                <a:lnTo>
                  <a:pt x="4482" y="782"/>
                </a:lnTo>
                <a:lnTo>
                  <a:pt x="4454" y="764"/>
                </a:lnTo>
                <a:lnTo>
                  <a:pt x="4421" y="753"/>
                </a:lnTo>
                <a:lnTo>
                  <a:pt x="2454" y="304"/>
                </a:lnTo>
                <a:lnTo>
                  <a:pt x="2421" y="300"/>
                </a:lnTo>
                <a:close/>
                <a:moveTo>
                  <a:pt x="2421" y="0"/>
                </a:moveTo>
                <a:lnTo>
                  <a:pt x="2421" y="0"/>
                </a:lnTo>
                <a:lnTo>
                  <a:pt x="2470" y="3"/>
                </a:lnTo>
                <a:lnTo>
                  <a:pt x="2521" y="12"/>
                </a:lnTo>
                <a:lnTo>
                  <a:pt x="4489" y="460"/>
                </a:lnTo>
                <a:lnTo>
                  <a:pt x="4549" y="480"/>
                </a:lnTo>
                <a:lnTo>
                  <a:pt x="4606" y="505"/>
                </a:lnTo>
                <a:lnTo>
                  <a:pt x="4656" y="537"/>
                </a:lnTo>
                <a:lnTo>
                  <a:pt x="4702" y="576"/>
                </a:lnTo>
                <a:lnTo>
                  <a:pt x="4743" y="618"/>
                </a:lnTo>
                <a:lnTo>
                  <a:pt x="4777" y="667"/>
                </a:lnTo>
                <a:lnTo>
                  <a:pt x="4805" y="720"/>
                </a:lnTo>
                <a:lnTo>
                  <a:pt x="4825" y="778"/>
                </a:lnTo>
                <a:lnTo>
                  <a:pt x="4838" y="837"/>
                </a:lnTo>
                <a:lnTo>
                  <a:pt x="4841" y="899"/>
                </a:lnTo>
                <a:lnTo>
                  <a:pt x="4838" y="962"/>
                </a:lnTo>
                <a:lnTo>
                  <a:pt x="4825" y="1021"/>
                </a:lnTo>
                <a:lnTo>
                  <a:pt x="4805" y="1077"/>
                </a:lnTo>
                <a:lnTo>
                  <a:pt x="4777" y="1130"/>
                </a:lnTo>
                <a:lnTo>
                  <a:pt x="4743" y="1179"/>
                </a:lnTo>
                <a:lnTo>
                  <a:pt x="4702" y="1223"/>
                </a:lnTo>
                <a:lnTo>
                  <a:pt x="4656" y="1262"/>
                </a:lnTo>
                <a:lnTo>
                  <a:pt x="4606" y="1294"/>
                </a:lnTo>
                <a:lnTo>
                  <a:pt x="4549" y="1319"/>
                </a:lnTo>
                <a:lnTo>
                  <a:pt x="4489" y="1337"/>
                </a:lnTo>
                <a:lnTo>
                  <a:pt x="4086" y="1430"/>
                </a:lnTo>
                <a:lnTo>
                  <a:pt x="4086" y="2697"/>
                </a:lnTo>
                <a:lnTo>
                  <a:pt x="4083" y="2746"/>
                </a:lnTo>
                <a:lnTo>
                  <a:pt x="4075" y="2794"/>
                </a:lnTo>
                <a:lnTo>
                  <a:pt x="4063" y="2843"/>
                </a:lnTo>
                <a:lnTo>
                  <a:pt x="4045" y="2890"/>
                </a:lnTo>
                <a:lnTo>
                  <a:pt x="4023" y="2936"/>
                </a:lnTo>
                <a:lnTo>
                  <a:pt x="3995" y="2982"/>
                </a:lnTo>
                <a:lnTo>
                  <a:pt x="3960" y="3025"/>
                </a:lnTo>
                <a:lnTo>
                  <a:pt x="3922" y="3067"/>
                </a:lnTo>
                <a:lnTo>
                  <a:pt x="3875" y="3109"/>
                </a:lnTo>
                <a:lnTo>
                  <a:pt x="3825" y="3147"/>
                </a:lnTo>
                <a:lnTo>
                  <a:pt x="3768" y="3185"/>
                </a:lnTo>
                <a:lnTo>
                  <a:pt x="3704" y="3221"/>
                </a:lnTo>
                <a:lnTo>
                  <a:pt x="3636" y="3253"/>
                </a:lnTo>
                <a:lnTo>
                  <a:pt x="3560" y="3284"/>
                </a:lnTo>
                <a:lnTo>
                  <a:pt x="3476" y="3314"/>
                </a:lnTo>
                <a:lnTo>
                  <a:pt x="3388" y="3340"/>
                </a:lnTo>
                <a:lnTo>
                  <a:pt x="3291" y="3364"/>
                </a:lnTo>
                <a:lnTo>
                  <a:pt x="3189" y="3385"/>
                </a:lnTo>
                <a:lnTo>
                  <a:pt x="3080" y="3402"/>
                </a:lnTo>
                <a:lnTo>
                  <a:pt x="2962" y="3417"/>
                </a:lnTo>
                <a:lnTo>
                  <a:pt x="2838" y="3429"/>
                </a:lnTo>
                <a:lnTo>
                  <a:pt x="2706" y="3438"/>
                </a:lnTo>
                <a:lnTo>
                  <a:pt x="2567" y="3444"/>
                </a:lnTo>
                <a:lnTo>
                  <a:pt x="2421" y="3445"/>
                </a:lnTo>
                <a:lnTo>
                  <a:pt x="2274" y="3444"/>
                </a:lnTo>
                <a:lnTo>
                  <a:pt x="2135" y="3438"/>
                </a:lnTo>
                <a:lnTo>
                  <a:pt x="2004" y="3429"/>
                </a:lnTo>
                <a:lnTo>
                  <a:pt x="1879" y="3417"/>
                </a:lnTo>
                <a:lnTo>
                  <a:pt x="1763" y="3402"/>
                </a:lnTo>
                <a:lnTo>
                  <a:pt x="1652" y="3385"/>
                </a:lnTo>
                <a:lnTo>
                  <a:pt x="1550" y="3364"/>
                </a:lnTo>
                <a:lnTo>
                  <a:pt x="1454" y="3340"/>
                </a:lnTo>
                <a:lnTo>
                  <a:pt x="1365" y="3314"/>
                </a:lnTo>
                <a:lnTo>
                  <a:pt x="1283" y="3284"/>
                </a:lnTo>
                <a:lnTo>
                  <a:pt x="1207" y="3253"/>
                </a:lnTo>
                <a:lnTo>
                  <a:pt x="1137" y="3221"/>
                </a:lnTo>
                <a:lnTo>
                  <a:pt x="1074" y="3185"/>
                </a:lnTo>
                <a:lnTo>
                  <a:pt x="1016" y="3147"/>
                </a:lnTo>
                <a:lnTo>
                  <a:pt x="966" y="3109"/>
                </a:lnTo>
                <a:lnTo>
                  <a:pt x="921" y="3067"/>
                </a:lnTo>
                <a:lnTo>
                  <a:pt x="881" y="3025"/>
                </a:lnTo>
                <a:lnTo>
                  <a:pt x="848" y="2982"/>
                </a:lnTo>
                <a:lnTo>
                  <a:pt x="820" y="2936"/>
                </a:lnTo>
                <a:lnTo>
                  <a:pt x="796" y="2890"/>
                </a:lnTo>
                <a:lnTo>
                  <a:pt x="779" y="2843"/>
                </a:lnTo>
                <a:lnTo>
                  <a:pt x="766" y="2794"/>
                </a:lnTo>
                <a:lnTo>
                  <a:pt x="758" y="2746"/>
                </a:lnTo>
                <a:lnTo>
                  <a:pt x="757" y="2697"/>
                </a:lnTo>
                <a:lnTo>
                  <a:pt x="757" y="1430"/>
                </a:lnTo>
                <a:lnTo>
                  <a:pt x="352" y="1337"/>
                </a:lnTo>
                <a:lnTo>
                  <a:pt x="292" y="1319"/>
                </a:lnTo>
                <a:lnTo>
                  <a:pt x="235" y="1294"/>
                </a:lnTo>
                <a:lnTo>
                  <a:pt x="185" y="1262"/>
                </a:lnTo>
                <a:lnTo>
                  <a:pt x="139" y="1223"/>
                </a:lnTo>
                <a:lnTo>
                  <a:pt x="98" y="1179"/>
                </a:lnTo>
                <a:lnTo>
                  <a:pt x="64" y="1130"/>
                </a:lnTo>
                <a:lnTo>
                  <a:pt x="37" y="1077"/>
                </a:lnTo>
                <a:lnTo>
                  <a:pt x="16" y="1021"/>
                </a:lnTo>
                <a:lnTo>
                  <a:pt x="4" y="962"/>
                </a:lnTo>
                <a:lnTo>
                  <a:pt x="0" y="899"/>
                </a:lnTo>
                <a:lnTo>
                  <a:pt x="4" y="837"/>
                </a:lnTo>
                <a:lnTo>
                  <a:pt x="16" y="778"/>
                </a:lnTo>
                <a:lnTo>
                  <a:pt x="37" y="720"/>
                </a:lnTo>
                <a:lnTo>
                  <a:pt x="64" y="667"/>
                </a:lnTo>
                <a:lnTo>
                  <a:pt x="98" y="618"/>
                </a:lnTo>
                <a:lnTo>
                  <a:pt x="139" y="576"/>
                </a:lnTo>
                <a:lnTo>
                  <a:pt x="185" y="537"/>
                </a:lnTo>
                <a:lnTo>
                  <a:pt x="235" y="505"/>
                </a:lnTo>
                <a:lnTo>
                  <a:pt x="292" y="480"/>
                </a:lnTo>
                <a:lnTo>
                  <a:pt x="352" y="460"/>
                </a:lnTo>
                <a:lnTo>
                  <a:pt x="2318" y="12"/>
                </a:lnTo>
                <a:lnTo>
                  <a:pt x="2371" y="3"/>
                </a:lnTo>
                <a:lnTo>
                  <a:pt x="2421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grpSp>
        <p:nvGrpSpPr>
          <p:cNvPr id="41" name="Group 9"/>
          <p:cNvGrpSpPr>
            <a:grpSpLocks noChangeAspect="1"/>
          </p:cNvGrpSpPr>
          <p:nvPr/>
        </p:nvGrpSpPr>
        <p:grpSpPr bwMode="auto">
          <a:xfrm>
            <a:off x="1084769" y="4455750"/>
            <a:ext cx="408611" cy="325268"/>
            <a:chOff x="6717" y="6983"/>
            <a:chExt cx="1613" cy="1284"/>
          </a:xfrm>
          <a:solidFill>
            <a:srgbClr val="0070C0"/>
          </a:solidFill>
        </p:grpSpPr>
        <p:sp>
          <p:nvSpPr>
            <p:cNvPr id="42" name="Freeform 11"/>
            <p:cNvSpPr>
              <a:spLocks noEditPoints="1"/>
            </p:cNvSpPr>
            <p:nvPr/>
          </p:nvSpPr>
          <p:spPr bwMode="auto">
            <a:xfrm>
              <a:off x="7826" y="7378"/>
              <a:ext cx="302" cy="396"/>
            </a:xfrm>
            <a:custGeom>
              <a:avLst/>
              <a:gdLst>
                <a:gd name="T0" fmla="*/ 150 w 906"/>
                <a:gd name="T1" fmla="*/ 149 h 1187"/>
                <a:gd name="T2" fmla="*/ 150 w 906"/>
                <a:gd name="T3" fmla="*/ 1038 h 1187"/>
                <a:gd name="T4" fmla="*/ 756 w 906"/>
                <a:gd name="T5" fmla="*/ 1038 h 1187"/>
                <a:gd name="T6" fmla="*/ 756 w 906"/>
                <a:gd name="T7" fmla="*/ 816 h 1187"/>
                <a:gd name="T8" fmla="*/ 302 w 906"/>
                <a:gd name="T9" fmla="*/ 149 h 1187"/>
                <a:gd name="T10" fmla="*/ 150 w 906"/>
                <a:gd name="T11" fmla="*/ 149 h 1187"/>
                <a:gd name="T12" fmla="*/ 150 w 906"/>
                <a:gd name="T13" fmla="*/ 0 h 1187"/>
                <a:gd name="T14" fmla="*/ 302 w 906"/>
                <a:gd name="T15" fmla="*/ 0 h 1187"/>
                <a:gd name="T16" fmla="*/ 332 w 906"/>
                <a:gd name="T17" fmla="*/ 3 h 1187"/>
                <a:gd name="T18" fmla="*/ 360 w 906"/>
                <a:gd name="T19" fmla="*/ 12 h 1187"/>
                <a:gd name="T20" fmla="*/ 385 w 906"/>
                <a:gd name="T21" fmla="*/ 27 h 1187"/>
                <a:gd name="T22" fmla="*/ 409 w 906"/>
                <a:gd name="T23" fmla="*/ 44 h 1187"/>
                <a:gd name="T24" fmla="*/ 428 w 906"/>
                <a:gd name="T25" fmla="*/ 67 h 1187"/>
                <a:gd name="T26" fmla="*/ 881 w 906"/>
                <a:gd name="T27" fmla="*/ 734 h 1187"/>
                <a:gd name="T28" fmla="*/ 895 w 906"/>
                <a:gd name="T29" fmla="*/ 759 h 1187"/>
                <a:gd name="T30" fmla="*/ 904 w 906"/>
                <a:gd name="T31" fmla="*/ 787 h 1187"/>
                <a:gd name="T32" fmla="*/ 906 w 906"/>
                <a:gd name="T33" fmla="*/ 816 h 1187"/>
                <a:gd name="T34" fmla="*/ 906 w 906"/>
                <a:gd name="T35" fmla="*/ 1038 h 1187"/>
                <a:gd name="T36" fmla="*/ 902 w 906"/>
                <a:gd name="T37" fmla="*/ 1073 h 1187"/>
                <a:gd name="T38" fmla="*/ 892 w 906"/>
                <a:gd name="T39" fmla="*/ 1103 h 1187"/>
                <a:gd name="T40" fmla="*/ 874 w 906"/>
                <a:gd name="T41" fmla="*/ 1131 h 1187"/>
                <a:gd name="T42" fmla="*/ 850 w 906"/>
                <a:gd name="T43" fmla="*/ 1155 h 1187"/>
                <a:gd name="T44" fmla="*/ 822 w 906"/>
                <a:gd name="T45" fmla="*/ 1172 h 1187"/>
                <a:gd name="T46" fmla="*/ 790 w 906"/>
                <a:gd name="T47" fmla="*/ 1182 h 1187"/>
                <a:gd name="T48" fmla="*/ 756 w 906"/>
                <a:gd name="T49" fmla="*/ 1187 h 1187"/>
                <a:gd name="T50" fmla="*/ 150 w 906"/>
                <a:gd name="T51" fmla="*/ 1187 h 1187"/>
                <a:gd name="T52" fmla="*/ 116 w 906"/>
                <a:gd name="T53" fmla="*/ 1182 h 1187"/>
                <a:gd name="T54" fmla="*/ 85 w 906"/>
                <a:gd name="T55" fmla="*/ 1172 h 1187"/>
                <a:gd name="T56" fmla="*/ 56 w 906"/>
                <a:gd name="T57" fmla="*/ 1155 h 1187"/>
                <a:gd name="T58" fmla="*/ 32 w 906"/>
                <a:gd name="T59" fmla="*/ 1131 h 1187"/>
                <a:gd name="T60" fmla="*/ 15 w 906"/>
                <a:gd name="T61" fmla="*/ 1103 h 1187"/>
                <a:gd name="T62" fmla="*/ 4 w 906"/>
                <a:gd name="T63" fmla="*/ 1073 h 1187"/>
                <a:gd name="T64" fmla="*/ 0 w 906"/>
                <a:gd name="T65" fmla="*/ 1038 h 1187"/>
                <a:gd name="T66" fmla="*/ 0 w 906"/>
                <a:gd name="T67" fmla="*/ 149 h 1187"/>
                <a:gd name="T68" fmla="*/ 4 w 906"/>
                <a:gd name="T69" fmla="*/ 116 h 1187"/>
                <a:gd name="T70" fmla="*/ 15 w 906"/>
                <a:gd name="T71" fmla="*/ 83 h 1187"/>
                <a:gd name="T72" fmla="*/ 32 w 906"/>
                <a:gd name="T73" fmla="*/ 56 h 1187"/>
                <a:gd name="T74" fmla="*/ 56 w 906"/>
                <a:gd name="T75" fmla="*/ 34 h 1187"/>
                <a:gd name="T76" fmla="*/ 85 w 906"/>
                <a:gd name="T77" fmla="*/ 16 h 1187"/>
                <a:gd name="T78" fmla="*/ 116 w 906"/>
                <a:gd name="T79" fmla="*/ 5 h 1187"/>
                <a:gd name="T80" fmla="*/ 150 w 906"/>
                <a:gd name="T81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6" h="1187">
                  <a:moveTo>
                    <a:pt x="150" y="149"/>
                  </a:moveTo>
                  <a:lnTo>
                    <a:pt x="150" y="1038"/>
                  </a:lnTo>
                  <a:lnTo>
                    <a:pt x="756" y="1038"/>
                  </a:lnTo>
                  <a:lnTo>
                    <a:pt x="756" y="816"/>
                  </a:lnTo>
                  <a:lnTo>
                    <a:pt x="302" y="149"/>
                  </a:lnTo>
                  <a:lnTo>
                    <a:pt x="150" y="149"/>
                  </a:lnTo>
                  <a:close/>
                  <a:moveTo>
                    <a:pt x="150" y="0"/>
                  </a:moveTo>
                  <a:lnTo>
                    <a:pt x="302" y="0"/>
                  </a:lnTo>
                  <a:lnTo>
                    <a:pt x="332" y="3"/>
                  </a:lnTo>
                  <a:lnTo>
                    <a:pt x="360" y="12"/>
                  </a:lnTo>
                  <a:lnTo>
                    <a:pt x="385" y="27"/>
                  </a:lnTo>
                  <a:lnTo>
                    <a:pt x="409" y="44"/>
                  </a:lnTo>
                  <a:lnTo>
                    <a:pt x="428" y="67"/>
                  </a:lnTo>
                  <a:lnTo>
                    <a:pt x="881" y="734"/>
                  </a:lnTo>
                  <a:lnTo>
                    <a:pt x="895" y="759"/>
                  </a:lnTo>
                  <a:lnTo>
                    <a:pt x="904" y="787"/>
                  </a:lnTo>
                  <a:lnTo>
                    <a:pt x="906" y="816"/>
                  </a:lnTo>
                  <a:lnTo>
                    <a:pt x="906" y="1038"/>
                  </a:lnTo>
                  <a:lnTo>
                    <a:pt x="902" y="1073"/>
                  </a:lnTo>
                  <a:lnTo>
                    <a:pt x="892" y="1103"/>
                  </a:lnTo>
                  <a:lnTo>
                    <a:pt x="874" y="1131"/>
                  </a:lnTo>
                  <a:lnTo>
                    <a:pt x="850" y="1155"/>
                  </a:lnTo>
                  <a:lnTo>
                    <a:pt x="822" y="1172"/>
                  </a:lnTo>
                  <a:lnTo>
                    <a:pt x="790" y="1182"/>
                  </a:lnTo>
                  <a:lnTo>
                    <a:pt x="756" y="1187"/>
                  </a:lnTo>
                  <a:lnTo>
                    <a:pt x="150" y="1187"/>
                  </a:lnTo>
                  <a:lnTo>
                    <a:pt x="116" y="1182"/>
                  </a:lnTo>
                  <a:lnTo>
                    <a:pt x="85" y="1172"/>
                  </a:lnTo>
                  <a:lnTo>
                    <a:pt x="56" y="1155"/>
                  </a:lnTo>
                  <a:lnTo>
                    <a:pt x="32" y="1131"/>
                  </a:lnTo>
                  <a:lnTo>
                    <a:pt x="15" y="1103"/>
                  </a:lnTo>
                  <a:lnTo>
                    <a:pt x="4" y="1073"/>
                  </a:lnTo>
                  <a:lnTo>
                    <a:pt x="0" y="1038"/>
                  </a:lnTo>
                  <a:lnTo>
                    <a:pt x="0" y="149"/>
                  </a:lnTo>
                  <a:lnTo>
                    <a:pt x="4" y="116"/>
                  </a:lnTo>
                  <a:lnTo>
                    <a:pt x="15" y="83"/>
                  </a:lnTo>
                  <a:lnTo>
                    <a:pt x="32" y="56"/>
                  </a:lnTo>
                  <a:lnTo>
                    <a:pt x="56" y="34"/>
                  </a:lnTo>
                  <a:lnTo>
                    <a:pt x="85" y="16"/>
                  </a:lnTo>
                  <a:lnTo>
                    <a:pt x="116" y="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43" name="Freeform 12"/>
            <p:cNvSpPr>
              <a:spLocks noEditPoints="1"/>
            </p:cNvSpPr>
            <p:nvPr/>
          </p:nvSpPr>
          <p:spPr bwMode="auto">
            <a:xfrm>
              <a:off x="6717" y="6983"/>
              <a:ext cx="1613" cy="1284"/>
            </a:xfrm>
            <a:custGeom>
              <a:avLst/>
              <a:gdLst>
                <a:gd name="T0" fmla="*/ 3414 w 4838"/>
                <a:gd name="T1" fmla="*/ 3052 h 3853"/>
                <a:gd name="T2" fmla="*/ 3331 w 4838"/>
                <a:gd name="T3" fmla="*/ 3308 h 3853"/>
                <a:gd name="T4" fmla="*/ 3490 w 4838"/>
                <a:gd name="T5" fmla="*/ 3523 h 3853"/>
                <a:gd name="T6" fmla="*/ 3767 w 4838"/>
                <a:gd name="T7" fmla="*/ 3523 h 3853"/>
                <a:gd name="T8" fmla="*/ 3927 w 4838"/>
                <a:gd name="T9" fmla="*/ 3308 h 3853"/>
                <a:gd name="T10" fmla="*/ 3842 w 4838"/>
                <a:gd name="T11" fmla="*/ 3052 h 3853"/>
                <a:gd name="T12" fmla="*/ 1663 w 4838"/>
                <a:gd name="T13" fmla="*/ 2964 h 3853"/>
                <a:gd name="T14" fmla="*/ 1419 w 4838"/>
                <a:gd name="T15" fmla="*/ 3085 h 3853"/>
                <a:gd name="T16" fmla="*/ 1376 w 4838"/>
                <a:gd name="T17" fmla="*/ 3354 h 3853"/>
                <a:gd name="T18" fmla="*/ 1568 w 4838"/>
                <a:gd name="T19" fmla="*/ 3542 h 3853"/>
                <a:gd name="T20" fmla="*/ 1842 w 4838"/>
                <a:gd name="T21" fmla="*/ 3500 h 3853"/>
                <a:gd name="T22" fmla="*/ 1966 w 4838"/>
                <a:gd name="T23" fmla="*/ 3260 h 3853"/>
                <a:gd name="T24" fmla="*/ 1842 w 4838"/>
                <a:gd name="T25" fmla="*/ 3021 h 3853"/>
                <a:gd name="T26" fmla="*/ 3175 w 4838"/>
                <a:gd name="T27" fmla="*/ 2075 h 3853"/>
                <a:gd name="T28" fmla="*/ 3042 w 4838"/>
                <a:gd name="T29" fmla="*/ 2389 h 3853"/>
                <a:gd name="T30" fmla="*/ 2721 w 4838"/>
                <a:gd name="T31" fmla="*/ 2520 h 3853"/>
                <a:gd name="T32" fmla="*/ 813 w 4838"/>
                <a:gd name="T33" fmla="*/ 3079 h 3853"/>
                <a:gd name="T34" fmla="*/ 1133 w 4838"/>
                <a:gd name="T35" fmla="*/ 2980 h 3853"/>
                <a:gd name="T36" fmla="*/ 1446 w 4838"/>
                <a:gd name="T37" fmla="*/ 2707 h 3853"/>
                <a:gd name="T38" fmla="*/ 1881 w 4838"/>
                <a:gd name="T39" fmla="*/ 2707 h 3853"/>
                <a:gd name="T40" fmla="*/ 2193 w 4838"/>
                <a:gd name="T41" fmla="*/ 2980 h 3853"/>
                <a:gd name="T42" fmla="*/ 3136 w 4838"/>
                <a:gd name="T43" fmla="*/ 2920 h 3853"/>
                <a:gd name="T44" fmla="*/ 3480 w 4838"/>
                <a:gd name="T45" fmla="*/ 2685 h 3853"/>
                <a:gd name="T46" fmla="*/ 3912 w 4838"/>
                <a:gd name="T47" fmla="*/ 2736 h 3853"/>
                <a:gd name="T48" fmla="*/ 4189 w 4838"/>
                <a:gd name="T49" fmla="*/ 3044 h 3853"/>
                <a:gd name="T50" fmla="*/ 4503 w 4838"/>
                <a:gd name="T51" fmla="*/ 3057 h 3853"/>
                <a:gd name="T52" fmla="*/ 4525 w 4838"/>
                <a:gd name="T53" fmla="*/ 2019 h 3853"/>
                <a:gd name="T54" fmla="*/ 3809 w 4838"/>
                <a:gd name="T55" fmla="*/ 1041 h 3853"/>
                <a:gd name="T56" fmla="*/ 359 w 4838"/>
                <a:gd name="T57" fmla="*/ 330 h 3853"/>
                <a:gd name="T58" fmla="*/ 307 w 4838"/>
                <a:gd name="T59" fmla="*/ 2109 h 3853"/>
                <a:gd name="T60" fmla="*/ 453 w 4838"/>
                <a:gd name="T61" fmla="*/ 2223 h 3853"/>
                <a:gd name="T62" fmla="*/ 2858 w 4838"/>
                <a:gd name="T63" fmla="*/ 2140 h 3853"/>
                <a:gd name="T64" fmla="*/ 2840 w 4838"/>
                <a:gd name="T65" fmla="*/ 352 h 3853"/>
                <a:gd name="T66" fmla="*/ 453 w 4838"/>
                <a:gd name="T67" fmla="*/ 0 h 3853"/>
                <a:gd name="T68" fmla="*/ 2999 w 4838"/>
                <a:gd name="T69" fmla="*/ 94 h 3853"/>
                <a:gd name="T70" fmla="*/ 3172 w 4838"/>
                <a:gd name="T71" fmla="*/ 384 h 3853"/>
                <a:gd name="T72" fmla="*/ 3945 w 4838"/>
                <a:gd name="T73" fmla="*/ 771 h 3853"/>
                <a:gd name="T74" fmla="*/ 4762 w 4838"/>
                <a:gd name="T75" fmla="*/ 1829 h 3853"/>
                <a:gd name="T76" fmla="*/ 4838 w 4838"/>
                <a:gd name="T77" fmla="*/ 2964 h 3853"/>
                <a:gd name="T78" fmla="*/ 4706 w 4838"/>
                <a:gd name="T79" fmla="*/ 3278 h 3853"/>
                <a:gd name="T80" fmla="*/ 4384 w 4838"/>
                <a:gd name="T81" fmla="*/ 3408 h 3853"/>
                <a:gd name="T82" fmla="*/ 4028 w 4838"/>
                <a:gd name="T83" fmla="*/ 3704 h 3853"/>
                <a:gd name="T84" fmla="*/ 3629 w 4838"/>
                <a:gd name="T85" fmla="*/ 3853 h 3853"/>
                <a:gd name="T86" fmla="*/ 3230 w 4838"/>
                <a:gd name="T87" fmla="*/ 3704 h 3853"/>
                <a:gd name="T88" fmla="*/ 2247 w 4838"/>
                <a:gd name="T89" fmla="*/ 3408 h 3853"/>
                <a:gd name="T90" fmla="*/ 2006 w 4838"/>
                <a:gd name="T91" fmla="*/ 3748 h 3853"/>
                <a:gd name="T92" fmla="*/ 1587 w 4838"/>
                <a:gd name="T93" fmla="*/ 3848 h 3853"/>
                <a:gd name="T94" fmla="*/ 1214 w 4838"/>
                <a:gd name="T95" fmla="*/ 3654 h 3853"/>
                <a:gd name="T96" fmla="*/ 846 w 4838"/>
                <a:gd name="T97" fmla="*/ 3405 h 3853"/>
                <a:gd name="T98" fmla="*/ 548 w 4838"/>
                <a:gd name="T99" fmla="*/ 3235 h 3853"/>
                <a:gd name="T100" fmla="*/ 453 w 4838"/>
                <a:gd name="T101" fmla="*/ 2520 h 3853"/>
                <a:gd name="T102" fmla="*/ 133 w 4838"/>
                <a:gd name="T103" fmla="*/ 2389 h 3853"/>
                <a:gd name="T104" fmla="*/ 0 w 4838"/>
                <a:gd name="T105" fmla="*/ 2075 h 3853"/>
                <a:gd name="T106" fmla="*/ 95 w 4838"/>
                <a:gd name="T107" fmla="*/ 174 h 3853"/>
                <a:gd name="T108" fmla="*/ 392 w 4838"/>
                <a:gd name="T109" fmla="*/ 5 h 3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38" h="3853">
                  <a:moveTo>
                    <a:pt x="3629" y="2964"/>
                  </a:moveTo>
                  <a:lnTo>
                    <a:pt x="3580" y="2968"/>
                  </a:lnTo>
                  <a:lnTo>
                    <a:pt x="3534" y="2979"/>
                  </a:lnTo>
                  <a:lnTo>
                    <a:pt x="3490" y="2998"/>
                  </a:lnTo>
                  <a:lnTo>
                    <a:pt x="3450" y="3021"/>
                  </a:lnTo>
                  <a:lnTo>
                    <a:pt x="3414" y="3052"/>
                  </a:lnTo>
                  <a:lnTo>
                    <a:pt x="3385" y="3085"/>
                  </a:lnTo>
                  <a:lnTo>
                    <a:pt x="3361" y="3125"/>
                  </a:lnTo>
                  <a:lnTo>
                    <a:pt x="3342" y="3167"/>
                  </a:lnTo>
                  <a:lnTo>
                    <a:pt x="3331" y="3212"/>
                  </a:lnTo>
                  <a:lnTo>
                    <a:pt x="3327" y="3260"/>
                  </a:lnTo>
                  <a:lnTo>
                    <a:pt x="3331" y="3308"/>
                  </a:lnTo>
                  <a:lnTo>
                    <a:pt x="3342" y="3354"/>
                  </a:lnTo>
                  <a:lnTo>
                    <a:pt x="3361" y="3396"/>
                  </a:lnTo>
                  <a:lnTo>
                    <a:pt x="3385" y="3435"/>
                  </a:lnTo>
                  <a:lnTo>
                    <a:pt x="3414" y="3470"/>
                  </a:lnTo>
                  <a:lnTo>
                    <a:pt x="3450" y="3500"/>
                  </a:lnTo>
                  <a:lnTo>
                    <a:pt x="3490" y="3523"/>
                  </a:lnTo>
                  <a:lnTo>
                    <a:pt x="3534" y="3542"/>
                  </a:lnTo>
                  <a:lnTo>
                    <a:pt x="3580" y="3552"/>
                  </a:lnTo>
                  <a:lnTo>
                    <a:pt x="3629" y="3556"/>
                  </a:lnTo>
                  <a:lnTo>
                    <a:pt x="3678" y="3552"/>
                  </a:lnTo>
                  <a:lnTo>
                    <a:pt x="3724" y="3542"/>
                  </a:lnTo>
                  <a:lnTo>
                    <a:pt x="3767" y="3523"/>
                  </a:lnTo>
                  <a:lnTo>
                    <a:pt x="3808" y="3500"/>
                  </a:lnTo>
                  <a:lnTo>
                    <a:pt x="3842" y="3470"/>
                  </a:lnTo>
                  <a:lnTo>
                    <a:pt x="3873" y="3435"/>
                  </a:lnTo>
                  <a:lnTo>
                    <a:pt x="3897" y="3396"/>
                  </a:lnTo>
                  <a:lnTo>
                    <a:pt x="3916" y="3354"/>
                  </a:lnTo>
                  <a:lnTo>
                    <a:pt x="3927" y="3308"/>
                  </a:lnTo>
                  <a:lnTo>
                    <a:pt x="3931" y="3260"/>
                  </a:lnTo>
                  <a:lnTo>
                    <a:pt x="3927" y="3212"/>
                  </a:lnTo>
                  <a:lnTo>
                    <a:pt x="3916" y="3167"/>
                  </a:lnTo>
                  <a:lnTo>
                    <a:pt x="3897" y="3125"/>
                  </a:lnTo>
                  <a:lnTo>
                    <a:pt x="3873" y="3085"/>
                  </a:lnTo>
                  <a:lnTo>
                    <a:pt x="3842" y="3052"/>
                  </a:lnTo>
                  <a:lnTo>
                    <a:pt x="3808" y="3021"/>
                  </a:lnTo>
                  <a:lnTo>
                    <a:pt x="3767" y="2998"/>
                  </a:lnTo>
                  <a:lnTo>
                    <a:pt x="3724" y="2979"/>
                  </a:lnTo>
                  <a:lnTo>
                    <a:pt x="3678" y="2968"/>
                  </a:lnTo>
                  <a:lnTo>
                    <a:pt x="3629" y="2964"/>
                  </a:lnTo>
                  <a:close/>
                  <a:moveTo>
                    <a:pt x="1663" y="2964"/>
                  </a:moveTo>
                  <a:lnTo>
                    <a:pt x="1614" y="2968"/>
                  </a:lnTo>
                  <a:lnTo>
                    <a:pt x="1568" y="2979"/>
                  </a:lnTo>
                  <a:lnTo>
                    <a:pt x="1525" y="2998"/>
                  </a:lnTo>
                  <a:lnTo>
                    <a:pt x="1485" y="3021"/>
                  </a:lnTo>
                  <a:lnTo>
                    <a:pt x="1449" y="3052"/>
                  </a:lnTo>
                  <a:lnTo>
                    <a:pt x="1419" y="3085"/>
                  </a:lnTo>
                  <a:lnTo>
                    <a:pt x="1394" y="3125"/>
                  </a:lnTo>
                  <a:lnTo>
                    <a:pt x="1376" y="3167"/>
                  </a:lnTo>
                  <a:lnTo>
                    <a:pt x="1364" y="3212"/>
                  </a:lnTo>
                  <a:lnTo>
                    <a:pt x="1361" y="3260"/>
                  </a:lnTo>
                  <a:lnTo>
                    <a:pt x="1364" y="3308"/>
                  </a:lnTo>
                  <a:lnTo>
                    <a:pt x="1376" y="3354"/>
                  </a:lnTo>
                  <a:lnTo>
                    <a:pt x="1394" y="3396"/>
                  </a:lnTo>
                  <a:lnTo>
                    <a:pt x="1419" y="3435"/>
                  </a:lnTo>
                  <a:lnTo>
                    <a:pt x="1449" y="3470"/>
                  </a:lnTo>
                  <a:lnTo>
                    <a:pt x="1485" y="3500"/>
                  </a:lnTo>
                  <a:lnTo>
                    <a:pt x="1525" y="3523"/>
                  </a:lnTo>
                  <a:lnTo>
                    <a:pt x="1568" y="3542"/>
                  </a:lnTo>
                  <a:lnTo>
                    <a:pt x="1614" y="3552"/>
                  </a:lnTo>
                  <a:lnTo>
                    <a:pt x="1663" y="3556"/>
                  </a:lnTo>
                  <a:lnTo>
                    <a:pt x="1712" y="3552"/>
                  </a:lnTo>
                  <a:lnTo>
                    <a:pt x="1759" y="3542"/>
                  </a:lnTo>
                  <a:lnTo>
                    <a:pt x="1802" y="3523"/>
                  </a:lnTo>
                  <a:lnTo>
                    <a:pt x="1842" y="3500"/>
                  </a:lnTo>
                  <a:lnTo>
                    <a:pt x="1878" y="3470"/>
                  </a:lnTo>
                  <a:lnTo>
                    <a:pt x="1908" y="3435"/>
                  </a:lnTo>
                  <a:lnTo>
                    <a:pt x="1933" y="3396"/>
                  </a:lnTo>
                  <a:lnTo>
                    <a:pt x="1951" y="3354"/>
                  </a:lnTo>
                  <a:lnTo>
                    <a:pt x="1963" y="3308"/>
                  </a:lnTo>
                  <a:lnTo>
                    <a:pt x="1966" y="3260"/>
                  </a:lnTo>
                  <a:lnTo>
                    <a:pt x="1963" y="3212"/>
                  </a:lnTo>
                  <a:lnTo>
                    <a:pt x="1951" y="3167"/>
                  </a:lnTo>
                  <a:lnTo>
                    <a:pt x="1933" y="3125"/>
                  </a:lnTo>
                  <a:lnTo>
                    <a:pt x="1908" y="3085"/>
                  </a:lnTo>
                  <a:lnTo>
                    <a:pt x="1878" y="3052"/>
                  </a:lnTo>
                  <a:lnTo>
                    <a:pt x="1842" y="3021"/>
                  </a:lnTo>
                  <a:lnTo>
                    <a:pt x="1802" y="2998"/>
                  </a:lnTo>
                  <a:lnTo>
                    <a:pt x="1759" y="2979"/>
                  </a:lnTo>
                  <a:lnTo>
                    <a:pt x="1712" y="2968"/>
                  </a:lnTo>
                  <a:lnTo>
                    <a:pt x="1663" y="2964"/>
                  </a:lnTo>
                  <a:close/>
                  <a:moveTo>
                    <a:pt x="3175" y="1038"/>
                  </a:moveTo>
                  <a:lnTo>
                    <a:pt x="3175" y="2075"/>
                  </a:lnTo>
                  <a:lnTo>
                    <a:pt x="3172" y="2135"/>
                  </a:lnTo>
                  <a:lnTo>
                    <a:pt x="3160" y="2194"/>
                  </a:lnTo>
                  <a:lnTo>
                    <a:pt x="3139" y="2248"/>
                  </a:lnTo>
                  <a:lnTo>
                    <a:pt x="3114" y="2299"/>
                  </a:lnTo>
                  <a:lnTo>
                    <a:pt x="3081" y="2347"/>
                  </a:lnTo>
                  <a:lnTo>
                    <a:pt x="3042" y="2389"/>
                  </a:lnTo>
                  <a:lnTo>
                    <a:pt x="2999" y="2427"/>
                  </a:lnTo>
                  <a:lnTo>
                    <a:pt x="2950" y="2459"/>
                  </a:lnTo>
                  <a:lnTo>
                    <a:pt x="2898" y="2485"/>
                  </a:lnTo>
                  <a:lnTo>
                    <a:pt x="2841" y="2504"/>
                  </a:lnTo>
                  <a:lnTo>
                    <a:pt x="2783" y="2516"/>
                  </a:lnTo>
                  <a:lnTo>
                    <a:pt x="2721" y="2520"/>
                  </a:lnTo>
                  <a:lnTo>
                    <a:pt x="756" y="2520"/>
                  </a:lnTo>
                  <a:lnTo>
                    <a:pt x="756" y="2964"/>
                  </a:lnTo>
                  <a:lnTo>
                    <a:pt x="759" y="2998"/>
                  </a:lnTo>
                  <a:lnTo>
                    <a:pt x="771" y="3030"/>
                  </a:lnTo>
                  <a:lnTo>
                    <a:pt x="789" y="3057"/>
                  </a:lnTo>
                  <a:lnTo>
                    <a:pt x="813" y="3079"/>
                  </a:lnTo>
                  <a:lnTo>
                    <a:pt x="841" y="3097"/>
                  </a:lnTo>
                  <a:lnTo>
                    <a:pt x="873" y="3109"/>
                  </a:lnTo>
                  <a:lnTo>
                    <a:pt x="907" y="3113"/>
                  </a:lnTo>
                  <a:lnTo>
                    <a:pt x="1080" y="3113"/>
                  </a:lnTo>
                  <a:lnTo>
                    <a:pt x="1102" y="3044"/>
                  </a:lnTo>
                  <a:lnTo>
                    <a:pt x="1133" y="2980"/>
                  </a:lnTo>
                  <a:lnTo>
                    <a:pt x="1170" y="2920"/>
                  </a:lnTo>
                  <a:lnTo>
                    <a:pt x="1214" y="2866"/>
                  </a:lnTo>
                  <a:lnTo>
                    <a:pt x="1264" y="2817"/>
                  </a:lnTo>
                  <a:lnTo>
                    <a:pt x="1319" y="2773"/>
                  </a:lnTo>
                  <a:lnTo>
                    <a:pt x="1380" y="2736"/>
                  </a:lnTo>
                  <a:lnTo>
                    <a:pt x="1446" y="2707"/>
                  </a:lnTo>
                  <a:lnTo>
                    <a:pt x="1516" y="2685"/>
                  </a:lnTo>
                  <a:lnTo>
                    <a:pt x="1587" y="2672"/>
                  </a:lnTo>
                  <a:lnTo>
                    <a:pt x="1663" y="2668"/>
                  </a:lnTo>
                  <a:lnTo>
                    <a:pt x="1739" y="2672"/>
                  </a:lnTo>
                  <a:lnTo>
                    <a:pt x="1811" y="2685"/>
                  </a:lnTo>
                  <a:lnTo>
                    <a:pt x="1881" y="2707"/>
                  </a:lnTo>
                  <a:lnTo>
                    <a:pt x="1946" y="2736"/>
                  </a:lnTo>
                  <a:lnTo>
                    <a:pt x="2007" y="2773"/>
                  </a:lnTo>
                  <a:lnTo>
                    <a:pt x="2062" y="2817"/>
                  </a:lnTo>
                  <a:lnTo>
                    <a:pt x="2113" y="2866"/>
                  </a:lnTo>
                  <a:lnTo>
                    <a:pt x="2156" y="2920"/>
                  </a:lnTo>
                  <a:lnTo>
                    <a:pt x="2193" y="2980"/>
                  </a:lnTo>
                  <a:lnTo>
                    <a:pt x="2225" y="3044"/>
                  </a:lnTo>
                  <a:lnTo>
                    <a:pt x="2247" y="3113"/>
                  </a:lnTo>
                  <a:lnTo>
                    <a:pt x="3045" y="3113"/>
                  </a:lnTo>
                  <a:lnTo>
                    <a:pt x="3068" y="3044"/>
                  </a:lnTo>
                  <a:lnTo>
                    <a:pt x="3097" y="2980"/>
                  </a:lnTo>
                  <a:lnTo>
                    <a:pt x="3136" y="2920"/>
                  </a:lnTo>
                  <a:lnTo>
                    <a:pt x="3179" y="2866"/>
                  </a:lnTo>
                  <a:lnTo>
                    <a:pt x="3230" y="2817"/>
                  </a:lnTo>
                  <a:lnTo>
                    <a:pt x="3285" y="2773"/>
                  </a:lnTo>
                  <a:lnTo>
                    <a:pt x="3346" y="2736"/>
                  </a:lnTo>
                  <a:lnTo>
                    <a:pt x="3412" y="2707"/>
                  </a:lnTo>
                  <a:lnTo>
                    <a:pt x="3480" y="2685"/>
                  </a:lnTo>
                  <a:lnTo>
                    <a:pt x="3553" y="2672"/>
                  </a:lnTo>
                  <a:lnTo>
                    <a:pt x="3629" y="2668"/>
                  </a:lnTo>
                  <a:lnTo>
                    <a:pt x="3705" y="2672"/>
                  </a:lnTo>
                  <a:lnTo>
                    <a:pt x="3776" y="2685"/>
                  </a:lnTo>
                  <a:lnTo>
                    <a:pt x="3846" y="2707"/>
                  </a:lnTo>
                  <a:lnTo>
                    <a:pt x="3912" y="2736"/>
                  </a:lnTo>
                  <a:lnTo>
                    <a:pt x="3971" y="2773"/>
                  </a:lnTo>
                  <a:lnTo>
                    <a:pt x="4028" y="2817"/>
                  </a:lnTo>
                  <a:lnTo>
                    <a:pt x="4079" y="2866"/>
                  </a:lnTo>
                  <a:lnTo>
                    <a:pt x="4122" y="2920"/>
                  </a:lnTo>
                  <a:lnTo>
                    <a:pt x="4159" y="2980"/>
                  </a:lnTo>
                  <a:lnTo>
                    <a:pt x="4189" y="3044"/>
                  </a:lnTo>
                  <a:lnTo>
                    <a:pt x="4211" y="3113"/>
                  </a:lnTo>
                  <a:lnTo>
                    <a:pt x="4384" y="3113"/>
                  </a:lnTo>
                  <a:lnTo>
                    <a:pt x="4420" y="3109"/>
                  </a:lnTo>
                  <a:lnTo>
                    <a:pt x="4451" y="3097"/>
                  </a:lnTo>
                  <a:lnTo>
                    <a:pt x="4479" y="3079"/>
                  </a:lnTo>
                  <a:lnTo>
                    <a:pt x="4503" y="3057"/>
                  </a:lnTo>
                  <a:lnTo>
                    <a:pt x="4521" y="3030"/>
                  </a:lnTo>
                  <a:lnTo>
                    <a:pt x="4531" y="2998"/>
                  </a:lnTo>
                  <a:lnTo>
                    <a:pt x="4536" y="2964"/>
                  </a:lnTo>
                  <a:lnTo>
                    <a:pt x="4536" y="2075"/>
                  </a:lnTo>
                  <a:lnTo>
                    <a:pt x="4533" y="2046"/>
                  </a:lnTo>
                  <a:lnTo>
                    <a:pt x="4525" y="2019"/>
                  </a:lnTo>
                  <a:lnTo>
                    <a:pt x="4510" y="1994"/>
                  </a:lnTo>
                  <a:lnTo>
                    <a:pt x="3906" y="1104"/>
                  </a:lnTo>
                  <a:lnTo>
                    <a:pt x="3887" y="1082"/>
                  </a:lnTo>
                  <a:lnTo>
                    <a:pt x="3864" y="1063"/>
                  </a:lnTo>
                  <a:lnTo>
                    <a:pt x="3837" y="1050"/>
                  </a:lnTo>
                  <a:lnTo>
                    <a:pt x="3809" y="1041"/>
                  </a:lnTo>
                  <a:lnTo>
                    <a:pt x="3779" y="1038"/>
                  </a:lnTo>
                  <a:lnTo>
                    <a:pt x="3175" y="1038"/>
                  </a:lnTo>
                  <a:close/>
                  <a:moveTo>
                    <a:pt x="453" y="298"/>
                  </a:moveTo>
                  <a:lnTo>
                    <a:pt x="418" y="301"/>
                  </a:lnTo>
                  <a:lnTo>
                    <a:pt x="387" y="313"/>
                  </a:lnTo>
                  <a:lnTo>
                    <a:pt x="359" y="330"/>
                  </a:lnTo>
                  <a:lnTo>
                    <a:pt x="335" y="352"/>
                  </a:lnTo>
                  <a:lnTo>
                    <a:pt x="319" y="380"/>
                  </a:lnTo>
                  <a:lnTo>
                    <a:pt x="307" y="411"/>
                  </a:lnTo>
                  <a:lnTo>
                    <a:pt x="302" y="446"/>
                  </a:lnTo>
                  <a:lnTo>
                    <a:pt x="302" y="2075"/>
                  </a:lnTo>
                  <a:lnTo>
                    <a:pt x="307" y="2109"/>
                  </a:lnTo>
                  <a:lnTo>
                    <a:pt x="319" y="2140"/>
                  </a:lnTo>
                  <a:lnTo>
                    <a:pt x="335" y="2167"/>
                  </a:lnTo>
                  <a:lnTo>
                    <a:pt x="359" y="2191"/>
                  </a:lnTo>
                  <a:lnTo>
                    <a:pt x="387" y="2208"/>
                  </a:lnTo>
                  <a:lnTo>
                    <a:pt x="418" y="2220"/>
                  </a:lnTo>
                  <a:lnTo>
                    <a:pt x="453" y="2223"/>
                  </a:lnTo>
                  <a:lnTo>
                    <a:pt x="2721" y="2223"/>
                  </a:lnTo>
                  <a:lnTo>
                    <a:pt x="2756" y="2220"/>
                  </a:lnTo>
                  <a:lnTo>
                    <a:pt x="2788" y="2208"/>
                  </a:lnTo>
                  <a:lnTo>
                    <a:pt x="2816" y="2191"/>
                  </a:lnTo>
                  <a:lnTo>
                    <a:pt x="2840" y="2167"/>
                  </a:lnTo>
                  <a:lnTo>
                    <a:pt x="2858" y="2140"/>
                  </a:lnTo>
                  <a:lnTo>
                    <a:pt x="2868" y="2109"/>
                  </a:lnTo>
                  <a:lnTo>
                    <a:pt x="2872" y="2075"/>
                  </a:lnTo>
                  <a:lnTo>
                    <a:pt x="2872" y="446"/>
                  </a:lnTo>
                  <a:lnTo>
                    <a:pt x="2868" y="411"/>
                  </a:lnTo>
                  <a:lnTo>
                    <a:pt x="2858" y="380"/>
                  </a:lnTo>
                  <a:lnTo>
                    <a:pt x="2840" y="352"/>
                  </a:lnTo>
                  <a:lnTo>
                    <a:pt x="2816" y="330"/>
                  </a:lnTo>
                  <a:lnTo>
                    <a:pt x="2788" y="313"/>
                  </a:lnTo>
                  <a:lnTo>
                    <a:pt x="2756" y="301"/>
                  </a:lnTo>
                  <a:lnTo>
                    <a:pt x="2721" y="298"/>
                  </a:lnTo>
                  <a:lnTo>
                    <a:pt x="453" y="298"/>
                  </a:lnTo>
                  <a:close/>
                  <a:moveTo>
                    <a:pt x="453" y="0"/>
                  </a:moveTo>
                  <a:lnTo>
                    <a:pt x="2721" y="0"/>
                  </a:lnTo>
                  <a:lnTo>
                    <a:pt x="2783" y="5"/>
                  </a:lnTo>
                  <a:lnTo>
                    <a:pt x="2841" y="17"/>
                  </a:lnTo>
                  <a:lnTo>
                    <a:pt x="2898" y="35"/>
                  </a:lnTo>
                  <a:lnTo>
                    <a:pt x="2950" y="62"/>
                  </a:lnTo>
                  <a:lnTo>
                    <a:pt x="2999" y="94"/>
                  </a:lnTo>
                  <a:lnTo>
                    <a:pt x="3042" y="132"/>
                  </a:lnTo>
                  <a:lnTo>
                    <a:pt x="3081" y="174"/>
                  </a:lnTo>
                  <a:lnTo>
                    <a:pt x="3114" y="221"/>
                  </a:lnTo>
                  <a:lnTo>
                    <a:pt x="3139" y="272"/>
                  </a:lnTo>
                  <a:lnTo>
                    <a:pt x="3160" y="327"/>
                  </a:lnTo>
                  <a:lnTo>
                    <a:pt x="3172" y="384"/>
                  </a:lnTo>
                  <a:lnTo>
                    <a:pt x="3175" y="446"/>
                  </a:lnTo>
                  <a:lnTo>
                    <a:pt x="3175" y="742"/>
                  </a:lnTo>
                  <a:lnTo>
                    <a:pt x="3779" y="742"/>
                  </a:lnTo>
                  <a:lnTo>
                    <a:pt x="3836" y="745"/>
                  </a:lnTo>
                  <a:lnTo>
                    <a:pt x="3891" y="755"/>
                  </a:lnTo>
                  <a:lnTo>
                    <a:pt x="3945" y="771"/>
                  </a:lnTo>
                  <a:lnTo>
                    <a:pt x="3994" y="794"/>
                  </a:lnTo>
                  <a:lnTo>
                    <a:pt x="4041" y="822"/>
                  </a:lnTo>
                  <a:lnTo>
                    <a:pt x="4085" y="857"/>
                  </a:lnTo>
                  <a:lnTo>
                    <a:pt x="4123" y="895"/>
                  </a:lnTo>
                  <a:lnTo>
                    <a:pt x="4158" y="940"/>
                  </a:lnTo>
                  <a:lnTo>
                    <a:pt x="4762" y="1829"/>
                  </a:lnTo>
                  <a:lnTo>
                    <a:pt x="4789" y="1874"/>
                  </a:lnTo>
                  <a:lnTo>
                    <a:pt x="4811" y="1922"/>
                  </a:lnTo>
                  <a:lnTo>
                    <a:pt x="4826" y="1972"/>
                  </a:lnTo>
                  <a:lnTo>
                    <a:pt x="4835" y="2023"/>
                  </a:lnTo>
                  <a:lnTo>
                    <a:pt x="4838" y="2075"/>
                  </a:lnTo>
                  <a:lnTo>
                    <a:pt x="4838" y="2964"/>
                  </a:lnTo>
                  <a:lnTo>
                    <a:pt x="4835" y="3024"/>
                  </a:lnTo>
                  <a:lnTo>
                    <a:pt x="4823" y="3082"/>
                  </a:lnTo>
                  <a:lnTo>
                    <a:pt x="4802" y="3136"/>
                  </a:lnTo>
                  <a:lnTo>
                    <a:pt x="4777" y="3189"/>
                  </a:lnTo>
                  <a:lnTo>
                    <a:pt x="4744" y="3235"/>
                  </a:lnTo>
                  <a:lnTo>
                    <a:pt x="4706" y="3278"/>
                  </a:lnTo>
                  <a:lnTo>
                    <a:pt x="4662" y="3316"/>
                  </a:lnTo>
                  <a:lnTo>
                    <a:pt x="4613" y="3348"/>
                  </a:lnTo>
                  <a:lnTo>
                    <a:pt x="4561" y="3373"/>
                  </a:lnTo>
                  <a:lnTo>
                    <a:pt x="4505" y="3392"/>
                  </a:lnTo>
                  <a:lnTo>
                    <a:pt x="4446" y="3405"/>
                  </a:lnTo>
                  <a:lnTo>
                    <a:pt x="4384" y="3408"/>
                  </a:lnTo>
                  <a:lnTo>
                    <a:pt x="4211" y="3408"/>
                  </a:lnTo>
                  <a:lnTo>
                    <a:pt x="4189" y="3476"/>
                  </a:lnTo>
                  <a:lnTo>
                    <a:pt x="4159" y="3540"/>
                  </a:lnTo>
                  <a:lnTo>
                    <a:pt x="4122" y="3600"/>
                  </a:lnTo>
                  <a:lnTo>
                    <a:pt x="4077" y="3654"/>
                  </a:lnTo>
                  <a:lnTo>
                    <a:pt x="4028" y="3704"/>
                  </a:lnTo>
                  <a:lnTo>
                    <a:pt x="3971" y="3748"/>
                  </a:lnTo>
                  <a:lnTo>
                    <a:pt x="3910" y="3784"/>
                  </a:lnTo>
                  <a:lnTo>
                    <a:pt x="3845" y="3813"/>
                  </a:lnTo>
                  <a:lnTo>
                    <a:pt x="3776" y="3835"/>
                  </a:lnTo>
                  <a:lnTo>
                    <a:pt x="3703" y="3848"/>
                  </a:lnTo>
                  <a:lnTo>
                    <a:pt x="3629" y="3853"/>
                  </a:lnTo>
                  <a:lnTo>
                    <a:pt x="3553" y="3848"/>
                  </a:lnTo>
                  <a:lnTo>
                    <a:pt x="3480" y="3835"/>
                  </a:lnTo>
                  <a:lnTo>
                    <a:pt x="3412" y="3813"/>
                  </a:lnTo>
                  <a:lnTo>
                    <a:pt x="3346" y="3784"/>
                  </a:lnTo>
                  <a:lnTo>
                    <a:pt x="3285" y="3748"/>
                  </a:lnTo>
                  <a:lnTo>
                    <a:pt x="3230" y="3704"/>
                  </a:lnTo>
                  <a:lnTo>
                    <a:pt x="3179" y="3654"/>
                  </a:lnTo>
                  <a:lnTo>
                    <a:pt x="3136" y="3600"/>
                  </a:lnTo>
                  <a:lnTo>
                    <a:pt x="3097" y="3540"/>
                  </a:lnTo>
                  <a:lnTo>
                    <a:pt x="3068" y="3476"/>
                  </a:lnTo>
                  <a:lnTo>
                    <a:pt x="3045" y="3408"/>
                  </a:lnTo>
                  <a:lnTo>
                    <a:pt x="2247" y="3408"/>
                  </a:lnTo>
                  <a:lnTo>
                    <a:pt x="2225" y="3476"/>
                  </a:lnTo>
                  <a:lnTo>
                    <a:pt x="2193" y="3540"/>
                  </a:lnTo>
                  <a:lnTo>
                    <a:pt x="2156" y="3600"/>
                  </a:lnTo>
                  <a:lnTo>
                    <a:pt x="2112" y="3654"/>
                  </a:lnTo>
                  <a:lnTo>
                    <a:pt x="2062" y="3704"/>
                  </a:lnTo>
                  <a:lnTo>
                    <a:pt x="2006" y="3748"/>
                  </a:lnTo>
                  <a:lnTo>
                    <a:pt x="1945" y="3784"/>
                  </a:lnTo>
                  <a:lnTo>
                    <a:pt x="1881" y="3813"/>
                  </a:lnTo>
                  <a:lnTo>
                    <a:pt x="1811" y="3835"/>
                  </a:lnTo>
                  <a:lnTo>
                    <a:pt x="1739" y="3848"/>
                  </a:lnTo>
                  <a:lnTo>
                    <a:pt x="1663" y="3853"/>
                  </a:lnTo>
                  <a:lnTo>
                    <a:pt x="1587" y="3848"/>
                  </a:lnTo>
                  <a:lnTo>
                    <a:pt x="1516" y="3835"/>
                  </a:lnTo>
                  <a:lnTo>
                    <a:pt x="1446" y="3813"/>
                  </a:lnTo>
                  <a:lnTo>
                    <a:pt x="1380" y="3784"/>
                  </a:lnTo>
                  <a:lnTo>
                    <a:pt x="1319" y="3748"/>
                  </a:lnTo>
                  <a:lnTo>
                    <a:pt x="1264" y="3704"/>
                  </a:lnTo>
                  <a:lnTo>
                    <a:pt x="1214" y="3654"/>
                  </a:lnTo>
                  <a:lnTo>
                    <a:pt x="1170" y="3600"/>
                  </a:lnTo>
                  <a:lnTo>
                    <a:pt x="1133" y="3540"/>
                  </a:lnTo>
                  <a:lnTo>
                    <a:pt x="1102" y="3476"/>
                  </a:lnTo>
                  <a:lnTo>
                    <a:pt x="1080" y="3408"/>
                  </a:lnTo>
                  <a:lnTo>
                    <a:pt x="907" y="3408"/>
                  </a:lnTo>
                  <a:lnTo>
                    <a:pt x="846" y="3405"/>
                  </a:lnTo>
                  <a:lnTo>
                    <a:pt x="786" y="3392"/>
                  </a:lnTo>
                  <a:lnTo>
                    <a:pt x="731" y="3373"/>
                  </a:lnTo>
                  <a:lnTo>
                    <a:pt x="679" y="3348"/>
                  </a:lnTo>
                  <a:lnTo>
                    <a:pt x="630" y="3316"/>
                  </a:lnTo>
                  <a:lnTo>
                    <a:pt x="587" y="3278"/>
                  </a:lnTo>
                  <a:lnTo>
                    <a:pt x="548" y="3235"/>
                  </a:lnTo>
                  <a:lnTo>
                    <a:pt x="515" y="3189"/>
                  </a:lnTo>
                  <a:lnTo>
                    <a:pt x="488" y="3136"/>
                  </a:lnTo>
                  <a:lnTo>
                    <a:pt x="469" y="3082"/>
                  </a:lnTo>
                  <a:lnTo>
                    <a:pt x="457" y="3024"/>
                  </a:lnTo>
                  <a:lnTo>
                    <a:pt x="453" y="2964"/>
                  </a:lnTo>
                  <a:lnTo>
                    <a:pt x="453" y="2520"/>
                  </a:lnTo>
                  <a:lnTo>
                    <a:pt x="392" y="2516"/>
                  </a:lnTo>
                  <a:lnTo>
                    <a:pt x="334" y="2504"/>
                  </a:lnTo>
                  <a:lnTo>
                    <a:pt x="277" y="2485"/>
                  </a:lnTo>
                  <a:lnTo>
                    <a:pt x="225" y="2459"/>
                  </a:lnTo>
                  <a:lnTo>
                    <a:pt x="177" y="2427"/>
                  </a:lnTo>
                  <a:lnTo>
                    <a:pt x="133" y="2389"/>
                  </a:lnTo>
                  <a:lnTo>
                    <a:pt x="95" y="2347"/>
                  </a:lnTo>
                  <a:lnTo>
                    <a:pt x="63" y="2299"/>
                  </a:lnTo>
                  <a:lnTo>
                    <a:pt x="36" y="2248"/>
                  </a:lnTo>
                  <a:lnTo>
                    <a:pt x="16" y="2194"/>
                  </a:lnTo>
                  <a:lnTo>
                    <a:pt x="4" y="2135"/>
                  </a:lnTo>
                  <a:lnTo>
                    <a:pt x="0" y="2075"/>
                  </a:lnTo>
                  <a:lnTo>
                    <a:pt x="0" y="446"/>
                  </a:lnTo>
                  <a:lnTo>
                    <a:pt x="4" y="384"/>
                  </a:lnTo>
                  <a:lnTo>
                    <a:pt x="16" y="327"/>
                  </a:lnTo>
                  <a:lnTo>
                    <a:pt x="36" y="272"/>
                  </a:lnTo>
                  <a:lnTo>
                    <a:pt x="63" y="221"/>
                  </a:lnTo>
                  <a:lnTo>
                    <a:pt x="95" y="174"/>
                  </a:lnTo>
                  <a:lnTo>
                    <a:pt x="133" y="132"/>
                  </a:lnTo>
                  <a:lnTo>
                    <a:pt x="177" y="94"/>
                  </a:lnTo>
                  <a:lnTo>
                    <a:pt x="225" y="62"/>
                  </a:lnTo>
                  <a:lnTo>
                    <a:pt x="277" y="35"/>
                  </a:lnTo>
                  <a:lnTo>
                    <a:pt x="334" y="17"/>
                  </a:lnTo>
                  <a:lnTo>
                    <a:pt x="392" y="5"/>
                  </a:lnTo>
                  <a:lnTo>
                    <a:pt x="4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</p:grpSp>
      <p:sp>
        <p:nvSpPr>
          <p:cNvPr id="44" name="Freeform 17"/>
          <p:cNvSpPr>
            <a:spLocks noChangeAspect="1" noEditPoints="1"/>
          </p:cNvSpPr>
          <p:nvPr/>
        </p:nvSpPr>
        <p:spPr bwMode="auto">
          <a:xfrm>
            <a:off x="8805625" y="3338219"/>
            <a:ext cx="244452" cy="276434"/>
          </a:xfrm>
          <a:custGeom>
            <a:avLst/>
            <a:gdLst>
              <a:gd name="T0" fmla="*/ 707 w 2827"/>
              <a:gd name="T1" fmla="*/ 2997 h 3197"/>
              <a:gd name="T2" fmla="*/ 2153 w 2827"/>
              <a:gd name="T3" fmla="*/ 2698 h 3197"/>
              <a:gd name="T4" fmla="*/ 550 w 2827"/>
              <a:gd name="T5" fmla="*/ 1598 h 3197"/>
              <a:gd name="T6" fmla="*/ 2165 w 2827"/>
              <a:gd name="T7" fmla="*/ 2598 h 3197"/>
              <a:gd name="T8" fmla="*/ 550 w 2827"/>
              <a:gd name="T9" fmla="*/ 1598 h 3197"/>
              <a:gd name="T10" fmla="*/ 539 w 2827"/>
              <a:gd name="T11" fmla="*/ 1499 h 3197"/>
              <a:gd name="T12" fmla="*/ 2322 w 2827"/>
              <a:gd name="T13" fmla="*/ 1199 h 3197"/>
              <a:gd name="T14" fmla="*/ 202 w 2827"/>
              <a:gd name="T15" fmla="*/ 700 h 3197"/>
              <a:gd name="T16" fmla="*/ 2625 w 2827"/>
              <a:gd name="T17" fmla="*/ 999 h 3197"/>
              <a:gd name="T18" fmla="*/ 202 w 2827"/>
              <a:gd name="T19" fmla="*/ 700 h 3197"/>
              <a:gd name="T20" fmla="*/ 404 w 2827"/>
              <a:gd name="T21" fmla="*/ 500 h 3197"/>
              <a:gd name="T22" fmla="*/ 2322 w 2827"/>
              <a:gd name="T23" fmla="*/ 200 h 3197"/>
              <a:gd name="T24" fmla="*/ 505 w 2827"/>
              <a:gd name="T25" fmla="*/ 0 h 3197"/>
              <a:gd name="T26" fmla="*/ 2354 w 2827"/>
              <a:gd name="T27" fmla="*/ 2 h 3197"/>
              <a:gd name="T28" fmla="*/ 2414 w 2827"/>
              <a:gd name="T29" fmla="*/ 22 h 3197"/>
              <a:gd name="T30" fmla="*/ 2464 w 2827"/>
              <a:gd name="T31" fmla="*/ 57 h 3197"/>
              <a:gd name="T32" fmla="*/ 2501 w 2827"/>
              <a:gd name="T33" fmla="*/ 107 h 3197"/>
              <a:gd name="T34" fmla="*/ 2637 w 2827"/>
              <a:gd name="T35" fmla="*/ 502 h 3197"/>
              <a:gd name="T36" fmla="*/ 2703 w 2827"/>
              <a:gd name="T37" fmla="*/ 517 h 3197"/>
              <a:gd name="T38" fmla="*/ 2760 w 2827"/>
              <a:gd name="T39" fmla="*/ 552 h 3197"/>
              <a:gd name="T40" fmla="*/ 2801 w 2827"/>
              <a:gd name="T41" fmla="*/ 602 h 3197"/>
              <a:gd name="T42" fmla="*/ 2824 w 2827"/>
              <a:gd name="T43" fmla="*/ 665 h 3197"/>
              <a:gd name="T44" fmla="*/ 2827 w 2827"/>
              <a:gd name="T45" fmla="*/ 999 h 3197"/>
              <a:gd name="T46" fmla="*/ 2816 w 2827"/>
              <a:gd name="T47" fmla="*/ 1062 h 3197"/>
              <a:gd name="T48" fmla="*/ 2787 w 2827"/>
              <a:gd name="T49" fmla="*/ 1117 h 3197"/>
              <a:gd name="T50" fmla="*/ 2744 w 2827"/>
              <a:gd name="T51" fmla="*/ 1161 h 3197"/>
              <a:gd name="T52" fmla="*/ 2689 w 2827"/>
              <a:gd name="T53" fmla="*/ 1188 h 3197"/>
              <a:gd name="T54" fmla="*/ 2625 w 2827"/>
              <a:gd name="T55" fmla="*/ 1199 h 3197"/>
              <a:gd name="T56" fmla="*/ 2522 w 2827"/>
              <a:gd name="T57" fmla="*/ 1221 h 3197"/>
              <a:gd name="T58" fmla="*/ 2315 w 2827"/>
              <a:gd name="T59" fmla="*/ 3052 h 3197"/>
              <a:gd name="T60" fmla="*/ 2287 w 2827"/>
              <a:gd name="T61" fmla="*/ 3110 h 3197"/>
              <a:gd name="T62" fmla="*/ 2242 w 2827"/>
              <a:gd name="T63" fmla="*/ 3156 h 3197"/>
              <a:gd name="T64" fmla="*/ 2186 w 2827"/>
              <a:gd name="T65" fmla="*/ 3186 h 3197"/>
              <a:gd name="T66" fmla="*/ 2120 w 2827"/>
              <a:gd name="T67" fmla="*/ 3197 h 3197"/>
              <a:gd name="T68" fmla="*/ 674 w 2827"/>
              <a:gd name="T69" fmla="*/ 3194 h 3197"/>
              <a:gd name="T70" fmla="*/ 612 w 2827"/>
              <a:gd name="T71" fmla="*/ 3174 h 3197"/>
              <a:gd name="T72" fmla="*/ 561 w 2827"/>
              <a:gd name="T73" fmla="*/ 3135 h 3197"/>
              <a:gd name="T74" fmla="*/ 524 w 2827"/>
              <a:gd name="T75" fmla="*/ 3083 h 3197"/>
              <a:gd name="T76" fmla="*/ 507 w 2827"/>
              <a:gd name="T77" fmla="*/ 3020 h 3197"/>
              <a:gd name="T78" fmla="*/ 307 w 2827"/>
              <a:gd name="T79" fmla="*/ 1199 h 3197"/>
              <a:gd name="T80" fmla="*/ 166 w 2827"/>
              <a:gd name="T81" fmla="*/ 1196 h 3197"/>
              <a:gd name="T82" fmla="*/ 101 w 2827"/>
              <a:gd name="T83" fmla="*/ 1172 h 3197"/>
              <a:gd name="T84" fmla="*/ 48 w 2827"/>
              <a:gd name="T85" fmla="*/ 1128 h 3197"/>
              <a:gd name="T86" fmla="*/ 13 w 2827"/>
              <a:gd name="T87" fmla="*/ 1069 h 3197"/>
              <a:gd name="T88" fmla="*/ 0 w 2827"/>
              <a:gd name="T89" fmla="*/ 999 h 3197"/>
              <a:gd name="T90" fmla="*/ 3 w 2827"/>
              <a:gd name="T91" fmla="*/ 665 h 3197"/>
              <a:gd name="T92" fmla="*/ 26 w 2827"/>
              <a:gd name="T93" fmla="*/ 603 h 3197"/>
              <a:gd name="T94" fmla="*/ 67 w 2827"/>
              <a:gd name="T95" fmla="*/ 552 h 3197"/>
              <a:gd name="T96" fmla="*/ 124 w 2827"/>
              <a:gd name="T97" fmla="*/ 517 h 3197"/>
              <a:gd name="T98" fmla="*/ 190 w 2827"/>
              <a:gd name="T99" fmla="*/ 502 h 3197"/>
              <a:gd name="T100" fmla="*/ 326 w 2827"/>
              <a:gd name="T101" fmla="*/ 107 h 3197"/>
              <a:gd name="T102" fmla="*/ 363 w 2827"/>
              <a:gd name="T103" fmla="*/ 57 h 3197"/>
              <a:gd name="T104" fmla="*/ 413 w 2827"/>
              <a:gd name="T105" fmla="*/ 22 h 3197"/>
              <a:gd name="T106" fmla="*/ 473 w 2827"/>
              <a:gd name="T107" fmla="*/ 2 h 3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27" h="3197">
                <a:moveTo>
                  <a:pt x="673" y="2698"/>
                </a:moveTo>
                <a:lnTo>
                  <a:pt x="707" y="2997"/>
                </a:lnTo>
                <a:lnTo>
                  <a:pt x="2120" y="2997"/>
                </a:lnTo>
                <a:lnTo>
                  <a:pt x="2153" y="2698"/>
                </a:lnTo>
                <a:lnTo>
                  <a:pt x="673" y="2698"/>
                </a:lnTo>
                <a:close/>
                <a:moveTo>
                  <a:pt x="550" y="1598"/>
                </a:moveTo>
                <a:lnTo>
                  <a:pt x="662" y="2598"/>
                </a:lnTo>
                <a:lnTo>
                  <a:pt x="2165" y="2598"/>
                </a:lnTo>
                <a:lnTo>
                  <a:pt x="2277" y="1598"/>
                </a:lnTo>
                <a:lnTo>
                  <a:pt x="550" y="1598"/>
                </a:lnTo>
                <a:close/>
                <a:moveTo>
                  <a:pt x="505" y="1199"/>
                </a:moveTo>
                <a:lnTo>
                  <a:pt x="539" y="1499"/>
                </a:lnTo>
                <a:lnTo>
                  <a:pt x="2289" y="1499"/>
                </a:lnTo>
                <a:lnTo>
                  <a:pt x="2322" y="1199"/>
                </a:lnTo>
                <a:lnTo>
                  <a:pt x="505" y="1199"/>
                </a:lnTo>
                <a:close/>
                <a:moveTo>
                  <a:pt x="202" y="700"/>
                </a:moveTo>
                <a:lnTo>
                  <a:pt x="202" y="999"/>
                </a:lnTo>
                <a:lnTo>
                  <a:pt x="2625" y="999"/>
                </a:lnTo>
                <a:lnTo>
                  <a:pt x="2625" y="700"/>
                </a:lnTo>
                <a:lnTo>
                  <a:pt x="202" y="700"/>
                </a:lnTo>
                <a:close/>
                <a:moveTo>
                  <a:pt x="505" y="200"/>
                </a:moveTo>
                <a:lnTo>
                  <a:pt x="404" y="500"/>
                </a:lnTo>
                <a:lnTo>
                  <a:pt x="2423" y="500"/>
                </a:lnTo>
                <a:lnTo>
                  <a:pt x="2322" y="200"/>
                </a:lnTo>
                <a:lnTo>
                  <a:pt x="505" y="200"/>
                </a:lnTo>
                <a:close/>
                <a:moveTo>
                  <a:pt x="505" y="0"/>
                </a:moveTo>
                <a:lnTo>
                  <a:pt x="2322" y="0"/>
                </a:lnTo>
                <a:lnTo>
                  <a:pt x="2354" y="2"/>
                </a:lnTo>
                <a:lnTo>
                  <a:pt x="2385" y="10"/>
                </a:lnTo>
                <a:lnTo>
                  <a:pt x="2414" y="22"/>
                </a:lnTo>
                <a:lnTo>
                  <a:pt x="2440" y="38"/>
                </a:lnTo>
                <a:lnTo>
                  <a:pt x="2464" y="57"/>
                </a:lnTo>
                <a:lnTo>
                  <a:pt x="2484" y="81"/>
                </a:lnTo>
                <a:lnTo>
                  <a:pt x="2501" y="107"/>
                </a:lnTo>
                <a:lnTo>
                  <a:pt x="2514" y="137"/>
                </a:lnTo>
                <a:lnTo>
                  <a:pt x="2637" y="502"/>
                </a:lnTo>
                <a:lnTo>
                  <a:pt x="2671" y="507"/>
                </a:lnTo>
                <a:lnTo>
                  <a:pt x="2703" y="517"/>
                </a:lnTo>
                <a:lnTo>
                  <a:pt x="2733" y="532"/>
                </a:lnTo>
                <a:lnTo>
                  <a:pt x="2760" y="552"/>
                </a:lnTo>
                <a:lnTo>
                  <a:pt x="2782" y="575"/>
                </a:lnTo>
                <a:lnTo>
                  <a:pt x="2801" y="602"/>
                </a:lnTo>
                <a:lnTo>
                  <a:pt x="2815" y="633"/>
                </a:lnTo>
                <a:lnTo>
                  <a:pt x="2824" y="665"/>
                </a:lnTo>
                <a:lnTo>
                  <a:pt x="2827" y="700"/>
                </a:lnTo>
                <a:lnTo>
                  <a:pt x="2827" y="999"/>
                </a:lnTo>
                <a:lnTo>
                  <a:pt x="2824" y="1031"/>
                </a:lnTo>
                <a:lnTo>
                  <a:pt x="2816" y="1062"/>
                </a:lnTo>
                <a:lnTo>
                  <a:pt x="2804" y="1091"/>
                </a:lnTo>
                <a:lnTo>
                  <a:pt x="2787" y="1117"/>
                </a:lnTo>
                <a:lnTo>
                  <a:pt x="2768" y="1140"/>
                </a:lnTo>
                <a:lnTo>
                  <a:pt x="2744" y="1161"/>
                </a:lnTo>
                <a:lnTo>
                  <a:pt x="2718" y="1177"/>
                </a:lnTo>
                <a:lnTo>
                  <a:pt x="2689" y="1188"/>
                </a:lnTo>
                <a:lnTo>
                  <a:pt x="2657" y="1197"/>
                </a:lnTo>
                <a:lnTo>
                  <a:pt x="2625" y="1199"/>
                </a:lnTo>
                <a:lnTo>
                  <a:pt x="2521" y="1199"/>
                </a:lnTo>
                <a:lnTo>
                  <a:pt x="2522" y="1221"/>
                </a:lnTo>
                <a:lnTo>
                  <a:pt x="2321" y="3020"/>
                </a:lnTo>
                <a:lnTo>
                  <a:pt x="2315" y="3052"/>
                </a:lnTo>
                <a:lnTo>
                  <a:pt x="2303" y="3083"/>
                </a:lnTo>
                <a:lnTo>
                  <a:pt x="2287" y="3110"/>
                </a:lnTo>
                <a:lnTo>
                  <a:pt x="2267" y="3135"/>
                </a:lnTo>
                <a:lnTo>
                  <a:pt x="2242" y="3156"/>
                </a:lnTo>
                <a:lnTo>
                  <a:pt x="2215" y="3174"/>
                </a:lnTo>
                <a:lnTo>
                  <a:pt x="2186" y="3186"/>
                </a:lnTo>
                <a:lnTo>
                  <a:pt x="2153" y="3194"/>
                </a:lnTo>
                <a:lnTo>
                  <a:pt x="2120" y="3197"/>
                </a:lnTo>
                <a:lnTo>
                  <a:pt x="707" y="3197"/>
                </a:lnTo>
                <a:lnTo>
                  <a:pt x="674" y="3194"/>
                </a:lnTo>
                <a:lnTo>
                  <a:pt x="642" y="3186"/>
                </a:lnTo>
                <a:lnTo>
                  <a:pt x="612" y="3174"/>
                </a:lnTo>
                <a:lnTo>
                  <a:pt x="585" y="3156"/>
                </a:lnTo>
                <a:lnTo>
                  <a:pt x="561" y="3135"/>
                </a:lnTo>
                <a:lnTo>
                  <a:pt x="541" y="3110"/>
                </a:lnTo>
                <a:lnTo>
                  <a:pt x="524" y="3083"/>
                </a:lnTo>
                <a:lnTo>
                  <a:pt x="513" y="3052"/>
                </a:lnTo>
                <a:lnTo>
                  <a:pt x="507" y="3020"/>
                </a:lnTo>
                <a:lnTo>
                  <a:pt x="305" y="1221"/>
                </a:lnTo>
                <a:lnTo>
                  <a:pt x="307" y="1199"/>
                </a:lnTo>
                <a:lnTo>
                  <a:pt x="202" y="1199"/>
                </a:lnTo>
                <a:lnTo>
                  <a:pt x="166" y="1196"/>
                </a:lnTo>
                <a:lnTo>
                  <a:pt x="132" y="1186"/>
                </a:lnTo>
                <a:lnTo>
                  <a:pt x="101" y="1172"/>
                </a:lnTo>
                <a:lnTo>
                  <a:pt x="72" y="1152"/>
                </a:lnTo>
                <a:lnTo>
                  <a:pt x="48" y="1128"/>
                </a:lnTo>
                <a:lnTo>
                  <a:pt x="28" y="1100"/>
                </a:lnTo>
                <a:lnTo>
                  <a:pt x="13" y="1069"/>
                </a:lnTo>
                <a:lnTo>
                  <a:pt x="4" y="1035"/>
                </a:lnTo>
                <a:lnTo>
                  <a:pt x="0" y="999"/>
                </a:lnTo>
                <a:lnTo>
                  <a:pt x="0" y="700"/>
                </a:lnTo>
                <a:lnTo>
                  <a:pt x="3" y="665"/>
                </a:lnTo>
                <a:lnTo>
                  <a:pt x="12" y="633"/>
                </a:lnTo>
                <a:lnTo>
                  <a:pt x="26" y="603"/>
                </a:lnTo>
                <a:lnTo>
                  <a:pt x="44" y="575"/>
                </a:lnTo>
                <a:lnTo>
                  <a:pt x="67" y="552"/>
                </a:lnTo>
                <a:lnTo>
                  <a:pt x="94" y="532"/>
                </a:lnTo>
                <a:lnTo>
                  <a:pt x="124" y="517"/>
                </a:lnTo>
                <a:lnTo>
                  <a:pt x="156" y="507"/>
                </a:lnTo>
                <a:lnTo>
                  <a:pt x="190" y="502"/>
                </a:lnTo>
                <a:lnTo>
                  <a:pt x="314" y="137"/>
                </a:lnTo>
                <a:lnTo>
                  <a:pt x="326" y="107"/>
                </a:lnTo>
                <a:lnTo>
                  <a:pt x="343" y="81"/>
                </a:lnTo>
                <a:lnTo>
                  <a:pt x="363" y="57"/>
                </a:lnTo>
                <a:lnTo>
                  <a:pt x="387" y="38"/>
                </a:lnTo>
                <a:lnTo>
                  <a:pt x="413" y="22"/>
                </a:lnTo>
                <a:lnTo>
                  <a:pt x="442" y="10"/>
                </a:lnTo>
                <a:lnTo>
                  <a:pt x="473" y="2"/>
                </a:lnTo>
                <a:lnTo>
                  <a:pt x="505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45" name="Freeform 22"/>
          <p:cNvSpPr>
            <a:spLocks noChangeAspect="1" noEditPoints="1"/>
          </p:cNvSpPr>
          <p:nvPr/>
        </p:nvSpPr>
        <p:spPr bwMode="auto">
          <a:xfrm>
            <a:off x="956119" y="2565124"/>
            <a:ext cx="302178" cy="277823"/>
          </a:xfrm>
          <a:custGeom>
            <a:avLst/>
            <a:gdLst>
              <a:gd name="T0" fmla="*/ 4083 w 4838"/>
              <a:gd name="T1" fmla="*/ 2818 h 4448"/>
              <a:gd name="T2" fmla="*/ 4083 w 4838"/>
              <a:gd name="T3" fmla="*/ 592 h 4448"/>
              <a:gd name="T4" fmla="*/ 4177 w 4838"/>
              <a:gd name="T5" fmla="*/ 625 h 4448"/>
              <a:gd name="T6" fmla="*/ 4229 w 4838"/>
              <a:gd name="T7" fmla="*/ 707 h 4448"/>
              <a:gd name="T8" fmla="*/ 4229 w 4838"/>
              <a:gd name="T9" fmla="*/ 2851 h 4448"/>
              <a:gd name="T10" fmla="*/ 4177 w 4838"/>
              <a:gd name="T11" fmla="*/ 2933 h 4448"/>
              <a:gd name="T12" fmla="*/ 4083 w 4838"/>
              <a:gd name="T13" fmla="*/ 2965 h 4448"/>
              <a:gd name="T14" fmla="*/ 689 w 4838"/>
              <a:gd name="T15" fmla="*/ 2951 h 4448"/>
              <a:gd name="T16" fmla="*/ 619 w 4838"/>
              <a:gd name="T17" fmla="*/ 2882 h 4448"/>
              <a:gd name="T18" fmla="*/ 605 w 4838"/>
              <a:gd name="T19" fmla="*/ 741 h 4448"/>
              <a:gd name="T20" fmla="*/ 637 w 4838"/>
              <a:gd name="T21" fmla="*/ 649 h 4448"/>
              <a:gd name="T22" fmla="*/ 721 w 4838"/>
              <a:gd name="T23" fmla="*/ 597 h 4448"/>
              <a:gd name="T24" fmla="*/ 453 w 4838"/>
              <a:gd name="T25" fmla="*/ 297 h 4448"/>
              <a:gd name="T26" fmla="*/ 359 w 4838"/>
              <a:gd name="T27" fmla="*/ 329 h 4448"/>
              <a:gd name="T28" fmla="*/ 307 w 4838"/>
              <a:gd name="T29" fmla="*/ 410 h 4448"/>
              <a:gd name="T30" fmla="*/ 307 w 4838"/>
              <a:gd name="T31" fmla="*/ 3444 h 4448"/>
              <a:gd name="T32" fmla="*/ 359 w 4838"/>
              <a:gd name="T33" fmla="*/ 3526 h 4448"/>
              <a:gd name="T34" fmla="*/ 453 w 4838"/>
              <a:gd name="T35" fmla="*/ 3560 h 4448"/>
              <a:gd name="T36" fmla="*/ 4451 w 4838"/>
              <a:gd name="T37" fmla="*/ 3544 h 4448"/>
              <a:gd name="T38" fmla="*/ 4521 w 4838"/>
              <a:gd name="T39" fmla="*/ 3477 h 4448"/>
              <a:gd name="T40" fmla="*/ 4536 w 4838"/>
              <a:gd name="T41" fmla="*/ 444 h 4448"/>
              <a:gd name="T42" fmla="*/ 4503 w 4838"/>
              <a:gd name="T43" fmla="*/ 352 h 4448"/>
              <a:gd name="T44" fmla="*/ 4420 w 4838"/>
              <a:gd name="T45" fmla="*/ 301 h 4448"/>
              <a:gd name="T46" fmla="*/ 453 w 4838"/>
              <a:gd name="T47" fmla="*/ 0 h 4448"/>
              <a:gd name="T48" fmla="*/ 4505 w 4838"/>
              <a:gd name="T49" fmla="*/ 16 h 4448"/>
              <a:gd name="T50" fmla="*/ 4662 w 4838"/>
              <a:gd name="T51" fmla="*/ 92 h 4448"/>
              <a:gd name="T52" fmla="*/ 4777 w 4838"/>
              <a:gd name="T53" fmla="*/ 221 h 4448"/>
              <a:gd name="T54" fmla="*/ 4835 w 4838"/>
              <a:gd name="T55" fmla="*/ 384 h 4448"/>
              <a:gd name="T56" fmla="*/ 4835 w 4838"/>
              <a:gd name="T57" fmla="*/ 3471 h 4448"/>
              <a:gd name="T58" fmla="*/ 4777 w 4838"/>
              <a:gd name="T59" fmla="*/ 3636 h 4448"/>
              <a:gd name="T60" fmla="*/ 4662 w 4838"/>
              <a:gd name="T61" fmla="*/ 3763 h 4448"/>
              <a:gd name="T62" fmla="*/ 4506 w 4838"/>
              <a:gd name="T63" fmla="*/ 3840 h 4448"/>
              <a:gd name="T64" fmla="*/ 2872 w 4838"/>
              <a:gd name="T65" fmla="*/ 3855 h 4448"/>
              <a:gd name="T66" fmla="*/ 3849 w 4838"/>
              <a:gd name="T67" fmla="*/ 4169 h 4448"/>
              <a:gd name="T68" fmla="*/ 3916 w 4838"/>
              <a:gd name="T69" fmla="*/ 4236 h 4448"/>
              <a:gd name="T70" fmla="*/ 3927 w 4838"/>
              <a:gd name="T71" fmla="*/ 4334 h 4448"/>
              <a:gd name="T72" fmla="*/ 3875 w 4838"/>
              <a:gd name="T73" fmla="*/ 4416 h 4448"/>
              <a:gd name="T74" fmla="*/ 3779 w 4838"/>
              <a:gd name="T75" fmla="*/ 4448 h 4448"/>
              <a:gd name="T76" fmla="*/ 992 w 4838"/>
              <a:gd name="T77" fmla="*/ 4433 h 4448"/>
              <a:gd name="T78" fmla="*/ 923 w 4838"/>
              <a:gd name="T79" fmla="*/ 4366 h 4448"/>
              <a:gd name="T80" fmla="*/ 911 w 4838"/>
              <a:gd name="T81" fmla="*/ 4267 h 4448"/>
              <a:gd name="T82" fmla="*/ 962 w 4838"/>
              <a:gd name="T83" fmla="*/ 4187 h 4448"/>
              <a:gd name="T84" fmla="*/ 1966 w 4838"/>
              <a:gd name="T85" fmla="*/ 4036 h 4448"/>
              <a:gd name="T86" fmla="*/ 390 w 4838"/>
              <a:gd name="T87" fmla="*/ 3852 h 4448"/>
              <a:gd name="T88" fmla="*/ 223 w 4838"/>
              <a:gd name="T89" fmla="*/ 3795 h 4448"/>
              <a:gd name="T90" fmla="*/ 94 w 4838"/>
              <a:gd name="T91" fmla="*/ 3683 h 4448"/>
              <a:gd name="T92" fmla="*/ 16 w 4838"/>
              <a:gd name="T93" fmla="*/ 3529 h 4448"/>
              <a:gd name="T94" fmla="*/ 0 w 4838"/>
              <a:gd name="T95" fmla="*/ 444 h 4448"/>
              <a:gd name="T96" fmla="*/ 36 w 4838"/>
              <a:gd name="T97" fmla="*/ 272 h 4448"/>
              <a:gd name="T98" fmla="*/ 133 w 4838"/>
              <a:gd name="T99" fmla="*/ 130 h 4448"/>
              <a:gd name="T100" fmla="*/ 277 w 4838"/>
              <a:gd name="T101" fmla="*/ 35 h 4448"/>
              <a:gd name="T102" fmla="*/ 453 w 4838"/>
              <a:gd name="T103" fmla="*/ 0 h 4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38" h="4448">
                <a:moveTo>
                  <a:pt x="756" y="741"/>
                </a:moveTo>
                <a:lnTo>
                  <a:pt x="756" y="2818"/>
                </a:lnTo>
                <a:lnTo>
                  <a:pt x="4083" y="2818"/>
                </a:lnTo>
                <a:lnTo>
                  <a:pt x="4083" y="741"/>
                </a:lnTo>
                <a:lnTo>
                  <a:pt x="756" y="741"/>
                </a:lnTo>
                <a:close/>
                <a:moveTo>
                  <a:pt x="4083" y="592"/>
                </a:moveTo>
                <a:lnTo>
                  <a:pt x="4117" y="596"/>
                </a:lnTo>
                <a:lnTo>
                  <a:pt x="4149" y="608"/>
                </a:lnTo>
                <a:lnTo>
                  <a:pt x="4177" y="625"/>
                </a:lnTo>
                <a:lnTo>
                  <a:pt x="4201" y="649"/>
                </a:lnTo>
                <a:lnTo>
                  <a:pt x="4219" y="675"/>
                </a:lnTo>
                <a:lnTo>
                  <a:pt x="4229" y="707"/>
                </a:lnTo>
                <a:lnTo>
                  <a:pt x="4233" y="741"/>
                </a:lnTo>
                <a:lnTo>
                  <a:pt x="4233" y="2818"/>
                </a:lnTo>
                <a:lnTo>
                  <a:pt x="4229" y="2851"/>
                </a:lnTo>
                <a:lnTo>
                  <a:pt x="4219" y="2882"/>
                </a:lnTo>
                <a:lnTo>
                  <a:pt x="4201" y="2910"/>
                </a:lnTo>
                <a:lnTo>
                  <a:pt x="4177" y="2933"/>
                </a:lnTo>
                <a:lnTo>
                  <a:pt x="4149" y="2951"/>
                </a:lnTo>
                <a:lnTo>
                  <a:pt x="4117" y="2961"/>
                </a:lnTo>
                <a:lnTo>
                  <a:pt x="4083" y="2965"/>
                </a:lnTo>
                <a:lnTo>
                  <a:pt x="756" y="2965"/>
                </a:lnTo>
                <a:lnTo>
                  <a:pt x="721" y="2961"/>
                </a:lnTo>
                <a:lnTo>
                  <a:pt x="689" y="2951"/>
                </a:lnTo>
                <a:lnTo>
                  <a:pt x="661" y="2933"/>
                </a:lnTo>
                <a:lnTo>
                  <a:pt x="637" y="2910"/>
                </a:lnTo>
                <a:lnTo>
                  <a:pt x="619" y="2882"/>
                </a:lnTo>
                <a:lnTo>
                  <a:pt x="609" y="2851"/>
                </a:lnTo>
                <a:lnTo>
                  <a:pt x="605" y="2818"/>
                </a:lnTo>
                <a:lnTo>
                  <a:pt x="605" y="741"/>
                </a:lnTo>
                <a:lnTo>
                  <a:pt x="609" y="707"/>
                </a:lnTo>
                <a:lnTo>
                  <a:pt x="619" y="675"/>
                </a:lnTo>
                <a:lnTo>
                  <a:pt x="637" y="649"/>
                </a:lnTo>
                <a:lnTo>
                  <a:pt x="661" y="625"/>
                </a:lnTo>
                <a:lnTo>
                  <a:pt x="689" y="608"/>
                </a:lnTo>
                <a:lnTo>
                  <a:pt x="721" y="597"/>
                </a:lnTo>
                <a:lnTo>
                  <a:pt x="756" y="593"/>
                </a:lnTo>
                <a:lnTo>
                  <a:pt x="4083" y="592"/>
                </a:lnTo>
                <a:close/>
                <a:moveTo>
                  <a:pt x="453" y="297"/>
                </a:moveTo>
                <a:lnTo>
                  <a:pt x="418" y="301"/>
                </a:lnTo>
                <a:lnTo>
                  <a:pt x="387" y="311"/>
                </a:lnTo>
                <a:lnTo>
                  <a:pt x="359" y="329"/>
                </a:lnTo>
                <a:lnTo>
                  <a:pt x="335" y="352"/>
                </a:lnTo>
                <a:lnTo>
                  <a:pt x="319" y="380"/>
                </a:lnTo>
                <a:lnTo>
                  <a:pt x="307" y="410"/>
                </a:lnTo>
                <a:lnTo>
                  <a:pt x="302" y="444"/>
                </a:lnTo>
                <a:lnTo>
                  <a:pt x="302" y="3411"/>
                </a:lnTo>
                <a:lnTo>
                  <a:pt x="307" y="3444"/>
                </a:lnTo>
                <a:lnTo>
                  <a:pt x="319" y="3477"/>
                </a:lnTo>
                <a:lnTo>
                  <a:pt x="335" y="3504"/>
                </a:lnTo>
                <a:lnTo>
                  <a:pt x="359" y="3526"/>
                </a:lnTo>
                <a:lnTo>
                  <a:pt x="387" y="3544"/>
                </a:lnTo>
                <a:lnTo>
                  <a:pt x="418" y="3555"/>
                </a:lnTo>
                <a:lnTo>
                  <a:pt x="453" y="3560"/>
                </a:lnTo>
                <a:lnTo>
                  <a:pt x="4384" y="3560"/>
                </a:lnTo>
                <a:lnTo>
                  <a:pt x="4420" y="3555"/>
                </a:lnTo>
                <a:lnTo>
                  <a:pt x="4451" y="3544"/>
                </a:lnTo>
                <a:lnTo>
                  <a:pt x="4479" y="3526"/>
                </a:lnTo>
                <a:lnTo>
                  <a:pt x="4503" y="3504"/>
                </a:lnTo>
                <a:lnTo>
                  <a:pt x="4521" y="3477"/>
                </a:lnTo>
                <a:lnTo>
                  <a:pt x="4531" y="3444"/>
                </a:lnTo>
                <a:lnTo>
                  <a:pt x="4536" y="3411"/>
                </a:lnTo>
                <a:lnTo>
                  <a:pt x="4536" y="444"/>
                </a:lnTo>
                <a:lnTo>
                  <a:pt x="4531" y="410"/>
                </a:lnTo>
                <a:lnTo>
                  <a:pt x="4521" y="380"/>
                </a:lnTo>
                <a:lnTo>
                  <a:pt x="4503" y="352"/>
                </a:lnTo>
                <a:lnTo>
                  <a:pt x="4479" y="329"/>
                </a:lnTo>
                <a:lnTo>
                  <a:pt x="4451" y="311"/>
                </a:lnTo>
                <a:lnTo>
                  <a:pt x="4420" y="301"/>
                </a:lnTo>
                <a:lnTo>
                  <a:pt x="4384" y="297"/>
                </a:lnTo>
                <a:lnTo>
                  <a:pt x="453" y="297"/>
                </a:lnTo>
                <a:close/>
                <a:moveTo>
                  <a:pt x="453" y="0"/>
                </a:moveTo>
                <a:lnTo>
                  <a:pt x="4384" y="0"/>
                </a:lnTo>
                <a:lnTo>
                  <a:pt x="4446" y="4"/>
                </a:lnTo>
                <a:lnTo>
                  <a:pt x="4505" y="16"/>
                </a:lnTo>
                <a:lnTo>
                  <a:pt x="4561" y="35"/>
                </a:lnTo>
                <a:lnTo>
                  <a:pt x="4613" y="60"/>
                </a:lnTo>
                <a:lnTo>
                  <a:pt x="4662" y="92"/>
                </a:lnTo>
                <a:lnTo>
                  <a:pt x="4706" y="130"/>
                </a:lnTo>
                <a:lnTo>
                  <a:pt x="4744" y="172"/>
                </a:lnTo>
                <a:lnTo>
                  <a:pt x="4777" y="221"/>
                </a:lnTo>
                <a:lnTo>
                  <a:pt x="4802" y="272"/>
                </a:lnTo>
                <a:lnTo>
                  <a:pt x="4823" y="326"/>
                </a:lnTo>
                <a:lnTo>
                  <a:pt x="4835" y="384"/>
                </a:lnTo>
                <a:lnTo>
                  <a:pt x="4838" y="444"/>
                </a:lnTo>
                <a:lnTo>
                  <a:pt x="4838" y="3411"/>
                </a:lnTo>
                <a:lnTo>
                  <a:pt x="4835" y="3471"/>
                </a:lnTo>
                <a:lnTo>
                  <a:pt x="4823" y="3529"/>
                </a:lnTo>
                <a:lnTo>
                  <a:pt x="4804" y="3585"/>
                </a:lnTo>
                <a:lnTo>
                  <a:pt x="4777" y="3636"/>
                </a:lnTo>
                <a:lnTo>
                  <a:pt x="4744" y="3683"/>
                </a:lnTo>
                <a:lnTo>
                  <a:pt x="4707" y="3725"/>
                </a:lnTo>
                <a:lnTo>
                  <a:pt x="4662" y="3763"/>
                </a:lnTo>
                <a:lnTo>
                  <a:pt x="4615" y="3795"/>
                </a:lnTo>
                <a:lnTo>
                  <a:pt x="4563" y="3821"/>
                </a:lnTo>
                <a:lnTo>
                  <a:pt x="4506" y="3840"/>
                </a:lnTo>
                <a:lnTo>
                  <a:pt x="4448" y="3852"/>
                </a:lnTo>
                <a:lnTo>
                  <a:pt x="4387" y="3855"/>
                </a:lnTo>
                <a:lnTo>
                  <a:pt x="2872" y="3855"/>
                </a:lnTo>
                <a:lnTo>
                  <a:pt x="2872" y="4036"/>
                </a:lnTo>
                <a:lnTo>
                  <a:pt x="3817" y="4157"/>
                </a:lnTo>
                <a:lnTo>
                  <a:pt x="3849" y="4169"/>
                </a:lnTo>
                <a:lnTo>
                  <a:pt x="3876" y="4187"/>
                </a:lnTo>
                <a:lnTo>
                  <a:pt x="3900" y="4208"/>
                </a:lnTo>
                <a:lnTo>
                  <a:pt x="3916" y="4236"/>
                </a:lnTo>
                <a:lnTo>
                  <a:pt x="3928" y="4267"/>
                </a:lnTo>
                <a:lnTo>
                  <a:pt x="3931" y="4300"/>
                </a:lnTo>
                <a:lnTo>
                  <a:pt x="3927" y="4334"/>
                </a:lnTo>
                <a:lnTo>
                  <a:pt x="3916" y="4366"/>
                </a:lnTo>
                <a:lnTo>
                  <a:pt x="3898" y="4394"/>
                </a:lnTo>
                <a:lnTo>
                  <a:pt x="3875" y="4416"/>
                </a:lnTo>
                <a:lnTo>
                  <a:pt x="3846" y="4433"/>
                </a:lnTo>
                <a:lnTo>
                  <a:pt x="3815" y="4445"/>
                </a:lnTo>
                <a:lnTo>
                  <a:pt x="3779" y="4448"/>
                </a:lnTo>
                <a:lnTo>
                  <a:pt x="1059" y="4448"/>
                </a:lnTo>
                <a:lnTo>
                  <a:pt x="1024" y="4445"/>
                </a:lnTo>
                <a:lnTo>
                  <a:pt x="992" y="4433"/>
                </a:lnTo>
                <a:lnTo>
                  <a:pt x="963" y="4416"/>
                </a:lnTo>
                <a:lnTo>
                  <a:pt x="941" y="4394"/>
                </a:lnTo>
                <a:lnTo>
                  <a:pt x="923" y="4366"/>
                </a:lnTo>
                <a:lnTo>
                  <a:pt x="911" y="4334"/>
                </a:lnTo>
                <a:lnTo>
                  <a:pt x="907" y="4300"/>
                </a:lnTo>
                <a:lnTo>
                  <a:pt x="911" y="4267"/>
                </a:lnTo>
                <a:lnTo>
                  <a:pt x="922" y="4236"/>
                </a:lnTo>
                <a:lnTo>
                  <a:pt x="940" y="4208"/>
                </a:lnTo>
                <a:lnTo>
                  <a:pt x="962" y="4187"/>
                </a:lnTo>
                <a:lnTo>
                  <a:pt x="990" y="4169"/>
                </a:lnTo>
                <a:lnTo>
                  <a:pt x="1022" y="4157"/>
                </a:lnTo>
                <a:lnTo>
                  <a:pt x="1966" y="4036"/>
                </a:lnTo>
                <a:lnTo>
                  <a:pt x="1966" y="3855"/>
                </a:lnTo>
                <a:lnTo>
                  <a:pt x="451" y="3855"/>
                </a:lnTo>
                <a:lnTo>
                  <a:pt x="390" y="3852"/>
                </a:lnTo>
                <a:lnTo>
                  <a:pt x="332" y="3840"/>
                </a:lnTo>
                <a:lnTo>
                  <a:pt x="275" y="3821"/>
                </a:lnTo>
                <a:lnTo>
                  <a:pt x="223" y="3795"/>
                </a:lnTo>
                <a:lnTo>
                  <a:pt x="176" y="3763"/>
                </a:lnTo>
                <a:lnTo>
                  <a:pt x="133" y="3725"/>
                </a:lnTo>
                <a:lnTo>
                  <a:pt x="94" y="3683"/>
                </a:lnTo>
                <a:lnTo>
                  <a:pt x="61" y="3636"/>
                </a:lnTo>
                <a:lnTo>
                  <a:pt x="36" y="3585"/>
                </a:lnTo>
                <a:lnTo>
                  <a:pt x="16" y="3529"/>
                </a:lnTo>
                <a:lnTo>
                  <a:pt x="4" y="3471"/>
                </a:lnTo>
                <a:lnTo>
                  <a:pt x="0" y="3411"/>
                </a:lnTo>
                <a:lnTo>
                  <a:pt x="0" y="444"/>
                </a:lnTo>
                <a:lnTo>
                  <a:pt x="4" y="384"/>
                </a:lnTo>
                <a:lnTo>
                  <a:pt x="16" y="326"/>
                </a:lnTo>
                <a:lnTo>
                  <a:pt x="36" y="272"/>
                </a:lnTo>
                <a:lnTo>
                  <a:pt x="63" y="221"/>
                </a:lnTo>
                <a:lnTo>
                  <a:pt x="94" y="172"/>
                </a:lnTo>
                <a:lnTo>
                  <a:pt x="133" y="130"/>
                </a:lnTo>
                <a:lnTo>
                  <a:pt x="176" y="92"/>
                </a:lnTo>
                <a:lnTo>
                  <a:pt x="225" y="60"/>
                </a:lnTo>
                <a:lnTo>
                  <a:pt x="277" y="35"/>
                </a:lnTo>
                <a:lnTo>
                  <a:pt x="332" y="16"/>
                </a:lnTo>
                <a:lnTo>
                  <a:pt x="392" y="4"/>
                </a:lnTo>
                <a:lnTo>
                  <a:pt x="45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46" name="8 Forma libre"/>
          <p:cNvSpPr/>
          <p:nvPr/>
        </p:nvSpPr>
        <p:spPr bwMode="auto">
          <a:xfrm flipH="1">
            <a:off x="7491774" y="2181006"/>
            <a:ext cx="725631" cy="254301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7" name="8 Forma libre"/>
          <p:cNvSpPr/>
          <p:nvPr/>
        </p:nvSpPr>
        <p:spPr bwMode="auto">
          <a:xfrm>
            <a:off x="3702778" y="2977065"/>
            <a:ext cx="1852605" cy="28233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8" name="8 Forma libre"/>
          <p:cNvSpPr/>
          <p:nvPr/>
        </p:nvSpPr>
        <p:spPr bwMode="auto">
          <a:xfrm flipH="1">
            <a:off x="7490374" y="3752548"/>
            <a:ext cx="1157552" cy="254301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9" name="8 Forma libre"/>
          <p:cNvSpPr/>
          <p:nvPr/>
        </p:nvSpPr>
        <p:spPr bwMode="auto">
          <a:xfrm flipV="1">
            <a:off x="3822891" y="4550510"/>
            <a:ext cx="1686974" cy="3473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bg2"/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0" name="51 CuadroTexto"/>
          <p:cNvSpPr txBox="1"/>
          <p:nvPr/>
        </p:nvSpPr>
        <p:spPr>
          <a:xfrm>
            <a:off x="7432399" y="4573760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42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  <p:sp>
        <p:nvSpPr>
          <p:cNvPr id="51" name="52 CuadroTexto"/>
          <p:cNvSpPr txBox="1"/>
          <p:nvPr/>
        </p:nvSpPr>
        <p:spPr>
          <a:xfrm>
            <a:off x="7261795" y="3371555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50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  <p:sp>
        <p:nvSpPr>
          <p:cNvPr id="52" name="53 CuadroTexto"/>
          <p:cNvSpPr txBox="1"/>
          <p:nvPr/>
        </p:nvSpPr>
        <p:spPr>
          <a:xfrm>
            <a:off x="6636883" y="2959806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63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  <p:sp>
        <p:nvSpPr>
          <p:cNvPr id="53" name="54 CuadroTexto"/>
          <p:cNvSpPr txBox="1"/>
          <p:nvPr/>
        </p:nvSpPr>
        <p:spPr>
          <a:xfrm>
            <a:off x="5571298" y="2980637"/>
            <a:ext cx="539998" cy="219267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1200" cap="small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80</a:t>
            </a:r>
            <a:r>
              <a:rPr lang="en-US" sz="1200" cap="small" baseline="3000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6146051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1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6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100"/>
                            </p:stCondLst>
                            <p:childTnLst>
                              <p:par>
                                <p:cTn id="1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7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200"/>
                            </p:stCondLst>
                            <p:childTnLst>
                              <p:par>
                                <p:cTn id="1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00"/>
                            </p:stCondLst>
                            <p:childTnLst>
                              <p:par>
                                <p:cTn id="1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6900"/>
                            </p:stCondLst>
                            <p:childTnLst>
                              <p:par>
                                <p:cTn id="1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400"/>
                            </p:stCondLst>
                            <p:childTnLst>
                              <p:par>
                                <p:cTn id="1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0" grpId="0" animBg="1"/>
      <p:bldP spid="31" grpId="0" animBg="1"/>
      <p:bldP spid="32" grpId="0" animBg="1"/>
      <p:bldP spid="36" grpId="0"/>
      <p:bldP spid="37" grpId="0"/>
      <p:bldP spid="38" grpId="0"/>
      <p:bldP spid="39" grpId="0"/>
      <p:bldP spid="40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870685" cy="771472"/>
            <a:chOff x="1141262" y="205832"/>
            <a:chExt cx="2870682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318" y="766926"/>
              <a:ext cx="281262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PREPARATION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教学准备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grpSp>
        <p:nvGrpSpPr>
          <p:cNvPr id="23" name="Grupo 7"/>
          <p:cNvGrpSpPr/>
          <p:nvPr/>
        </p:nvGrpSpPr>
        <p:grpSpPr>
          <a:xfrm>
            <a:off x="4429551" y="2175336"/>
            <a:ext cx="2134052" cy="1583296"/>
            <a:chOff x="8772414" y="6138714"/>
            <a:chExt cx="4268597" cy="3166959"/>
          </a:xfrm>
        </p:grpSpPr>
        <p:sp>
          <p:nvSpPr>
            <p:cNvPr id="24" name="Forma libre 24"/>
            <p:cNvSpPr>
              <a:spLocks noChangeAspect="1"/>
            </p:cNvSpPr>
            <p:nvPr/>
          </p:nvSpPr>
          <p:spPr bwMode="auto">
            <a:xfrm>
              <a:off x="8772414" y="6138714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25" name="Elipse 5"/>
            <p:cNvSpPr>
              <a:spLocks noChangeAspect="1"/>
            </p:cNvSpPr>
            <p:nvPr/>
          </p:nvSpPr>
          <p:spPr bwMode="auto">
            <a:xfrm>
              <a:off x="11168962" y="6436372"/>
              <a:ext cx="1524230" cy="15242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4</a:t>
              </a:r>
            </a:p>
          </p:txBody>
        </p:sp>
      </p:grpSp>
      <p:grpSp>
        <p:nvGrpSpPr>
          <p:cNvPr id="26" name="Grupo 11"/>
          <p:cNvGrpSpPr/>
          <p:nvPr/>
        </p:nvGrpSpPr>
        <p:grpSpPr>
          <a:xfrm>
            <a:off x="5463158" y="3753879"/>
            <a:ext cx="2134052" cy="1583296"/>
            <a:chOff x="10839868" y="9296165"/>
            <a:chExt cx="4268597" cy="3166959"/>
          </a:xfrm>
        </p:grpSpPr>
        <p:sp>
          <p:nvSpPr>
            <p:cNvPr id="27" name="Forma libre 24"/>
            <p:cNvSpPr>
              <a:spLocks noChangeAspect="1"/>
            </p:cNvSpPr>
            <p:nvPr/>
          </p:nvSpPr>
          <p:spPr bwMode="auto">
            <a:xfrm rot="10800000">
              <a:off x="10839868" y="9296165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28" name="Elipse 5"/>
            <p:cNvSpPr>
              <a:spLocks noChangeAspect="1"/>
            </p:cNvSpPr>
            <p:nvPr/>
          </p:nvSpPr>
          <p:spPr bwMode="auto">
            <a:xfrm rot="10800000" flipV="1">
              <a:off x="11187687" y="10641237"/>
              <a:ext cx="1524230" cy="152423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2</a:t>
              </a:r>
            </a:p>
          </p:txBody>
        </p:sp>
      </p:grpSp>
      <p:grpSp>
        <p:nvGrpSpPr>
          <p:cNvPr id="29" name="Grupo 14"/>
          <p:cNvGrpSpPr/>
          <p:nvPr/>
        </p:nvGrpSpPr>
        <p:grpSpPr>
          <a:xfrm>
            <a:off x="4430138" y="3206476"/>
            <a:ext cx="1583296" cy="2134052"/>
            <a:chOff x="8773588" y="8201233"/>
            <a:chExt cx="3166959" cy="4268597"/>
          </a:xfrm>
        </p:grpSpPr>
        <p:sp>
          <p:nvSpPr>
            <p:cNvPr id="30" name="Forma libre 24"/>
            <p:cNvSpPr>
              <a:spLocks noChangeAspect="1"/>
            </p:cNvSpPr>
            <p:nvPr/>
          </p:nvSpPr>
          <p:spPr bwMode="auto">
            <a:xfrm rot="16200000">
              <a:off x="8222769" y="8752052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31" name="Elipse 5"/>
            <p:cNvSpPr>
              <a:spLocks noChangeAspect="1"/>
            </p:cNvSpPr>
            <p:nvPr/>
          </p:nvSpPr>
          <p:spPr bwMode="auto">
            <a:xfrm>
              <a:off x="9071246" y="8549051"/>
              <a:ext cx="1524230" cy="152423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3</a:t>
              </a:r>
            </a:p>
          </p:txBody>
        </p:sp>
      </p:grpSp>
      <p:sp>
        <p:nvSpPr>
          <p:cNvPr id="32" name="Freeform 10"/>
          <p:cNvSpPr>
            <a:spLocks noChangeAspect="1" noEditPoints="1"/>
          </p:cNvSpPr>
          <p:nvPr/>
        </p:nvSpPr>
        <p:spPr bwMode="auto">
          <a:xfrm rot="19808194">
            <a:off x="6656512" y="4473356"/>
            <a:ext cx="280896" cy="263082"/>
          </a:xfrm>
          <a:custGeom>
            <a:avLst/>
            <a:gdLst>
              <a:gd name="T0" fmla="*/ 829 w 3277"/>
              <a:gd name="T1" fmla="*/ 2810 h 3072"/>
              <a:gd name="T2" fmla="*/ 898 w 3277"/>
              <a:gd name="T3" fmla="*/ 2864 h 3072"/>
              <a:gd name="T4" fmla="*/ 1069 w 3277"/>
              <a:gd name="T5" fmla="*/ 2857 h 3072"/>
              <a:gd name="T6" fmla="*/ 1123 w 3277"/>
              <a:gd name="T7" fmla="*/ 2789 h 3072"/>
              <a:gd name="T8" fmla="*/ 1843 w 3277"/>
              <a:gd name="T9" fmla="*/ 819 h 3072"/>
              <a:gd name="T10" fmla="*/ 1843 w 3277"/>
              <a:gd name="T11" fmla="*/ 819 h 3072"/>
              <a:gd name="T12" fmla="*/ 706 w 3277"/>
              <a:gd name="T13" fmla="*/ 823 h 3072"/>
              <a:gd name="T14" fmla="*/ 578 w 3277"/>
              <a:gd name="T15" fmla="*/ 845 h 3072"/>
              <a:gd name="T16" fmla="*/ 449 w 3277"/>
              <a:gd name="T17" fmla="*/ 895 h 3072"/>
              <a:gd name="T18" fmla="*/ 334 w 3277"/>
              <a:gd name="T19" fmla="*/ 978 h 3072"/>
              <a:gd name="T20" fmla="*/ 249 w 3277"/>
              <a:gd name="T21" fmla="*/ 1103 h 3072"/>
              <a:gd name="T22" fmla="*/ 207 w 3277"/>
              <a:gd name="T23" fmla="*/ 1279 h 3072"/>
              <a:gd name="T24" fmla="*/ 222 w 3277"/>
              <a:gd name="T25" fmla="*/ 1478 h 3072"/>
              <a:gd name="T26" fmla="*/ 288 w 3277"/>
              <a:gd name="T27" fmla="*/ 1626 h 3072"/>
              <a:gd name="T28" fmla="*/ 391 w 3277"/>
              <a:gd name="T29" fmla="*/ 1729 h 3072"/>
              <a:gd name="T30" fmla="*/ 515 w 3277"/>
              <a:gd name="T31" fmla="*/ 1793 h 3072"/>
              <a:gd name="T32" fmla="*/ 645 w 3277"/>
              <a:gd name="T33" fmla="*/ 1828 h 3072"/>
              <a:gd name="T34" fmla="*/ 766 w 3277"/>
              <a:gd name="T35" fmla="*/ 1842 h 3072"/>
              <a:gd name="T36" fmla="*/ 1639 w 3277"/>
              <a:gd name="T37" fmla="*/ 819 h 3072"/>
              <a:gd name="T38" fmla="*/ 2355 w 3277"/>
              <a:gd name="T39" fmla="*/ 717 h 3072"/>
              <a:gd name="T40" fmla="*/ 3072 w 3277"/>
              <a:gd name="T41" fmla="*/ 0 h 3072"/>
              <a:gd name="T42" fmla="*/ 3193 w 3277"/>
              <a:gd name="T43" fmla="*/ 39 h 3072"/>
              <a:gd name="T44" fmla="*/ 3266 w 3277"/>
              <a:gd name="T45" fmla="*/ 140 h 3072"/>
              <a:gd name="T46" fmla="*/ 3275 w 3277"/>
              <a:gd name="T47" fmla="*/ 2491 h 3072"/>
              <a:gd name="T48" fmla="*/ 3217 w 3277"/>
              <a:gd name="T49" fmla="*/ 2603 h 3072"/>
              <a:gd name="T50" fmla="*/ 3105 w 3277"/>
              <a:gd name="T51" fmla="*/ 2660 h 3072"/>
              <a:gd name="T52" fmla="*/ 1331 w 3277"/>
              <a:gd name="T53" fmla="*/ 2867 h 3072"/>
              <a:gd name="T54" fmla="*/ 1292 w 3277"/>
              <a:gd name="T55" fmla="*/ 2988 h 3072"/>
              <a:gd name="T56" fmla="*/ 1191 w 3277"/>
              <a:gd name="T57" fmla="*/ 3062 h 3072"/>
              <a:gd name="T58" fmla="*/ 786 w 3277"/>
              <a:gd name="T59" fmla="*/ 3069 h 3072"/>
              <a:gd name="T60" fmla="*/ 675 w 3277"/>
              <a:gd name="T61" fmla="*/ 3012 h 3072"/>
              <a:gd name="T62" fmla="*/ 617 w 3277"/>
              <a:gd name="T63" fmla="*/ 2901 h 3072"/>
              <a:gd name="T64" fmla="*/ 615 w 3277"/>
              <a:gd name="T65" fmla="*/ 2836 h 3072"/>
              <a:gd name="T66" fmla="*/ 615 w 3277"/>
              <a:gd name="T67" fmla="*/ 2715 h 3072"/>
              <a:gd name="T68" fmla="*/ 616 w 3277"/>
              <a:gd name="T69" fmla="*/ 2539 h 3072"/>
              <a:gd name="T70" fmla="*/ 616 w 3277"/>
              <a:gd name="T71" fmla="*/ 2348 h 3072"/>
              <a:gd name="T72" fmla="*/ 616 w 3277"/>
              <a:gd name="T73" fmla="*/ 2178 h 3072"/>
              <a:gd name="T74" fmla="*/ 615 w 3277"/>
              <a:gd name="T75" fmla="*/ 2069 h 3072"/>
              <a:gd name="T76" fmla="*/ 494 w 3277"/>
              <a:gd name="T77" fmla="*/ 2016 h 3072"/>
              <a:gd name="T78" fmla="*/ 282 w 3277"/>
              <a:gd name="T79" fmla="*/ 1906 h 3072"/>
              <a:gd name="T80" fmla="*/ 121 w 3277"/>
              <a:gd name="T81" fmla="*/ 1739 h 3072"/>
              <a:gd name="T82" fmla="*/ 23 w 3277"/>
              <a:gd name="T83" fmla="*/ 1522 h 3072"/>
              <a:gd name="T84" fmla="*/ 2 w 3277"/>
              <a:gd name="T85" fmla="*/ 1268 h 3072"/>
              <a:gd name="T86" fmla="*/ 58 w 3277"/>
              <a:gd name="T87" fmla="*/ 1041 h 3072"/>
              <a:gd name="T88" fmla="*/ 180 w 3277"/>
              <a:gd name="T89" fmla="*/ 859 h 3072"/>
              <a:gd name="T90" fmla="*/ 355 w 3277"/>
              <a:gd name="T91" fmla="*/ 725 h 3072"/>
              <a:gd name="T92" fmla="*/ 572 w 3277"/>
              <a:gd name="T93" fmla="*/ 642 h 3072"/>
              <a:gd name="T94" fmla="*/ 819 w 3277"/>
              <a:gd name="T95" fmla="*/ 614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77" h="3072">
                <a:moveTo>
                  <a:pt x="819" y="2048"/>
                </a:moveTo>
                <a:lnTo>
                  <a:pt x="819" y="2765"/>
                </a:lnTo>
                <a:lnTo>
                  <a:pt x="822" y="2789"/>
                </a:lnTo>
                <a:lnTo>
                  <a:pt x="829" y="2810"/>
                </a:lnTo>
                <a:lnTo>
                  <a:pt x="841" y="2829"/>
                </a:lnTo>
                <a:lnTo>
                  <a:pt x="857" y="2845"/>
                </a:lnTo>
                <a:lnTo>
                  <a:pt x="876" y="2857"/>
                </a:lnTo>
                <a:lnTo>
                  <a:pt x="898" y="2864"/>
                </a:lnTo>
                <a:lnTo>
                  <a:pt x="922" y="2867"/>
                </a:lnTo>
                <a:lnTo>
                  <a:pt x="1024" y="2867"/>
                </a:lnTo>
                <a:lnTo>
                  <a:pt x="1048" y="2864"/>
                </a:lnTo>
                <a:lnTo>
                  <a:pt x="1069" y="2857"/>
                </a:lnTo>
                <a:lnTo>
                  <a:pt x="1088" y="2845"/>
                </a:lnTo>
                <a:lnTo>
                  <a:pt x="1104" y="2829"/>
                </a:lnTo>
                <a:lnTo>
                  <a:pt x="1116" y="2810"/>
                </a:lnTo>
                <a:lnTo>
                  <a:pt x="1123" y="2789"/>
                </a:lnTo>
                <a:lnTo>
                  <a:pt x="1126" y="2765"/>
                </a:lnTo>
                <a:lnTo>
                  <a:pt x="1126" y="2048"/>
                </a:lnTo>
                <a:lnTo>
                  <a:pt x="819" y="2048"/>
                </a:lnTo>
                <a:close/>
                <a:moveTo>
                  <a:pt x="1843" y="819"/>
                </a:moveTo>
                <a:lnTo>
                  <a:pt x="1843" y="1843"/>
                </a:lnTo>
                <a:lnTo>
                  <a:pt x="2150" y="1843"/>
                </a:lnTo>
                <a:lnTo>
                  <a:pt x="2150" y="819"/>
                </a:lnTo>
                <a:lnTo>
                  <a:pt x="1843" y="819"/>
                </a:lnTo>
                <a:close/>
                <a:moveTo>
                  <a:pt x="793" y="819"/>
                </a:moveTo>
                <a:lnTo>
                  <a:pt x="765" y="819"/>
                </a:lnTo>
                <a:lnTo>
                  <a:pt x="736" y="820"/>
                </a:lnTo>
                <a:lnTo>
                  <a:pt x="706" y="823"/>
                </a:lnTo>
                <a:lnTo>
                  <a:pt x="675" y="826"/>
                </a:lnTo>
                <a:lnTo>
                  <a:pt x="642" y="831"/>
                </a:lnTo>
                <a:lnTo>
                  <a:pt x="610" y="837"/>
                </a:lnTo>
                <a:lnTo>
                  <a:pt x="578" y="845"/>
                </a:lnTo>
                <a:lnTo>
                  <a:pt x="545" y="855"/>
                </a:lnTo>
                <a:lnTo>
                  <a:pt x="512" y="866"/>
                </a:lnTo>
                <a:lnTo>
                  <a:pt x="480" y="879"/>
                </a:lnTo>
                <a:lnTo>
                  <a:pt x="449" y="895"/>
                </a:lnTo>
                <a:lnTo>
                  <a:pt x="419" y="912"/>
                </a:lnTo>
                <a:lnTo>
                  <a:pt x="388" y="932"/>
                </a:lnTo>
                <a:lnTo>
                  <a:pt x="361" y="954"/>
                </a:lnTo>
                <a:lnTo>
                  <a:pt x="334" y="978"/>
                </a:lnTo>
                <a:lnTo>
                  <a:pt x="310" y="1006"/>
                </a:lnTo>
                <a:lnTo>
                  <a:pt x="287" y="1035"/>
                </a:lnTo>
                <a:lnTo>
                  <a:pt x="266" y="1068"/>
                </a:lnTo>
                <a:lnTo>
                  <a:pt x="249" y="1103"/>
                </a:lnTo>
                <a:lnTo>
                  <a:pt x="234" y="1143"/>
                </a:lnTo>
                <a:lnTo>
                  <a:pt x="222" y="1184"/>
                </a:lnTo>
                <a:lnTo>
                  <a:pt x="213" y="1229"/>
                </a:lnTo>
                <a:lnTo>
                  <a:pt x="207" y="1279"/>
                </a:lnTo>
                <a:lnTo>
                  <a:pt x="205" y="1331"/>
                </a:lnTo>
                <a:lnTo>
                  <a:pt x="207" y="1384"/>
                </a:lnTo>
                <a:lnTo>
                  <a:pt x="213" y="1432"/>
                </a:lnTo>
                <a:lnTo>
                  <a:pt x="222" y="1478"/>
                </a:lnTo>
                <a:lnTo>
                  <a:pt x="234" y="1520"/>
                </a:lnTo>
                <a:lnTo>
                  <a:pt x="249" y="1558"/>
                </a:lnTo>
                <a:lnTo>
                  <a:pt x="267" y="1593"/>
                </a:lnTo>
                <a:lnTo>
                  <a:pt x="288" y="1626"/>
                </a:lnTo>
                <a:lnTo>
                  <a:pt x="311" y="1656"/>
                </a:lnTo>
                <a:lnTo>
                  <a:pt x="336" y="1682"/>
                </a:lnTo>
                <a:lnTo>
                  <a:pt x="363" y="1706"/>
                </a:lnTo>
                <a:lnTo>
                  <a:pt x="391" y="1729"/>
                </a:lnTo>
                <a:lnTo>
                  <a:pt x="421" y="1748"/>
                </a:lnTo>
                <a:lnTo>
                  <a:pt x="451" y="1765"/>
                </a:lnTo>
                <a:lnTo>
                  <a:pt x="483" y="1780"/>
                </a:lnTo>
                <a:lnTo>
                  <a:pt x="515" y="1793"/>
                </a:lnTo>
                <a:lnTo>
                  <a:pt x="548" y="1804"/>
                </a:lnTo>
                <a:lnTo>
                  <a:pt x="580" y="1813"/>
                </a:lnTo>
                <a:lnTo>
                  <a:pt x="613" y="1821"/>
                </a:lnTo>
                <a:lnTo>
                  <a:pt x="645" y="1828"/>
                </a:lnTo>
                <a:lnTo>
                  <a:pt x="677" y="1834"/>
                </a:lnTo>
                <a:lnTo>
                  <a:pt x="708" y="1837"/>
                </a:lnTo>
                <a:lnTo>
                  <a:pt x="738" y="1840"/>
                </a:lnTo>
                <a:lnTo>
                  <a:pt x="766" y="1842"/>
                </a:lnTo>
                <a:lnTo>
                  <a:pt x="794" y="1843"/>
                </a:lnTo>
                <a:lnTo>
                  <a:pt x="819" y="1843"/>
                </a:lnTo>
                <a:lnTo>
                  <a:pt x="1639" y="1843"/>
                </a:lnTo>
                <a:lnTo>
                  <a:pt x="1639" y="819"/>
                </a:lnTo>
                <a:lnTo>
                  <a:pt x="819" y="819"/>
                </a:lnTo>
                <a:lnTo>
                  <a:pt x="793" y="819"/>
                </a:lnTo>
                <a:close/>
                <a:moveTo>
                  <a:pt x="3072" y="205"/>
                </a:moveTo>
                <a:lnTo>
                  <a:pt x="2355" y="717"/>
                </a:lnTo>
                <a:lnTo>
                  <a:pt x="2355" y="1945"/>
                </a:lnTo>
                <a:lnTo>
                  <a:pt x="3072" y="2458"/>
                </a:lnTo>
                <a:lnTo>
                  <a:pt x="3072" y="205"/>
                </a:lnTo>
                <a:close/>
                <a:moveTo>
                  <a:pt x="3072" y="0"/>
                </a:moveTo>
                <a:lnTo>
                  <a:pt x="3105" y="3"/>
                </a:lnTo>
                <a:lnTo>
                  <a:pt x="3136" y="10"/>
                </a:lnTo>
                <a:lnTo>
                  <a:pt x="3166" y="23"/>
                </a:lnTo>
                <a:lnTo>
                  <a:pt x="3193" y="39"/>
                </a:lnTo>
                <a:lnTo>
                  <a:pt x="3217" y="61"/>
                </a:lnTo>
                <a:lnTo>
                  <a:pt x="3237" y="84"/>
                </a:lnTo>
                <a:lnTo>
                  <a:pt x="3254" y="111"/>
                </a:lnTo>
                <a:lnTo>
                  <a:pt x="3266" y="140"/>
                </a:lnTo>
                <a:lnTo>
                  <a:pt x="3275" y="171"/>
                </a:lnTo>
                <a:lnTo>
                  <a:pt x="3277" y="205"/>
                </a:lnTo>
                <a:lnTo>
                  <a:pt x="3277" y="2458"/>
                </a:lnTo>
                <a:lnTo>
                  <a:pt x="3275" y="2491"/>
                </a:lnTo>
                <a:lnTo>
                  <a:pt x="3266" y="2522"/>
                </a:lnTo>
                <a:lnTo>
                  <a:pt x="3254" y="2552"/>
                </a:lnTo>
                <a:lnTo>
                  <a:pt x="3237" y="2579"/>
                </a:lnTo>
                <a:lnTo>
                  <a:pt x="3217" y="2603"/>
                </a:lnTo>
                <a:lnTo>
                  <a:pt x="3193" y="2623"/>
                </a:lnTo>
                <a:lnTo>
                  <a:pt x="3166" y="2639"/>
                </a:lnTo>
                <a:lnTo>
                  <a:pt x="3136" y="2652"/>
                </a:lnTo>
                <a:lnTo>
                  <a:pt x="3105" y="2660"/>
                </a:lnTo>
                <a:lnTo>
                  <a:pt x="3072" y="2663"/>
                </a:lnTo>
                <a:lnTo>
                  <a:pt x="2150" y="2048"/>
                </a:lnTo>
                <a:lnTo>
                  <a:pt x="1331" y="2048"/>
                </a:lnTo>
                <a:lnTo>
                  <a:pt x="1331" y="2867"/>
                </a:lnTo>
                <a:lnTo>
                  <a:pt x="1328" y="2901"/>
                </a:lnTo>
                <a:lnTo>
                  <a:pt x="1320" y="2932"/>
                </a:lnTo>
                <a:lnTo>
                  <a:pt x="1308" y="2961"/>
                </a:lnTo>
                <a:lnTo>
                  <a:pt x="1292" y="2988"/>
                </a:lnTo>
                <a:lnTo>
                  <a:pt x="1271" y="3011"/>
                </a:lnTo>
                <a:lnTo>
                  <a:pt x="1247" y="3033"/>
                </a:lnTo>
                <a:lnTo>
                  <a:pt x="1220" y="3049"/>
                </a:lnTo>
                <a:lnTo>
                  <a:pt x="1191" y="3062"/>
                </a:lnTo>
                <a:lnTo>
                  <a:pt x="1160" y="3069"/>
                </a:lnTo>
                <a:lnTo>
                  <a:pt x="1126" y="3072"/>
                </a:lnTo>
                <a:lnTo>
                  <a:pt x="819" y="3072"/>
                </a:lnTo>
                <a:lnTo>
                  <a:pt x="786" y="3069"/>
                </a:lnTo>
                <a:lnTo>
                  <a:pt x="754" y="3062"/>
                </a:lnTo>
                <a:lnTo>
                  <a:pt x="725" y="3049"/>
                </a:lnTo>
                <a:lnTo>
                  <a:pt x="698" y="3033"/>
                </a:lnTo>
                <a:lnTo>
                  <a:pt x="675" y="3012"/>
                </a:lnTo>
                <a:lnTo>
                  <a:pt x="653" y="2988"/>
                </a:lnTo>
                <a:lnTo>
                  <a:pt x="637" y="2961"/>
                </a:lnTo>
                <a:lnTo>
                  <a:pt x="625" y="2932"/>
                </a:lnTo>
                <a:lnTo>
                  <a:pt x="617" y="2901"/>
                </a:lnTo>
                <a:lnTo>
                  <a:pt x="614" y="2867"/>
                </a:lnTo>
                <a:lnTo>
                  <a:pt x="614" y="2863"/>
                </a:lnTo>
                <a:lnTo>
                  <a:pt x="614" y="2852"/>
                </a:lnTo>
                <a:lnTo>
                  <a:pt x="615" y="2836"/>
                </a:lnTo>
                <a:lnTo>
                  <a:pt x="615" y="2813"/>
                </a:lnTo>
                <a:lnTo>
                  <a:pt x="615" y="2785"/>
                </a:lnTo>
                <a:lnTo>
                  <a:pt x="615" y="2751"/>
                </a:lnTo>
                <a:lnTo>
                  <a:pt x="615" y="2715"/>
                </a:lnTo>
                <a:lnTo>
                  <a:pt x="615" y="2675"/>
                </a:lnTo>
                <a:lnTo>
                  <a:pt x="615" y="2632"/>
                </a:lnTo>
                <a:lnTo>
                  <a:pt x="616" y="2587"/>
                </a:lnTo>
                <a:lnTo>
                  <a:pt x="616" y="2539"/>
                </a:lnTo>
                <a:lnTo>
                  <a:pt x="616" y="2492"/>
                </a:lnTo>
                <a:lnTo>
                  <a:pt x="616" y="2444"/>
                </a:lnTo>
                <a:lnTo>
                  <a:pt x="616" y="2395"/>
                </a:lnTo>
                <a:lnTo>
                  <a:pt x="616" y="2348"/>
                </a:lnTo>
                <a:lnTo>
                  <a:pt x="616" y="2302"/>
                </a:lnTo>
                <a:lnTo>
                  <a:pt x="616" y="2258"/>
                </a:lnTo>
                <a:lnTo>
                  <a:pt x="616" y="2217"/>
                </a:lnTo>
                <a:lnTo>
                  <a:pt x="616" y="2178"/>
                </a:lnTo>
                <a:lnTo>
                  <a:pt x="616" y="2144"/>
                </a:lnTo>
                <a:lnTo>
                  <a:pt x="616" y="2114"/>
                </a:lnTo>
                <a:lnTo>
                  <a:pt x="616" y="2089"/>
                </a:lnTo>
                <a:lnTo>
                  <a:pt x="615" y="2069"/>
                </a:lnTo>
                <a:lnTo>
                  <a:pt x="615" y="2055"/>
                </a:lnTo>
                <a:lnTo>
                  <a:pt x="614" y="2048"/>
                </a:lnTo>
                <a:lnTo>
                  <a:pt x="553" y="2034"/>
                </a:lnTo>
                <a:lnTo>
                  <a:pt x="494" y="2016"/>
                </a:lnTo>
                <a:lnTo>
                  <a:pt x="437" y="1994"/>
                </a:lnTo>
                <a:lnTo>
                  <a:pt x="382" y="1969"/>
                </a:lnTo>
                <a:lnTo>
                  <a:pt x="331" y="1938"/>
                </a:lnTo>
                <a:lnTo>
                  <a:pt x="282" y="1906"/>
                </a:lnTo>
                <a:lnTo>
                  <a:pt x="236" y="1869"/>
                </a:lnTo>
                <a:lnTo>
                  <a:pt x="195" y="1828"/>
                </a:lnTo>
                <a:lnTo>
                  <a:pt x="155" y="1785"/>
                </a:lnTo>
                <a:lnTo>
                  <a:pt x="121" y="1739"/>
                </a:lnTo>
                <a:lnTo>
                  <a:pt x="90" y="1689"/>
                </a:lnTo>
                <a:lnTo>
                  <a:pt x="64" y="1637"/>
                </a:lnTo>
                <a:lnTo>
                  <a:pt x="41" y="1580"/>
                </a:lnTo>
                <a:lnTo>
                  <a:pt x="23" y="1522"/>
                </a:lnTo>
                <a:lnTo>
                  <a:pt x="10" y="1461"/>
                </a:lnTo>
                <a:lnTo>
                  <a:pt x="3" y="1397"/>
                </a:lnTo>
                <a:lnTo>
                  <a:pt x="0" y="1331"/>
                </a:lnTo>
                <a:lnTo>
                  <a:pt x="2" y="1268"/>
                </a:lnTo>
                <a:lnTo>
                  <a:pt x="10" y="1207"/>
                </a:lnTo>
                <a:lnTo>
                  <a:pt x="21" y="1149"/>
                </a:lnTo>
                <a:lnTo>
                  <a:pt x="38" y="1093"/>
                </a:lnTo>
                <a:lnTo>
                  <a:pt x="58" y="1041"/>
                </a:lnTo>
                <a:lnTo>
                  <a:pt x="84" y="991"/>
                </a:lnTo>
                <a:lnTo>
                  <a:pt x="112" y="944"/>
                </a:lnTo>
                <a:lnTo>
                  <a:pt x="144" y="901"/>
                </a:lnTo>
                <a:lnTo>
                  <a:pt x="180" y="859"/>
                </a:lnTo>
                <a:lnTo>
                  <a:pt x="219" y="821"/>
                </a:lnTo>
                <a:lnTo>
                  <a:pt x="261" y="786"/>
                </a:lnTo>
                <a:lnTo>
                  <a:pt x="307" y="754"/>
                </a:lnTo>
                <a:lnTo>
                  <a:pt x="355" y="725"/>
                </a:lnTo>
                <a:lnTo>
                  <a:pt x="405" y="700"/>
                </a:lnTo>
                <a:lnTo>
                  <a:pt x="459" y="678"/>
                </a:lnTo>
                <a:lnTo>
                  <a:pt x="514" y="659"/>
                </a:lnTo>
                <a:lnTo>
                  <a:pt x="572" y="642"/>
                </a:lnTo>
                <a:lnTo>
                  <a:pt x="631" y="630"/>
                </a:lnTo>
                <a:lnTo>
                  <a:pt x="693" y="621"/>
                </a:lnTo>
                <a:lnTo>
                  <a:pt x="755" y="616"/>
                </a:lnTo>
                <a:lnTo>
                  <a:pt x="819" y="614"/>
                </a:lnTo>
                <a:lnTo>
                  <a:pt x="2150" y="614"/>
                </a:lnTo>
                <a:lnTo>
                  <a:pt x="30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715" tIns="22858" rIns="45715" bIns="22858" numCol="1" anchor="t" anchorCtr="0" compatLnSpc="1">
            <a:prstTxWarp prst="textNoShape">
              <a:avLst/>
            </a:prstTxWarp>
          </a:bodyPr>
          <a:lstStyle/>
          <a:p>
            <a:endParaRPr lang="es-SV" sz="9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Freeform 15"/>
          <p:cNvSpPr>
            <a:spLocks noChangeAspect="1" noEditPoints="1"/>
          </p:cNvSpPr>
          <p:nvPr/>
        </p:nvSpPr>
        <p:spPr bwMode="auto">
          <a:xfrm>
            <a:off x="5024096" y="4280331"/>
            <a:ext cx="302586" cy="292825"/>
          </a:xfrm>
          <a:custGeom>
            <a:avLst/>
            <a:gdLst>
              <a:gd name="T0" fmla="*/ 3164 w 3724"/>
              <a:gd name="T1" fmla="*/ 3047 h 3606"/>
              <a:gd name="T2" fmla="*/ 3094 w 3724"/>
              <a:gd name="T3" fmla="*/ 3152 h 3606"/>
              <a:gd name="T4" fmla="*/ 3119 w 3724"/>
              <a:gd name="T5" fmla="*/ 3278 h 3606"/>
              <a:gd name="T6" fmla="*/ 3224 w 3724"/>
              <a:gd name="T7" fmla="*/ 3347 h 3606"/>
              <a:gd name="T8" fmla="*/ 3351 w 3724"/>
              <a:gd name="T9" fmla="*/ 3322 h 3606"/>
              <a:gd name="T10" fmla="*/ 3421 w 3724"/>
              <a:gd name="T11" fmla="*/ 3218 h 3606"/>
              <a:gd name="T12" fmla="*/ 3395 w 3724"/>
              <a:gd name="T13" fmla="*/ 3092 h 3606"/>
              <a:gd name="T14" fmla="*/ 3291 w 3724"/>
              <a:gd name="T15" fmla="*/ 3022 h 3606"/>
              <a:gd name="T16" fmla="*/ 1957 w 3724"/>
              <a:gd name="T17" fmla="*/ 3032 h 3606"/>
              <a:gd name="T18" fmla="*/ 1869 w 3724"/>
              <a:gd name="T19" fmla="*/ 3120 h 3606"/>
              <a:gd name="T20" fmla="*/ 1869 w 3724"/>
              <a:gd name="T21" fmla="*/ 3250 h 3606"/>
              <a:gd name="T22" fmla="*/ 1957 w 3724"/>
              <a:gd name="T23" fmla="*/ 3338 h 3606"/>
              <a:gd name="T24" fmla="*/ 2088 w 3724"/>
              <a:gd name="T25" fmla="*/ 3338 h 3606"/>
              <a:gd name="T26" fmla="*/ 2176 w 3724"/>
              <a:gd name="T27" fmla="*/ 3250 h 3606"/>
              <a:gd name="T28" fmla="*/ 2176 w 3724"/>
              <a:gd name="T29" fmla="*/ 3120 h 3606"/>
              <a:gd name="T30" fmla="*/ 2088 w 3724"/>
              <a:gd name="T31" fmla="*/ 3032 h 3606"/>
              <a:gd name="T32" fmla="*/ 1558 w 3724"/>
              <a:gd name="T33" fmla="*/ 2102 h 3606"/>
              <a:gd name="T34" fmla="*/ 2594 w 3724"/>
              <a:gd name="T35" fmla="*/ 1582 h 3606"/>
              <a:gd name="T36" fmla="*/ 2509 w 3724"/>
              <a:gd name="T37" fmla="*/ 1514 h 3606"/>
              <a:gd name="T38" fmla="*/ 2509 w 3724"/>
              <a:gd name="T39" fmla="*/ 1401 h 3606"/>
              <a:gd name="T40" fmla="*/ 2594 w 3724"/>
              <a:gd name="T41" fmla="*/ 1333 h 3606"/>
              <a:gd name="T42" fmla="*/ 1009 w 3724"/>
              <a:gd name="T43" fmla="*/ 813 h 3606"/>
              <a:gd name="T44" fmla="*/ 679 w 3724"/>
              <a:gd name="T45" fmla="*/ 128 h 3606"/>
              <a:gd name="T46" fmla="*/ 745 w 3724"/>
              <a:gd name="T47" fmla="*/ 195 h 3606"/>
              <a:gd name="T48" fmla="*/ 3652 w 3724"/>
              <a:gd name="T49" fmla="*/ 572 h 3606"/>
              <a:gd name="T50" fmla="*/ 3720 w 3724"/>
              <a:gd name="T51" fmla="*/ 657 h 3606"/>
              <a:gd name="T52" fmla="*/ 3710 w 3724"/>
              <a:gd name="T53" fmla="*/ 2285 h 3606"/>
              <a:gd name="T54" fmla="*/ 3625 w 3724"/>
              <a:gd name="T55" fmla="*/ 2353 h 3606"/>
              <a:gd name="T56" fmla="*/ 3257 w 3724"/>
              <a:gd name="T57" fmla="*/ 2764 h 3606"/>
              <a:gd name="T58" fmla="*/ 3455 w 3724"/>
              <a:gd name="T59" fmla="*/ 2813 h 3606"/>
              <a:gd name="T60" fmla="*/ 3604 w 3724"/>
              <a:gd name="T61" fmla="*/ 2945 h 3606"/>
              <a:gd name="T62" fmla="*/ 3676 w 3724"/>
              <a:gd name="T63" fmla="*/ 3132 h 3606"/>
              <a:gd name="T64" fmla="*/ 3651 w 3724"/>
              <a:gd name="T65" fmla="*/ 3337 h 3606"/>
              <a:gd name="T66" fmla="*/ 3537 w 3724"/>
              <a:gd name="T67" fmla="*/ 3499 h 3606"/>
              <a:gd name="T68" fmla="*/ 3361 w 3724"/>
              <a:gd name="T69" fmla="*/ 3592 h 3606"/>
              <a:gd name="T70" fmla="*/ 3154 w 3724"/>
              <a:gd name="T71" fmla="*/ 3592 h 3606"/>
              <a:gd name="T72" fmla="*/ 2977 w 3724"/>
              <a:gd name="T73" fmla="*/ 3499 h 3606"/>
              <a:gd name="T74" fmla="*/ 2864 w 3724"/>
              <a:gd name="T75" fmla="*/ 3337 h 3606"/>
              <a:gd name="T76" fmla="*/ 2838 w 3724"/>
              <a:gd name="T77" fmla="*/ 3141 h 3606"/>
              <a:gd name="T78" fmla="*/ 2410 w 3724"/>
              <a:gd name="T79" fmla="*/ 3021 h 3606"/>
              <a:gd name="T80" fmla="*/ 2443 w 3724"/>
              <a:gd name="T81" fmla="*/ 3184 h 3606"/>
              <a:gd name="T82" fmla="*/ 2394 w 3724"/>
              <a:gd name="T83" fmla="*/ 3382 h 3606"/>
              <a:gd name="T84" fmla="*/ 2263 w 3724"/>
              <a:gd name="T85" fmla="*/ 3530 h 3606"/>
              <a:gd name="T86" fmla="*/ 2075 w 3724"/>
              <a:gd name="T87" fmla="*/ 3602 h 3606"/>
              <a:gd name="T88" fmla="*/ 1869 w 3724"/>
              <a:gd name="T89" fmla="*/ 3577 h 3606"/>
              <a:gd name="T90" fmla="*/ 1707 w 3724"/>
              <a:gd name="T91" fmla="*/ 3463 h 3606"/>
              <a:gd name="T92" fmla="*/ 1613 w 3724"/>
              <a:gd name="T93" fmla="*/ 3288 h 3606"/>
              <a:gd name="T94" fmla="*/ 1610 w 3724"/>
              <a:gd name="T95" fmla="*/ 3097 h 3606"/>
              <a:gd name="T96" fmla="*/ 535 w 3724"/>
              <a:gd name="T97" fmla="*/ 353 h 3606"/>
              <a:gd name="T98" fmla="*/ 34 w 3724"/>
              <a:gd name="T99" fmla="*/ 213 h 3606"/>
              <a:gd name="T100" fmla="*/ 0 w 3724"/>
              <a:gd name="T101" fmla="*/ 124 h 3606"/>
              <a:gd name="T102" fmla="*/ 41 w 3724"/>
              <a:gd name="T103" fmla="*/ 34 h 3606"/>
              <a:gd name="T104" fmla="*/ 131 w 3724"/>
              <a:gd name="T105" fmla="*/ 0 h 3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24" h="3606">
                <a:moveTo>
                  <a:pt x="3257" y="3018"/>
                </a:moveTo>
                <a:lnTo>
                  <a:pt x="3224" y="3022"/>
                </a:lnTo>
                <a:lnTo>
                  <a:pt x="3193" y="3032"/>
                </a:lnTo>
                <a:lnTo>
                  <a:pt x="3164" y="3047"/>
                </a:lnTo>
                <a:lnTo>
                  <a:pt x="3139" y="3067"/>
                </a:lnTo>
                <a:lnTo>
                  <a:pt x="3119" y="3092"/>
                </a:lnTo>
                <a:lnTo>
                  <a:pt x="3104" y="3120"/>
                </a:lnTo>
                <a:lnTo>
                  <a:pt x="3094" y="3152"/>
                </a:lnTo>
                <a:lnTo>
                  <a:pt x="3091" y="3184"/>
                </a:lnTo>
                <a:lnTo>
                  <a:pt x="3094" y="3218"/>
                </a:lnTo>
                <a:lnTo>
                  <a:pt x="3104" y="3250"/>
                </a:lnTo>
                <a:lnTo>
                  <a:pt x="3119" y="3278"/>
                </a:lnTo>
                <a:lnTo>
                  <a:pt x="3139" y="3302"/>
                </a:lnTo>
                <a:lnTo>
                  <a:pt x="3164" y="3322"/>
                </a:lnTo>
                <a:lnTo>
                  <a:pt x="3193" y="3338"/>
                </a:lnTo>
                <a:lnTo>
                  <a:pt x="3224" y="3347"/>
                </a:lnTo>
                <a:lnTo>
                  <a:pt x="3257" y="3350"/>
                </a:lnTo>
                <a:lnTo>
                  <a:pt x="3291" y="3347"/>
                </a:lnTo>
                <a:lnTo>
                  <a:pt x="3323" y="3338"/>
                </a:lnTo>
                <a:lnTo>
                  <a:pt x="3351" y="3322"/>
                </a:lnTo>
                <a:lnTo>
                  <a:pt x="3375" y="3302"/>
                </a:lnTo>
                <a:lnTo>
                  <a:pt x="3395" y="3278"/>
                </a:lnTo>
                <a:lnTo>
                  <a:pt x="3411" y="3250"/>
                </a:lnTo>
                <a:lnTo>
                  <a:pt x="3421" y="3218"/>
                </a:lnTo>
                <a:lnTo>
                  <a:pt x="3425" y="3184"/>
                </a:lnTo>
                <a:lnTo>
                  <a:pt x="3421" y="3152"/>
                </a:lnTo>
                <a:lnTo>
                  <a:pt x="3411" y="3120"/>
                </a:lnTo>
                <a:lnTo>
                  <a:pt x="3395" y="3092"/>
                </a:lnTo>
                <a:lnTo>
                  <a:pt x="3375" y="3067"/>
                </a:lnTo>
                <a:lnTo>
                  <a:pt x="3351" y="3047"/>
                </a:lnTo>
                <a:lnTo>
                  <a:pt x="3323" y="3032"/>
                </a:lnTo>
                <a:lnTo>
                  <a:pt x="3291" y="3022"/>
                </a:lnTo>
                <a:lnTo>
                  <a:pt x="3257" y="3018"/>
                </a:lnTo>
                <a:close/>
                <a:moveTo>
                  <a:pt x="2022" y="3018"/>
                </a:moveTo>
                <a:lnTo>
                  <a:pt x="1989" y="3022"/>
                </a:lnTo>
                <a:lnTo>
                  <a:pt x="1957" y="3032"/>
                </a:lnTo>
                <a:lnTo>
                  <a:pt x="1929" y="3047"/>
                </a:lnTo>
                <a:lnTo>
                  <a:pt x="1904" y="3067"/>
                </a:lnTo>
                <a:lnTo>
                  <a:pt x="1884" y="3092"/>
                </a:lnTo>
                <a:lnTo>
                  <a:pt x="1869" y="3120"/>
                </a:lnTo>
                <a:lnTo>
                  <a:pt x="1859" y="3152"/>
                </a:lnTo>
                <a:lnTo>
                  <a:pt x="1856" y="3184"/>
                </a:lnTo>
                <a:lnTo>
                  <a:pt x="1859" y="3218"/>
                </a:lnTo>
                <a:lnTo>
                  <a:pt x="1869" y="3250"/>
                </a:lnTo>
                <a:lnTo>
                  <a:pt x="1884" y="3278"/>
                </a:lnTo>
                <a:lnTo>
                  <a:pt x="1904" y="3302"/>
                </a:lnTo>
                <a:lnTo>
                  <a:pt x="1929" y="3322"/>
                </a:lnTo>
                <a:lnTo>
                  <a:pt x="1957" y="3338"/>
                </a:lnTo>
                <a:lnTo>
                  <a:pt x="1989" y="3347"/>
                </a:lnTo>
                <a:lnTo>
                  <a:pt x="2022" y="3350"/>
                </a:lnTo>
                <a:lnTo>
                  <a:pt x="2056" y="3347"/>
                </a:lnTo>
                <a:lnTo>
                  <a:pt x="2088" y="3338"/>
                </a:lnTo>
                <a:lnTo>
                  <a:pt x="2116" y="3322"/>
                </a:lnTo>
                <a:lnTo>
                  <a:pt x="2141" y="3302"/>
                </a:lnTo>
                <a:lnTo>
                  <a:pt x="2161" y="3278"/>
                </a:lnTo>
                <a:lnTo>
                  <a:pt x="2176" y="3250"/>
                </a:lnTo>
                <a:lnTo>
                  <a:pt x="2186" y="3218"/>
                </a:lnTo>
                <a:lnTo>
                  <a:pt x="2190" y="3184"/>
                </a:lnTo>
                <a:lnTo>
                  <a:pt x="2186" y="3152"/>
                </a:lnTo>
                <a:lnTo>
                  <a:pt x="2176" y="3120"/>
                </a:lnTo>
                <a:lnTo>
                  <a:pt x="2161" y="3092"/>
                </a:lnTo>
                <a:lnTo>
                  <a:pt x="2141" y="3067"/>
                </a:lnTo>
                <a:lnTo>
                  <a:pt x="2116" y="3047"/>
                </a:lnTo>
                <a:lnTo>
                  <a:pt x="2088" y="3032"/>
                </a:lnTo>
                <a:lnTo>
                  <a:pt x="2056" y="3022"/>
                </a:lnTo>
                <a:lnTo>
                  <a:pt x="2022" y="3018"/>
                </a:lnTo>
                <a:close/>
                <a:moveTo>
                  <a:pt x="1009" y="813"/>
                </a:moveTo>
                <a:lnTo>
                  <a:pt x="1558" y="2102"/>
                </a:lnTo>
                <a:lnTo>
                  <a:pt x="3468" y="2102"/>
                </a:lnTo>
                <a:lnTo>
                  <a:pt x="3468" y="1585"/>
                </a:lnTo>
                <a:lnTo>
                  <a:pt x="2623" y="1585"/>
                </a:lnTo>
                <a:lnTo>
                  <a:pt x="2594" y="1582"/>
                </a:lnTo>
                <a:lnTo>
                  <a:pt x="2567" y="1572"/>
                </a:lnTo>
                <a:lnTo>
                  <a:pt x="2544" y="1557"/>
                </a:lnTo>
                <a:lnTo>
                  <a:pt x="2523" y="1537"/>
                </a:lnTo>
                <a:lnTo>
                  <a:pt x="2509" y="1514"/>
                </a:lnTo>
                <a:lnTo>
                  <a:pt x="2499" y="1487"/>
                </a:lnTo>
                <a:lnTo>
                  <a:pt x="2495" y="1458"/>
                </a:lnTo>
                <a:lnTo>
                  <a:pt x="2499" y="1428"/>
                </a:lnTo>
                <a:lnTo>
                  <a:pt x="2509" y="1401"/>
                </a:lnTo>
                <a:lnTo>
                  <a:pt x="2523" y="1379"/>
                </a:lnTo>
                <a:lnTo>
                  <a:pt x="2544" y="1358"/>
                </a:lnTo>
                <a:lnTo>
                  <a:pt x="2567" y="1344"/>
                </a:lnTo>
                <a:lnTo>
                  <a:pt x="2594" y="1333"/>
                </a:lnTo>
                <a:lnTo>
                  <a:pt x="2623" y="1330"/>
                </a:lnTo>
                <a:lnTo>
                  <a:pt x="3468" y="1330"/>
                </a:lnTo>
                <a:lnTo>
                  <a:pt x="3468" y="813"/>
                </a:lnTo>
                <a:lnTo>
                  <a:pt x="1009" y="813"/>
                </a:lnTo>
                <a:close/>
                <a:moveTo>
                  <a:pt x="131" y="0"/>
                </a:moveTo>
                <a:lnTo>
                  <a:pt x="156" y="3"/>
                </a:lnTo>
                <a:lnTo>
                  <a:pt x="657" y="120"/>
                </a:lnTo>
                <a:lnTo>
                  <a:pt x="679" y="128"/>
                </a:lnTo>
                <a:lnTo>
                  <a:pt x="701" y="140"/>
                </a:lnTo>
                <a:lnTo>
                  <a:pt x="719" y="155"/>
                </a:lnTo>
                <a:lnTo>
                  <a:pt x="734" y="174"/>
                </a:lnTo>
                <a:lnTo>
                  <a:pt x="745" y="195"/>
                </a:lnTo>
                <a:lnTo>
                  <a:pt x="900" y="559"/>
                </a:lnTo>
                <a:lnTo>
                  <a:pt x="3596" y="559"/>
                </a:lnTo>
                <a:lnTo>
                  <a:pt x="3625" y="562"/>
                </a:lnTo>
                <a:lnTo>
                  <a:pt x="3652" y="572"/>
                </a:lnTo>
                <a:lnTo>
                  <a:pt x="3676" y="587"/>
                </a:lnTo>
                <a:lnTo>
                  <a:pt x="3695" y="606"/>
                </a:lnTo>
                <a:lnTo>
                  <a:pt x="3710" y="630"/>
                </a:lnTo>
                <a:lnTo>
                  <a:pt x="3720" y="657"/>
                </a:lnTo>
                <a:lnTo>
                  <a:pt x="3724" y="686"/>
                </a:lnTo>
                <a:lnTo>
                  <a:pt x="3724" y="2229"/>
                </a:lnTo>
                <a:lnTo>
                  <a:pt x="3720" y="2258"/>
                </a:lnTo>
                <a:lnTo>
                  <a:pt x="3710" y="2285"/>
                </a:lnTo>
                <a:lnTo>
                  <a:pt x="3695" y="2309"/>
                </a:lnTo>
                <a:lnTo>
                  <a:pt x="3676" y="2328"/>
                </a:lnTo>
                <a:lnTo>
                  <a:pt x="3652" y="2343"/>
                </a:lnTo>
                <a:lnTo>
                  <a:pt x="3625" y="2353"/>
                </a:lnTo>
                <a:lnTo>
                  <a:pt x="3596" y="2357"/>
                </a:lnTo>
                <a:lnTo>
                  <a:pt x="1666" y="2357"/>
                </a:lnTo>
                <a:lnTo>
                  <a:pt x="1842" y="2765"/>
                </a:lnTo>
                <a:lnTo>
                  <a:pt x="3257" y="2764"/>
                </a:lnTo>
                <a:lnTo>
                  <a:pt x="3310" y="2768"/>
                </a:lnTo>
                <a:lnTo>
                  <a:pt x="3361" y="2777"/>
                </a:lnTo>
                <a:lnTo>
                  <a:pt x="3410" y="2792"/>
                </a:lnTo>
                <a:lnTo>
                  <a:pt x="3455" y="2813"/>
                </a:lnTo>
                <a:lnTo>
                  <a:pt x="3498" y="2840"/>
                </a:lnTo>
                <a:lnTo>
                  <a:pt x="3537" y="2870"/>
                </a:lnTo>
                <a:lnTo>
                  <a:pt x="3573" y="2905"/>
                </a:lnTo>
                <a:lnTo>
                  <a:pt x="3604" y="2945"/>
                </a:lnTo>
                <a:lnTo>
                  <a:pt x="3630" y="2987"/>
                </a:lnTo>
                <a:lnTo>
                  <a:pt x="3651" y="3033"/>
                </a:lnTo>
                <a:lnTo>
                  <a:pt x="3666" y="3082"/>
                </a:lnTo>
                <a:lnTo>
                  <a:pt x="3676" y="3132"/>
                </a:lnTo>
                <a:lnTo>
                  <a:pt x="3679" y="3184"/>
                </a:lnTo>
                <a:lnTo>
                  <a:pt x="3676" y="3237"/>
                </a:lnTo>
                <a:lnTo>
                  <a:pt x="3666" y="3288"/>
                </a:lnTo>
                <a:lnTo>
                  <a:pt x="3651" y="3337"/>
                </a:lnTo>
                <a:lnTo>
                  <a:pt x="3630" y="3382"/>
                </a:lnTo>
                <a:lnTo>
                  <a:pt x="3604" y="3425"/>
                </a:lnTo>
                <a:lnTo>
                  <a:pt x="3573" y="3463"/>
                </a:lnTo>
                <a:lnTo>
                  <a:pt x="3537" y="3499"/>
                </a:lnTo>
                <a:lnTo>
                  <a:pt x="3498" y="3530"/>
                </a:lnTo>
                <a:lnTo>
                  <a:pt x="3455" y="3556"/>
                </a:lnTo>
                <a:lnTo>
                  <a:pt x="3410" y="3577"/>
                </a:lnTo>
                <a:lnTo>
                  <a:pt x="3361" y="3592"/>
                </a:lnTo>
                <a:lnTo>
                  <a:pt x="3310" y="3602"/>
                </a:lnTo>
                <a:lnTo>
                  <a:pt x="3257" y="3606"/>
                </a:lnTo>
                <a:lnTo>
                  <a:pt x="3205" y="3602"/>
                </a:lnTo>
                <a:lnTo>
                  <a:pt x="3154" y="3592"/>
                </a:lnTo>
                <a:lnTo>
                  <a:pt x="3105" y="3577"/>
                </a:lnTo>
                <a:lnTo>
                  <a:pt x="3059" y="3556"/>
                </a:lnTo>
                <a:lnTo>
                  <a:pt x="3017" y="3530"/>
                </a:lnTo>
                <a:lnTo>
                  <a:pt x="2977" y="3499"/>
                </a:lnTo>
                <a:lnTo>
                  <a:pt x="2942" y="3463"/>
                </a:lnTo>
                <a:lnTo>
                  <a:pt x="2912" y="3425"/>
                </a:lnTo>
                <a:lnTo>
                  <a:pt x="2885" y="3382"/>
                </a:lnTo>
                <a:lnTo>
                  <a:pt x="2864" y="3337"/>
                </a:lnTo>
                <a:lnTo>
                  <a:pt x="2848" y="3288"/>
                </a:lnTo>
                <a:lnTo>
                  <a:pt x="2839" y="3237"/>
                </a:lnTo>
                <a:lnTo>
                  <a:pt x="2836" y="3184"/>
                </a:lnTo>
                <a:lnTo>
                  <a:pt x="2838" y="3141"/>
                </a:lnTo>
                <a:lnTo>
                  <a:pt x="2844" y="3100"/>
                </a:lnTo>
                <a:lnTo>
                  <a:pt x="2855" y="3059"/>
                </a:lnTo>
                <a:lnTo>
                  <a:pt x="2869" y="3021"/>
                </a:lnTo>
                <a:lnTo>
                  <a:pt x="2410" y="3021"/>
                </a:lnTo>
                <a:lnTo>
                  <a:pt x="2424" y="3059"/>
                </a:lnTo>
                <a:lnTo>
                  <a:pt x="2435" y="3100"/>
                </a:lnTo>
                <a:lnTo>
                  <a:pt x="2441" y="3141"/>
                </a:lnTo>
                <a:lnTo>
                  <a:pt x="2443" y="3184"/>
                </a:lnTo>
                <a:lnTo>
                  <a:pt x="2440" y="3237"/>
                </a:lnTo>
                <a:lnTo>
                  <a:pt x="2431" y="3288"/>
                </a:lnTo>
                <a:lnTo>
                  <a:pt x="2415" y="3337"/>
                </a:lnTo>
                <a:lnTo>
                  <a:pt x="2394" y="3382"/>
                </a:lnTo>
                <a:lnTo>
                  <a:pt x="2368" y="3425"/>
                </a:lnTo>
                <a:lnTo>
                  <a:pt x="2337" y="3463"/>
                </a:lnTo>
                <a:lnTo>
                  <a:pt x="2302" y="3499"/>
                </a:lnTo>
                <a:lnTo>
                  <a:pt x="2263" y="3530"/>
                </a:lnTo>
                <a:lnTo>
                  <a:pt x="2220" y="3556"/>
                </a:lnTo>
                <a:lnTo>
                  <a:pt x="2174" y="3577"/>
                </a:lnTo>
                <a:lnTo>
                  <a:pt x="2125" y="3592"/>
                </a:lnTo>
                <a:lnTo>
                  <a:pt x="2075" y="3602"/>
                </a:lnTo>
                <a:lnTo>
                  <a:pt x="2022" y="3606"/>
                </a:lnTo>
                <a:lnTo>
                  <a:pt x="1969" y="3602"/>
                </a:lnTo>
                <a:lnTo>
                  <a:pt x="1918" y="3592"/>
                </a:lnTo>
                <a:lnTo>
                  <a:pt x="1869" y="3577"/>
                </a:lnTo>
                <a:lnTo>
                  <a:pt x="1824" y="3556"/>
                </a:lnTo>
                <a:lnTo>
                  <a:pt x="1781" y="3530"/>
                </a:lnTo>
                <a:lnTo>
                  <a:pt x="1742" y="3499"/>
                </a:lnTo>
                <a:lnTo>
                  <a:pt x="1707" y="3463"/>
                </a:lnTo>
                <a:lnTo>
                  <a:pt x="1676" y="3425"/>
                </a:lnTo>
                <a:lnTo>
                  <a:pt x="1650" y="3382"/>
                </a:lnTo>
                <a:lnTo>
                  <a:pt x="1629" y="3337"/>
                </a:lnTo>
                <a:lnTo>
                  <a:pt x="1613" y="3288"/>
                </a:lnTo>
                <a:lnTo>
                  <a:pt x="1603" y="3237"/>
                </a:lnTo>
                <a:lnTo>
                  <a:pt x="1600" y="3184"/>
                </a:lnTo>
                <a:lnTo>
                  <a:pt x="1603" y="3140"/>
                </a:lnTo>
                <a:lnTo>
                  <a:pt x="1610" y="3097"/>
                </a:lnTo>
                <a:lnTo>
                  <a:pt x="1620" y="3056"/>
                </a:lnTo>
                <a:lnTo>
                  <a:pt x="1636" y="3016"/>
                </a:lnTo>
                <a:lnTo>
                  <a:pt x="1655" y="2978"/>
                </a:lnTo>
                <a:lnTo>
                  <a:pt x="535" y="353"/>
                </a:lnTo>
                <a:lnTo>
                  <a:pt x="98" y="250"/>
                </a:lnTo>
                <a:lnTo>
                  <a:pt x="74" y="242"/>
                </a:lnTo>
                <a:lnTo>
                  <a:pt x="52" y="230"/>
                </a:lnTo>
                <a:lnTo>
                  <a:pt x="34" y="213"/>
                </a:lnTo>
                <a:lnTo>
                  <a:pt x="19" y="194"/>
                </a:lnTo>
                <a:lnTo>
                  <a:pt x="8" y="172"/>
                </a:lnTo>
                <a:lnTo>
                  <a:pt x="2" y="149"/>
                </a:lnTo>
                <a:lnTo>
                  <a:pt x="0" y="124"/>
                </a:lnTo>
                <a:lnTo>
                  <a:pt x="3" y="98"/>
                </a:lnTo>
                <a:lnTo>
                  <a:pt x="11" y="73"/>
                </a:lnTo>
                <a:lnTo>
                  <a:pt x="25" y="52"/>
                </a:lnTo>
                <a:lnTo>
                  <a:pt x="41" y="34"/>
                </a:lnTo>
                <a:lnTo>
                  <a:pt x="60" y="19"/>
                </a:lnTo>
                <a:lnTo>
                  <a:pt x="83" y="9"/>
                </a:lnTo>
                <a:lnTo>
                  <a:pt x="106" y="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45715" tIns="22858" rIns="45715" bIns="22858" numCol="1" anchor="t" anchorCtr="0" compatLnSpc="1">
            <a:prstTxWarp prst="textNoShape">
              <a:avLst/>
            </a:prstTxWarp>
          </a:bodyPr>
          <a:lstStyle/>
          <a:p>
            <a:endParaRPr lang="es-SV" sz="9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34" name="Group 26"/>
          <p:cNvGrpSpPr>
            <a:grpSpLocks noChangeAspect="1"/>
          </p:cNvGrpSpPr>
          <p:nvPr/>
        </p:nvGrpSpPr>
        <p:grpSpPr bwMode="auto">
          <a:xfrm>
            <a:off x="5096885" y="2811395"/>
            <a:ext cx="356912" cy="257141"/>
            <a:chOff x="7873" y="-822"/>
            <a:chExt cx="347" cy="250"/>
          </a:xfrm>
          <a:solidFill>
            <a:schemeClr val="bg1"/>
          </a:solidFill>
        </p:grpSpPr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7873" y="-780"/>
              <a:ext cx="347" cy="208"/>
            </a:xfrm>
            <a:custGeom>
              <a:avLst/>
              <a:gdLst>
                <a:gd name="T0" fmla="*/ 64 w 3471"/>
                <a:gd name="T1" fmla="*/ 0 h 2082"/>
                <a:gd name="T2" fmla="*/ 3407 w 3471"/>
                <a:gd name="T3" fmla="*/ 0 h 2082"/>
                <a:gd name="T4" fmla="*/ 3427 w 3471"/>
                <a:gd name="T5" fmla="*/ 3 h 2082"/>
                <a:gd name="T6" fmla="*/ 3445 w 3471"/>
                <a:gd name="T7" fmla="*/ 13 h 2082"/>
                <a:gd name="T8" fmla="*/ 3459 w 3471"/>
                <a:gd name="T9" fmla="*/ 27 h 2082"/>
                <a:gd name="T10" fmla="*/ 3468 w 3471"/>
                <a:gd name="T11" fmla="*/ 44 h 2082"/>
                <a:gd name="T12" fmla="*/ 3471 w 3471"/>
                <a:gd name="T13" fmla="*/ 64 h 2082"/>
                <a:gd name="T14" fmla="*/ 3471 w 3471"/>
                <a:gd name="T15" fmla="*/ 2018 h 2082"/>
                <a:gd name="T16" fmla="*/ 3468 w 3471"/>
                <a:gd name="T17" fmla="*/ 2037 h 2082"/>
                <a:gd name="T18" fmla="*/ 3459 w 3471"/>
                <a:gd name="T19" fmla="*/ 2055 h 2082"/>
                <a:gd name="T20" fmla="*/ 3445 w 3471"/>
                <a:gd name="T21" fmla="*/ 2069 h 2082"/>
                <a:gd name="T22" fmla="*/ 3427 w 3471"/>
                <a:gd name="T23" fmla="*/ 2079 h 2082"/>
                <a:gd name="T24" fmla="*/ 3407 w 3471"/>
                <a:gd name="T25" fmla="*/ 2082 h 2082"/>
                <a:gd name="T26" fmla="*/ 64 w 3471"/>
                <a:gd name="T27" fmla="*/ 2082 h 2082"/>
                <a:gd name="T28" fmla="*/ 44 w 3471"/>
                <a:gd name="T29" fmla="*/ 2079 h 2082"/>
                <a:gd name="T30" fmla="*/ 27 w 3471"/>
                <a:gd name="T31" fmla="*/ 2069 h 2082"/>
                <a:gd name="T32" fmla="*/ 13 w 3471"/>
                <a:gd name="T33" fmla="*/ 2055 h 2082"/>
                <a:gd name="T34" fmla="*/ 3 w 3471"/>
                <a:gd name="T35" fmla="*/ 2037 h 2082"/>
                <a:gd name="T36" fmla="*/ 0 w 3471"/>
                <a:gd name="T37" fmla="*/ 2018 h 2082"/>
                <a:gd name="T38" fmla="*/ 0 w 3471"/>
                <a:gd name="T39" fmla="*/ 1755 h 2082"/>
                <a:gd name="T40" fmla="*/ 2 w 3471"/>
                <a:gd name="T41" fmla="*/ 1737 h 2082"/>
                <a:gd name="T42" fmla="*/ 9 w 3471"/>
                <a:gd name="T43" fmla="*/ 1723 h 2082"/>
                <a:gd name="T44" fmla="*/ 19 w 3471"/>
                <a:gd name="T45" fmla="*/ 1710 h 2082"/>
                <a:gd name="T46" fmla="*/ 32 w 3471"/>
                <a:gd name="T47" fmla="*/ 1699 h 2082"/>
                <a:gd name="T48" fmla="*/ 47 w 3471"/>
                <a:gd name="T49" fmla="*/ 1693 h 2082"/>
                <a:gd name="T50" fmla="*/ 64 w 3471"/>
                <a:gd name="T51" fmla="*/ 1691 h 2082"/>
                <a:gd name="T52" fmla="*/ 81 w 3471"/>
                <a:gd name="T53" fmla="*/ 1693 h 2082"/>
                <a:gd name="T54" fmla="*/ 96 w 3471"/>
                <a:gd name="T55" fmla="*/ 1699 h 2082"/>
                <a:gd name="T56" fmla="*/ 110 w 3471"/>
                <a:gd name="T57" fmla="*/ 1710 h 2082"/>
                <a:gd name="T58" fmla="*/ 119 w 3471"/>
                <a:gd name="T59" fmla="*/ 1723 h 2082"/>
                <a:gd name="T60" fmla="*/ 126 w 3471"/>
                <a:gd name="T61" fmla="*/ 1737 h 2082"/>
                <a:gd name="T62" fmla="*/ 128 w 3471"/>
                <a:gd name="T63" fmla="*/ 1755 h 2082"/>
                <a:gd name="T64" fmla="*/ 128 w 3471"/>
                <a:gd name="T65" fmla="*/ 1953 h 2082"/>
                <a:gd name="T66" fmla="*/ 3343 w 3471"/>
                <a:gd name="T67" fmla="*/ 1953 h 2082"/>
                <a:gd name="T68" fmla="*/ 3343 w 3471"/>
                <a:gd name="T69" fmla="*/ 128 h 2082"/>
                <a:gd name="T70" fmla="*/ 128 w 3471"/>
                <a:gd name="T71" fmla="*/ 128 h 2082"/>
                <a:gd name="T72" fmla="*/ 128 w 3471"/>
                <a:gd name="T73" fmla="*/ 327 h 2082"/>
                <a:gd name="T74" fmla="*/ 126 w 3471"/>
                <a:gd name="T75" fmla="*/ 344 h 2082"/>
                <a:gd name="T76" fmla="*/ 119 w 3471"/>
                <a:gd name="T77" fmla="*/ 359 h 2082"/>
                <a:gd name="T78" fmla="*/ 110 w 3471"/>
                <a:gd name="T79" fmla="*/ 372 h 2082"/>
                <a:gd name="T80" fmla="*/ 96 w 3471"/>
                <a:gd name="T81" fmla="*/ 382 h 2082"/>
                <a:gd name="T82" fmla="*/ 81 w 3471"/>
                <a:gd name="T83" fmla="*/ 388 h 2082"/>
                <a:gd name="T84" fmla="*/ 64 w 3471"/>
                <a:gd name="T85" fmla="*/ 391 h 2082"/>
                <a:gd name="T86" fmla="*/ 47 w 3471"/>
                <a:gd name="T87" fmla="*/ 388 h 2082"/>
                <a:gd name="T88" fmla="*/ 32 w 3471"/>
                <a:gd name="T89" fmla="*/ 382 h 2082"/>
                <a:gd name="T90" fmla="*/ 19 w 3471"/>
                <a:gd name="T91" fmla="*/ 372 h 2082"/>
                <a:gd name="T92" fmla="*/ 9 w 3471"/>
                <a:gd name="T93" fmla="*/ 359 h 2082"/>
                <a:gd name="T94" fmla="*/ 2 w 3471"/>
                <a:gd name="T95" fmla="*/ 344 h 2082"/>
                <a:gd name="T96" fmla="*/ 0 w 3471"/>
                <a:gd name="T97" fmla="*/ 327 h 2082"/>
                <a:gd name="T98" fmla="*/ 0 w 3471"/>
                <a:gd name="T99" fmla="*/ 64 h 2082"/>
                <a:gd name="T100" fmla="*/ 3 w 3471"/>
                <a:gd name="T101" fmla="*/ 44 h 2082"/>
                <a:gd name="T102" fmla="*/ 13 w 3471"/>
                <a:gd name="T103" fmla="*/ 27 h 2082"/>
                <a:gd name="T104" fmla="*/ 27 w 3471"/>
                <a:gd name="T105" fmla="*/ 13 h 2082"/>
                <a:gd name="T106" fmla="*/ 44 w 3471"/>
                <a:gd name="T107" fmla="*/ 3 h 2082"/>
                <a:gd name="T108" fmla="*/ 64 w 3471"/>
                <a:gd name="T109" fmla="*/ 0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71" h="2082">
                  <a:moveTo>
                    <a:pt x="64" y="0"/>
                  </a:moveTo>
                  <a:lnTo>
                    <a:pt x="3407" y="0"/>
                  </a:lnTo>
                  <a:lnTo>
                    <a:pt x="3427" y="3"/>
                  </a:lnTo>
                  <a:lnTo>
                    <a:pt x="3445" y="13"/>
                  </a:lnTo>
                  <a:lnTo>
                    <a:pt x="3459" y="27"/>
                  </a:lnTo>
                  <a:lnTo>
                    <a:pt x="3468" y="44"/>
                  </a:lnTo>
                  <a:lnTo>
                    <a:pt x="3471" y="64"/>
                  </a:lnTo>
                  <a:lnTo>
                    <a:pt x="3471" y="2018"/>
                  </a:lnTo>
                  <a:lnTo>
                    <a:pt x="3468" y="2037"/>
                  </a:lnTo>
                  <a:lnTo>
                    <a:pt x="3459" y="2055"/>
                  </a:lnTo>
                  <a:lnTo>
                    <a:pt x="3445" y="2069"/>
                  </a:lnTo>
                  <a:lnTo>
                    <a:pt x="3427" y="2079"/>
                  </a:lnTo>
                  <a:lnTo>
                    <a:pt x="3407" y="2082"/>
                  </a:lnTo>
                  <a:lnTo>
                    <a:pt x="64" y="2082"/>
                  </a:lnTo>
                  <a:lnTo>
                    <a:pt x="44" y="2079"/>
                  </a:lnTo>
                  <a:lnTo>
                    <a:pt x="27" y="2069"/>
                  </a:lnTo>
                  <a:lnTo>
                    <a:pt x="13" y="2055"/>
                  </a:lnTo>
                  <a:lnTo>
                    <a:pt x="3" y="2037"/>
                  </a:lnTo>
                  <a:lnTo>
                    <a:pt x="0" y="2018"/>
                  </a:lnTo>
                  <a:lnTo>
                    <a:pt x="0" y="1755"/>
                  </a:lnTo>
                  <a:lnTo>
                    <a:pt x="2" y="1737"/>
                  </a:lnTo>
                  <a:lnTo>
                    <a:pt x="9" y="1723"/>
                  </a:lnTo>
                  <a:lnTo>
                    <a:pt x="19" y="1710"/>
                  </a:lnTo>
                  <a:lnTo>
                    <a:pt x="32" y="1699"/>
                  </a:lnTo>
                  <a:lnTo>
                    <a:pt x="47" y="1693"/>
                  </a:lnTo>
                  <a:lnTo>
                    <a:pt x="64" y="1691"/>
                  </a:lnTo>
                  <a:lnTo>
                    <a:pt x="81" y="1693"/>
                  </a:lnTo>
                  <a:lnTo>
                    <a:pt x="96" y="1699"/>
                  </a:lnTo>
                  <a:lnTo>
                    <a:pt x="110" y="1710"/>
                  </a:lnTo>
                  <a:lnTo>
                    <a:pt x="119" y="1723"/>
                  </a:lnTo>
                  <a:lnTo>
                    <a:pt x="126" y="1737"/>
                  </a:lnTo>
                  <a:lnTo>
                    <a:pt x="128" y="1755"/>
                  </a:lnTo>
                  <a:lnTo>
                    <a:pt x="128" y="1953"/>
                  </a:lnTo>
                  <a:lnTo>
                    <a:pt x="3343" y="1953"/>
                  </a:lnTo>
                  <a:lnTo>
                    <a:pt x="3343" y="128"/>
                  </a:lnTo>
                  <a:lnTo>
                    <a:pt x="128" y="128"/>
                  </a:lnTo>
                  <a:lnTo>
                    <a:pt x="128" y="327"/>
                  </a:lnTo>
                  <a:lnTo>
                    <a:pt x="126" y="344"/>
                  </a:lnTo>
                  <a:lnTo>
                    <a:pt x="119" y="359"/>
                  </a:lnTo>
                  <a:lnTo>
                    <a:pt x="110" y="372"/>
                  </a:lnTo>
                  <a:lnTo>
                    <a:pt x="96" y="382"/>
                  </a:lnTo>
                  <a:lnTo>
                    <a:pt x="81" y="388"/>
                  </a:lnTo>
                  <a:lnTo>
                    <a:pt x="64" y="391"/>
                  </a:lnTo>
                  <a:lnTo>
                    <a:pt x="47" y="388"/>
                  </a:lnTo>
                  <a:lnTo>
                    <a:pt x="32" y="382"/>
                  </a:lnTo>
                  <a:lnTo>
                    <a:pt x="19" y="372"/>
                  </a:lnTo>
                  <a:lnTo>
                    <a:pt x="9" y="359"/>
                  </a:lnTo>
                  <a:lnTo>
                    <a:pt x="2" y="344"/>
                  </a:lnTo>
                  <a:lnTo>
                    <a:pt x="0" y="327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7"/>
                  </a:lnTo>
                  <a:lnTo>
                    <a:pt x="27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8006" y="-746"/>
              <a:ext cx="139" cy="140"/>
            </a:xfrm>
            <a:custGeom>
              <a:avLst/>
              <a:gdLst>
                <a:gd name="T0" fmla="*/ 575 w 1395"/>
                <a:gd name="T1" fmla="*/ 141 h 1396"/>
                <a:gd name="T2" fmla="*/ 411 w 1395"/>
                <a:gd name="T3" fmla="*/ 206 h 1396"/>
                <a:gd name="T4" fmla="*/ 275 w 1395"/>
                <a:gd name="T5" fmla="*/ 316 h 1396"/>
                <a:gd name="T6" fmla="*/ 178 w 1395"/>
                <a:gd name="T7" fmla="*/ 462 h 1396"/>
                <a:gd name="T8" fmla="*/ 131 w 1395"/>
                <a:gd name="T9" fmla="*/ 636 h 1396"/>
                <a:gd name="T10" fmla="*/ 141 w 1395"/>
                <a:gd name="T11" fmla="*/ 820 h 1396"/>
                <a:gd name="T12" fmla="*/ 206 w 1395"/>
                <a:gd name="T13" fmla="*/ 985 h 1396"/>
                <a:gd name="T14" fmla="*/ 316 w 1395"/>
                <a:gd name="T15" fmla="*/ 1120 h 1396"/>
                <a:gd name="T16" fmla="*/ 463 w 1395"/>
                <a:gd name="T17" fmla="*/ 1216 h 1396"/>
                <a:gd name="T18" fmla="*/ 636 w 1395"/>
                <a:gd name="T19" fmla="*/ 1264 h 1396"/>
                <a:gd name="T20" fmla="*/ 819 w 1395"/>
                <a:gd name="T21" fmla="*/ 1255 h 1396"/>
                <a:gd name="T22" fmla="*/ 985 w 1395"/>
                <a:gd name="T23" fmla="*/ 1190 h 1396"/>
                <a:gd name="T24" fmla="*/ 1120 w 1395"/>
                <a:gd name="T25" fmla="*/ 1080 h 1396"/>
                <a:gd name="T26" fmla="*/ 1217 w 1395"/>
                <a:gd name="T27" fmla="*/ 933 h 1396"/>
                <a:gd name="T28" fmla="*/ 1264 w 1395"/>
                <a:gd name="T29" fmla="*/ 760 h 1396"/>
                <a:gd name="T30" fmla="*/ 1254 w 1395"/>
                <a:gd name="T31" fmla="*/ 575 h 1396"/>
                <a:gd name="T32" fmla="*/ 1189 w 1395"/>
                <a:gd name="T33" fmla="*/ 410 h 1396"/>
                <a:gd name="T34" fmla="*/ 1080 w 1395"/>
                <a:gd name="T35" fmla="*/ 274 h 1396"/>
                <a:gd name="T36" fmla="*/ 932 w 1395"/>
                <a:gd name="T37" fmla="*/ 178 h 1396"/>
                <a:gd name="T38" fmla="*/ 760 w 1395"/>
                <a:gd name="T39" fmla="*/ 132 h 1396"/>
                <a:gd name="T40" fmla="*/ 765 w 1395"/>
                <a:gd name="T41" fmla="*/ 4 h 1396"/>
                <a:gd name="T42" fmla="*/ 955 w 1395"/>
                <a:gd name="T43" fmla="*/ 49 h 1396"/>
                <a:gd name="T44" fmla="*/ 1120 w 1395"/>
                <a:gd name="T45" fmla="*/ 142 h 1396"/>
                <a:gd name="T46" fmla="*/ 1253 w 1395"/>
                <a:gd name="T47" fmla="*/ 276 h 1396"/>
                <a:gd name="T48" fmla="*/ 1347 w 1395"/>
                <a:gd name="T49" fmla="*/ 441 h 1396"/>
                <a:gd name="T50" fmla="*/ 1392 w 1395"/>
                <a:gd name="T51" fmla="*/ 631 h 1396"/>
                <a:gd name="T52" fmla="*/ 1384 w 1395"/>
                <a:gd name="T53" fmla="*/ 830 h 1396"/>
                <a:gd name="T54" fmla="*/ 1321 w 1395"/>
                <a:gd name="T55" fmla="*/ 1013 h 1396"/>
                <a:gd name="T56" fmla="*/ 1213 w 1395"/>
                <a:gd name="T57" fmla="*/ 1168 h 1396"/>
                <a:gd name="T58" fmla="*/ 1068 w 1395"/>
                <a:gd name="T59" fmla="*/ 1289 h 1396"/>
                <a:gd name="T60" fmla="*/ 894 w 1395"/>
                <a:gd name="T61" fmla="*/ 1368 h 1396"/>
                <a:gd name="T62" fmla="*/ 698 w 1395"/>
                <a:gd name="T63" fmla="*/ 1396 h 1396"/>
                <a:gd name="T64" fmla="*/ 502 w 1395"/>
                <a:gd name="T65" fmla="*/ 1368 h 1396"/>
                <a:gd name="T66" fmla="*/ 328 w 1395"/>
                <a:gd name="T67" fmla="*/ 1289 h 1396"/>
                <a:gd name="T68" fmla="*/ 182 w 1395"/>
                <a:gd name="T69" fmla="*/ 1168 h 1396"/>
                <a:gd name="T70" fmla="*/ 75 w 1395"/>
                <a:gd name="T71" fmla="*/ 1013 h 1396"/>
                <a:gd name="T72" fmla="*/ 13 w 1395"/>
                <a:gd name="T73" fmla="*/ 830 h 1396"/>
                <a:gd name="T74" fmla="*/ 3 w 1395"/>
                <a:gd name="T75" fmla="*/ 631 h 1396"/>
                <a:gd name="T76" fmla="*/ 49 w 1395"/>
                <a:gd name="T77" fmla="*/ 441 h 1396"/>
                <a:gd name="T78" fmla="*/ 142 w 1395"/>
                <a:gd name="T79" fmla="*/ 276 h 1396"/>
                <a:gd name="T80" fmla="*/ 275 w 1395"/>
                <a:gd name="T81" fmla="*/ 142 h 1396"/>
                <a:gd name="T82" fmla="*/ 442 w 1395"/>
                <a:gd name="T83" fmla="*/ 49 h 1396"/>
                <a:gd name="T84" fmla="*/ 630 w 1395"/>
                <a:gd name="T85" fmla="*/ 4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5" h="1396">
                  <a:moveTo>
                    <a:pt x="698" y="128"/>
                  </a:moveTo>
                  <a:lnTo>
                    <a:pt x="636" y="132"/>
                  </a:lnTo>
                  <a:lnTo>
                    <a:pt x="575" y="141"/>
                  </a:lnTo>
                  <a:lnTo>
                    <a:pt x="517" y="157"/>
                  </a:lnTo>
                  <a:lnTo>
                    <a:pt x="463" y="178"/>
                  </a:lnTo>
                  <a:lnTo>
                    <a:pt x="411" y="206"/>
                  </a:lnTo>
                  <a:lnTo>
                    <a:pt x="362" y="238"/>
                  </a:lnTo>
                  <a:lnTo>
                    <a:pt x="316" y="274"/>
                  </a:lnTo>
                  <a:lnTo>
                    <a:pt x="275" y="316"/>
                  </a:lnTo>
                  <a:lnTo>
                    <a:pt x="238" y="362"/>
                  </a:lnTo>
                  <a:lnTo>
                    <a:pt x="206" y="410"/>
                  </a:lnTo>
                  <a:lnTo>
                    <a:pt x="178" y="462"/>
                  </a:lnTo>
                  <a:lnTo>
                    <a:pt x="157" y="518"/>
                  </a:lnTo>
                  <a:lnTo>
                    <a:pt x="141" y="575"/>
                  </a:lnTo>
                  <a:lnTo>
                    <a:pt x="131" y="636"/>
                  </a:lnTo>
                  <a:lnTo>
                    <a:pt x="128" y="698"/>
                  </a:lnTo>
                  <a:lnTo>
                    <a:pt x="131" y="760"/>
                  </a:lnTo>
                  <a:lnTo>
                    <a:pt x="141" y="820"/>
                  </a:lnTo>
                  <a:lnTo>
                    <a:pt x="157" y="878"/>
                  </a:lnTo>
                  <a:lnTo>
                    <a:pt x="178" y="933"/>
                  </a:lnTo>
                  <a:lnTo>
                    <a:pt x="206" y="985"/>
                  </a:lnTo>
                  <a:lnTo>
                    <a:pt x="238" y="1034"/>
                  </a:lnTo>
                  <a:lnTo>
                    <a:pt x="275" y="1080"/>
                  </a:lnTo>
                  <a:lnTo>
                    <a:pt x="316" y="1120"/>
                  </a:lnTo>
                  <a:lnTo>
                    <a:pt x="362" y="1158"/>
                  </a:lnTo>
                  <a:lnTo>
                    <a:pt x="411" y="1190"/>
                  </a:lnTo>
                  <a:lnTo>
                    <a:pt x="463" y="1216"/>
                  </a:lnTo>
                  <a:lnTo>
                    <a:pt x="517" y="1239"/>
                  </a:lnTo>
                  <a:lnTo>
                    <a:pt x="575" y="1255"/>
                  </a:lnTo>
                  <a:lnTo>
                    <a:pt x="636" y="1264"/>
                  </a:lnTo>
                  <a:lnTo>
                    <a:pt x="698" y="1268"/>
                  </a:lnTo>
                  <a:lnTo>
                    <a:pt x="760" y="1264"/>
                  </a:lnTo>
                  <a:lnTo>
                    <a:pt x="819" y="1255"/>
                  </a:lnTo>
                  <a:lnTo>
                    <a:pt x="878" y="1239"/>
                  </a:lnTo>
                  <a:lnTo>
                    <a:pt x="932" y="1216"/>
                  </a:lnTo>
                  <a:lnTo>
                    <a:pt x="985" y="1190"/>
                  </a:lnTo>
                  <a:lnTo>
                    <a:pt x="1034" y="1158"/>
                  </a:lnTo>
                  <a:lnTo>
                    <a:pt x="1080" y="1120"/>
                  </a:lnTo>
                  <a:lnTo>
                    <a:pt x="1120" y="1080"/>
                  </a:lnTo>
                  <a:lnTo>
                    <a:pt x="1157" y="1034"/>
                  </a:lnTo>
                  <a:lnTo>
                    <a:pt x="1189" y="985"/>
                  </a:lnTo>
                  <a:lnTo>
                    <a:pt x="1217" y="933"/>
                  </a:lnTo>
                  <a:lnTo>
                    <a:pt x="1238" y="878"/>
                  </a:lnTo>
                  <a:lnTo>
                    <a:pt x="1254" y="820"/>
                  </a:lnTo>
                  <a:lnTo>
                    <a:pt x="1264" y="760"/>
                  </a:lnTo>
                  <a:lnTo>
                    <a:pt x="1267" y="698"/>
                  </a:lnTo>
                  <a:lnTo>
                    <a:pt x="1264" y="636"/>
                  </a:lnTo>
                  <a:lnTo>
                    <a:pt x="1254" y="575"/>
                  </a:lnTo>
                  <a:lnTo>
                    <a:pt x="1238" y="518"/>
                  </a:lnTo>
                  <a:lnTo>
                    <a:pt x="1217" y="462"/>
                  </a:lnTo>
                  <a:lnTo>
                    <a:pt x="1189" y="410"/>
                  </a:lnTo>
                  <a:lnTo>
                    <a:pt x="1157" y="362"/>
                  </a:lnTo>
                  <a:lnTo>
                    <a:pt x="1120" y="316"/>
                  </a:lnTo>
                  <a:lnTo>
                    <a:pt x="1080" y="274"/>
                  </a:lnTo>
                  <a:lnTo>
                    <a:pt x="1034" y="238"/>
                  </a:lnTo>
                  <a:lnTo>
                    <a:pt x="985" y="206"/>
                  </a:lnTo>
                  <a:lnTo>
                    <a:pt x="932" y="178"/>
                  </a:lnTo>
                  <a:lnTo>
                    <a:pt x="878" y="157"/>
                  </a:lnTo>
                  <a:lnTo>
                    <a:pt x="819" y="141"/>
                  </a:lnTo>
                  <a:lnTo>
                    <a:pt x="760" y="132"/>
                  </a:lnTo>
                  <a:lnTo>
                    <a:pt x="698" y="128"/>
                  </a:lnTo>
                  <a:close/>
                  <a:moveTo>
                    <a:pt x="698" y="0"/>
                  </a:moveTo>
                  <a:lnTo>
                    <a:pt x="765" y="4"/>
                  </a:lnTo>
                  <a:lnTo>
                    <a:pt x="830" y="13"/>
                  </a:lnTo>
                  <a:lnTo>
                    <a:pt x="894" y="28"/>
                  </a:lnTo>
                  <a:lnTo>
                    <a:pt x="955" y="49"/>
                  </a:lnTo>
                  <a:lnTo>
                    <a:pt x="1012" y="75"/>
                  </a:lnTo>
                  <a:lnTo>
                    <a:pt x="1068" y="106"/>
                  </a:lnTo>
                  <a:lnTo>
                    <a:pt x="1120" y="142"/>
                  </a:lnTo>
                  <a:lnTo>
                    <a:pt x="1168" y="183"/>
                  </a:lnTo>
                  <a:lnTo>
                    <a:pt x="1213" y="228"/>
                  </a:lnTo>
                  <a:lnTo>
                    <a:pt x="1253" y="276"/>
                  </a:lnTo>
                  <a:lnTo>
                    <a:pt x="1290" y="328"/>
                  </a:lnTo>
                  <a:lnTo>
                    <a:pt x="1321" y="383"/>
                  </a:lnTo>
                  <a:lnTo>
                    <a:pt x="1347" y="441"/>
                  </a:lnTo>
                  <a:lnTo>
                    <a:pt x="1368" y="502"/>
                  </a:lnTo>
                  <a:lnTo>
                    <a:pt x="1384" y="566"/>
                  </a:lnTo>
                  <a:lnTo>
                    <a:pt x="1392" y="631"/>
                  </a:lnTo>
                  <a:lnTo>
                    <a:pt x="1395" y="698"/>
                  </a:lnTo>
                  <a:lnTo>
                    <a:pt x="1392" y="765"/>
                  </a:lnTo>
                  <a:lnTo>
                    <a:pt x="1384" y="830"/>
                  </a:lnTo>
                  <a:lnTo>
                    <a:pt x="1368" y="893"/>
                  </a:lnTo>
                  <a:lnTo>
                    <a:pt x="1347" y="954"/>
                  </a:lnTo>
                  <a:lnTo>
                    <a:pt x="1321" y="1013"/>
                  </a:lnTo>
                  <a:lnTo>
                    <a:pt x="1290" y="1068"/>
                  </a:lnTo>
                  <a:lnTo>
                    <a:pt x="1253" y="1119"/>
                  </a:lnTo>
                  <a:lnTo>
                    <a:pt x="1213" y="1168"/>
                  </a:lnTo>
                  <a:lnTo>
                    <a:pt x="1168" y="1213"/>
                  </a:lnTo>
                  <a:lnTo>
                    <a:pt x="1120" y="1254"/>
                  </a:lnTo>
                  <a:lnTo>
                    <a:pt x="1068" y="1289"/>
                  </a:lnTo>
                  <a:lnTo>
                    <a:pt x="1012" y="1321"/>
                  </a:lnTo>
                  <a:lnTo>
                    <a:pt x="955" y="1346"/>
                  </a:lnTo>
                  <a:lnTo>
                    <a:pt x="894" y="1368"/>
                  </a:lnTo>
                  <a:lnTo>
                    <a:pt x="830" y="1383"/>
                  </a:lnTo>
                  <a:lnTo>
                    <a:pt x="765" y="1392"/>
                  </a:lnTo>
                  <a:lnTo>
                    <a:pt x="698" y="1396"/>
                  </a:lnTo>
                  <a:lnTo>
                    <a:pt x="630" y="1392"/>
                  </a:lnTo>
                  <a:lnTo>
                    <a:pt x="565" y="1383"/>
                  </a:lnTo>
                  <a:lnTo>
                    <a:pt x="502" y="1368"/>
                  </a:lnTo>
                  <a:lnTo>
                    <a:pt x="442" y="1346"/>
                  </a:lnTo>
                  <a:lnTo>
                    <a:pt x="383" y="1321"/>
                  </a:lnTo>
                  <a:lnTo>
                    <a:pt x="328" y="1289"/>
                  </a:lnTo>
                  <a:lnTo>
                    <a:pt x="275" y="1254"/>
                  </a:lnTo>
                  <a:lnTo>
                    <a:pt x="227" y="1213"/>
                  </a:lnTo>
                  <a:lnTo>
                    <a:pt x="182" y="1168"/>
                  </a:lnTo>
                  <a:lnTo>
                    <a:pt x="142" y="1119"/>
                  </a:lnTo>
                  <a:lnTo>
                    <a:pt x="107" y="1068"/>
                  </a:lnTo>
                  <a:lnTo>
                    <a:pt x="75" y="1013"/>
                  </a:lnTo>
                  <a:lnTo>
                    <a:pt x="49" y="954"/>
                  </a:lnTo>
                  <a:lnTo>
                    <a:pt x="28" y="893"/>
                  </a:lnTo>
                  <a:lnTo>
                    <a:pt x="13" y="830"/>
                  </a:lnTo>
                  <a:lnTo>
                    <a:pt x="3" y="765"/>
                  </a:lnTo>
                  <a:lnTo>
                    <a:pt x="0" y="698"/>
                  </a:lnTo>
                  <a:lnTo>
                    <a:pt x="3" y="631"/>
                  </a:lnTo>
                  <a:lnTo>
                    <a:pt x="13" y="566"/>
                  </a:lnTo>
                  <a:lnTo>
                    <a:pt x="28" y="502"/>
                  </a:lnTo>
                  <a:lnTo>
                    <a:pt x="49" y="441"/>
                  </a:lnTo>
                  <a:lnTo>
                    <a:pt x="75" y="383"/>
                  </a:lnTo>
                  <a:lnTo>
                    <a:pt x="107" y="328"/>
                  </a:lnTo>
                  <a:lnTo>
                    <a:pt x="142" y="276"/>
                  </a:lnTo>
                  <a:lnTo>
                    <a:pt x="182" y="228"/>
                  </a:lnTo>
                  <a:lnTo>
                    <a:pt x="227" y="183"/>
                  </a:lnTo>
                  <a:lnTo>
                    <a:pt x="275" y="142"/>
                  </a:lnTo>
                  <a:lnTo>
                    <a:pt x="328" y="106"/>
                  </a:lnTo>
                  <a:lnTo>
                    <a:pt x="383" y="75"/>
                  </a:lnTo>
                  <a:lnTo>
                    <a:pt x="442" y="49"/>
                  </a:lnTo>
                  <a:lnTo>
                    <a:pt x="502" y="28"/>
                  </a:lnTo>
                  <a:lnTo>
                    <a:pt x="565" y="13"/>
                  </a:lnTo>
                  <a:lnTo>
                    <a:pt x="630" y="4"/>
                  </a:lnTo>
                  <a:lnTo>
                    <a:pt x="6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8035" y="-717"/>
              <a:ext cx="47" cy="47"/>
            </a:xfrm>
            <a:custGeom>
              <a:avLst/>
              <a:gdLst>
                <a:gd name="T0" fmla="*/ 405 w 469"/>
                <a:gd name="T1" fmla="*/ 0 h 468"/>
                <a:gd name="T2" fmla="*/ 425 w 469"/>
                <a:gd name="T3" fmla="*/ 3 h 468"/>
                <a:gd name="T4" fmla="*/ 443 w 469"/>
                <a:gd name="T5" fmla="*/ 11 h 468"/>
                <a:gd name="T6" fmla="*/ 456 w 469"/>
                <a:gd name="T7" fmla="*/ 25 h 468"/>
                <a:gd name="T8" fmla="*/ 465 w 469"/>
                <a:gd name="T9" fmla="*/ 42 h 468"/>
                <a:gd name="T10" fmla="*/ 469 w 469"/>
                <a:gd name="T11" fmla="*/ 63 h 468"/>
                <a:gd name="T12" fmla="*/ 467 w 469"/>
                <a:gd name="T13" fmla="*/ 80 h 468"/>
                <a:gd name="T14" fmla="*/ 460 w 469"/>
                <a:gd name="T15" fmla="*/ 96 h 468"/>
                <a:gd name="T16" fmla="*/ 449 w 469"/>
                <a:gd name="T17" fmla="*/ 108 h 468"/>
                <a:gd name="T18" fmla="*/ 437 w 469"/>
                <a:gd name="T19" fmla="*/ 118 h 468"/>
                <a:gd name="T20" fmla="*/ 422 w 469"/>
                <a:gd name="T21" fmla="*/ 124 h 468"/>
                <a:gd name="T22" fmla="*/ 405 w 469"/>
                <a:gd name="T23" fmla="*/ 127 h 468"/>
                <a:gd name="T24" fmla="*/ 364 w 469"/>
                <a:gd name="T25" fmla="*/ 130 h 468"/>
                <a:gd name="T26" fmla="*/ 325 w 469"/>
                <a:gd name="T27" fmla="*/ 138 h 468"/>
                <a:gd name="T28" fmla="*/ 288 w 469"/>
                <a:gd name="T29" fmla="*/ 153 h 468"/>
                <a:gd name="T30" fmla="*/ 254 w 469"/>
                <a:gd name="T31" fmla="*/ 171 h 468"/>
                <a:gd name="T32" fmla="*/ 223 w 469"/>
                <a:gd name="T33" fmla="*/ 195 h 468"/>
                <a:gd name="T34" fmla="*/ 196 w 469"/>
                <a:gd name="T35" fmla="*/ 223 h 468"/>
                <a:gd name="T36" fmla="*/ 172 w 469"/>
                <a:gd name="T37" fmla="*/ 254 h 468"/>
                <a:gd name="T38" fmla="*/ 154 w 469"/>
                <a:gd name="T39" fmla="*/ 288 h 468"/>
                <a:gd name="T40" fmla="*/ 140 w 469"/>
                <a:gd name="T41" fmla="*/ 324 h 468"/>
                <a:gd name="T42" fmla="*/ 131 w 469"/>
                <a:gd name="T43" fmla="*/ 363 h 468"/>
                <a:gd name="T44" fmla="*/ 128 w 469"/>
                <a:gd name="T45" fmla="*/ 404 h 468"/>
                <a:gd name="T46" fmla="*/ 125 w 469"/>
                <a:gd name="T47" fmla="*/ 421 h 468"/>
                <a:gd name="T48" fmla="*/ 119 w 469"/>
                <a:gd name="T49" fmla="*/ 436 h 468"/>
                <a:gd name="T50" fmla="*/ 109 w 469"/>
                <a:gd name="T51" fmla="*/ 449 h 468"/>
                <a:gd name="T52" fmla="*/ 96 w 469"/>
                <a:gd name="T53" fmla="*/ 459 h 468"/>
                <a:gd name="T54" fmla="*/ 81 w 469"/>
                <a:gd name="T55" fmla="*/ 466 h 468"/>
                <a:gd name="T56" fmla="*/ 64 w 469"/>
                <a:gd name="T57" fmla="*/ 468 h 468"/>
                <a:gd name="T58" fmla="*/ 44 w 469"/>
                <a:gd name="T59" fmla="*/ 465 h 468"/>
                <a:gd name="T60" fmla="*/ 26 w 469"/>
                <a:gd name="T61" fmla="*/ 455 h 468"/>
                <a:gd name="T62" fmla="*/ 12 w 469"/>
                <a:gd name="T63" fmla="*/ 441 h 468"/>
                <a:gd name="T64" fmla="*/ 4 w 469"/>
                <a:gd name="T65" fmla="*/ 424 h 468"/>
                <a:gd name="T66" fmla="*/ 0 w 469"/>
                <a:gd name="T67" fmla="*/ 404 h 468"/>
                <a:gd name="T68" fmla="*/ 4 w 469"/>
                <a:gd name="T69" fmla="*/ 353 h 468"/>
                <a:gd name="T70" fmla="*/ 12 w 469"/>
                <a:gd name="T71" fmla="*/ 305 h 468"/>
                <a:gd name="T72" fmla="*/ 27 w 469"/>
                <a:gd name="T73" fmla="*/ 258 h 468"/>
                <a:gd name="T74" fmla="*/ 47 w 469"/>
                <a:gd name="T75" fmla="*/ 214 h 468"/>
                <a:gd name="T76" fmla="*/ 73 w 469"/>
                <a:gd name="T77" fmla="*/ 172 h 468"/>
                <a:gd name="T78" fmla="*/ 103 w 469"/>
                <a:gd name="T79" fmla="*/ 135 h 468"/>
                <a:gd name="T80" fmla="*/ 136 w 469"/>
                <a:gd name="T81" fmla="*/ 101 h 468"/>
                <a:gd name="T82" fmla="*/ 173 w 469"/>
                <a:gd name="T83" fmla="*/ 72 h 468"/>
                <a:gd name="T84" fmla="*/ 215 w 469"/>
                <a:gd name="T85" fmla="*/ 47 h 468"/>
                <a:gd name="T86" fmla="*/ 259 w 469"/>
                <a:gd name="T87" fmla="*/ 26 h 468"/>
                <a:gd name="T88" fmla="*/ 305 w 469"/>
                <a:gd name="T89" fmla="*/ 11 h 468"/>
                <a:gd name="T90" fmla="*/ 355 w 469"/>
                <a:gd name="T91" fmla="*/ 3 h 468"/>
                <a:gd name="T92" fmla="*/ 405 w 469"/>
                <a:gd name="T9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9" h="468">
                  <a:moveTo>
                    <a:pt x="405" y="0"/>
                  </a:moveTo>
                  <a:lnTo>
                    <a:pt x="425" y="3"/>
                  </a:lnTo>
                  <a:lnTo>
                    <a:pt x="443" y="11"/>
                  </a:lnTo>
                  <a:lnTo>
                    <a:pt x="456" y="25"/>
                  </a:lnTo>
                  <a:lnTo>
                    <a:pt x="465" y="42"/>
                  </a:lnTo>
                  <a:lnTo>
                    <a:pt x="469" y="63"/>
                  </a:lnTo>
                  <a:lnTo>
                    <a:pt x="467" y="80"/>
                  </a:lnTo>
                  <a:lnTo>
                    <a:pt x="460" y="96"/>
                  </a:lnTo>
                  <a:lnTo>
                    <a:pt x="449" y="108"/>
                  </a:lnTo>
                  <a:lnTo>
                    <a:pt x="437" y="118"/>
                  </a:lnTo>
                  <a:lnTo>
                    <a:pt x="422" y="124"/>
                  </a:lnTo>
                  <a:lnTo>
                    <a:pt x="405" y="127"/>
                  </a:lnTo>
                  <a:lnTo>
                    <a:pt x="364" y="130"/>
                  </a:lnTo>
                  <a:lnTo>
                    <a:pt x="325" y="138"/>
                  </a:lnTo>
                  <a:lnTo>
                    <a:pt x="288" y="153"/>
                  </a:lnTo>
                  <a:lnTo>
                    <a:pt x="254" y="171"/>
                  </a:lnTo>
                  <a:lnTo>
                    <a:pt x="223" y="195"/>
                  </a:lnTo>
                  <a:lnTo>
                    <a:pt x="196" y="223"/>
                  </a:lnTo>
                  <a:lnTo>
                    <a:pt x="172" y="254"/>
                  </a:lnTo>
                  <a:lnTo>
                    <a:pt x="154" y="288"/>
                  </a:lnTo>
                  <a:lnTo>
                    <a:pt x="140" y="324"/>
                  </a:lnTo>
                  <a:lnTo>
                    <a:pt x="131" y="363"/>
                  </a:lnTo>
                  <a:lnTo>
                    <a:pt x="128" y="404"/>
                  </a:lnTo>
                  <a:lnTo>
                    <a:pt x="125" y="421"/>
                  </a:lnTo>
                  <a:lnTo>
                    <a:pt x="119" y="436"/>
                  </a:lnTo>
                  <a:lnTo>
                    <a:pt x="109" y="449"/>
                  </a:lnTo>
                  <a:lnTo>
                    <a:pt x="96" y="459"/>
                  </a:lnTo>
                  <a:lnTo>
                    <a:pt x="81" y="466"/>
                  </a:lnTo>
                  <a:lnTo>
                    <a:pt x="64" y="468"/>
                  </a:lnTo>
                  <a:lnTo>
                    <a:pt x="44" y="465"/>
                  </a:lnTo>
                  <a:lnTo>
                    <a:pt x="26" y="455"/>
                  </a:lnTo>
                  <a:lnTo>
                    <a:pt x="12" y="441"/>
                  </a:lnTo>
                  <a:lnTo>
                    <a:pt x="4" y="424"/>
                  </a:lnTo>
                  <a:lnTo>
                    <a:pt x="0" y="404"/>
                  </a:lnTo>
                  <a:lnTo>
                    <a:pt x="4" y="353"/>
                  </a:lnTo>
                  <a:lnTo>
                    <a:pt x="12" y="305"/>
                  </a:lnTo>
                  <a:lnTo>
                    <a:pt x="27" y="258"/>
                  </a:lnTo>
                  <a:lnTo>
                    <a:pt x="47" y="214"/>
                  </a:lnTo>
                  <a:lnTo>
                    <a:pt x="73" y="172"/>
                  </a:lnTo>
                  <a:lnTo>
                    <a:pt x="103" y="135"/>
                  </a:lnTo>
                  <a:lnTo>
                    <a:pt x="136" y="101"/>
                  </a:lnTo>
                  <a:lnTo>
                    <a:pt x="173" y="72"/>
                  </a:lnTo>
                  <a:lnTo>
                    <a:pt x="215" y="47"/>
                  </a:lnTo>
                  <a:lnTo>
                    <a:pt x="259" y="26"/>
                  </a:lnTo>
                  <a:lnTo>
                    <a:pt x="305" y="11"/>
                  </a:lnTo>
                  <a:lnTo>
                    <a:pt x="355" y="3"/>
                  </a:lnTo>
                  <a:lnTo>
                    <a:pt x="4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8151" y="-756"/>
              <a:ext cx="39" cy="18"/>
            </a:xfrm>
            <a:custGeom>
              <a:avLst/>
              <a:gdLst>
                <a:gd name="T0" fmla="*/ 63 w 393"/>
                <a:gd name="T1" fmla="*/ 0 h 179"/>
                <a:gd name="T2" fmla="*/ 329 w 393"/>
                <a:gd name="T3" fmla="*/ 0 h 179"/>
                <a:gd name="T4" fmla="*/ 350 w 393"/>
                <a:gd name="T5" fmla="*/ 4 h 179"/>
                <a:gd name="T6" fmla="*/ 368 w 393"/>
                <a:gd name="T7" fmla="*/ 13 h 179"/>
                <a:gd name="T8" fmla="*/ 382 w 393"/>
                <a:gd name="T9" fmla="*/ 27 h 179"/>
                <a:gd name="T10" fmla="*/ 390 w 393"/>
                <a:gd name="T11" fmla="*/ 45 h 179"/>
                <a:gd name="T12" fmla="*/ 393 w 393"/>
                <a:gd name="T13" fmla="*/ 64 h 179"/>
                <a:gd name="T14" fmla="*/ 393 w 393"/>
                <a:gd name="T15" fmla="*/ 115 h 179"/>
                <a:gd name="T16" fmla="*/ 391 w 393"/>
                <a:gd name="T17" fmla="*/ 132 h 179"/>
                <a:gd name="T18" fmla="*/ 385 w 393"/>
                <a:gd name="T19" fmla="*/ 147 h 179"/>
                <a:gd name="T20" fmla="*/ 375 w 393"/>
                <a:gd name="T21" fmla="*/ 160 h 179"/>
                <a:gd name="T22" fmla="*/ 361 w 393"/>
                <a:gd name="T23" fmla="*/ 171 h 179"/>
                <a:gd name="T24" fmla="*/ 346 w 393"/>
                <a:gd name="T25" fmla="*/ 177 h 179"/>
                <a:gd name="T26" fmla="*/ 329 w 393"/>
                <a:gd name="T27" fmla="*/ 179 h 179"/>
                <a:gd name="T28" fmla="*/ 63 w 393"/>
                <a:gd name="T29" fmla="*/ 179 h 179"/>
                <a:gd name="T30" fmla="*/ 46 w 393"/>
                <a:gd name="T31" fmla="*/ 177 h 179"/>
                <a:gd name="T32" fmla="*/ 31 w 393"/>
                <a:gd name="T33" fmla="*/ 171 h 179"/>
                <a:gd name="T34" fmla="*/ 18 w 393"/>
                <a:gd name="T35" fmla="*/ 160 h 179"/>
                <a:gd name="T36" fmla="*/ 8 w 393"/>
                <a:gd name="T37" fmla="*/ 147 h 179"/>
                <a:gd name="T38" fmla="*/ 2 w 393"/>
                <a:gd name="T39" fmla="*/ 132 h 179"/>
                <a:gd name="T40" fmla="*/ 0 w 393"/>
                <a:gd name="T41" fmla="*/ 115 h 179"/>
                <a:gd name="T42" fmla="*/ 0 w 393"/>
                <a:gd name="T43" fmla="*/ 64 h 179"/>
                <a:gd name="T44" fmla="*/ 2 w 393"/>
                <a:gd name="T45" fmla="*/ 48 h 179"/>
                <a:gd name="T46" fmla="*/ 8 w 393"/>
                <a:gd name="T47" fmla="*/ 32 h 179"/>
                <a:gd name="T48" fmla="*/ 18 w 393"/>
                <a:gd name="T49" fmla="*/ 19 h 179"/>
                <a:gd name="T50" fmla="*/ 31 w 393"/>
                <a:gd name="T51" fmla="*/ 10 h 179"/>
                <a:gd name="T52" fmla="*/ 46 w 393"/>
                <a:gd name="T53" fmla="*/ 3 h 179"/>
                <a:gd name="T54" fmla="*/ 63 w 393"/>
                <a:gd name="T5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3" h="179">
                  <a:moveTo>
                    <a:pt x="63" y="0"/>
                  </a:moveTo>
                  <a:lnTo>
                    <a:pt x="329" y="0"/>
                  </a:lnTo>
                  <a:lnTo>
                    <a:pt x="350" y="4"/>
                  </a:lnTo>
                  <a:lnTo>
                    <a:pt x="368" y="13"/>
                  </a:lnTo>
                  <a:lnTo>
                    <a:pt x="382" y="27"/>
                  </a:lnTo>
                  <a:lnTo>
                    <a:pt x="390" y="45"/>
                  </a:lnTo>
                  <a:lnTo>
                    <a:pt x="393" y="64"/>
                  </a:lnTo>
                  <a:lnTo>
                    <a:pt x="393" y="115"/>
                  </a:lnTo>
                  <a:lnTo>
                    <a:pt x="391" y="132"/>
                  </a:lnTo>
                  <a:lnTo>
                    <a:pt x="385" y="147"/>
                  </a:lnTo>
                  <a:lnTo>
                    <a:pt x="375" y="160"/>
                  </a:lnTo>
                  <a:lnTo>
                    <a:pt x="361" y="171"/>
                  </a:lnTo>
                  <a:lnTo>
                    <a:pt x="346" y="177"/>
                  </a:lnTo>
                  <a:lnTo>
                    <a:pt x="329" y="179"/>
                  </a:lnTo>
                  <a:lnTo>
                    <a:pt x="63" y="179"/>
                  </a:lnTo>
                  <a:lnTo>
                    <a:pt x="46" y="177"/>
                  </a:lnTo>
                  <a:lnTo>
                    <a:pt x="31" y="171"/>
                  </a:lnTo>
                  <a:lnTo>
                    <a:pt x="18" y="160"/>
                  </a:lnTo>
                  <a:lnTo>
                    <a:pt x="8" y="147"/>
                  </a:lnTo>
                  <a:lnTo>
                    <a:pt x="2" y="132"/>
                  </a:lnTo>
                  <a:lnTo>
                    <a:pt x="0" y="115"/>
                  </a:lnTo>
                  <a:lnTo>
                    <a:pt x="0" y="64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10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7896" y="-753"/>
              <a:ext cx="41" cy="154"/>
            </a:xfrm>
            <a:custGeom>
              <a:avLst/>
              <a:gdLst>
                <a:gd name="T0" fmla="*/ 64 w 409"/>
                <a:gd name="T1" fmla="*/ 0 h 1541"/>
                <a:gd name="T2" fmla="*/ 345 w 409"/>
                <a:gd name="T3" fmla="*/ 0 h 1541"/>
                <a:gd name="T4" fmla="*/ 362 w 409"/>
                <a:gd name="T5" fmla="*/ 2 h 1541"/>
                <a:gd name="T6" fmla="*/ 378 w 409"/>
                <a:gd name="T7" fmla="*/ 8 h 1541"/>
                <a:gd name="T8" fmla="*/ 391 w 409"/>
                <a:gd name="T9" fmla="*/ 19 h 1541"/>
                <a:gd name="T10" fmla="*/ 401 w 409"/>
                <a:gd name="T11" fmla="*/ 32 h 1541"/>
                <a:gd name="T12" fmla="*/ 407 w 409"/>
                <a:gd name="T13" fmla="*/ 47 h 1541"/>
                <a:gd name="T14" fmla="*/ 409 w 409"/>
                <a:gd name="T15" fmla="*/ 64 h 1541"/>
                <a:gd name="T16" fmla="*/ 409 w 409"/>
                <a:gd name="T17" fmla="*/ 1477 h 1541"/>
                <a:gd name="T18" fmla="*/ 407 w 409"/>
                <a:gd name="T19" fmla="*/ 1494 h 1541"/>
                <a:gd name="T20" fmla="*/ 401 w 409"/>
                <a:gd name="T21" fmla="*/ 1509 h 1541"/>
                <a:gd name="T22" fmla="*/ 391 w 409"/>
                <a:gd name="T23" fmla="*/ 1523 h 1541"/>
                <a:gd name="T24" fmla="*/ 378 w 409"/>
                <a:gd name="T25" fmla="*/ 1532 h 1541"/>
                <a:gd name="T26" fmla="*/ 362 w 409"/>
                <a:gd name="T27" fmla="*/ 1539 h 1541"/>
                <a:gd name="T28" fmla="*/ 345 w 409"/>
                <a:gd name="T29" fmla="*/ 1541 h 1541"/>
                <a:gd name="T30" fmla="*/ 64 w 409"/>
                <a:gd name="T31" fmla="*/ 1541 h 1541"/>
                <a:gd name="T32" fmla="*/ 47 w 409"/>
                <a:gd name="T33" fmla="*/ 1539 h 1541"/>
                <a:gd name="T34" fmla="*/ 32 w 409"/>
                <a:gd name="T35" fmla="*/ 1532 h 1541"/>
                <a:gd name="T36" fmla="*/ 19 w 409"/>
                <a:gd name="T37" fmla="*/ 1523 h 1541"/>
                <a:gd name="T38" fmla="*/ 8 w 409"/>
                <a:gd name="T39" fmla="*/ 1509 h 1541"/>
                <a:gd name="T40" fmla="*/ 2 w 409"/>
                <a:gd name="T41" fmla="*/ 1494 h 1541"/>
                <a:gd name="T42" fmla="*/ 0 w 409"/>
                <a:gd name="T43" fmla="*/ 1477 h 1541"/>
                <a:gd name="T44" fmla="*/ 2 w 409"/>
                <a:gd name="T45" fmla="*/ 1460 h 1541"/>
                <a:gd name="T46" fmla="*/ 8 w 409"/>
                <a:gd name="T47" fmla="*/ 1445 h 1541"/>
                <a:gd name="T48" fmla="*/ 19 w 409"/>
                <a:gd name="T49" fmla="*/ 1432 h 1541"/>
                <a:gd name="T50" fmla="*/ 32 w 409"/>
                <a:gd name="T51" fmla="*/ 1421 h 1541"/>
                <a:gd name="T52" fmla="*/ 47 w 409"/>
                <a:gd name="T53" fmla="*/ 1415 h 1541"/>
                <a:gd name="T54" fmla="*/ 64 w 409"/>
                <a:gd name="T55" fmla="*/ 1413 h 1541"/>
                <a:gd name="T56" fmla="*/ 281 w 409"/>
                <a:gd name="T57" fmla="*/ 1413 h 1541"/>
                <a:gd name="T58" fmla="*/ 281 w 409"/>
                <a:gd name="T59" fmla="*/ 128 h 1541"/>
                <a:gd name="T60" fmla="*/ 64 w 409"/>
                <a:gd name="T61" fmla="*/ 128 h 1541"/>
                <a:gd name="T62" fmla="*/ 43 w 409"/>
                <a:gd name="T63" fmla="*/ 124 h 1541"/>
                <a:gd name="T64" fmla="*/ 26 w 409"/>
                <a:gd name="T65" fmla="*/ 116 h 1541"/>
                <a:gd name="T66" fmla="*/ 12 w 409"/>
                <a:gd name="T67" fmla="*/ 102 h 1541"/>
                <a:gd name="T68" fmla="*/ 3 w 409"/>
                <a:gd name="T69" fmla="*/ 84 h 1541"/>
                <a:gd name="T70" fmla="*/ 0 w 409"/>
                <a:gd name="T71" fmla="*/ 64 h 1541"/>
                <a:gd name="T72" fmla="*/ 2 w 409"/>
                <a:gd name="T73" fmla="*/ 47 h 1541"/>
                <a:gd name="T74" fmla="*/ 8 w 409"/>
                <a:gd name="T75" fmla="*/ 32 h 1541"/>
                <a:gd name="T76" fmla="*/ 19 w 409"/>
                <a:gd name="T77" fmla="*/ 19 h 1541"/>
                <a:gd name="T78" fmla="*/ 32 w 409"/>
                <a:gd name="T79" fmla="*/ 8 h 1541"/>
                <a:gd name="T80" fmla="*/ 47 w 409"/>
                <a:gd name="T81" fmla="*/ 2 h 1541"/>
                <a:gd name="T82" fmla="*/ 64 w 409"/>
                <a:gd name="T83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09" h="1541">
                  <a:moveTo>
                    <a:pt x="64" y="0"/>
                  </a:moveTo>
                  <a:lnTo>
                    <a:pt x="345" y="0"/>
                  </a:lnTo>
                  <a:lnTo>
                    <a:pt x="362" y="2"/>
                  </a:lnTo>
                  <a:lnTo>
                    <a:pt x="378" y="8"/>
                  </a:lnTo>
                  <a:lnTo>
                    <a:pt x="391" y="19"/>
                  </a:lnTo>
                  <a:lnTo>
                    <a:pt x="401" y="32"/>
                  </a:lnTo>
                  <a:lnTo>
                    <a:pt x="407" y="47"/>
                  </a:lnTo>
                  <a:lnTo>
                    <a:pt x="409" y="64"/>
                  </a:lnTo>
                  <a:lnTo>
                    <a:pt x="409" y="1477"/>
                  </a:lnTo>
                  <a:lnTo>
                    <a:pt x="407" y="1494"/>
                  </a:lnTo>
                  <a:lnTo>
                    <a:pt x="401" y="1509"/>
                  </a:lnTo>
                  <a:lnTo>
                    <a:pt x="391" y="1523"/>
                  </a:lnTo>
                  <a:lnTo>
                    <a:pt x="378" y="1532"/>
                  </a:lnTo>
                  <a:lnTo>
                    <a:pt x="362" y="1539"/>
                  </a:lnTo>
                  <a:lnTo>
                    <a:pt x="345" y="1541"/>
                  </a:lnTo>
                  <a:lnTo>
                    <a:pt x="64" y="1541"/>
                  </a:lnTo>
                  <a:lnTo>
                    <a:pt x="47" y="1539"/>
                  </a:lnTo>
                  <a:lnTo>
                    <a:pt x="32" y="1532"/>
                  </a:lnTo>
                  <a:lnTo>
                    <a:pt x="19" y="1523"/>
                  </a:lnTo>
                  <a:lnTo>
                    <a:pt x="8" y="1509"/>
                  </a:lnTo>
                  <a:lnTo>
                    <a:pt x="2" y="1494"/>
                  </a:lnTo>
                  <a:lnTo>
                    <a:pt x="0" y="1477"/>
                  </a:lnTo>
                  <a:lnTo>
                    <a:pt x="2" y="1460"/>
                  </a:lnTo>
                  <a:lnTo>
                    <a:pt x="8" y="1445"/>
                  </a:lnTo>
                  <a:lnTo>
                    <a:pt x="19" y="1432"/>
                  </a:lnTo>
                  <a:lnTo>
                    <a:pt x="32" y="1421"/>
                  </a:lnTo>
                  <a:lnTo>
                    <a:pt x="47" y="1415"/>
                  </a:lnTo>
                  <a:lnTo>
                    <a:pt x="64" y="1413"/>
                  </a:lnTo>
                  <a:lnTo>
                    <a:pt x="281" y="1413"/>
                  </a:lnTo>
                  <a:lnTo>
                    <a:pt x="281" y="128"/>
                  </a:lnTo>
                  <a:lnTo>
                    <a:pt x="64" y="128"/>
                  </a:lnTo>
                  <a:lnTo>
                    <a:pt x="43" y="124"/>
                  </a:lnTo>
                  <a:lnTo>
                    <a:pt x="26" y="116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7896" y="-822"/>
              <a:ext cx="63" cy="33"/>
            </a:xfrm>
            <a:custGeom>
              <a:avLst/>
              <a:gdLst>
                <a:gd name="T0" fmla="*/ 64 w 626"/>
                <a:gd name="T1" fmla="*/ 0 h 335"/>
                <a:gd name="T2" fmla="*/ 562 w 626"/>
                <a:gd name="T3" fmla="*/ 0 h 335"/>
                <a:gd name="T4" fmla="*/ 582 w 626"/>
                <a:gd name="T5" fmla="*/ 3 h 335"/>
                <a:gd name="T6" fmla="*/ 599 w 626"/>
                <a:gd name="T7" fmla="*/ 12 h 335"/>
                <a:gd name="T8" fmla="*/ 613 w 626"/>
                <a:gd name="T9" fmla="*/ 26 h 335"/>
                <a:gd name="T10" fmla="*/ 623 w 626"/>
                <a:gd name="T11" fmla="*/ 43 h 335"/>
                <a:gd name="T12" fmla="*/ 626 w 626"/>
                <a:gd name="T13" fmla="*/ 64 h 335"/>
                <a:gd name="T14" fmla="*/ 626 w 626"/>
                <a:gd name="T15" fmla="*/ 271 h 335"/>
                <a:gd name="T16" fmla="*/ 623 w 626"/>
                <a:gd name="T17" fmla="*/ 291 h 335"/>
                <a:gd name="T18" fmla="*/ 613 w 626"/>
                <a:gd name="T19" fmla="*/ 308 h 335"/>
                <a:gd name="T20" fmla="*/ 599 w 626"/>
                <a:gd name="T21" fmla="*/ 322 h 335"/>
                <a:gd name="T22" fmla="*/ 582 w 626"/>
                <a:gd name="T23" fmla="*/ 331 h 335"/>
                <a:gd name="T24" fmla="*/ 562 w 626"/>
                <a:gd name="T25" fmla="*/ 335 h 335"/>
                <a:gd name="T26" fmla="*/ 542 w 626"/>
                <a:gd name="T27" fmla="*/ 331 h 335"/>
                <a:gd name="T28" fmla="*/ 523 w 626"/>
                <a:gd name="T29" fmla="*/ 322 h 335"/>
                <a:gd name="T30" fmla="*/ 510 w 626"/>
                <a:gd name="T31" fmla="*/ 308 h 335"/>
                <a:gd name="T32" fmla="*/ 501 w 626"/>
                <a:gd name="T33" fmla="*/ 291 h 335"/>
                <a:gd name="T34" fmla="*/ 498 w 626"/>
                <a:gd name="T35" fmla="*/ 271 h 335"/>
                <a:gd name="T36" fmla="*/ 498 w 626"/>
                <a:gd name="T37" fmla="*/ 128 h 335"/>
                <a:gd name="T38" fmla="*/ 128 w 626"/>
                <a:gd name="T39" fmla="*/ 128 h 335"/>
                <a:gd name="T40" fmla="*/ 128 w 626"/>
                <a:gd name="T41" fmla="*/ 271 h 335"/>
                <a:gd name="T42" fmla="*/ 124 w 626"/>
                <a:gd name="T43" fmla="*/ 291 h 335"/>
                <a:gd name="T44" fmla="*/ 116 w 626"/>
                <a:gd name="T45" fmla="*/ 308 h 335"/>
                <a:gd name="T46" fmla="*/ 102 w 626"/>
                <a:gd name="T47" fmla="*/ 322 h 335"/>
                <a:gd name="T48" fmla="*/ 84 w 626"/>
                <a:gd name="T49" fmla="*/ 331 h 335"/>
                <a:gd name="T50" fmla="*/ 64 w 626"/>
                <a:gd name="T51" fmla="*/ 335 h 335"/>
                <a:gd name="T52" fmla="*/ 43 w 626"/>
                <a:gd name="T53" fmla="*/ 331 h 335"/>
                <a:gd name="T54" fmla="*/ 26 w 626"/>
                <a:gd name="T55" fmla="*/ 322 h 335"/>
                <a:gd name="T56" fmla="*/ 12 w 626"/>
                <a:gd name="T57" fmla="*/ 308 h 335"/>
                <a:gd name="T58" fmla="*/ 3 w 626"/>
                <a:gd name="T59" fmla="*/ 291 h 335"/>
                <a:gd name="T60" fmla="*/ 0 w 626"/>
                <a:gd name="T61" fmla="*/ 271 h 335"/>
                <a:gd name="T62" fmla="*/ 0 w 626"/>
                <a:gd name="T63" fmla="*/ 64 h 335"/>
                <a:gd name="T64" fmla="*/ 3 w 626"/>
                <a:gd name="T65" fmla="*/ 43 h 335"/>
                <a:gd name="T66" fmla="*/ 12 w 626"/>
                <a:gd name="T67" fmla="*/ 26 h 335"/>
                <a:gd name="T68" fmla="*/ 26 w 626"/>
                <a:gd name="T69" fmla="*/ 12 h 335"/>
                <a:gd name="T70" fmla="*/ 43 w 626"/>
                <a:gd name="T71" fmla="*/ 3 h 335"/>
                <a:gd name="T72" fmla="*/ 64 w 626"/>
                <a:gd name="T7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6" h="335">
                  <a:moveTo>
                    <a:pt x="64" y="0"/>
                  </a:moveTo>
                  <a:lnTo>
                    <a:pt x="562" y="0"/>
                  </a:lnTo>
                  <a:lnTo>
                    <a:pt x="582" y="3"/>
                  </a:lnTo>
                  <a:lnTo>
                    <a:pt x="599" y="12"/>
                  </a:lnTo>
                  <a:lnTo>
                    <a:pt x="613" y="26"/>
                  </a:lnTo>
                  <a:lnTo>
                    <a:pt x="623" y="43"/>
                  </a:lnTo>
                  <a:lnTo>
                    <a:pt x="626" y="64"/>
                  </a:lnTo>
                  <a:lnTo>
                    <a:pt x="626" y="271"/>
                  </a:lnTo>
                  <a:lnTo>
                    <a:pt x="623" y="291"/>
                  </a:lnTo>
                  <a:lnTo>
                    <a:pt x="613" y="308"/>
                  </a:lnTo>
                  <a:lnTo>
                    <a:pt x="599" y="322"/>
                  </a:lnTo>
                  <a:lnTo>
                    <a:pt x="582" y="331"/>
                  </a:lnTo>
                  <a:lnTo>
                    <a:pt x="562" y="335"/>
                  </a:lnTo>
                  <a:lnTo>
                    <a:pt x="542" y="331"/>
                  </a:lnTo>
                  <a:lnTo>
                    <a:pt x="523" y="322"/>
                  </a:lnTo>
                  <a:lnTo>
                    <a:pt x="510" y="308"/>
                  </a:lnTo>
                  <a:lnTo>
                    <a:pt x="501" y="291"/>
                  </a:lnTo>
                  <a:lnTo>
                    <a:pt x="498" y="271"/>
                  </a:lnTo>
                  <a:lnTo>
                    <a:pt x="498" y="128"/>
                  </a:lnTo>
                  <a:lnTo>
                    <a:pt x="128" y="128"/>
                  </a:lnTo>
                  <a:lnTo>
                    <a:pt x="128" y="271"/>
                  </a:lnTo>
                  <a:lnTo>
                    <a:pt x="124" y="291"/>
                  </a:lnTo>
                  <a:lnTo>
                    <a:pt x="116" y="308"/>
                  </a:lnTo>
                  <a:lnTo>
                    <a:pt x="102" y="322"/>
                  </a:lnTo>
                  <a:lnTo>
                    <a:pt x="84" y="331"/>
                  </a:lnTo>
                  <a:lnTo>
                    <a:pt x="64" y="335"/>
                  </a:lnTo>
                  <a:lnTo>
                    <a:pt x="43" y="331"/>
                  </a:lnTo>
                  <a:lnTo>
                    <a:pt x="26" y="322"/>
                  </a:lnTo>
                  <a:lnTo>
                    <a:pt x="12" y="308"/>
                  </a:lnTo>
                  <a:lnTo>
                    <a:pt x="3" y="291"/>
                  </a:lnTo>
                  <a:lnTo>
                    <a:pt x="0" y="271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1" name="45 Grupo"/>
          <p:cNvGrpSpPr>
            <a:grpSpLocks noChangeAspect="1"/>
          </p:cNvGrpSpPr>
          <p:nvPr/>
        </p:nvGrpSpPr>
        <p:grpSpPr>
          <a:xfrm>
            <a:off x="6720592" y="2923243"/>
            <a:ext cx="277935" cy="271035"/>
            <a:chOff x="6521450" y="7018338"/>
            <a:chExt cx="1150938" cy="1122363"/>
          </a:xfrm>
          <a:solidFill>
            <a:schemeClr val="bg1"/>
          </a:solidFill>
        </p:grpSpPr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6521450" y="7018338"/>
              <a:ext cx="1150938" cy="601663"/>
            </a:xfrm>
            <a:custGeom>
              <a:avLst/>
              <a:gdLst>
                <a:gd name="T0" fmla="*/ 2032 w 3627"/>
                <a:gd name="T1" fmla="*/ 14 h 1895"/>
                <a:gd name="T2" fmla="*/ 2345 w 3627"/>
                <a:gd name="T3" fmla="*/ 81 h 1895"/>
                <a:gd name="T4" fmla="*/ 2636 w 3627"/>
                <a:gd name="T5" fmla="*/ 199 h 1895"/>
                <a:gd name="T6" fmla="*/ 2900 w 3627"/>
                <a:gd name="T7" fmla="*/ 363 h 1895"/>
                <a:gd name="T8" fmla="*/ 3130 w 3627"/>
                <a:gd name="T9" fmla="*/ 570 h 1895"/>
                <a:gd name="T10" fmla="*/ 3323 w 3627"/>
                <a:gd name="T11" fmla="*/ 812 h 1895"/>
                <a:gd name="T12" fmla="*/ 3473 w 3627"/>
                <a:gd name="T13" fmla="*/ 1085 h 1895"/>
                <a:gd name="T14" fmla="*/ 3575 w 3627"/>
                <a:gd name="T15" fmla="*/ 1384 h 1895"/>
                <a:gd name="T16" fmla="*/ 3623 w 3627"/>
                <a:gd name="T17" fmla="*/ 1704 h 1895"/>
                <a:gd name="T18" fmla="*/ 3616 w 3627"/>
                <a:gd name="T19" fmla="*/ 1855 h 1895"/>
                <a:gd name="T20" fmla="*/ 3567 w 3627"/>
                <a:gd name="T21" fmla="*/ 1891 h 1895"/>
                <a:gd name="T22" fmla="*/ 3505 w 3627"/>
                <a:gd name="T23" fmla="*/ 1884 h 1895"/>
                <a:gd name="T24" fmla="*/ 3469 w 3627"/>
                <a:gd name="T25" fmla="*/ 1836 h 1895"/>
                <a:gd name="T26" fmla="*/ 3452 w 3627"/>
                <a:gd name="T27" fmla="*/ 1599 h 1895"/>
                <a:gd name="T28" fmla="*/ 3382 w 3627"/>
                <a:gd name="T29" fmla="*/ 1292 h 1895"/>
                <a:gd name="T30" fmla="*/ 3257 w 3627"/>
                <a:gd name="T31" fmla="*/ 1010 h 1895"/>
                <a:gd name="T32" fmla="*/ 3084 w 3627"/>
                <a:gd name="T33" fmla="*/ 758 h 1895"/>
                <a:gd name="T34" fmla="*/ 2869 w 3627"/>
                <a:gd name="T35" fmla="*/ 543 h 1895"/>
                <a:gd name="T36" fmla="*/ 2617 w 3627"/>
                <a:gd name="T37" fmla="*/ 370 h 1895"/>
                <a:gd name="T38" fmla="*/ 2335 w 3627"/>
                <a:gd name="T39" fmla="*/ 245 h 1895"/>
                <a:gd name="T40" fmla="*/ 2028 w 3627"/>
                <a:gd name="T41" fmla="*/ 175 h 1895"/>
                <a:gd name="T42" fmla="*/ 1704 w 3627"/>
                <a:gd name="T43" fmla="*/ 165 h 1895"/>
                <a:gd name="T44" fmla="*/ 1391 w 3627"/>
                <a:gd name="T45" fmla="*/ 215 h 1895"/>
                <a:gd name="T46" fmla="*/ 1100 w 3627"/>
                <a:gd name="T47" fmla="*/ 322 h 1895"/>
                <a:gd name="T48" fmla="*/ 837 w 3627"/>
                <a:gd name="T49" fmla="*/ 480 h 1895"/>
                <a:gd name="T50" fmla="*/ 609 w 3627"/>
                <a:gd name="T51" fmla="*/ 682 h 1895"/>
                <a:gd name="T52" fmla="*/ 421 w 3627"/>
                <a:gd name="T53" fmla="*/ 923 h 1895"/>
                <a:gd name="T54" fmla="*/ 280 w 3627"/>
                <a:gd name="T55" fmla="*/ 1195 h 1895"/>
                <a:gd name="T56" fmla="*/ 191 w 3627"/>
                <a:gd name="T57" fmla="*/ 1494 h 1895"/>
                <a:gd name="T58" fmla="*/ 160 w 3627"/>
                <a:gd name="T59" fmla="*/ 1814 h 1895"/>
                <a:gd name="T60" fmla="*/ 137 w 3627"/>
                <a:gd name="T61" fmla="*/ 1871 h 1895"/>
                <a:gd name="T62" fmla="*/ 81 w 3627"/>
                <a:gd name="T63" fmla="*/ 1895 h 1895"/>
                <a:gd name="T64" fmla="*/ 23 w 3627"/>
                <a:gd name="T65" fmla="*/ 1871 h 1895"/>
                <a:gd name="T66" fmla="*/ 0 w 3627"/>
                <a:gd name="T67" fmla="*/ 1814 h 1895"/>
                <a:gd name="T68" fmla="*/ 30 w 3627"/>
                <a:gd name="T69" fmla="*/ 1489 h 1895"/>
                <a:gd name="T70" fmla="*/ 114 w 3627"/>
                <a:gd name="T71" fmla="*/ 1182 h 1895"/>
                <a:gd name="T72" fmla="*/ 248 w 3627"/>
                <a:gd name="T73" fmla="*/ 899 h 1895"/>
                <a:gd name="T74" fmla="*/ 427 w 3627"/>
                <a:gd name="T75" fmla="*/ 647 h 1895"/>
                <a:gd name="T76" fmla="*/ 645 w 3627"/>
                <a:gd name="T77" fmla="*/ 427 h 1895"/>
                <a:gd name="T78" fmla="*/ 899 w 3627"/>
                <a:gd name="T79" fmla="*/ 249 h 1895"/>
                <a:gd name="T80" fmla="*/ 1181 w 3627"/>
                <a:gd name="T81" fmla="*/ 114 h 1895"/>
                <a:gd name="T82" fmla="*/ 1488 w 3627"/>
                <a:gd name="T83" fmla="*/ 30 h 1895"/>
                <a:gd name="T84" fmla="*/ 1813 w 3627"/>
                <a:gd name="T85" fmla="*/ 0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27" h="1895">
                  <a:moveTo>
                    <a:pt x="1813" y="0"/>
                  </a:moveTo>
                  <a:lnTo>
                    <a:pt x="1924" y="4"/>
                  </a:lnTo>
                  <a:lnTo>
                    <a:pt x="2032" y="14"/>
                  </a:lnTo>
                  <a:lnTo>
                    <a:pt x="2139" y="30"/>
                  </a:lnTo>
                  <a:lnTo>
                    <a:pt x="2244" y="52"/>
                  </a:lnTo>
                  <a:lnTo>
                    <a:pt x="2345" y="81"/>
                  </a:lnTo>
                  <a:lnTo>
                    <a:pt x="2445" y="114"/>
                  </a:lnTo>
                  <a:lnTo>
                    <a:pt x="2542" y="154"/>
                  </a:lnTo>
                  <a:lnTo>
                    <a:pt x="2636" y="199"/>
                  </a:lnTo>
                  <a:lnTo>
                    <a:pt x="2728" y="249"/>
                  </a:lnTo>
                  <a:lnTo>
                    <a:pt x="2815" y="304"/>
                  </a:lnTo>
                  <a:lnTo>
                    <a:pt x="2900" y="363"/>
                  </a:lnTo>
                  <a:lnTo>
                    <a:pt x="2980" y="427"/>
                  </a:lnTo>
                  <a:lnTo>
                    <a:pt x="3058" y="497"/>
                  </a:lnTo>
                  <a:lnTo>
                    <a:pt x="3130" y="570"/>
                  </a:lnTo>
                  <a:lnTo>
                    <a:pt x="3199" y="647"/>
                  </a:lnTo>
                  <a:lnTo>
                    <a:pt x="3264" y="727"/>
                  </a:lnTo>
                  <a:lnTo>
                    <a:pt x="3323" y="812"/>
                  </a:lnTo>
                  <a:lnTo>
                    <a:pt x="3379" y="899"/>
                  </a:lnTo>
                  <a:lnTo>
                    <a:pt x="3428" y="991"/>
                  </a:lnTo>
                  <a:lnTo>
                    <a:pt x="3473" y="1085"/>
                  </a:lnTo>
                  <a:lnTo>
                    <a:pt x="3513" y="1182"/>
                  </a:lnTo>
                  <a:lnTo>
                    <a:pt x="3546" y="1282"/>
                  </a:lnTo>
                  <a:lnTo>
                    <a:pt x="3575" y="1384"/>
                  </a:lnTo>
                  <a:lnTo>
                    <a:pt x="3597" y="1489"/>
                  </a:lnTo>
                  <a:lnTo>
                    <a:pt x="3614" y="1596"/>
                  </a:lnTo>
                  <a:lnTo>
                    <a:pt x="3623" y="1704"/>
                  </a:lnTo>
                  <a:lnTo>
                    <a:pt x="3627" y="1814"/>
                  </a:lnTo>
                  <a:lnTo>
                    <a:pt x="3623" y="1836"/>
                  </a:lnTo>
                  <a:lnTo>
                    <a:pt x="3616" y="1855"/>
                  </a:lnTo>
                  <a:lnTo>
                    <a:pt x="3602" y="1871"/>
                  </a:lnTo>
                  <a:lnTo>
                    <a:pt x="3587" y="1884"/>
                  </a:lnTo>
                  <a:lnTo>
                    <a:pt x="3567" y="1891"/>
                  </a:lnTo>
                  <a:lnTo>
                    <a:pt x="3546" y="1895"/>
                  </a:lnTo>
                  <a:lnTo>
                    <a:pt x="3525" y="1891"/>
                  </a:lnTo>
                  <a:lnTo>
                    <a:pt x="3505" y="1884"/>
                  </a:lnTo>
                  <a:lnTo>
                    <a:pt x="3490" y="1871"/>
                  </a:lnTo>
                  <a:lnTo>
                    <a:pt x="3477" y="1855"/>
                  </a:lnTo>
                  <a:lnTo>
                    <a:pt x="3469" y="1836"/>
                  </a:lnTo>
                  <a:lnTo>
                    <a:pt x="3466" y="1814"/>
                  </a:lnTo>
                  <a:lnTo>
                    <a:pt x="3462" y="1706"/>
                  </a:lnTo>
                  <a:lnTo>
                    <a:pt x="3452" y="1599"/>
                  </a:lnTo>
                  <a:lnTo>
                    <a:pt x="3435" y="1494"/>
                  </a:lnTo>
                  <a:lnTo>
                    <a:pt x="3412" y="1392"/>
                  </a:lnTo>
                  <a:lnTo>
                    <a:pt x="3382" y="1292"/>
                  </a:lnTo>
                  <a:lnTo>
                    <a:pt x="3345" y="1195"/>
                  </a:lnTo>
                  <a:lnTo>
                    <a:pt x="3305" y="1101"/>
                  </a:lnTo>
                  <a:lnTo>
                    <a:pt x="3257" y="1010"/>
                  </a:lnTo>
                  <a:lnTo>
                    <a:pt x="3204" y="923"/>
                  </a:lnTo>
                  <a:lnTo>
                    <a:pt x="3147" y="839"/>
                  </a:lnTo>
                  <a:lnTo>
                    <a:pt x="3084" y="758"/>
                  </a:lnTo>
                  <a:lnTo>
                    <a:pt x="3017" y="682"/>
                  </a:lnTo>
                  <a:lnTo>
                    <a:pt x="2945" y="610"/>
                  </a:lnTo>
                  <a:lnTo>
                    <a:pt x="2869" y="543"/>
                  </a:lnTo>
                  <a:lnTo>
                    <a:pt x="2788" y="480"/>
                  </a:lnTo>
                  <a:lnTo>
                    <a:pt x="2705" y="423"/>
                  </a:lnTo>
                  <a:lnTo>
                    <a:pt x="2617" y="370"/>
                  </a:lnTo>
                  <a:lnTo>
                    <a:pt x="2526" y="322"/>
                  </a:lnTo>
                  <a:lnTo>
                    <a:pt x="2432" y="282"/>
                  </a:lnTo>
                  <a:lnTo>
                    <a:pt x="2335" y="245"/>
                  </a:lnTo>
                  <a:lnTo>
                    <a:pt x="2235" y="215"/>
                  </a:lnTo>
                  <a:lnTo>
                    <a:pt x="2133" y="192"/>
                  </a:lnTo>
                  <a:lnTo>
                    <a:pt x="2028" y="175"/>
                  </a:lnTo>
                  <a:lnTo>
                    <a:pt x="1921" y="165"/>
                  </a:lnTo>
                  <a:lnTo>
                    <a:pt x="1813" y="161"/>
                  </a:lnTo>
                  <a:lnTo>
                    <a:pt x="1704" y="165"/>
                  </a:lnTo>
                  <a:lnTo>
                    <a:pt x="1598" y="175"/>
                  </a:lnTo>
                  <a:lnTo>
                    <a:pt x="1494" y="192"/>
                  </a:lnTo>
                  <a:lnTo>
                    <a:pt x="1391" y="215"/>
                  </a:lnTo>
                  <a:lnTo>
                    <a:pt x="1292" y="245"/>
                  </a:lnTo>
                  <a:lnTo>
                    <a:pt x="1195" y="282"/>
                  </a:lnTo>
                  <a:lnTo>
                    <a:pt x="1100" y="322"/>
                  </a:lnTo>
                  <a:lnTo>
                    <a:pt x="1009" y="370"/>
                  </a:lnTo>
                  <a:lnTo>
                    <a:pt x="921" y="423"/>
                  </a:lnTo>
                  <a:lnTo>
                    <a:pt x="837" y="480"/>
                  </a:lnTo>
                  <a:lnTo>
                    <a:pt x="758" y="543"/>
                  </a:lnTo>
                  <a:lnTo>
                    <a:pt x="682" y="610"/>
                  </a:lnTo>
                  <a:lnTo>
                    <a:pt x="609" y="682"/>
                  </a:lnTo>
                  <a:lnTo>
                    <a:pt x="542" y="758"/>
                  </a:lnTo>
                  <a:lnTo>
                    <a:pt x="480" y="839"/>
                  </a:lnTo>
                  <a:lnTo>
                    <a:pt x="421" y="923"/>
                  </a:lnTo>
                  <a:lnTo>
                    <a:pt x="370" y="1010"/>
                  </a:lnTo>
                  <a:lnTo>
                    <a:pt x="322" y="1101"/>
                  </a:lnTo>
                  <a:lnTo>
                    <a:pt x="280" y="1195"/>
                  </a:lnTo>
                  <a:lnTo>
                    <a:pt x="245" y="1292"/>
                  </a:lnTo>
                  <a:lnTo>
                    <a:pt x="215" y="1392"/>
                  </a:lnTo>
                  <a:lnTo>
                    <a:pt x="191" y="1494"/>
                  </a:lnTo>
                  <a:lnTo>
                    <a:pt x="174" y="1599"/>
                  </a:lnTo>
                  <a:lnTo>
                    <a:pt x="163" y="1706"/>
                  </a:lnTo>
                  <a:lnTo>
                    <a:pt x="160" y="1814"/>
                  </a:lnTo>
                  <a:lnTo>
                    <a:pt x="157" y="1836"/>
                  </a:lnTo>
                  <a:lnTo>
                    <a:pt x="149" y="1855"/>
                  </a:lnTo>
                  <a:lnTo>
                    <a:pt x="137" y="1871"/>
                  </a:lnTo>
                  <a:lnTo>
                    <a:pt x="120" y="1884"/>
                  </a:lnTo>
                  <a:lnTo>
                    <a:pt x="101" y="1891"/>
                  </a:lnTo>
                  <a:lnTo>
                    <a:pt x="81" y="1895"/>
                  </a:lnTo>
                  <a:lnTo>
                    <a:pt x="58" y="1891"/>
                  </a:lnTo>
                  <a:lnTo>
                    <a:pt x="40" y="1884"/>
                  </a:lnTo>
                  <a:lnTo>
                    <a:pt x="23" y="1871"/>
                  </a:lnTo>
                  <a:lnTo>
                    <a:pt x="11" y="1855"/>
                  </a:lnTo>
                  <a:lnTo>
                    <a:pt x="3" y="1836"/>
                  </a:lnTo>
                  <a:lnTo>
                    <a:pt x="0" y="1814"/>
                  </a:lnTo>
                  <a:lnTo>
                    <a:pt x="3" y="1704"/>
                  </a:lnTo>
                  <a:lnTo>
                    <a:pt x="13" y="1596"/>
                  </a:lnTo>
                  <a:lnTo>
                    <a:pt x="30" y="1489"/>
                  </a:lnTo>
                  <a:lnTo>
                    <a:pt x="52" y="1384"/>
                  </a:lnTo>
                  <a:lnTo>
                    <a:pt x="79" y="1282"/>
                  </a:lnTo>
                  <a:lnTo>
                    <a:pt x="114" y="1182"/>
                  </a:lnTo>
                  <a:lnTo>
                    <a:pt x="153" y="1085"/>
                  </a:lnTo>
                  <a:lnTo>
                    <a:pt x="197" y="991"/>
                  </a:lnTo>
                  <a:lnTo>
                    <a:pt x="248" y="899"/>
                  </a:lnTo>
                  <a:lnTo>
                    <a:pt x="303" y="812"/>
                  </a:lnTo>
                  <a:lnTo>
                    <a:pt x="363" y="727"/>
                  </a:lnTo>
                  <a:lnTo>
                    <a:pt x="427" y="647"/>
                  </a:lnTo>
                  <a:lnTo>
                    <a:pt x="495" y="570"/>
                  </a:lnTo>
                  <a:lnTo>
                    <a:pt x="568" y="497"/>
                  </a:lnTo>
                  <a:lnTo>
                    <a:pt x="645" y="427"/>
                  </a:lnTo>
                  <a:lnTo>
                    <a:pt x="727" y="363"/>
                  </a:lnTo>
                  <a:lnTo>
                    <a:pt x="811" y="304"/>
                  </a:lnTo>
                  <a:lnTo>
                    <a:pt x="899" y="249"/>
                  </a:lnTo>
                  <a:lnTo>
                    <a:pt x="989" y="199"/>
                  </a:lnTo>
                  <a:lnTo>
                    <a:pt x="1084" y="154"/>
                  </a:lnTo>
                  <a:lnTo>
                    <a:pt x="1181" y="114"/>
                  </a:lnTo>
                  <a:lnTo>
                    <a:pt x="1281" y="81"/>
                  </a:lnTo>
                  <a:lnTo>
                    <a:pt x="1383" y="52"/>
                  </a:lnTo>
                  <a:lnTo>
                    <a:pt x="1488" y="30"/>
                  </a:lnTo>
                  <a:lnTo>
                    <a:pt x="1594" y="14"/>
                  </a:lnTo>
                  <a:lnTo>
                    <a:pt x="1703" y="4"/>
                  </a:lnTo>
                  <a:lnTo>
                    <a:pt x="18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6521450" y="7439025"/>
              <a:ext cx="1149350" cy="196850"/>
            </a:xfrm>
            <a:custGeom>
              <a:avLst/>
              <a:gdLst>
                <a:gd name="T0" fmla="*/ 2404 w 3622"/>
                <a:gd name="T1" fmla="*/ 25 h 616"/>
                <a:gd name="T2" fmla="*/ 2583 w 3622"/>
                <a:gd name="T3" fmla="*/ 130 h 616"/>
                <a:gd name="T4" fmla="*/ 2716 w 3622"/>
                <a:gd name="T5" fmla="*/ 205 h 616"/>
                <a:gd name="T6" fmla="*/ 2889 w 3622"/>
                <a:gd name="T7" fmla="*/ 68 h 616"/>
                <a:gd name="T8" fmla="*/ 3111 w 3622"/>
                <a:gd name="T9" fmla="*/ 17 h 616"/>
                <a:gd name="T10" fmla="*/ 3336 w 3622"/>
                <a:gd name="T11" fmla="*/ 70 h 616"/>
                <a:gd name="T12" fmla="*/ 3510 w 3622"/>
                <a:gd name="T13" fmla="*/ 211 h 616"/>
                <a:gd name="T14" fmla="*/ 3609 w 3622"/>
                <a:gd name="T15" fmla="*/ 418 h 616"/>
                <a:gd name="T16" fmla="*/ 3612 w 3622"/>
                <a:gd name="T17" fmla="*/ 577 h 616"/>
                <a:gd name="T18" fmla="*/ 3543 w 3622"/>
                <a:gd name="T19" fmla="*/ 616 h 616"/>
                <a:gd name="T20" fmla="*/ 3473 w 3622"/>
                <a:gd name="T21" fmla="*/ 577 h 616"/>
                <a:gd name="T22" fmla="*/ 3450 w 3622"/>
                <a:gd name="T23" fmla="*/ 441 h 616"/>
                <a:gd name="T24" fmla="*/ 3360 w 3622"/>
                <a:gd name="T25" fmla="*/ 282 h 616"/>
                <a:gd name="T26" fmla="*/ 3203 w 3622"/>
                <a:gd name="T27" fmla="*/ 190 h 616"/>
                <a:gd name="T28" fmla="*/ 3017 w 3622"/>
                <a:gd name="T29" fmla="*/ 190 h 616"/>
                <a:gd name="T30" fmla="*/ 2860 w 3622"/>
                <a:gd name="T31" fmla="*/ 282 h 616"/>
                <a:gd name="T32" fmla="*/ 2770 w 3622"/>
                <a:gd name="T33" fmla="*/ 441 h 616"/>
                <a:gd name="T34" fmla="*/ 2747 w 3622"/>
                <a:gd name="T35" fmla="*/ 577 h 616"/>
                <a:gd name="T36" fmla="*/ 2677 w 3622"/>
                <a:gd name="T37" fmla="*/ 616 h 616"/>
                <a:gd name="T38" fmla="*/ 2608 w 3622"/>
                <a:gd name="T39" fmla="*/ 577 h 616"/>
                <a:gd name="T40" fmla="*/ 2594 w 3622"/>
                <a:gd name="T41" fmla="*/ 470 h 616"/>
                <a:gd name="T42" fmla="*/ 2524 w 3622"/>
                <a:gd name="T43" fmla="*/ 299 h 616"/>
                <a:gd name="T44" fmla="*/ 2381 w 3622"/>
                <a:gd name="T45" fmla="*/ 187 h 616"/>
                <a:gd name="T46" fmla="*/ 2196 w 3622"/>
                <a:gd name="T47" fmla="*/ 163 h 616"/>
                <a:gd name="T48" fmla="*/ 2028 w 3622"/>
                <a:gd name="T49" fmla="*/ 235 h 616"/>
                <a:gd name="T50" fmla="*/ 1919 w 3622"/>
                <a:gd name="T51" fmla="*/ 379 h 616"/>
                <a:gd name="T52" fmla="*/ 1892 w 3622"/>
                <a:gd name="T53" fmla="*/ 536 h 616"/>
                <a:gd name="T54" fmla="*/ 1852 w 3622"/>
                <a:gd name="T55" fmla="*/ 605 h 616"/>
                <a:gd name="T56" fmla="*/ 1771 w 3622"/>
                <a:gd name="T57" fmla="*/ 605 h 616"/>
                <a:gd name="T58" fmla="*/ 1732 w 3622"/>
                <a:gd name="T59" fmla="*/ 536 h 616"/>
                <a:gd name="T60" fmla="*/ 1683 w 3622"/>
                <a:gd name="T61" fmla="*/ 355 h 616"/>
                <a:gd name="T62" fmla="*/ 1556 w 3622"/>
                <a:gd name="T63" fmla="*/ 227 h 616"/>
                <a:gd name="T64" fmla="*/ 1379 w 3622"/>
                <a:gd name="T65" fmla="*/ 177 h 616"/>
                <a:gd name="T66" fmla="*/ 1201 w 3622"/>
                <a:gd name="T67" fmla="*/ 227 h 616"/>
                <a:gd name="T68" fmla="*/ 1074 w 3622"/>
                <a:gd name="T69" fmla="*/ 355 h 616"/>
                <a:gd name="T70" fmla="*/ 1026 w 3622"/>
                <a:gd name="T71" fmla="*/ 536 h 616"/>
                <a:gd name="T72" fmla="*/ 986 w 3622"/>
                <a:gd name="T73" fmla="*/ 605 h 616"/>
                <a:gd name="T74" fmla="*/ 906 w 3622"/>
                <a:gd name="T75" fmla="*/ 605 h 616"/>
                <a:gd name="T76" fmla="*/ 866 w 3622"/>
                <a:gd name="T77" fmla="*/ 536 h 616"/>
                <a:gd name="T78" fmla="*/ 817 w 3622"/>
                <a:gd name="T79" fmla="*/ 355 h 616"/>
                <a:gd name="T80" fmla="*/ 690 w 3622"/>
                <a:gd name="T81" fmla="*/ 227 h 616"/>
                <a:gd name="T82" fmla="*/ 513 w 3622"/>
                <a:gd name="T83" fmla="*/ 177 h 616"/>
                <a:gd name="T84" fmla="*/ 335 w 3622"/>
                <a:gd name="T85" fmla="*/ 227 h 616"/>
                <a:gd name="T86" fmla="*/ 208 w 3622"/>
                <a:gd name="T87" fmla="*/ 355 h 616"/>
                <a:gd name="T88" fmla="*/ 160 w 3622"/>
                <a:gd name="T89" fmla="*/ 536 h 616"/>
                <a:gd name="T90" fmla="*/ 120 w 3622"/>
                <a:gd name="T91" fmla="*/ 605 h 616"/>
                <a:gd name="T92" fmla="*/ 40 w 3622"/>
                <a:gd name="T93" fmla="*/ 605 h 616"/>
                <a:gd name="T94" fmla="*/ 0 w 3622"/>
                <a:gd name="T95" fmla="*/ 536 h 616"/>
                <a:gd name="T96" fmla="*/ 52 w 3622"/>
                <a:gd name="T97" fmla="*/ 308 h 616"/>
                <a:gd name="T98" fmla="*/ 192 w 3622"/>
                <a:gd name="T99" fmla="*/ 132 h 616"/>
                <a:gd name="T100" fmla="*/ 395 w 3622"/>
                <a:gd name="T101" fmla="*/ 32 h 616"/>
                <a:gd name="T102" fmla="*/ 630 w 3622"/>
                <a:gd name="T103" fmla="*/ 32 h 616"/>
                <a:gd name="T104" fmla="*/ 833 w 3622"/>
                <a:gd name="T105" fmla="*/ 131 h 616"/>
                <a:gd name="T106" fmla="*/ 978 w 3622"/>
                <a:gd name="T107" fmla="*/ 211 h 616"/>
                <a:gd name="T108" fmla="*/ 1154 w 3622"/>
                <a:gd name="T109" fmla="*/ 70 h 616"/>
                <a:gd name="T110" fmla="*/ 1379 w 3622"/>
                <a:gd name="T111" fmla="*/ 17 h 616"/>
                <a:gd name="T112" fmla="*/ 1599 w 3622"/>
                <a:gd name="T113" fmla="*/ 68 h 616"/>
                <a:gd name="T114" fmla="*/ 1773 w 3622"/>
                <a:gd name="T115" fmla="*/ 205 h 616"/>
                <a:gd name="T116" fmla="*/ 1905 w 3622"/>
                <a:gd name="T117" fmla="*/ 130 h 616"/>
                <a:gd name="T118" fmla="*/ 2085 w 3622"/>
                <a:gd name="T119" fmla="*/ 25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22" h="616">
                  <a:moveTo>
                    <a:pt x="2245" y="0"/>
                  </a:moveTo>
                  <a:lnTo>
                    <a:pt x="2299" y="2"/>
                  </a:lnTo>
                  <a:lnTo>
                    <a:pt x="2353" y="11"/>
                  </a:lnTo>
                  <a:lnTo>
                    <a:pt x="2404" y="25"/>
                  </a:lnTo>
                  <a:lnTo>
                    <a:pt x="2453" y="45"/>
                  </a:lnTo>
                  <a:lnTo>
                    <a:pt x="2499" y="68"/>
                  </a:lnTo>
                  <a:lnTo>
                    <a:pt x="2542" y="97"/>
                  </a:lnTo>
                  <a:lnTo>
                    <a:pt x="2583" y="130"/>
                  </a:lnTo>
                  <a:lnTo>
                    <a:pt x="2621" y="166"/>
                  </a:lnTo>
                  <a:lnTo>
                    <a:pt x="2654" y="206"/>
                  </a:lnTo>
                  <a:lnTo>
                    <a:pt x="2683" y="249"/>
                  </a:lnTo>
                  <a:lnTo>
                    <a:pt x="2716" y="205"/>
                  </a:lnTo>
                  <a:lnTo>
                    <a:pt x="2753" y="164"/>
                  </a:lnTo>
                  <a:lnTo>
                    <a:pt x="2795" y="127"/>
                  </a:lnTo>
                  <a:lnTo>
                    <a:pt x="2840" y="96"/>
                  </a:lnTo>
                  <a:lnTo>
                    <a:pt x="2889" y="68"/>
                  </a:lnTo>
                  <a:lnTo>
                    <a:pt x="2941" y="46"/>
                  </a:lnTo>
                  <a:lnTo>
                    <a:pt x="2995" y="30"/>
                  </a:lnTo>
                  <a:lnTo>
                    <a:pt x="3051" y="20"/>
                  </a:lnTo>
                  <a:lnTo>
                    <a:pt x="3111" y="17"/>
                  </a:lnTo>
                  <a:lnTo>
                    <a:pt x="3170" y="20"/>
                  </a:lnTo>
                  <a:lnTo>
                    <a:pt x="3227" y="32"/>
                  </a:lnTo>
                  <a:lnTo>
                    <a:pt x="3283" y="48"/>
                  </a:lnTo>
                  <a:lnTo>
                    <a:pt x="3336" y="70"/>
                  </a:lnTo>
                  <a:lnTo>
                    <a:pt x="3385" y="98"/>
                  </a:lnTo>
                  <a:lnTo>
                    <a:pt x="3430" y="132"/>
                  </a:lnTo>
                  <a:lnTo>
                    <a:pt x="3472" y="169"/>
                  </a:lnTo>
                  <a:lnTo>
                    <a:pt x="3510" y="211"/>
                  </a:lnTo>
                  <a:lnTo>
                    <a:pt x="3543" y="258"/>
                  </a:lnTo>
                  <a:lnTo>
                    <a:pt x="3571" y="308"/>
                  </a:lnTo>
                  <a:lnTo>
                    <a:pt x="3593" y="361"/>
                  </a:lnTo>
                  <a:lnTo>
                    <a:pt x="3609" y="418"/>
                  </a:lnTo>
                  <a:lnTo>
                    <a:pt x="3619" y="476"/>
                  </a:lnTo>
                  <a:lnTo>
                    <a:pt x="3622" y="536"/>
                  </a:lnTo>
                  <a:lnTo>
                    <a:pt x="3620" y="558"/>
                  </a:lnTo>
                  <a:lnTo>
                    <a:pt x="3612" y="577"/>
                  </a:lnTo>
                  <a:lnTo>
                    <a:pt x="3599" y="593"/>
                  </a:lnTo>
                  <a:lnTo>
                    <a:pt x="3584" y="605"/>
                  </a:lnTo>
                  <a:lnTo>
                    <a:pt x="3564" y="613"/>
                  </a:lnTo>
                  <a:lnTo>
                    <a:pt x="3543" y="616"/>
                  </a:lnTo>
                  <a:lnTo>
                    <a:pt x="3522" y="613"/>
                  </a:lnTo>
                  <a:lnTo>
                    <a:pt x="3502" y="605"/>
                  </a:lnTo>
                  <a:lnTo>
                    <a:pt x="3487" y="593"/>
                  </a:lnTo>
                  <a:lnTo>
                    <a:pt x="3473" y="577"/>
                  </a:lnTo>
                  <a:lnTo>
                    <a:pt x="3466" y="558"/>
                  </a:lnTo>
                  <a:lnTo>
                    <a:pt x="3462" y="536"/>
                  </a:lnTo>
                  <a:lnTo>
                    <a:pt x="3459" y="487"/>
                  </a:lnTo>
                  <a:lnTo>
                    <a:pt x="3450" y="441"/>
                  </a:lnTo>
                  <a:lnTo>
                    <a:pt x="3435" y="397"/>
                  </a:lnTo>
                  <a:lnTo>
                    <a:pt x="3415" y="355"/>
                  </a:lnTo>
                  <a:lnTo>
                    <a:pt x="3390" y="317"/>
                  </a:lnTo>
                  <a:lnTo>
                    <a:pt x="3360" y="282"/>
                  </a:lnTo>
                  <a:lnTo>
                    <a:pt x="3326" y="252"/>
                  </a:lnTo>
                  <a:lnTo>
                    <a:pt x="3288" y="227"/>
                  </a:lnTo>
                  <a:lnTo>
                    <a:pt x="3247" y="206"/>
                  </a:lnTo>
                  <a:lnTo>
                    <a:pt x="3203" y="190"/>
                  </a:lnTo>
                  <a:lnTo>
                    <a:pt x="3158" y="180"/>
                  </a:lnTo>
                  <a:lnTo>
                    <a:pt x="3111" y="177"/>
                  </a:lnTo>
                  <a:lnTo>
                    <a:pt x="3062" y="180"/>
                  </a:lnTo>
                  <a:lnTo>
                    <a:pt x="3017" y="190"/>
                  </a:lnTo>
                  <a:lnTo>
                    <a:pt x="2973" y="206"/>
                  </a:lnTo>
                  <a:lnTo>
                    <a:pt x="2932" y="227"/>
                  </a:lnTo>
                  <a:lnTo>
                    <a:pt x="2894" y="252"/>
                  </a:lnTo>
                  <a:lnTo>
                    <a:pt x="2860" y="282"/>
                  </a:lnTo>
                  <a:lnTo>
                    <a:pt x="2830" y="317"/>
                  </a:lnTo>
                  <a:lnTo>
                    <a:pt x="2805" y="355"/>
                  </a:lnTo>
                  <a:lnTo>
                    <a:pt x="2785" y="397"/>
                  </a:lnTo>
                  <a:lnTo>
                    <a:pt x="2770" y="441"/>
                  </a:lnTo>
                  <a:lnTo>
                    <a:pt x="2761" y="487"/>
                  </a:lnTo>
                  <a:lnTo>
                    <a:pt x="2758" y="536"/>
                  </a:lnTo>
                  <a:lnTo>
                    <a:pt x="2754" y="558"/>
                  </a:lnTo>
                  <a:lnTo>
                    <a:pt x="2747" y="577"/>
                  </a:lnTo>
                  <a:lnTo>
                    <a:pt x="2733" y="593"/>
                  </a:lnTo>
                  <a:lnTo>
                    <a:pt x="2718" y="605"/>
                  </a:lnTo>
                  <a:lnTo>
                    <a:pt x="2698" y="613"/>
                  </a:lnTo>
                  <a:lnTo>
                    <a:pt x="2677" y="616"/>
                  </a:lnTo>
                  <a:lnTo>
                    <a:pt x="2656" y="613"/>
                  </a:lnTo>
                  <a:lnTo>
                    <a:pt x="2637" y="605"/>
                  </a:lnTo>
                  <a:lnTo>
                    <a:pt x="2621" y="593"/>
                  </a:lnTo>
                  <a:lnTo>
                    <a:pt x="2608" y="577"/>
                  </a:lnTo>
                  <a:lnTo>
                    <a:pt x="2600" y="558"/>
                  </a:lnTo>
                  <a:lnTo>
                    <a:pt x="2598" y="536"/>
                  </a:lnTo>
                  <a:lnTo>
                    <a:pt x="2598" y="518"/>
                  </a:lnTo>
                  <a:lnTo>
                    <a:pt x="2594" y="470"/>
                  </a:lnTo>
                  <a:lnTo>
                    <a:pt x="2584" y="423"/>
                  </a:lnTo>
                  <a:lnTo>
                    <a:pt x="2569" y="379"/>
                  </a:lnTo>
                  <a:lnTo>
                    <a:pt x="2549" y="337"/>
                  </a:lnTo>
                  <a:lnTo>
                    <a:pt x="2524" y="299"/>
                  </a:lnTo>
                  <a:lnTo>
                    <a:pt x="2494" y="264"/>
                  </a:lnTo>
                  <a:lnTo>
                    <a:pt x="2460" y="235"/>
                  </a:lnTo>
                  <a:lnTo>
                    <a:pt x="2422" y="208"/>
                  </a:lnTo>
                  <a:lnTo>
                    <a:pt x="2381" y="187"/>
                  </a:lnTo>
                  <a:lnTo>
                    <a:pt x="2338" y="173"/>
                  </a:lnTo>
                  <a:lnTo>
                    <a:pt x="2292" y="163"/>
                  </a:lnTo>
                  <a:lnTo>
                    <a:pt x="2245" y="159"/>
                  </a:lnTo>
                  <a:lnTo>
                    <a:pt x="2196" y="163"/>
                  </a:lnTo>
                  <a:lnTo>
                    <a:pt x="2151" y="173"/>
                  </a:lnTo>
                  <a:lnTo>
                    <a:pt x="2107" y="187"/>
                  </a:lnTo>
                  <a:lnTo>
                    <a:pt x="2066" y="208"/>
                  </a:lnTo>
                  <a:lnTo>
                    <a:pt x="2028" y="235"/>
                  </a:lnTo>
                  <a:lnTo>
                    <a:pt x="1995" y="264"/>
                  </a:lnTo>
                  <a:lnTo>
                    <a:pt x="1966" y="299"/>
                  </a:lnTo>
                  <a:lnTo>
                    <a:pt x="1940" y="337"/>
                  </a:lnTo>
                  <a:lnTo>
                    <a:pt x="1919" y="379"/>
                  </a:lnTo>
                  <a:lnTo>
                    <a:pt x="1904" y="423"/>
                  </a:lnTo>
                  <a:lnTo>
                    <a:pt x="1895" y="470"/>
                  </a:lnTo>
                  <a:lnTo>
                    <a:pt x="1892" y="518"/>
                  </a:lnTo>
                  <a:lnTo>
                    <a:pt x="1892" y="536"/>
                  </a:lnTo>
                  <a:lnTo>
                    <a:pt x="1888" y="558"/>
                  </a:lnTo>
                  <a:lnTo>
                    <a:pt x="1881" y="577"/>
                  </a:lnTo>
                  <a:lnTo>
                    <a:pt x="1869" y="593"/>
                  </a:lnTo>
                  <a:lnTo>
                    <a:pt x="1852" y="605"/>
                  </a:lnTo>
                  <a:lnTo>
                    <a:pt x="1833" y="613"/>
                  </a:lnTo>
                  <a:lnTo>
                    <a:pt x="1811" y="616"/>
                  </a:lnTo>
                  <a:lnTo>
                    <a:pt x="1790" y="613"/>
                  </a:lnTo>
                  <a:lnTo>
                    <a:pt x="1771" y="605"/>
                  </a:lnTo>
                  <a:lnTo>
                    <a:pt x="1755" y="593"/>
                  </a:lnTo>
                  <a:lnTo>
                    <a:pt x="1743" y="577"/>
                  </a:lnTo>
                  <a:lnTo>
                    <a:pt x="1734" y="558"/>
                  </a:lnTo>
                  <a:lnTo>
                    <a:pt x="1732" y="536"/>
                  </a:lnTo>
                  <a:lnTo>
                    <a:pt x="1728" y="487"/>
                  </a:lnTo>
                  <a:lnTo>
                    <a:pt x="1719" y="441"/>
                  </a:lnTo>
                  <a:lnTo>
                    <a:pt x="1704" y="397"/>
                  </a:lnTo>
                  <a:lnTo>
                    <a:pt x="1683" y="355"/>
                  </a:lnTo>
                  <a:lnTo>
                    <a:pt x="1658" y="317"/>
                  </a:lnTo>
                  <a:lnTo>
                    <a:pt x="1628" y="282"/>
                  </a:lnTo>
                  <a:lnTo>
                    <a:pt x="1594" y="252"/>
                  </a:lnTo>
                  <a:lnTo>
                    <a:pt x="1556" y="227"/>
                  </a:lnTo>
                  <a:lnTo>
                    <a:pt x="1516" y="206"/>
                  </a:lnTo>
                  <a:lnTo>
                    <a:pt x="1473" y="190"/>
                  </a:lnTo>
                  <a:lnTo>
                    <a:pt x="1426" y="180"/>
                  </a:lnTo>
                  <a:lnTo>
                    <a:pt x="1379" y="177"/>
                  </a:lnTo>
                  <a:lnTo>
                    <a:pt x="1330" y="180"/>
                  </a:lnTo>
                  <a:lnTo>
                    <a:pt x="1285" y="190"/>
                  </a:lnTo>
                  <a:lnTo>
                    <a:pt x="1241" y="206"/>
                  </a:lnTo>
                  <a:lnTo>
                    <a:pt x="1201" y="227"/>
                  </a:lnTo>
                  <a:lnTo>
                    <a:pt x="1164" y="252"/>
                  </a:lnTo>
                  <a:lnTo>
                    <a:pt x="1130" y="282"/>
                  </a:lnTo>
                  <a:lnTo>
                    <a:pt x="1100" y="317"/>
                  </a:lnTo>
                  <a:lnTo>
                    <a:pt x="1074" y="355"/>
                  </a:lnTo>
                  <a:lnTo>
                    <a:pt x="1053" y="397"/>
                  </a:lnTo>
                  <a:lnTo>
                    <a:pt x="1038" y="441"/>
                  </a:lnTo>
                  <a:lnTo>
                    <a:pt x="1029" y="487"/>
                  </a:lnTo>
                  <a:lnTo>
                    <a:pt x="1026" y="536"/>
                  </a:lnTo>
                  <a:lnTo>
                    <a:pt x="1023" y="558"/>
                  </a:lnTo>
                  <a:lnTo>
                    <a:pt x="1015" y="577"/>
                  </a:lnTo>
                  <a:lnTo>
                    <a:pt x="1003" y="593"/>
                  </a:lnTo>
                  <a:lnTo>
                    <a:pt x="986" y="605"/>
                  </a:lnTo>
                  <a:lnTo>
                    <a:pt x="967" y="613"/>
                  </a:lnTo>
                  <a:lnTo>
                    <a:pt x="945" y="616"/>
                  </a:lnTo>
                  <a:lnTo>
                    <a:pt x="924" y="613"/>
                  </a:lnTo>
                  <a:lnTo>
                    <a:pt x="906" y="605"/>
                  </a:lnTo>
                  <a:lnTo>
                    <a:pt x="889" y="593"/>
                  </a:lnTo>
                  <a:lnTo>
                    <a:pt x="877" y="577"/>
                  </a:lnTo>
                  <a:lnTo>
                    <a:pt x="869" y="558"/>
                  </a:lnTo>
                  <a:lnTo>
                    <a:pt x="866" y="536"/>
                  </a:lnTo>
                  <a:lnTo>
                    <a:pt x="863" y="487"/>
                  </a:lnTo>
                  <a:lnTo>
                    <a:pt x="853" y="441"/>
                  </a:lnTo>
                  <a:lnTo>
                    <a:pt x="838" y="397"/>
                  </a:lnTo>
                  <a:lnTo>
                    <a:pt x="817" y="355"/>
                  </a:lnTo>
                  <a:lnTo>
                    <a:pt x="792" y="317"/>
                  </a:lnTo>
                  <a:lnTo>
                    <a:pt x="762" y="282"/>
                  </a:lnTo>
                  <a:lnTo>
                    <a:pt x="728" y="252"/>
                  </a:lnTo>
                  <a:lnTo>
                    <a:pt x="690" y="227"/>
                  </a:lnTo>
                  <a:lnTo>
                    <a:pt x="650" y="206"/>
                  </a:lnTo>
                  <a:lnTo>
                    <a:pt x="607" y="190"/>
                  </a:lnTo>
                  <a:lnTo>
                    <a:pt x="560" y="180"/>
                  </a:lnTo>
                  <a:lnTo>
                    <a:pt x="513" y="177"/>
                  </a:lnTo>
                  <a:lnTo>
                    <a:pt x="465" y="180"/>
                  </a:lnTo>
                  <a:lnTo>
                    <a:pt x="419" y="190"/>
                  </a:lnTo>
                  <a:lnTo>
                    <a:pt x="376" y="206"/>
                  </a:lnTo>
                  <a:lnTo>
                    <a:pt x="335" y="227"/>
                  </a:lnTo>
                  <a:lnTo>
                    <a:pt x="298" y="252"/>
                  </a:lnTo>
                  <a:lnTo>
                    <a:pt x="264" y="282"/>
                  </a:lnTo>
                  <a:lnTo>
                    <a:pt x="234" y="317"/>
                  </a:lnTo>
                  <a:lnTo>
                    <a:pt x="208" y="355"/>
                  </a:lnTo>
                  <a:lnTo>
                    <a:pt x="188" y="397"/>
                  </a:lnTo>
                  <a:lnTo>
                    <a:pt x="173" y="441"/>
                  </a:lnTo>
                  <a:lnTo>
                    <a:pt x="163" y="487"/>
                  </a:lnTo>
                  <a:lnTo>
                    <a:pt x="160" y="536"/>
                  </a:lnTo>
                  <a:lnTo>
                    <a:pt x="157" y="558"/>
                  </a:lnTo>
                  <a:lnTo>
                    <a:pt x="149" y="577"/>
                  </a:lnTo>
                  <a:lnTo>
                    <a:pt x="137" y="593"/>
                  </a:lnTo>
                  <a:lnTo>
                    <a:pt x="120" y="605"/>
                  </a:lnTo>
                  <a:lnTo>
                    <a:pt x="101" y="613"/>
                  </a:lnTo>
                  <a:lnTo>
                    <a:pt x="81" y="616"/>
                  </a:lnTo>
                  <a:lnTo>
                    <a:pt x="58" y="613"/>
                  </a:lnTo>
                  <a:lnTo>
                    <a:pt x="40" y="605"/>
                  </a:lnTo>
                  <a:lnTo>
                    <a:pt x="23" y="593"/>
                  </a:lnTo>
                  <a:lnTo>
                    <a:pt x="11" y="577"/>
                  </a:lnTo>
                  <a:lnTo>
                    <a:pt x="3" y="558"/>
                  </a:lnTo>
                  <a:lnTo>
                    <a:pt x="0" y="536"/>
                  </a:lnTo>
                  <a:lnTo>
                    <a:pt x="3" y="476"/>
                  </a:lnTo>
                  <a:lnTo>
                    <a:pt x="13" y="418"/>
                  </a:lnTo>
                  <a:lnTo>
                    <a:pt x="30" y="361"/>
                  </a:lnTo>
                  <a:lnTo>
                    <a:pt x="52" y="308"/>
                  </a:lnTo>
                  <a:lnTo>
                    <a:pt x="79" y="258"/>
                  </a:lnTo>
                  <a:lnTo>
                    <a:pt x="113" y="211"/>
                  </a:lnTo>
                  <a:lnTo>
                    <a:pt x="150" y="169"/>
                  </a:lnTo>
                  <a:lnTo>
                    <a:pt x="192" y="132"/>
                  </a:lnTo>
                  <a:lnTo>
                    <a:pt x="238" y="98"/>
                  </a:lnTo>
                  <a:lnTo>
                    <a:pt x="288" y="70"/>
                  </a:lnTo>
                  <a:lnTo>
                    <a:pt x="340" y="48"/>
                  </a:lnTo>
                  <a:lnTo>
                    <a:pt x="395" y="32"/>
                  </a:lnTo>
                  <a:lnTo>
                    <a:pt x="453" y="20"/>
                  </a:lnTo>
                  <a:lnTo>
                    <a:pt x="513" y="17"/>
                  </a:lnTo>
                  <a:lnTo>
                    <a:pt x="572" y="20"/>
                  </a:lnTo>
                  <a:lnTo>
                    <a:pt x="630" y="32"/>
                  </a:lnTo>
                  <a:lnTo>
                    <a:pt x="685" y="48"/>
                  </a:lnTo>
                  <a:lnTo>
                    <a:pt x="738" y="70"/>
                  </a:lnTo>
                  <a:lnTo>
                    <a:pt x="788" y="98"/>
                  </a:lnTo>
                  <a:lnTo>
                    <a:pt x="833" y="131"/>
                  </a:lnTo>
                  <a:lnTo>
                    <a:pt x="875" y="169"/>
                  </a:lnTo>
                  <a:lnTo>
                    <a:pt x="913" y="211"/>
                  </a:lnTo>
                  <a:lnTo>
                    <a:pt x="945" y="258"/>
                  </a:lnTo>
                  <a:lnTo>
                    <a:pt x="978" y="211"/>
                  </a:lnTo>
                  <a:lnTo>
                    <a:pt x="1016" y="169"/>
                  </a:lnTo>
                  <a:lnTo>
                    <a:pt x="1058" y="131"/>
                  </a:lnTo>
                  <a:lnTo>
                    <a:pt x="1104" y="98"/>
                  </a:lnTo>
                  <a:lnTo>
                    <a:pt x="1154" y="70"/>
                  </a:lnTo>
                  <a:lnTo>
                    <a:pt x="1206" y="48"/>
                  </a:lnTo>
                  <a:lnTo>
                    <a:pt x="1261" y="32"/>
                  </a:lnTo>
                  <a:lnTo>
                    <a:pt x="1319" y="20"/>
                  </a:lnTo>
                  <a:lnTo>
                    <a:pt x="1379" y="17"/>
                  </a:lnTo>
                  <a:lnTo>
                    <a:pt x="1437" y="20"/>
                  </a:lnTo>
                  <a:lnTo>
                    <a:pt x="1494" y="30"/>
                  </a:lnTo>
                  <a:lnTo>
                    <a:pt x="1548" y="46"/>
                  </a:lnTo>
                  <a:lnTo>
                    <a:pt x="1599" y="68"/>
                  </a:lnTo>
                  <a:lnTo>
                    <a:pt x="1648" y="96"/>
                  </a:lnTo>
                  <a:lnTo>
                    <a:pt x="1693" y="127"/>
                  </a:lnTo>
                  <a:lnTo>
                    <a:pt x="1735" y="164"/>
                  </a:lnTo>
                  <a:lnTo>
                    <a:pt x="1773" y="205"/>
                  </a:lnTo>
                  <a:lnTo>
                    <a:pt x="1806" y="249"/>
                  </a:lnTo>
                  <a:lnTo>
                    <a:pt x="1835" y="206"/>
                  </a:lnTo>
                  <a:lnTo>
                    <a:pt x="1869" y="166"/>
                  </a:lnTo>
                  <a:lnTo>
                    <a:pt x="1905" y="130"/>
                  </a:lnTo>
                  <a:lnTo>
                    <a:pt x="1946" y="97"/>
                  </a:lnTo>
                  <a:lnTo>
                    <a:pt x="1989" y="68"/>
                  </a:lnTo>
                  <a:lnTo>
                    <a:pt x="2036" y="45"/>
                  </a:lnTo>
                  <a:lnTo>
                    <a:pt x="2085" y="25"/>
                  </a:lnTo>
                  <a:lnTo>
                    <a:pt x="2137" y="11"/>
                  </a:lnTo>
                  <a:lnTo>
                    <a:pt x="2190" y="2"/>
                  </a:lnTo>
                  <a:lnTo>
                    <a:pt x="2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7070725" y="7569200"/>
              <a:ext cx="50800" cy="500063"/>
            </a:xfrm>
            <a:custGeom>
              <a:avLst/>
              <a:gdLst>
                <a:gd name="T0" fmla="*/ 79 w 159"/>
                <a:gd name="T1" fmla="*/ 0 h 1575"/>
                <a:gd name="T2" fmla="*/ 100 w 159"/>
                <a:gd name="T3" fmla="*/ 2 h 1575"/>
                <a:gd name="T4" fmla="*/ 120 w 159"/>
                <a:gd name="T5" fmla="*/ 11 h 1575"/>
                <a:gd name="T6" fmla="*/ 135 w 159"/>
                <a:gd name="T7" fmla="*/ 23 h 1575"/>
                <a:gd name="T8" fmla="*/ 148 w 159"/>
                <a:gd name="T9" fmla="*/ 39 h 1575"/>
                <a:gd name="T10" fmla="*/ 156 w 159"/>
                <a:gd name="T11" fmla="*/ 58 h 1575"/>
                <a:gd name="T12" fmla="*/ 159 w 159"/>
                <a:gd name="T13" fmla="*/ 79 h 1575"/>
                <a:gd name="T14" fmla="*/ 159 w 159"/>
                <a:gd name="T15" fmla="*/ 1496 h 1575"/>
                <a:gd name="T16" fmla="*/ 156 w 159"/>
                <a:gd name="T17" fmla="*/ 1517 h 1575"/>
                <a:gd name="T18" fmla="*/ 148 w 159"/>
                <a:gd name="T19" fmla="*/ 1535 h 1575"/>
                <a:gd name="T20" fmla="*/ 135 w 159"/>
                <a:gd name="T21" fmla="*/ 1552 h 1575"/>
                <a:gd name="T22" fmla="*/ 120 w 159"/>
                <a:gd name="T23" fmla="*/ 1564 h 1575"/>
                <a:gd name="T24" fmla="*/ 100 w 159"/>
                <a:gd name="T25" fmla="*/ 1573 h 1575"/>
                <a:gd name="T26" fmla="*/ 79 w 159"/>
                <a:gd name="T27" fmla="*/ 1575 h 1575"/>
                <a:gd name="T28" fmla="*/ 58 w 159"/>
                <a:gd name="T29" fmla="*/ 1573 h 1575"/>
                <a:gd name="T30" fmla="*/ 38 w 159"/>
                <a:gd name="T31" fmla="*/ 1564 h 1575"/>
                <a:gd name="T32" fmla="*/ 23 w 159"/>
                <a:gd name="T33" fmla="*/ 1552 h 1575"/>
                <a:gd name="T34" fmla="*/ 9 w 159"/>
                <a:gd name="T35" fmla="*/ 1535 h 1575"/>
                <a:gd name="T36" fmla="*/ 2 w 159"/>
                <a:gd name="T37" fmla="*/ 1517 h 1575"/>
                <a:gd name="T38" fmla="*/ 0 w 159"/>
                <a:gd name="T39" fmla="*/ 1496 h 1575"/>
                <a:gd name="T40" fmla="*/ 0 w 159"/>
                <a:gd name="T41" fmla="*/ 79 h 1575"/>
                <a:gd name="T42" fmla="*/ 2 w 159"/>
                <a:gd name="T43" fmla="*/ 58 h 1575"/>
                <a:gd name="T44" fmla="*/ 9 w 159"/>
                <a:gd name="T45" fmla="*/ 39 h 1575"/>
                <a:gd name="T46" fmla="*/ 23 w 159"/>
                <a:gd name="T47" fmla="*/ 23 h 1575"/>
                <a:gd name="T48" fmla="*/ 38 w 159"/>
                <a:gd name="T49" fmla="*/ 11 h 1575"/>
                <a:gd name="T50" fmla="*/ 58 w 159"/>
                <a:gd name="T51" fmla="*/ 2 h 1575"/>
                <a:gd name="T52" fmla="*/ 79 w 159"/>
                <a:gd name="T53" fmla="*/ 0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9" h="1575">
                  <a:moveTo>
                    <a:pt x="79" y="0"/>
                  </a:moveTo>
                  <a:lnTo>
                    <a:pt x="100" y="2"/>
                  </a:lnTo>
                  <a:lnTo>
                    <a:pt x="120" y="11"/>
                  </a:lnTo>
                  <a:lnTo>
                    <a:pt x="135" y="23"/>
                  </a:lnTo>
                  <a:lnTo>
                    <a:pt x="148" y="39"/>
                  </a:lnTo>
                  <a:lnTo>
                    <a:pt x="156" y="58"/>
                  </a:lnTo>
                  <a:lnTo>
                    <a:pt x="159" y="79"/>
                  </a:lnTo>
                  <a:lnTo>
                    <a:pt x="159" y="1496"/>
                  </a:lnTo>
                  <a:lnTo>
                    <a:pt x="156" y="1517"/>
                  </a:lnTo>
                  <a:lnTo>
                    <a:pt x="148" y="1535"/>
                  </a:lnTo>
                  <a:lnTo>
                    <a:pt x="135" y="1552"/>
                  </a:lnTo>
                  <a:lnTo>
                    <a:pt x="120" y="1564"/>
                  </a:lnTo>
                  <a:lnTo>
                    <a:pt x="100" y="1573"/>
                  </a:lnTo>
                  <a:lnTo>
                    <a:pt x="79" y="1575"/>
                  </a:lnTo>
                  <a:lnTo>
                    <a:pt x="58" y="1573"/>
                  </a:lnTo>
                  <a:lnTo>
                    <a:pt x="38" y="1564"/>
                  </a:lnTo>
                  <a:lnTo>
                    <a:pt x="23" y="1552"/>
                  </a:lnTo>
                  <a:lnTo>
                    <a:pt x="9" y="1535"/>
                  </a:lnTo>
                  <a:lnTo>
                    <a:pt x="2" y="1517"/>
                  </a:lnTo>
                  <a:lnTo>
                    <a:pt x="0" y="1496"/>
                  </a:lnTo>
                  <a:lnTo>
                    <a:pt x="0" y="79"/>
                  </a:lnTo>
                  <a:lnTo>
                    <a:pt x="2" y="58"/>
                  </a:lnTo>
                  <a:lnTo>
                    <a:pt x="9" y="39"/>
                  </a:lnTo>
                  <a:lnTo>
                    <a:pt x="23" y="23"/>
                  </a:lnTo>
                  <a:lnTo>
                    <a:pt x="38" y="11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7070725" y="8018463"/>
              <a:ext cx="196850" cy="122238"/>
            </a:xfrm>
            <a:custGeom>
              <a:avLst/>
              <a:gdLst>
                <a:gd name="T0" fmla="*/ 100 w 621"/>
                <a:gd name="T1" fmla="*/ 3 h 386"/>
                <a:gd name="T2" fmla="*/ 135 w 621"/>
                <a:gd name="T3" fmla="*/ 23 h 386"/>
                <a:gd name="T4" fmla="*/ 156 w 621"/>
                <a:gd name="T5" fmla="*/ 59 h 386"/>
                <a:gd name="T6" fmla="*/ 162 w 621"/>
                <a:gd name="T7" fmla="*/ 109 h 386"/>
                <a:gd name="T8" fmla="*/ 184 w 621"/>
                <a:gd name="T9" fmla="*/ 161 h 386"/>
                <a:gd name="T10" fmla="*/ 223 w 621"/>
                <a:gd name="T11" fmla="*/ 201 h 386"/>
                <a:gd name="T12" fmla="*/ 275 w 621"/>
                <a:gd name="T13" fmla="*/ 223 h 386"/>
                <a:gd name="T14" fmla="*/ 316 w 621"/>
                <a:gd name="T15" fmla="*/ 226 h 386"/>
                <a:gd name="T16" fmla="*/ 372 w 621"/>
                <a:gd name="T17" fmla="*/ 214 h 386"/>
                <a:gd name="T18" fmla="*/ 419 w 621"/>
                <a:gd name="T19" fmla="*/ 183 h 386"/>
                <a:gd name="T20" fmla="*/ 450 w 621"/>
                <a:gd name="T21" fmla="*/ 137 h 386"/>
                <a:gd name="T22" fmla="*/ 461 w 621"/>
                <a:gd name="T23" fmla="*/ 81 h 386"/>
                <a:gd name="T24" fmla="*/ 472 w 621"/>
                <a:gd name="T25" fmla="*/ 40 h 386"/>
                <a:gd name="T26" fmla="*/ 500 w 621"/>
                <a:gd name="T27" fmla="*/ 11 h 386"/>
                <a:gd name="T28" fmla="*/ 541 w 621"/>
                <a:gd name="T29" fmla="*/ 0 h 386"/>
                <a:gd name="T30" fmla="*/ 582 w 621"/>
                <a:gd name="T31" fmla="*/ 11 h 386"/>
                <a:gd name="T32" fmla="*/ 611 w 621"/>
                <a:gd name="T33" fmla="*/ 40 h 386"/>
                <a:gd name="T34" fmla="*/ 621 w 621"/>
                <a:gd name="T35" fmla="*/ 81 h 386"/>
                <a:gd name="T36" fmla="*/ 608 w 621"/>
                <a:gd name="T37" fmla="*/ 169 h 386"/>
                <a:gd name="T38" fmla="*/ 572 w 621"/>
                <a:gd name="T39" fmla="*/ 246 h 386"/>
                <a:gd name="T40" fmla="*/ 516 w 621"/>
                <a:gd name="T41" fmla="*/ 311 h 386"/>
                <a:gd name="T42" fmla="*/ 444 w 621"/>
                <a:gd name="T43" fmla="*/ 358 h 386"/>
                <a:gd name="T44" fmla="*/ 361 w 621"/>
                <a:gd name="T45" fmla="*/ 383 h 386"/>
                <a:gd name="T46" fmla="*/ 304 w 621"/>
                <a:gd name="T47" fmla="*/ 386 h 386"/>
                <a:gd name="T48" fmla="*/ 217 w 621"/>
                <a:gd name="T49" fmla="*/ 373 h 386"/>
                <a:gd name="T50" fmla="*/ 139 w 621"/>
                <a:gd name="T51" fmla="*/ 337 h 386"/>
                <a:gd name="T52" fmla="*/ 75 w 621"/>
                <a:gd name="T53" fmla="*/ 280 h 386"/>
                <a:gd name="T54" fmla="*/ 27 w 621"/>
                <a:gd name="T55" fmla="*/ 209 h 386"/>
                <a:gd name="T56" fmla="*/ 3 w 621"/>
                <a:gd name="T57" fmla="*/ 126 h 386"/>
                <a:gd name="T58" fmla="*/ 2 w 621"/>
                <a:gd name="T59" fmla="*/ 59 h 386"/>
                <a:gd name="T60" fmla="*/ 23 w 621"/>
                <a:gd name="T61" fmla="*/ 23 h 386"/>
                <a:gd name="T62" fmla="*/ 58 w 621"/>
                <a:gd name="T63" fmla="*/ 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1" h="386">
                  <a:moveTo>
                    <a:pt x="79" y="0"/>
                  </a:moveTo>
                  <a:lnTo>
                    <a:pt x="100" y="3"/>
                  </a:lnTo>
                  <a:lnTo>
                    <a:pt x="120" y="11"/>
                  </a:lnTo>
                  <a:lnTo>
                    <a:pt x="135" y="23"/>
                  </a:lnTo>
                  <a:lnTo>
                    <a:pt x="148" y="40"/>
                  </a:lnTo>
                  <a:lnTo>
                    <a:pt x="156" y="59"/>
                  </a:lnTo>
                  <a:lnTo>
                    <a:pt x="159" y="81"/>
                  </a:lnTo>
                  <a:lnTo>
                    <a:pt x="162" y="109"/>
                  </a:lnTo>
                  <a:lnTo>
                    <a:pt x="171" y="137"/>
                  </a:lnTo>
                  <a:lnTo>
                    <a:pt x="184" y="161"/>
                  </a:lnTo>
                  <a:lnTo>
                    <a:pt x="201" y="183"/>
                  </a:lnTo>
                  <a:lnTo>
                    <a:pt x="223" y="201"/>
                  </a:lnTo>
                  <a:lnTo>
                    <a:pt x="248" y="214"/>
                  </a:lnTo>
                  <a:lnTo>
                    <a:pt x="275" y="223"/>
                  </a:lnTo>
                  <a:lnTo>
                    <a:pt x="304" y="226"/>
                  </a:lnTo>
                  <a:lnTo>
                    <a:pt x="316" y="226"/>
                  </a:lnTo>
                  <a:lnTo>
                    <a:pt x="345" y="223"/>
                  </a:lnTo>
                  <a:lnTo>
                    <a:pt x="372" y="214"/>
                  </a:lnTo>
                  <a:lnTo>
                    <a:pt x="397" y="201"/>
                  </a:lnTo>
                  <a:lnTo>
                    <a:pt x="419" y="183"/>
                  </a:lnTo>
                  <a:lnTo>
                    <a:pt x="436" y="161"/>
                  </a:lnTo>
                  <a:lnTo>
                    <a:pt x="450" y="137"/>
                  </a:lnTo>
                  <a:lnTo>
                    <a:pt x="458" y="109"/>
                  </a:lnTo>
                  <a:lnTo>
                    <a:pt x="461" y="81"/>
                  </a:lnTo>
                  <a:lnTo>
                    <a:pt x="464" y="59"/>
                  </a:lnTo>
                  <a:lnTo>
                    <a:pt x="472" y="40"/>
                  </a:lnTo>
                  <a:lnTo>
                    <a:pt x="485" y="23"/>
                  </a:lnTo>
                  <a:lnTo>
                    <a:pt x="500" y="11"/>
                  </a:lnTo>
                  <a:lnTo>
                    <a:pt x="520" y="3"/>
                  </a:lnTo>
                  <a:lnTo>
                    <a:pt x="541" y="0"/>
                  </a:lnTo>
                  <a:lnTo>
                    <a:pt x="562" y="3"/>
                  </a:lnTo>
                  <a:lnTo>
                    <a:pt x="582" y="11"/>
                  </a:lnTo>
                  <a:lnTo>
                    <a:pt x="597" y="23"/>
                  </a:lnTo>
                  <a:lnTo>
                    <a:pt x="611" y="40"/>
                  </a:lnTo>
                  <a:lnTo>
                    <a:pt x="618" y="59"/>
                  </a:lnTo>
                  <a:lnTo>
                    <a:pt x="621" y="81"/>
                  </a:lnTo>
                  <a:lnTo>
                    <a:pt x="617" y="126"/>
                  </a:lnTo>
                  <a:lnTo>
                    <a:pt x="608" y="169"/>
                  </a:lnTo>
                  <a:lnTo>
                    <a:pt x="593" y="209"/>
                  </a:lnTo>
                  <a:lnTo>
                    <a:pt x="572" y="246"/>
                  </a:lnTo>
                  <a:lnTo>
                    <a:pt x="547" y="280"/>
                  </a:lnTo>
                  <a:lnTo>
                    <a:pt x="516" y="311"/>
                  </a:lnTo>
                  <a:lnTo>
                    <a:pt x="482" y="337"/>
                  </a:lnTo>
                  <a:lnTo>
                    <a:pt x="444" y="358"/>
                  </a:lnTo>
                  <a:lnTo>
                    <a:pt x="404" y="373"/>
                  </a:lnTo>
                  <a:lnTo>
                    <a:pt x="361" y="383"/>
                  </a:lnTo>
                  <a:lnTo>
                    <a:pt x="316" y="386"/>
                  </a:lnTo>
                  <a:lnTo>
                    <a:pt x="304" y="386"/>
                  </a:lnTo>
                  <a:lnTo>
                    <a:pt x="260" y="383"/>
                  </a:lnTo>
                  <a:lnTo>
                    <a:pt x="217" y="373"/>
                  </a:lnTo>
                  <a:lnTo>
                    <a:pt x="176" y="358"/>
                  </a:lnTo>
                  <a:lnTo>
                    <a:pt x="139" y="337"/>
                  </a:lnTo>
                  <a:lnTo>
                    <a:pt x="104" y="311"/>
                  </a:lnTo>
                  <a:lnTo>
                    <a:pt x="75" y="280"/>
                  </a:lnTo>
                  <a:lnTo>
                    <a:pt x="48" y="246"/>
                  </a:lnTo>
                  <a:lnTo>
                    <a:pt x="27" y="209"/>
                  </a:lnTo>
                  <a:lnTo>
                    <a:pt x="12" y="169"/>
                  </a:lnTo>
                  <a:lnTo>
                    <a:pt x="3" y="126"/>
                  </a:lnTo>
                  <a:lnTo>
                    <a:pt x="0" y="81"/>
                  </a:lnTo>
                  <a:lnTo>
                    <a:pt x="2" y="59"/>
                  </a:lnTo>
                  <a:lnTo>
                    <a:pt x="9" y="40"/>
                  </a:lnTo>
                  <a:lnTo>
                    <a:pt x="23" y="23"/>
                  </a:lnTo>
                  <a:lnTo>
                    <a:pt x="39" y="11"/>
                  </a:lnTo>
                  <a:lnTo>
                    <a:pt x="58" y="3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45715" tIns="22858" rIns="45715" bIns="22858" numCol="1" anchor="t" anchorCtr="0" compatLnSpc="1">
              <a:prstTxWarp prst="textNoShape">
                <a:avLst/>
              </a:prstTxWarp>
            </a:bodyPr>
            <a:lstStyle/>
            <a:p>
              <a:endParaRPr lang="es-SV" sz="9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6" name="Rectángulo 4"/>
          <p:cNvSpPr/>
          <p:nvPr/>
        </p:nvSpPr>
        <p:spPr bwMode="auto">
          <a:xfrm>
            <a:off x="7990465" y="2322452"/>
            <a:ext cx="34454" cy="88788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47" name="Rectángulo 38"/>
          <p:cNvSpPr/>
          <p:nvPr/>
        </p:nvSpPr>
        <p:spPr bwMode="auto">
          <a:xfrm>
            <a:off x="4001135" y="2322452"/>
            <a:ext cx="34454" cy="88788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48" name="Rectángulo 39"/>
          <p:cNvSpPr/>
          <p:nvPr/>
        </p:nvSpPr>
        <p:spPr bwMode="auto">
          <a:xfrm>
            <a:off x="4001135" y="4274625"/>
            <a:ext cx="34454" cy="88788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49" name="Rectángulo 40"/>
          <p:cNvSpPr/>
          <p:nvPr/>
        </p:nvSpPr>
        <p:spPr bwMode="auto">
          <a:xfrm>
            <a:off x="7990465" y="4274625"/>
            <a:ext cx="34454" cy="887880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ES" sz="900"/>
          </a:p>
        </p:txBody>
      </p:sp>
      <p:sp>
        <p:nvSpPr>
          <p:cNvPr id="50" name="69 CuadroTexto"/>
          <p:cNvSpPr txBox="1"/>
          <p:nvPr/>
        </p:nvSpPr>
        <p:spPr>
          <a:xfrm>
            <a:off x="8146551" y="2330988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sp>
        <p:nvSpPr>
          <p:cNvPr id="51" name="69 CuadroTexto"/>
          <p:cNvSpPr txBox="1"/>
          <p:nvPr/>
        </p:nvSpPr>
        <p:spPr>
          <a:xfrm>
            <a:off x="1895919" y="4283161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sp>
        <p:nvSpPr>
          <p:cNvPr id="52" name="69 CuadroTexto"/>
          <p:cNvSpPr txBox="1"/>
          <p:nvPr/>
        </p:nvSpPr>
        <p:spPr>
          <a:xfrm>
            <a:off x="8146551" y="4283161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sp>
        <p:nvSpPr>
          <p:cNvPr id="53" name="69 CuadroTexto"/>
          <p:cNvSpPr txBox="1"/>
          <p:nvPr/>
        </p:nvSpPr>
        <p:spPr>
          <a:xfrm>
            <a:off x="1895919" y="2330988"/>
            <a:ext cx="1986529" cy="793280"/>
          </a:xfrm>
          <a:prstGeom prst="rect">
            <a:avLst/>
          </a:prstGeom>
          <a:noFill/>
        </p:spPr>
        <p:txBody>
          <a:bodyPr wrap="square" lIns="90625" tIns="45332" rIns="90625" bIns="45332" rtlCol="0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400" b="1" spc="300" dirty="0">
                <a:latin typeface="+mj-ea"/>
                <a:ea typeface="+mj-ea"/>
                <a:cs typeface="Open Sans Condensed" panose="020B0604020202020204" charset="0"/>
              </a:rPr>
              <a:t>输入你的标</a:t>
            </a:r>
            <a:r>
              <a:rPr lang="zh-CN" altLang="en-US" sz="1400" b="1" spc="300" dirty="0" smtClean="0">
                <a:latin typeface="+mj-ea"/>
                <a:ea typeface="+mj-ea"/>
                <a:cs typeface="Open Sans Condensed" panose="020B0604020202020204" charset="0"/>
              </a:rPr>
              <a:t>题</a:t>
            </a:r>
            <a:endParaRPr lang="zh-CN" altLang="en-US" sz="1400" b="1" spc="300" dirty="0">
              <a:latin typeface="+mj-ea"/>
              <a:ea typeface="+mj-ea"/>
              <a:cs typeface="Open Sans Condensed" panose="020B0604020202020204" charset="0"/>
            </a:endParaRPr>
          </a:p>
          <a:p>
            <a:pPr algn="just" defTabSz="905839">
              <a:lnSpc>
                <a:spcPct val="120000"/>
              </a:lnSpc>
            </a:pP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800" spc="300" dirty="0">
                <a:solidFill>
                  <a:schemeClr val="tx2"/>
                </a:solidFill>
                <a:latin typeface="+mj-ea"/>
                <a:ea typeface="+mj-ea"/>
                <a:cs typeface="Open Sans Condensed" panose="020B0604020202020204" charset="0"/>
              </a:rPr>
              <a:t>点击输入本栏的具体文字，简明扼要的说明分项内容，此为概念图解。</a:t>
            </a:r>
          </a:p>
        </p:txBody>
      </p:sp>
      <p:grpSp>
        <p:nvGrpSpPr>
          <p:cNvPr id="54" name="Grupo 10"/>
          <p:cNvGrpSpPr/>
          <p:nvPr/>
        </p:nvGrpSpPr>
        <p:grpSpPr>
          <a:xfrm>
            <a:off x="6013206" y="2175451"/>
            <a:ext cx="1583296" cy="2134052"/>
            <a:chOff x="11940091" y="6138945"/>
            <a:chExt cx="3166959" cy="4268597"/>
          </a:xfrm>
        </p:grpSpPr>
        <p:sp>
          <p:nvSpPr>
            <p:cNvPr id="55" name="Forma libre 24"/>
            <p:cNvSpPr>
              <a:spLocks noChangeAspect="1"/>
            </p:cNvSpPr>
            <p:nvPr/>
          </p:nvSpPr>
          <p:spPr bwMode="auto">
            <a:xfrm rot="5400000">
              <a:off x="11389272" y="6689764"/>
              <a:ext cx="4268597" cy="3166959"/>
            </a:xfrm>
            <a:custGeom>
              <a:avLst/>
              <a:gdLst>
                <a:gd name="connsiteX0" fmla="*/ 4877099 w 6542284"/>
                <a:gd name="connsiteY0" fmla="*/ 0 h 4853856"/>
                <a:gd name="connsiteX1" fmla="*/ 4891103 w 6542284"/>
                <a:gd name="connsiteY1" fmla="*/ 707 h 4853856"/>
                <a:gd name="connsiteX2" fmla="*/ 4919994 w 6542284"/>
                <a:gd name="connsiteY2" fmla="*/ 322 h 4853856"/>
                <a:gd name="connsiteX3" fmla="*/ 4919973 w 6542284"/>
                <a:gd name="connsiteY3" fmla="*/ 2166 h 4853856"/>
                <a:gd name="connsiteX4" fmla="*/ 5047354 w 6542284"/>
                <a:gd name="connsiteY4" fmla="*/ 8599 h 4853856"/>
                <a:gd name="connsiteX5" fmla="*/ 6542284 w 6542284"/>
                <a:gd name="connsiteY5" fmla="*/ 1665498 h 4853856"/>
                <a:gd name="connsiteX6" fmla="*/ 5047354 w 6542284"/>
                <a:gd name="connsiteY6" fmla="*/ 3322397 h 4853856"/>
                <a:gd name="connsiteX7" fmla="*/ 4881614 w 6542284"/>
                <a:gd name="connsiteY7" fmla="*/ 3330768 h 4853856"/>
                <a:gd name="connsiteX8" fmla="*/ 4881607 w 6542284"/>
                <a:gd name="connsiteY8" fmla="*/ 3331395 h 4853856"/>
                <a:gd name="connsiteX9" fmla="*/ 3790014 w 6542284"/>
                <a:gd name="connsiteY9" fmla="*/ 3770423 h 4853856"/>
                <a:gd name="connsiteX10" fmla="*/ 3331218 w 6542284"/>
                <a:gd name="connsiteY10" fmla="*/ 4853856 h 4853856"/>
                <a:gd name="connsiteX11" fmla="*/ 3329626 w 6542284"/>
                <a:gd name="connsiteY11" fmla="*/ 4853846 h 4853856"/>
                <a:gd name="connsiteX12" fmla="*/ 3330262 w 6542284"/>
                <a:gd name="connsiteY12" fmla="*/ 4841248 h 4853856"/>
                <a:gd name="connsiteX13" fmla="*/ 1665077 w 6542284"/>
                <a:gd name="connsiteY13" fmla="*/ 3175750 h 4853856"/>
                <a:gd name="connsiteX14" fmla="*/ 8490 w 6542284"/>
                <a:gd name="connsiteY14" fmla="*/ 4670961 h 4853856"/>
                <a:gd name="connsiteX15" fmla="*/ 375 w 6542284"/>
                <a:gd name="connsiteY15" fmla="*/ 4831692 h 4853856"/>
                <a:gd name="connsiteX16" fmla="*/ 0 w 6542284"/>
                <a:gd name="connsiteY16" fmla="*/ 4831689 h 4853856"/>
                <a:gd name="connsiteX17" fmla="*/ 1455941 w 6542284"/>
                <a:gd name="connsiteY17" fmla="*/ 1393531 h 4853856"/>
                <a:gd name="connsiteX18" fmla="*/ 4677983 w 6542284"/>
                <a:gd name="connsiteY18" fmla="*/ 3549 h 4853856"/>
                <a:gd name="connsiteX19" fmla="*/ 4853047 w 6542284"/>
                <a:gd name="connsiteY19" fmla="*/ 1215 h 48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2284" h="4853856">
                  <a:moveTo>
                    <a:pt x="4877099" y="0"/>
                  </a:moveTo>
                  <a:lnTo>
                    <a:pt x="4891103" y="707"/>
                  </a:lnTo>
                  <a:lnTo>
                    <a:pt x="4919994" y="322"/>
                  </a:lnTo>
                  <a:lnTo>
                    <a:pt x="4919973" y="2166"/>
                  </a:lnTo>
                  <a:lnTo>
                    <a:pt x="5047354" y="8599"/>
                  </a:lnTo>
                  <a:cubicBezTo>
                    <a:pt x="5887034" y="93889"/>
                    <a:pt x="6542284" y="803159"/>
                    <a:pt x="6542284" y="1665498"/>
                  </a:cubicBezTo>
                  <a:cubicBezTo>
                    <a:pt x="6542284" y="2527838"/>
                    <a:pt x="5887034" y="3237107"/>
                    <a:pt x="5047354" y="3322397"/>
                  </a:cubicBezTo>
                  <a:lnTo>
                    <a:pt x="4881614" y="3330768"/>
                  </a:lnTo>
                  <a:lnTo>
                    <a:pt x="4881607" y="3331395"/>
                  </a:lnTo>
                  <a:cubicBezTo>
                    <a:pt x="4473827" y="3326696"/>
                    <a:pt x="4080986" y="3484693"/>
                    <a:pt x="3790014" y="3770423"/>
                  </a:cubicBezTo>
                  <a:cubicBezTo>
                    <a:pt x="3499042" y="4056153"/>
                    <a:pt x="3333931" y="4446058"/>
                    <a:pt x="3331218" y="4853856"/>
                  </a:cubicBezTo>
                  <a:lnTo>
                    <a:pt x="3329626" y="4853846"/>
                  </a:lnTo>
                  <a:lnTo>
                    <a:pt x="3330262" y="4841248"/>
                  </a:lnTo>
                  <a:cubicBezTo>
                    <a:pt x="3330262" y="3921419"/>
                    <a:pt x="2584733" y="3175750"/>
                    <a:pt x="1665077" y="3175750"/>
                  </a:cubicBezTo>
                  <a:cubicBezTo>
                    <a:pt x="802900" y="3175750"/>
                    <a:pt x="93764" y="3831123"/>
                    <a:pt x="8490" y="4670961"/>
                  </a:cubicBezTo>
                  <a:lnTo>
                    <a:pt x="375" y="4831692"/>
                  </a:lnTo>
                  <a:lnTo>
                    <a:pt x="0" y="4831689"/>
                  </a:lnTo>
                  <a:cubicBezTo>
                    <a:pt x="8611" y="3537586"/>
                    <a:pt x="532573" y="2300266"/>
                    <a:pt x="1455941" y="1393531"/>
                  </a:cubicBezTo>
                  <a:cubicBezTo>
                    <a:pt x="2321599" y="543467"/>
                    <a:pt x="3471382" y="49667"/>
                    <a:pt x="4677983" y="3549"/>
                  </a:cubicBezTo>
                  <a:lnTo>
                    <a:pt x="4853047" y="1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>
              <a:bevelT w="12700" h="12700" prst="angle"/>
            </a:sp3d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solidFill>
                  <a:schemeClr val="bg1"/>
                </a:solidFill>
                <a:latin typeface="Impact" panose="020B080603090205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  <p:sp>
          <p:nvSpPr>
            <p:cNvPr id="56" name="Elipse 5"/>
            <p:cNvSpPr>
              <a:spLocks noChangeAspect="1"/>
            </p:cNvSpPr>
            <p:nvPr/>
          </p:nvSpPr>
          <p:spPr bwMode="auto">
            <a:xfrm>
              <a:off x="13285161" y="8535493"/>
              <a:ext cx="1524230" cy="15242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46075" cap="rnd">
              <a:noFill/>
              <a:round/>
            </a:ln>
            <a:effectLst>
              <a:innerShdw blurRad="317500" dist="12700" dir="16200000">
                <a:prstClr val="black">
                  <a:alpha val="80000"/>
                </a:prstClr>
              </a:innerShdw>
            </a:effectLst>
            <a:scene3d>
              <a:camera prst="orthographicFront">
                <a:rot lat="0" lon="0" rev="0"/>
              </a:camera>
              <a:lightRig rig="soft" dir="t"/>
            </a:scene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989" tIns="16995" rIns="33989" bIns="16995" rtlCol="0" anchor="ctr"/>
            <a:lstStyle/>
            <a:p>
              <a:pPr algn="ctr"/>
              <a:r>
                <a:rPr lang="es-ES" sz="1150" dirty="0">
                  <a:solidFill>
                    <a:schemeClr val="bg1"/>
                  </a:solidFill>
                  <a:latin typeface="Impact" panose="020B0806030902050204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PHASE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581271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教学过</a:t>
            </a:r>
            <a:r>
              <a:rPr lang="zh-CN" altLang="en-US" sz="3500" b="1" spc="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程</a:t>
            </a:r>
            <a:endParaRPr lang="en-US" altLang="zh-CN" sz="3500" b="1" spc="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500" spc="300" dirty="0" smtClean="0">
                <a:latin typeface="+mn-ea"/>
              </a:rPr>
              <a:t>Teaching Process </a:t>
            </a:r>
            <a:endParaRPr lang="en-GB" sz="2500" spc="300" dirty="0">
              <a:latin typeface="+mn-ea"/>
            </a:endParaRPr>
          </a:p>
        </p:txBody>
      </p:sp>
      <p:sp>
        <p:nvSpPr>
          <p:cNvPr id="8" name="Shape 217"/>
          <p:cNvSpPr/>
          <p:nvPr/>
        </p:nvSpPr>
        <p:spPr>
          <a:xfrm>
            <a:off x="3301298" y="2323893"/>
            <a:ext cx="1551243" cy="1034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7" h="21600" extrusionOk="0">
                <a:moveTo>
                  <a:pt x="20330" y="6280"/>
                </a:moveTo>
                <a:cubicBezTo>
                  <a:pt x="19690" y="6801"/>
                  <a:pt x="11804" y="13208"/>
                  <a:pt x="11411" y="13529"/>
                </a:cubicBezTo>
                <a:cubicBezTo>
                  <a:pt x="11019" y="13849"/>
                  <a:pt x="10744" y="13887"/>
                  <a:pt x="10365" y="13887"/>
                </a:cubicBezTo>
                <a:cubicBezTo>
                  <a:pt x="9987" y="13887"/>
                  <a:pt x="9712" y="13849"/>
                  <a:pt x="9320" y="13529"/>
                </a:cubicBezTo>
                <a:cubicBezTo>
                  <a:pt x="8927" y="13208"/>
                  <a:pt x="1086" y="6798"/>
                  <a:pt x="446" y="6278"/>
                </a:cubicBezTo>
                <a:cubicBezTo>
                  <a:pt x="-5" y="5911"/>
                  <a:pt x="0" y="6341"/>
                  <a:pt x="0" y="6673"/>
                </a:cubicBezTo>
                <a:cubicBezTo>
                  <a:pt x="0" y="7004"/>
                  <a:pt x="0" y="19800"/>
                  <a:pt x="0" y="19800"/>
                </a:cubicBezTo>
                <a:cubicBezTo>
                  <a:pt x="0" y="20556"/>
                  <a:pt x="653" y="21600"/>
                  <a:pt x="1154" y="21600"/>
                </a:cubicBezTo>
                <a:lnTo>
                  <a:pt x="19623" y="21600"/>
                </a:lnTo>
                <a:cubicBezTo>
                  <a:pt x="20124" y="21600"/>
                  <a:pt x="20777" y="20556"/>
                  <a:pt x="20777" y="19800"/>
                </a:cubicBezTo>
                <a:cubicBezTo>
                  <a:pt x="20777" y="19800"/>
                  <a:pt x="20777" y="7006"/>
                  <a:pt x="20777" y="6674"/>
                </a:cubicBezTo>
                <a:cubicBezTo>
                  <a:pt x="20777" y="6343"/>
                  <a:pt x="20782" y="5913"/>
                  <a:pt x="20330" y="6280"/>
                </a:cubicBezTo>
                <a:close/>
                <a:moveTo>
                  <a:pt x="663" y="2315"/>
                </a:moveTo>
                <a:cubicBezTo>
                  <a:pt x="1226" y="2786"/>
                  <a:pt x="9029" y="9324"/>
                  <a:pt x="9320" y="9567"/>
                </a:cubicBezTo>
                <a:cubicBezTo>
                  <a:pt x="9610" y="9810"/>
                  <a:pt x="9987" y="9925"/>
                  <a:pt x="10365" y="9925"/>
                </a:cubicBezTo>
                <a:cubicBezTo>
                  <a:pt x="10744" y="9925"/>
                  <a:pt x="11120" y="9810"/>
                  <a:pt x="11411" y="9567"/>
                </a:cubicBezTo>
                <a:cubicBezTo>
                  <a:pt x="11702" y="9324"/>
                  <a:pt x="19505" y="2786"/>
                  <a:pt x="20068" y="2315"/>
                </a:cubicBezTo>
                <a:cubicBezTo>
                  <a:pt x="20633" y="1841"/>
                  <a:pt x="21166" y="0"/>
                  <a:pt x="20131" y="0"/>
                </a:cubicBezTo>
                <a:lnTo>
                  <a:pt x="602" y="0"/>
                </a:lnTo>
                <a:cubicBezTo>
                  <a:pt x="-434" y="0"/>
                  <a:pt x="99" y="1841"/>
                  <a:pt x="663" y="231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2485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0">
        <p15:prstTrans prst="curtains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24 Rectángulo"/>
          <p:cNvSpPr/>
          <p:nvPr/>
        </p:nvSpPr>
        <p:spPr bwMode="auto">
          <a:xfrm>
            <a:off x="4886802" y="4282365"/>
            <a:ext cx="6907468" cy="132986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5579224" y="1880824"/>
            <a:ext cx="1906481" cy="2393637"/>
          </a:xfrm>
          <a:custGeom>
            <a:avLst/>
            <a:gdLst>
              <a:gd name="T0" fmla="*/ 1919 w 2669"/>
              <a:gd name="T1" fmla="*/ 1294 h 3351"/>
              <a:gd name="T2" fmla="*/ 2031 w 2669"/>
              <a:gd name="T3" fmla="*/ 1274 h 3351"/>
              <a:gd name="T4" fmla="*/ 2190 w 2669"/>
              <a:gd name="T5" fmla="*/ 1185 h 3351"/>
              <a:gd name="T6" fmla="*/ 2359 w 2669"/>
              <a:gd name="T7" fmla="*/ 1042 h 3351"/>
              <a:gd name="T8" fmla="*/ 2525 w 2669"/>
              <a:gd name="T9" fmla="*/ 841 h 3351"/>
              <a:gd name="T10" fmla="*/ 2604 w 2669"/>
              <a:gd name="T11" fmla="*/ 675 h 3351"/>
              <a:gd name="T12" fmla="*/ 2602 w 2669"/>
              <a:gd name="T13" fmla="*/ 579 h 3351"/>
              <a:gd name="T14" fmla="*/ 1342 w 2669"/>
              <a:gd name="T15" fmla="*/ 39 h 3351"/>
              <a:gd name="T16" fmla="*/ 1604 w 2669"/>
              <a:gd name="T17" fmla="*/ 139 h 3351"/>
              <a:gd name="T18" fmla="*/ 1748 w 2669"/>
              <a:gd name="T19" fmla="*/ 144 h 3351"/>
              <a:gd name="T20" fmla="*/ 2084 w 2669"/>
              <a:gd name="T21" fmla="*/ 426 h 3351"/>
              <a:gd name="T22" fmla="*/ 2277 w 2669"/>
              <a:gd name="T23" fmla="*/ 388 h 3351"/>
              <a:gd name="T24" fmla="*/ 2438 w 2669"/>
              <a:gd name="T25" fmla="*/ 415 h 3351"/>
              <a:gd name="T26" fmla="*/ 2558 w 2669"/>
              <a:gd name="T27" fmla="*/ 468 h 3351"/>
              <a:gd name="T28" fmla="*/ 2625 w 2669"/>
              <a:gd name="T29" fmla="*/ 514 h 3351"/>
              <a:gd name="T30" fmla="*/ 2660 w 2669"/>
              <a:gd name="T31" fmla="*/ 565 h 3351"/>
              <a:gd name="T32" fmla="*/ 2659 w 2669"/>
              <a:gd name="T33" fmla="*/ 688 h 3351"/>
              <a:gd name="T34" fmla="*/ 2574 w 2669"/>
              <a:gd name="T35" fmla="*/ 871 h 3351"/>
              <a:gd name="T36" fmla="*/ 2400 w 2669"/>
              <a:gd name="T37" fmla="*/ 1083 h 3351"/>
              <a:gd name="T38" fmla="*/ 2217 w 2669"/>
              <a:gd name="T39" fmla="*/ 1237 h 3351"/>
              <a:gd name="T40" fmla="*/ 2044 w 2669"/>
              <a:gd name="T41" fmla="*/ 1331 h 3351"/>
              <a:gd name="T42" fmla="*/ 1905 w 2669"/>
              <a:gd name="T43" fmla="*/ 1351 h 3351"/>
              <a:gd name="T44" fmla="*/ 1835 w 2669"/>
              <a:gd name="T45" fmla="*/ 1313 h 3351"/>
              <a:gd name="T46" fmla="*/ 1795 w 2669"/>
              <a:gd name="T47" fmla="*/ 1251 h 3351"/>
              <a:gd name="T48" fmla="*/ 1745 w 2669"/>
              <a:gd name="T49" fmla="*/ 1128 h 3351"/>
              <a:gd name="T50" fmla="*/ 1719 w 2669"/>
              <a:gd name="T51" fmla="*/ 956 h 3351"/>
              <a:gd name="T52" fmla="*/ 1491 w 2669"/>
              <a:gd name="T53" fmla="*/ 577 h 3351"/>
              <a:gd name="T54" fmla="*/ 1420 w 2669"/>
              <a:gd name="T55" fmla="*/ 456 h 3351"/>
              <a:gd name="T56" fmla="*/ 1421 w 2669"/>
              <a:gd name="T57" fmla="*/ 319 h 3351"/>
              <a:gd name="T58" fmla="*/ 1315 w 2669"/>
              <a:gd name="T59" fmla="*/ 192 h 3351"/>
              <a:gd name="T60" fmla="*/ 1054 w 2669"/>
              <a:gd name="T61" fmla="*/ 154 h 3351"/>
              <a:gd name="T62" fmla="*/ 861 w 2669"/>
              <a:gd name="T63" fmla="*/ 206 h 3351"/>
              <a:gd name="T64" fmla="*/ 700 w 2669"/>
              <a:gd name="T65" fmla="*/ 304 h 3351"/>
              <a:gd name="T66" fmla="*/ 573 w 2669"/>
              <a:gd name="T67" fmla="*/ 421 h 3351"/>
              <a:gd name="T68" fmla="*/ 485 w 2669"/>
              <a:gd name="T69" fmla="*/ 529 h 3351"/>
              <a:gd name="T70" fmla="*/ 439 w 2669"/>
              <a:gd name="T71" fmla="*/ 597 h 3351"/>
              <a:gd name="T72" fmla="*/ 349 w 2669"/>
              <a:gd name="T73" fmla="*/ 781 h 3351"/>
              <a:gd name="T74" fmla="*/ 252 w 2669"/>
              <a:gd name="T75" fmla="*/ 1142 h 3351"/>
              <a:gd name="T76" fmla="*/ 231 w 2669"/>
              <a:gd name="T77" fmla="*/ 1511 h 3351"/>
              <a:gd name="T78" fmla="*/ 269 w 2669"/>
              <a:gd name="T79" fmla="*/ 1875 h 3351"/>
              <a:gd name="T80" fmla="*/ 350 w 2669"/>
              <a:gd name="T81" fmla="*/ 2220 h 3351"/>
              <a:gd name="T82" fmla="*/ 457 w 2669"/>
              <a:gd name="T83" fmla="*/ 2531 h 3351"/>
              <a:gd name="T84" fmla="*/ 573 w 2669"/>
              <a:gd name="T85" fmla="*/ 2798 h 3351"/>
              <a:gd name="T86" fmla="*/ 1050 w 2669"/>
              <a:gd name="T87" fmla="*/ 2959 h 3351"/>
              <a:gd name="T88" fmla="*/ 1181 w 2669"/>
              <a:gd name="T89" fmla="*/ 3002 h 3351"/>
              <a:gd name="T90" fmla="*/ 1261 w 2669"/>
              <a:gd name="T91" fmla="*/ 3111 h 3351"/>
              <a:gd name="T92" fmla="*/ 0 w 2669"/>
              <a:gd name="T93" fmla="*/ 3351 h 3351"/>
              <a:gd name="T94" fmla="*/ 25 w 2669"/>
              <a:gd name="T95" fmla="*/ 3080 h 3351"/>
              <a:gd name="T96" fmla="*/ 120 w 2669"/>
              <a:gd name="T97" fmla="*/ 2984 h 3351"/>
              <a:gd name="T98" fmla="*/ 485 w 2669"/>
              <a:gd name="T99" fmla="*/ 2959 h 3351"/>
              <a:gd name="T100" fmla="*/ 368 w 2669"/>
              <a:gd name="T101" fmla="*/ 2711 h 3351"/>
              <a:gd name="T102" fmla="*/ 252 w 2669"/>
              <a:gd name="T103" fmla="*/ 2404 h 3351"/>
              <a:gd name="T104" fmla="*/ 155 w 2669"/>
              <a:gd name="T105" fmla="*/ 2056 h 3351"/>
              <a:gd name="T106" fmla="*/ 94 w 2669"/>
              <a:gd name="T107" fmla="*/ 1682 h 3351"/>
              <a:gd name="T108" fmla="*/ 85 w 2669"/>
              <a:gd name="T109" fmla="*/ 1292 h 3351"/>
              <a:gd name="T110" fmla="*/ 148 w 2669"/>
              <a:gd name="T111" fmla="*/ 905 h 3351"/>
              <a:gd name="T112" fmla="*/ 300 w 2669"/>
              <a:gd name="T113" fmla="*/ 533 h 3351"/>
              <a:gd name="T114" fmla="*/ 329 w 2669"/>
              <a:gd name="T115" fmla="*/ 486 h 3351"/>
              <a:gd name="T116" fmla="*/ 402 w 2669"/>
              <a:gd name="T117" fmla="*/ 386 h 3351"/>
              <a:gd name="T118" fmla="*/ 518 w 2669"/>
              <a:gd name="T119" fmla="*/ 259 h 3351"/>
              <a:gd name="T120" fmla="*/ 675 w 2669"/>
              <a:gd name="T121" fmla="*/ 134 h 3351"/>
              <a:gd name="T122" fmla="*/ 869 w 2669"/>
              <a:gd name="T123" fmla="*/ 38 h 3351"/>
              <a:gd name="T124" fmla="*/ 1114 w 2669"/>
              <a:gd name="T125" fmla="*/ 0 h 3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69" h="3351">
                <a:moveTo>
                  <a:pt x="2602" y="579"/>
                </a:moveTo>
                <a:lnTo>
                  <a:pt x="1895" y="1287"/>
                </a:lnTo>
                <a:lnTo>
                  <a:pt x="1906" y="1291"/>
                </a:lnTo>
                <a:lnTo>
                  <a:pt x="1919" y="1294"/>
                </a:lnTo>
                <a:lnTo>
                  <a:pt x="1934" y="1295"/>
                </a:lnTo>
                <a:lnTo>
                  <a:pt x="1964" y="1293"/>
                </a:lnTo>
                <a:lnTo>
                  <a:pt x="1996" y="1286"/>
                </a:lnTo>
                <a:lnTo>
                  <a:pt x="2031" y="1274"/>
                </a:lnTo>
                <a:lnTo>
                  <a:pt x="2069" y="1258"/>
                </a:lnTo>
                <a:lnTo>
                  <a:pt x="2108" y="1238"/>
                </a:lnTo>
                <a:lnTo>
                  <a:pt x="2149" y="1213"/>
                </a:lnTo>
                <a:lnTo>
                  <a:pt x="2190" y="1185"/>
                </a:lnTo>
                <a:lnTo>
                  <a:pt x="2233" y="1154"/>
                </a:lnTo>
                <a:lnTo>
                  <a:pt x="2275" y="1120"/>
                </a:lnTo>
                <a:lnTo>
                  <a:pt x="2317" y="1083"/>
                </a:lnTo>
                <a:lnTo>
                  <a:pt x="2359" y="1042"/>
                </a:lnTo>
                <a:lnTo>
                  <a:pt x="2407" y="993"/>
                </a:lnTo>
                <a:lnTo>
                  <a:pt x="2450" y="942"/>
                </a:lnTo>
                <a:lnTo>
                  <a:pt x="2489" y="892"/>
                </a:lnTo>
                <a:lnTo>
                  <a:pt x="2525" y="841"/>
                </a:lnTo>
                <a:lnTo>
                  <a:pt x="2554" y="792"/>
                </a:lnTo>
                <a:lnTo>
                  <a:pt x="2579" y="742"/>
                </a:lnTo>
                <a:lnTo>
                  <a:pt x="2593" y="707"/>
                </a:lnTo>
                <a:lnTo>
                  <a:pt x="2604" y="675"/>
                </a:lnTo>
                <a:lnTo>
                  <a:pt x="2609" y="646"/>
                </a:lnTo>
                <a:lnTo>
                  <a:pt x="2611" y="621"/>
                </a:lnTo>
                <a:lnTo>
                  <a:pt x="2609" y="597"/>
                </a:lnTo>
                <a:lnTo>
                  <a:pt x="2602" y="579"/>
                </a:lnTo>
                <a:close/>
                <a:moveTo>
                  <a:pt x="1114" y="0"/>
                </a:moveTo>
                <a:lnTo>
                  <a:pt x="1190" y="5"/>
                </a:lnTo>
                <a:lnTo>
                  <a:pt x="1266" y="18"/>
                </a:lnTo>
                <a:lnTo>
                  <a:pt x="1342" y="39"/>
                </a:lnTo>
                <a:lnTo>
                  <a:pt x="1418" y="69"/>
                </a:lnTo>
                <a:lnTo>
                  <a:pt x="1494" y="105"/>
                </a:lnTo>
                <a:lnTo>
                  <a:pt x="1570" y="151"/>
                </a:lnTo>
                <a:lnTo>
                  <a:pt x="1604" y="139"/>
                </a:lnTo>
                <a:lnTo>
                  <a:pt x="1641" y="133"/>
                </a:lnTo>
                <a:lnTo>
                  <a:pt x="1677" y="131"/>
                </a:lnTo>
                <a:lnTo>
                  <a:pt x="1712" y="135"/>
                </a:lnTo>
                <a:lnTo>
                  <a:pt x="1748" y="144"/>
                </a:lnTo>
                <a:lnTo>
                  <a:pt x="1783" y="158"/>
                </a:lnTo>
                <a:lnTo>
                  <a:pt x="1815" y="177"/>
                </a:lnTo>
                <a:lnTo>
                  <a:pt x="1845" y="201"/>
                </a:lnTo>
                <a:lnTo>
                  <a:pt x="2084" y="426"/>
                </a:lnTo>
                <a:lnTo>
                  <a:pt x="2135" y="408"/>
                </a:lnTo>
                <a:lnTo>
                  <a:pt x="2184" y="397"/>
                </a:lnTo>
                <a:lnTo>
                  <a:pt x="2231" y="390"/>
                </a:lnTo>
                <a:lnTo>
                  <a:pt x="2277" y="388"/>
                </a:lnTo>
                <a:lnTo>
                  <a:pt x="2321" y="390"/>
                </a:lnTo>
                <a:lnTo>
                  <a:pt x="2362" y="396"/>
                </a:lnTo>
                <a:lnTo>
                  <a:pt x="2402" y="404"/>
                </a:lnTo>
                <a:lnTo>
                  <a:pt x="2438" y="415"/>
                </a:lnTo>
                <a:lnTo>
                  <a:pt x="2473" y="427"/>
                </a:lnTo>
                <a:lnTo>
                  <a:pt x="2504" y="440"/>
                </a:lnTo>
                <a:lnTo>
                  <a:pt x="2533" y="454"/>
                </a:lnTo>
                <a:lnTo>
                  <a:pt x="2558" y="468"/>
                </a:lnTo>
                <a:lnTo>
                  <a:pt x="2580" y="482"/>
                </a:lnTo>
                <a:lnTo>
                  <a:pt x="2598" y="495"/>
                </a:lnTo>
                <a:lnTo>
                  <a:pt x="2613" y="506"/>
                </a:lnTo>
                <a:lnTo>
                  <a:pt x="2625" y="514"/>
                </a:lnTo>
                <a:lnTo>
                  <a:pt x="2631" y="521"/>
                </a:lnTo>
                <a:lnTo>
                  <a:pt x="2634" y="523"/>
                </a:lnTo>
                <a:lnTo>
                  <a:pt x="2649" y="543"/>
                </a:lnTo>
                <a:lnTo>
                  <a:pt x="2660" y="565"/>
                </a:lnTo>
                <a:lnTo>
                  <a:pt x="2666" y="592"/>
                </a:lnTo>
                <a:lnTo>
                  <a:pt x="2669" y="621"/>
                </a:lnTo>
                <a:lnTo>
                  <a:pt x="2665" y="653"/>
                </a:lnTo>
                <a:lnTo>
                  <a:pt x="2659" y="688"/>
                </a:lnTo>
                <a:lnTo>
                  <a:pt x="2647" y="726"/>
                </a:lnTo>
                <a:lnTo>
                  <a:pt x="2631" y="766"/>
                </a:lnTo>
                <a:lnTo>
                  <a:pt x="2605" y="818"/>
                </a:lnTo>
                <a:lnTo>
                  <a:pt x="2574" y="871"/>
                </a:lnTo>
                <a:lnTo>
                  <a:pt x="2537" y="924"/>
                </a:lnTo>
                <a:lnTo>
                  <a:pt x="2496" y="977"/>
                </a:lnTo>
                <a:lnTo>
                  <a:pt x="2450" y="1031"/>
                </a:lnTo>
                <a:lnTo>
                  <a:pt x="2400" y="1083"/>
                </a:lnTo>
                <a:lnTo>
                  <a:pt x="2355" y="1127"/>
                </a:lnTo>
                <a:lnTo>
                  <a:pt x="2309" y="1166"/>
                </a:lnTo>
                <a:lnTo>
                  <a:pt x="2263" y="1204"/>
                </a:lnTo>
                <a:lnTo>
                  <a:pt x="2217" y="1237"/>
                </a:lnTo>
                <a:lnTo>
                  <a:pt x="2172" y="1267"/>
                </a:lnTo>
                <a:lnTo>
                  <a:pt x="2128" y="1292"/>
                </a:lnTo>
                <a:lnTo>
                  <a:pt x="2086" y="1313"/>
                </a:lnTo>
                <a:lnTo>
                  <a:pt x="2044" y="1331"/>
                </a:lnTo>
                <a:lnTo>
                  <a:pt x="2005" y="1342"/>
                </a:lnTo>
                <a:lnTo>
                  <a:pt x="1968" y="1350"/>
                </a:lnTo>
                <a:lnTo>
                  <a:pt x="1934" y="1353"/>
                </a:lnTo>
                <a:lnTo>
                  <a:pt x="1905" y="1351"/>
                </a:lnTo>
                <a:lnTo>
                  <a:pt x="1881" y="1344"/>
                </a:lnTo>
                <a:lnTo>
                  <a:pt x="1858" y="1334"/>
                </a:lnTo>
                <a:lnTo>
                  <a:pt x="1839" y="1319"/>
                </a:lnTo>
                <a:lnTo>
                  <a:pt x="1835" y="1313"/>
                </a:lnTo>
                <a:lnTo>
                  <a:pt x="1829" y="1304"/>
                </a:lnTo>
                <a:lnTo>
                  <a:pt x="1819" y="1290"/>
                </a:lnTo>
                <a:lnTo>
                  <a:pt x="1808" y="1272"/>
                </a:lnTo>
                <a:lnTo>
                  <a:pt x="1795" y="1251"/>
                </a:lnTo>
                <a:lnTo>
                  <a:pt x="1783" y="1225"/>
                </a:lnTo>
                <a:lnTo>
                  <a:pt x="1770" y="1196"/>
                </a:lnTo>
                <a:lnTo>
                  <a:pt x="1757" y="1163"/>
                </a:lnTo>
                <a:lnTo>
                  <a:pt x="1745" y="1128"/>
                </a:lnTo>
                <a:lnTo>
                  <a:pt x="1736" y="1088"/>
                </a:lnTo>
                <a:lnTo>
                  <a:pt x="1727" y="1048"/>
                </a:lnTo>
                <a:lnTo>
                  <a:pt x="1722" y="1003"/>
                </a:lnTo>
                <a:lnTo>
                  <a:pt x="1719" y="956"/>
                </a:lnTo>
                <a:lnTo>
                  <a:pt x="1720" y="907"/>
                </a:lnTo>
                <a:lnTo>
                  <a:pt x="1724" y="857"/>
                </a:lnTo>
                <a:lnTo>
                  <a:pt x="1734" y="803"/>
                </a:lnTo>
                <a:lnTo>
                  <a:pt x="1491" y="577"/>
                </a:lnTo>
                <a:lnTo>
                  <a:pt x="1467" y="549"/>
                </a:lnTo>
                <a:lnTo>
                  <a:pt x="1446" y="521"/>
                </a:lnTo>
                <a:lnTo>
                  <a:pt x="1430" y="488"/>
                </a:lnTo>
                <a:lnTo>
                  <a:pt x="1420" y="456"/>
                </a:lnTo>
                <a:lnTo>
                  <a:pt x="1413" y="422"/>
                </a:lnTo>
                <a:lnTo>
                  <a:pt x="1411" y="387"/>
                </a:lnTo>
                <a:lnTo>
                  <a:pt x="1413" y="353"/>
                </a:lnTo>
                <a:lnTo>
                  <a:pt x="1421" y="319"/>
                </a:lnTo>
                <a:lnTo>
                  <a:pt x="1433" y="286"/>
                </a:lnTo>
                <a:lnTo>
                  <a:pt x="1449" y="255"/>
                </a:lnTo>
                <a:lnTo>
                  <a:pt x="1381" y="220"/>
                </a:lnTo>
                <a:lnTo>
                  <a:pt x="1315" y="192"/>
                </a:lnTo>
                <a:lnTo>
                  <a:pt x="1249" y="172"/>
                </a:lnTo>
                <a:lnTo>
                  <a:pt x="1184" y="158"/>
                </a:lnTo>
                <a:lnTo>
                  <a:pt x="1119" y="152"/>
                </a:lnTo>
                <a:lnTo>
                  <a:pt x="1054" y="154"/>
                </a:lnTo>
                <a:lnTo>
                  <a:pt x="1002" y="161"/>
                </a:lnTo>
                <a:lnTo>
                  <a:pt x="953" y="172"/>
                </a:lnTo>
                <a:lnTo>
                  <a:pt x="906" y="186"/>
                </a:lnTo>
                <a:lnTo>
                  <a:pt x="861" y="206"/>
                </a:lnTo>
                <a:lnTo>
                  <a:pt x="818" y="227"/>
                </a:lnTo>
                <a:lnTo>
                  <a:pt x="776" y="250"/>
                </a:lnTo>
                <a:lnTo>
                  <a:pt x="737" y="276"/>
                </a:lnTo>
                <a:lnTo>
                  <a:pt x="700" y="304"/>
                </a:lnTo>
                <a:lnTo>
                  <a:pt x="665" y="333"/>
                </a:lnTo>
                <a:lnTo>
                  <a:pt x="632" y="363"/>
                </a:lnTo>
                <a:lnTo>
                  <a:pt x="602" y="391"/>
                </a:lnTo>
                <a:lnTo>
                  <a:pt x="573" y="421"/>
                </a:lnTo>
                <a:lnTo>
                  <a:pt x="548" y="450"/>
                </a:lnTo>
                <a:lnTo>
                  <a:pt x="524" y="478"/>
                </a:lnTo>
                <a:lnTo>
                  <a:pt x="504" y="504"/>
                </a:lnTo>
                <a:lnTo>
                  <a:pt x="485" y="529"/>
                </a:lnTo>
                <a:lnTo>
                  <a:pt x="470" y="550"/>
                </a:lnTo>
                <a:lnTo>
                  <a:pt x="457" y="570"/>
                </a:lnTo>
                <a:lnTo>
                  <a:pt x="446" y="586"/>
                </a:lnTo>
                <a:lnTo>
                  <a:pt x="439" y="597"/>
                </a:lnTo>
                <a:lnTo>
                  <a:pt x="434" y="605"/>
                </a:lnTo>
                <a:lnTo>
                  <a:pt x="432" y="608"/>
                </a:lnTo>
                <a:lnTo>
                  <a:pt x="387" y="693"/>
                </a:lnTo>
                <a:lnTo>
                  <a:pt x="349" y="781"/>
                </a:lnTo>
                <a:lnTo>
                  <a:pt x="317" y="870"/>
                </a:lnTo>
                <a:lnTo>
                  <a:pt x="290" y="959"/>
                </a:lnTo>
                <a:lnTo>
                  <a:pt x="268" y="1050"/>
                </a:lnTo>
                <a:lnTo>
                  <a:pt x="252" y="1142"/>
                </a:lnTo>
                <a:lnTo>
                  <a:pt x="240" y="1233"/>
                </a:lnTo>
                <a:lnTo>
                  <a:pt x="233" y="1326"/>
                </a:lnTo>
                <a:lnTo>
                  <a:pt x="230" y="1419"/>
                </a:lnTo>
                <a:lnTo>
                  <a:pt x="231" y="1511"/>
                </a:lnTo>
                <a:lnTo>
                  <a:pt x="235" y="1603"/>
                </a:lnTo>
                <a:lnTo>
                  <a:pt x="243" y="1695"/>
                </a:lnTo>
                <a:lnTo>
                  <a:pt x="255" y="1785"/>
                </a:lnTo>
                <a:lnTo>
                  <a:pt x="269" y="1875"/>
                </a:lnTo>
                <a:lnTo>
                  <a:pt x="286" y="1963"/>
                </a:lnTo>
                <a:lnTo>
                  <a:pt x="305" y="2050"/>
                </a:lnTo>
                <a:lnTo>
                  <a:pt x="327" y="2135"/>
                </a:lnTo>
                <a:lnTo>
                  <a:pt x="350" y="2220"/>
                </a:lnTo>
                <a:lnTo>
                  <a:pt x="375" y="2301"/>
                </a:lnTo>
                <a:lnTo>
                  <a:pt x="401" y="2381"/>
                </a:lnTo>
                <a:lnTo>
                  <a:pt x="429" y="2458"/>
                </a:lnTo>
                <a:lnTo>
                  <a:pt x="457" y="2531"/>
                </a:lnTo>
                <a:lnTo>
                  <a:pt x="486" y="2603"/>
                </a:lnTo>
                <a:lnTo>
                  <a:pt x="516" y="2671"/>
                </a:lnTo>
                <a:lnTo>
                  <a:pt x="544" y="2736"/>
                </a:lnTo>
                <a:lnTo>
                  <a:pt x="573" y="2798"/>
                </a:lnTo>
                <a:lnTo>
                  <a:pt x="602" y="2856"/>
                </a:lnTo>
                <a:lnTo>
                  <a:pt x="630" y="2910"/>
                </a:lnTo>
                <a:lnTo>
                  <a:pt x="656" y="2959"/>
                </a:lnTo>
                <a:lnTo>
                  <a:pt x="1050" y="2959"/>
                </a:lnTo>
                <a:lnTo>
                  <a:pt x="1086" y="2962"/>
                </a:lnTo>
                <a:lnTo>
                  <a:pt x="1120" y="2971"/>
                </a:lnTo>
                <a:lnTo>
                  <a:pt x="1152" y="2984"/>
                </a:lnTo>
                <a:lnTo>
                  <a:pt x="1181" y="3002"/>
                </a:lnTo>
                <a:lnTo>
                  <a:pt x="1206" y="3024"/>
                </a:lnTo>
                <a:lnTo>
                  <a:pt x="1229" y="3050"/>
                </a:lnTo>
                <a:lnTo>
                  <a:pt x="1247" y="3080"/>
                </a:lnTo>
                <a:lnTo>
                  <a:pt x="1261" y="3111"/>
                </a:lnTo>
                <a:lnTo>
                  <a:pt x="1268" y="3145"/>
                </a:lnTo>
                <a:lnTo>
                  <a:pt x="1271" y="3181"/>
                </a:lnTo>
                <a:lnTo>
                  <a:pt x="1271" y="3351"/>
                </a:lnTo>
                <a:lnTo>
                  <a:pt x="0" y="3351"/>
                </a:lnTo>
                <a:lnTo>
                  <a:pt x="0" y="3181"/>
                </a:lnTo>
                <a:lnTo>
                  <a:pt x="3" y="3145"/>
                </a:lnTo>
                <a:lnTo>
                  <a:pt x="12" y="3111"/>
                </a:lnTo>
                <a:lnTo>
                  <a:pt x="25" y="3080"/>
                </a:lnTo>
                <a:lnTo>
                  <a:pt x="43" y="3050"/>
                </a:lnTo>
                <a:lnTo>
                  <a:pt x="65" y="3024"/>
                </a:lnTo>
                <a:lnTo>
                  <a:pt x="91" y="3002"/>
                </a:lnTo>
                <a:lnTo>
                  <a:pt x="120" y="2984"/>
                </a:lnTo>
                <a:lnTo>
                  <a:pt x="152" y="2971"/>
                </a:lnTo>
                <a:lnTo>
                  <a:pt x="186" y="2962"/>
                </a:lnTo>
                <a:lnTo>
                  <a:pt x="221" y="2959"/>
                </a:lnTo>
                <a:lnTo>
                  <a:pt x="485" y="2959"/>
                </a:lnTo>
                <a:lnTo>
                  <a:pt x="456" y="2903"/>
                </a:lnTo>
                <a:lnTo>
                  <a:pt x="427" y="2843"/>
                </a:lnTo>
                <a:lnTo>
                  <a:pt x="398" y="2779"/>
                </a:lnTo>
                <a:lnTo>
                  <a:pt x="368" y="2711"/>
                </a:lnTo>
                <a:lnTo>
                  <a:pt x="338" y="2639"/>
                </a:lnTo>
                <a:lnTo>
                  <a:pt x="308" y="2563"/>
                </a:lnTo>
                <a:lnTo>
                  <a:pt x="280" y="2485"/>
                </a:lnTo>
                <a:lnTo>
                  <a:pt x="252" y="2404"/>
                </a:lnTo>
                <a:lnTo>
                  <a:pt x="225" y="2321"/>
                </a:lnTo>
                <a:lnTo>
                  <a:pt x="200" y="2235"/>
                </a:lnTo>
                <a:lnTo>
                  <a:pt x="176" y="2147"/>
                </a:lnTo>
                <a:lnTo>
                  <a:pt x="155" y="2056"/>
                </a:lnTo>
                <a:lnTo>
                  <a:pt x="136" y="1965"/>
                </a:lnTo>
                <a:lnTo>
                  <a:pt x="118" y="1872"/>
                </a:lnTo>
                <a:lnTo>
                  <a:pt x="105" y="1777"/>
                </a:lnTo>
                <a:lnTo>
                  <a:pt x="94" y="1682"/>
                </a:lnTo>
                <a:lnTo>
                  <a:pt x="85" y="1585"/>
                </a:lnTo>
                <a:lnTo>
                  <a:pt x="82" y="1487"/>
                </a:lnTo>
                <a:lnTo>
                  <a:pt x="81" y="1390"/>
                </a:lnTo>
                <a:lnTo>
                  <a:pt x="85" y="1292"/>
                </a:lnTo>
                <a:lnTo>
                  <a:pt x="94" y="1195"/>
                </a:lnTo>
                <a:lnTo>
                  <a:pt x="107" y="1098"/>
                </a:lnTo>
                <a:lnTo>
                  <a:pt x="125" y="1001"/>
                </a:lnTo>
                <a:lnTo>
                  <a:pt x="148" y="905"/>
                </a:lnTo>
                <a:lnTo>
                  <a:pt x="177" y="810"/>
                </a:lnTo>
                <a:lnTo>
                  <a:pt x="212" y="717"/>
                </a:lnTo>
                <a:lnTo>
                  <a:pt x="253" y="624"/>
                </a:lnTo>
                <a:lnTo>
                  <a:pt x="300" y="533"/>
                </a:lnTo>
                <a:lnTo>
                  <a:pt x="302" y="528"/>
                </a:lnTo>
                <a:lnTo>
                  <a:pt x="308" y="518"/>
                </a:lnTo>
                <a:lnTo>
                  <a:pt x="317" y="504"/>
                </a:lnTo>
                <a:lnTo>
                  <a:pt x="329" y="486"/>
                </a:lnTo>
                <a:lnTo>
                  <a:pt x="343" y="465"/>
                </a:lnTo>
                <a:lnTo>
                  <a:pt x="360" y="442"/>
                </a:lnTo>
                <a:lnTo>
                  <a:pt x="380" y="415"/>
                </a:lnTo>
                <a:lnTo>
                  <a:pt x="402" y="386"/>
                </a:lnTo>
                <a:lnTo>
                  <a:pt x="427" y="356"/>
                </a:lnTo>
                <a:lnTo>
                  <a:pt x="455" y="324"/>
                </a:lnTo>
                <a:lnTo>
                  <a:pt x="485" y="292"/>
                </a:lnTo>
                <a:lnTo>
                  <a:pt x="518" y="259"/>
                </a:lnTo>
                <a:lnTo>
                  <a:pt x="553" y="227"/>
                </a:lnTo>
                <a:lnTo>
                  <a:pt x="591" y="195"/>
                </a:lnTo>
                <a:lnTo>
                  <a:pt x="632" y="164"/>
                </a:lnTo>
                <a:lnTo>
                  <a:pt x="675" y="134"/>
                </a:lnTo>
                <a:lnTo>
                  <a:pt x="719" y="106"/>
                </a:lnTo>
                <a:lnTo>
                  <a:pt x="767" y="81"/>
                </a:lnTo>
                <a:lnTo>
                  <a:pt x="817" y="58"/>
                </a:lnTo>
                <a:lnTo>
                  <a:pt x="869" y="38"/>
                </a:lnTo>
                <a:lnTo>
                  <a:pt x="923" y="22"/>
                </a:lnTo>
                <a:lnTo>
                  <a:pt x="980" y="10"/>
                </a:lnTo>
                <a:lnTo>
                  <a:pt x="1039" y="2"/>
                </a:lnTo>
                <a:lnTo>
                  <a:pt x="1114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272E38"/>
            </a:solidFill>
            <a:prstDash val="solid"/>
            <a:round/>
            <a:headEnd/>
            <a:tailEnd/>
          </a:ln>
        </p:spPr>
        <p:txBody>
          <a:bodyPr vert="horz" wrap="square" lIns="45715" tIns="22857" rIns="45715" bIns="22857" numCol="1" anchor="t" anchorCtr="0" compatLnSpc="1">
            <a:prstTxWarp prst="textNoShape">
              <a:avLst/>
            </a:prstTxWarp>
          </a:bodyPr>
          <a:lstStyle/>
          <a:p>
            <a:endParaRPr lang="es-SV" sz="900"/>
          </a:p>
        </p:txBody>
      </p:sp>
      <p:sp>
        <p:nvSpPr>
          <p:cNvPr id="11" name="9 Triángulo isósceles"/>
          <p:cNvSpPr/>
          <p:nvPr/>
        </p:nvSpPr>
        <p:spPr bwMode="auto">
          <a:xfrm>
            <a:off x="6698208" y="2564533"/>
            <a:ext cx="1169995" cy="1709928"/>
          </a:xfrm>
          <a:custGeom>
            <a:avLst/>
            <a:gdLst/>
            <a:ahLst/>
            <a:cxnLst/>
            <a:rect l="l" t="t" r="r" b="b"/>
            <a:pathLst>
              <a:path w="2340260" h="3420252">
                <a:moveTo>
                  <a:pt x="969834" y="0"/>
                </a:moveTo>
                <a:lnTo>
                  <a:pt x="2340260" y="3420252"/>
                </a:lnTo>
                <a:lnTo>
                  <a:pt x="0" y="3420252"/>
                </a:lnTo>
                <a:lnTo>
                  <a:pt x="582703" y="384198"/>
                </a:lnTo>
                <a:close/>
              </a:path>
            </a:pathLst>
          </a:cu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2" name="42 Triángulo isósceles"/>
          <p:cNvSpPr/>
          <p:nvPr/>
        </p:nvSpPr>
        <p:spPr bwMode="auto">
          <a:xfrm>
            <a:off x="7150634" y="2531917"/>
            <a:ext cx="1887564" cy="1742543"/>
          </a:xfrm>
          <a:custGeom>
            <a:avLst/>
            <a:gdLst/>
            <a:ahLst/>
            <a:cxnLst/>
            <a:rect l="l" t="t" r="r" b="b"/>
            <a:pathLst>
              <a:path w="3775565" h="3485490">
                <a:moveTo>
                  <a:pt x="130614" y="0"/>
                </a:moveTo>
                <a:lnTo>
                  <a:pt x="3775565" y="3485490"/>
                </a:lnTo>
                <a:lnTo>
                  <a:pt x="1435305" y="3485490"/>
                </a:lnTo>
                <a:lnTo>
                  <a:pt x="0" y="129626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3" name="42 Triángulo isósceles"/>
          <p:cNvSpPr/>
          <p:nvPr/>
        </p:nvSpPr>
        <p:spPr bwMode="auto">
          <a:xfrm>
            <a:off x="7212347" y="2430437"/>
            <a:ext cx="2974324" cy="1844024"/>
          </a:xfrm>
          <a:custGeom>
            <a:avLst/>
            <a:gdLst/>
            <a:ahLst/>
            <a:cxnLst/>
            <a:rect l="l" t="t" r="r" b="b"/>
            <a:pathLst>
              <a:path w="5949336" h="3688474">
                <a:moveTo>
                  <a:pt x="211706" y="0"/>
                </a:moveTo>
                <a:lnTo>
                  <a:pt x="5949336" y="3688474"/>
                </a:lnTo>
                <a:lnTo>
                  <a:pt x="3609078" y="3688474"/>
                </a:lnTo>
                <a:lnTo>
                  <a:pt x="0" y="210101"/>
                </a:lnTo>
                <a:close/>
              </a:path>
            </a:pathLst>
          </a:custGeom>
          <a:pattFill prst="wdUpDiag">
            <a:fgClr>
              <a:schemeClr val="accent4"/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4" name="42 Triángulo isósceles"/>
          <p:cNvSpPr/>
          <p:nvPr/>
        </p:nvSpPr>
        <p:spPr bwMode="auto">
          <a:xfrm>
            <a:off x="7278228" y="2384049"/>
            <a:ext cx="4065973" cy="1890413"/>
          </a:xfrm>
          <a:custGeom>
            <a:avLst/>
            <a:gdLst/>
            <a:ahLst/>
            <a:cxnLst/>
            <a:rect l="l" t="t" r="r" b="b"/>
            <a:pathLst>
              <a:path w="8132888" h="3781263">
                <a:moveTo>
                  <a:pt x="173426" y="0"/>
                </a:moveTo>
                <a:lnTo>
                  <a:pt x="8132888" y="3781263"/>
                </a:lnTo>
                <a:lnTo>
                  <a:pt x="5792628" y="3781263"/>
                </a:lnTo>
                <a:lnTo>
                  <a:pt x="0" y="172113"/>
                </a:lnTo>
                <a:close/>
              </a:path>
            </a:pathLst>
          </a:custGeom>
          <a:pattFill prst="wdUpDiag">
            <a:fgClr>
              <a:schemeClr val="accent5"/>
            </a:fgClr>
            <a:bgClr>
              <a:schemeClr val="bg1"/>
            </a:bgClr>
          </a:pattFill>
          <a:ln w="38100">
            <a:noFill/>
          </a:ln>
          <a:extLst/>
        </p:spPr>
        <p:txBody>
          <a:bodyPr lIns="0" tIns="0" rIns="0" bIns="0" rtlCol="0" anchor="ctr"/>
          <a:lstStyle/>
          <a:p>
            <a:pPr algn="ctr"/>
            <a:endParaRPr lang="es-SV" sz="900"/>
          </a:p>
        </p:txBody>
      </p:sp>
      <p:sp>
        <p:nvSpPr>
          <p:cNvPr id="15" name="30 CuadroTexto"/>
          <p:cNvSpPr txBox="1"/>
          <p:nvPr/>
        </p:nvSpPr>
        <p:spPr>
          <a:xfrm>
            <a:off x="9098318" y="4415351"/>
            <a:ext cx="105296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</a:p>
        </p:txBody>
      </p:sp>
      <p:sp>
        <p:nvSpPr>
          <p:cNvPr id="16" name="31 CuadroTexto"/>
          <p:cNvSpPr txBox="1"/>
          <p:nvPr/>
        </p:nvSpPr>
        <p:spPr>
          <a:xfrm>
            <a:off x="6831444" y="4415351"/>
            <a:ext cx="69222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</a:p>
        </p:txBody>
      </p:sp>
      <p:sp>
        <p:nvSpPr>
          <p:cNvPr id="17" name="32 CuadroTexto"/>
          <p:cNvSpPr txBox="1"/>
          <p:nvPr/>
        </p:nvSpPr>
        <p:spPr>
          <a:xfrm>
            <a:off x="7861315" y="4415351"/>
            <a:ext cx="105296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</a:p>
        </p:txBody>
      </p:sp>
      <p:sp>
        <p:nvSpPr>
          <p:cNvPr id="18" name="33 CuadroTexto"/>
          <p:cNvSpPr txBox="1"/>
          <p:nvPr/>
        </p:nvSpPr>
        <p:spPr>
          <a:xfrm>
            <a:off x="10369206" y="4415351"/>
            <a:ext cx="1052968" cy="542304"/>
          </a:xfrm>
          <a:prstGeom prst="rect">
            <a:avLst/>
          </a:prstGeom>
          <a:noFill/>
        </p:spPr>
        <p:txBody>
          <a:bodyPr wrap="square" lIns="34264" tIns="17133" rIns="34264" bIns="17133" rtlCol="0">
            <a:spAutoFit/>
          </a:bodyPr>
          <a:lstStyle/>
          <a:p>
            <a:pPr algn="ctr"/>
            <a:r>
              <a:rPr lang="en-US" sz="3299" cap="small" spc="-150" dirty="0"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</a:p>
        </p:txBody>
      </p:sp>
      <p:sp>
        <p:nvSpPr>
          <p:cNvPr id="19" name="Textbox 1"/>
          <p:cNvSpPr/>
          <p:nvPr/>
        </p:nvSpPr>
        <p:spPr>
          <a:xfrm>
            <a:off x="6687031" y="5004581"/>
            <a:ext cx="962116" cy="860690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sp>
        <p:nvSpPr>
          <p:cNvPr id="20" name="Textbox 1"/>
          <p:cNvSpPr/>
          <p:nvPr/>
        </p:nvSpPr>
        <p:spPr>
          <a:xfrm>
            <a:off x="7881935" y="5017578"/>
            <a:ext cx="984007" cy="860690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sp>
        <p:nvSpPr>
          <p:cNvPr id="21" name="Textbox 1"/>
          <p:cNvSpPr/>
          <p:nvPr/>
        </p:nvSpPr>
        <p:spPr>
          <a:xfrm>
            <a:off x="9114398" y="5017578"/>
            <a:ext cx="990485" cy="860690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sp>
        <p:nvSpPr>
          <p:cNvPr id="22" name="Textbox 1"/>
          <p:cNvSpPr/>
          <p:nvPr/>
        </p:nvSpPr>
        <p:spPr>
          <a:xfrm>
            <a:off x="10491063" y="5013442"/>
            <a:ext cx="839524" cy="1045356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详细内容</a:t>
            </a:r>
            <a:r>
              <a:rPr lang="en-US" altLang="zh-CN" sz="1000" dirty="0">
                <a:latin typeface="+mj-ea"/>
                <a:ea typeface="+mj-ea"/>
                <a:cs typeface="Open Sans Condensed" panose="020B0604020202020204" charset="0"/>
              </a:rPr>
              <a:t>……</a:t>
            </a:r>
            <a:r>
              <a:rPr lang="zh-CN" altLang="en-US" sz="1000" dirty="0">
                <a:latin typeface="+mj-ea"/>
                <a:ea typeface="+mj-ea"/>
                <a:cs typeface="Open Sans Condensed" panose="020B0604020202020204" charset="0"/>
              </a:rPr>
              <a:t>点击输入本栏的具体文字，</a:t>
            </a:r>
            <a:endParaRPr lang="en-US" sz="1000" dirty="0"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93598" y="2112595"/>
            <a:ext cx="3827209" cy="1599208"/>
            <a:chOff x="676288" y="3712164"/>
            <a:chExt cx="2580152" cy="1599208"/>
          </a:xfrm>
        </p:grpSpPr>
        <p:sp>
          <p:nvSpPr>
            <p:cNvPr id="24" name="TextBox 17"/>
            <p:cNvSpPr txBox="1"/>
            <p:nvPr/>
          </p:nvSpPr>
          <p:spPr>
            <a:xfrm>
              <a:off x="676288" y="3712164"/>
              <a:ext cx="2339102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5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25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5" name="TextBox 18"/>
            <p:cNvSpPr txBox="1"/>
            <p:nvPr/>
          </p:nvSpPr>
          <p:spPr>
            <a:xfrm>
              <a:off x="676288" y="4351429"/>
              <a:ext cx="2580152" cy="959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12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12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</a:t>
              </a:r>
              <a:r>
                <a:rPr lang="zh-CN" altLang="en-US" sz="12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字详细内容</a:t>
              </a:r>
              <a:r>
                <a:rPr lang="en-US" altLang="zh-CN" sz="12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12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点击输入本栏的具体文字，简明扼要的说明分项内容，此为概念图解。</a:t>
              </a:r>
              <a:endParaRPr lang="en-US" sz="12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635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3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47589" y="262121"/>
            <a:ext cx="1409386" cy="771160"/>
            <a:chOff x="1110832" y="197448"/>
            <a:chExt cx="1409385" cy="771161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58230"/>
              <a:ext cx="1318630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DIRECTORY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10832" y="197448"/>
              <a:ext cx="1330812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目 录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300220"/>
            <a:ext cx="868690" cy="753879"/>
          </a:xfrm>
          <a:prstGeom prst="rect">
            <a:avLst/>
          </a:prstGeom>
        </p:spPr>
      </p:pic>
      <p:sp>
        <p:nvSpPr>
          <p:cNvPr id="9" name="Text Placeholder 9"/>
          <p:cNvSpPr txBox="1">
            <a:spLocks/>
          </p:cNvSpPr>
          <p:nvPr/>
        </p:nvSpPr>
        <p:spPr>
          <a:xfrm>
            <a:off x="955369" y="2593706"/>
            <a:ext cx="2518051" cy="94006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en-US" altLang="zh-CN" sz="800" spc="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Content Placeholder 11"/>
          <p:cNvSpPr txBox="1">
            <a:spLocks/>
          </p:cNvSpPr>
          <p:nvPr/>
        </p:nvSpPr>
        <p:spPr>
          <a:xfrm>
            <a:off x="1389305" y="2288232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spc="3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教学内容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Placeholder 9"/>
          <p:cNvSpPr txBox="1">
            <a:spLocks/>
          </p:cNvSpPr>
          <p:nvPr/>
        </p:nvSpPr>
        <p:spPr>
          <a:xfrm>
            <a:off x="955369" y="4515524"/>
            <a:ext cx="2518051" cy="94006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详细内容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Content Placeholder 11"/>
          <p:cNvSpPr txBox="1">
            <a:spLocks/>
          </p:cNvSpPr>
          <p:nvPr/>
        </p:nvSpPr>
        <p:spPr>
          <a:xfrm>
            <a:off x="1384541" y="4210050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b="1" spc="300" dirty="0">
                <a:latin typeface="黑体" panose="02010609060101010101" pitchFamily="49" charset="-122"/>
                <a:ea typeface="黑体" panose="02010609060101010101" pitchFamily="49" charset="-122"/>
              </a:rPr>
              <a:t>教学目标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7728099" y="2288232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lang="zh-CN" altLang="en-US" sz="2000" b="1" spc="300" dirty="0">
                <a:latin typeface="黑体" panose="02010609060101010101" pitchFamily="49" charset="-122"/>
                <a:ea typeface="黑体" panose="02010609060101010101" pitchFamily="49" charset="-122"/>
              </a:rPr>
              <a:t>教学准备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 Placeholder 9"/>
          <p:cNvSpPr txBox="1">
            <a:spLocks/>
          </p:cNvSpPr>
          <p:nvPr/>
        </p:nvSpPr>
        <p:spPr>
          <a:xfrm>
            <a:off x="8704259" y="4515524"/>
            <a:ext cx="2518051" cy="11322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详细内容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11"/>
          <p:cNvSpPr txBox="1">
            <a:spLocks/>
          </p:cNvSpPr>
          <p:nvPr/>
        </p:nvSpPr>
        <p:spPr>
          <a:xfrm>
            <a:off x="7743976" y="4210050"/>
            <a:ext cx="2947383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2000" b="1" spc="300" dirty="0">
                <a:latin typeface="黑体" panose="02010609060101010101" pitchFamily="49" charset="-122"/>
                <a:ea typeface="黑体" panose="02010609060101010101" pitchFamily="49" charset="-122"/>
              </a:rPr>
              <a:t>教学过程</a:t>
            </a:r>
            <a:endParaRPr lang="en-GB" sz="2000" b="1" spc="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Shape 214"/>
          <p:cNvSpPr/>
          <p:nvPr/>
        </p:nvSpPr>
        <p:spPr>
          <a:xfrm>
            <a:off x="970718" y="2238868"/>
            <a:ext cx="258390" cy="258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3" extrusionOk="0">
                <a:moveTo>
                  <a:pt x="2579" y="8408"/>
                </a:moveTo>
                <a:cubicBezTo>
                  <a:pt x="2579" y="5192"/>
                  <a:pt x="5174" y="2587"/>
                  <a:pt x="8377" y="2587"/>
                </a:cubicBezTo>
                <a:cubicBezTo>
                  <a:pt x="11581" y="2587"/>
                  <a:pt x="14435" y="5451"/>
                  <a:pt x="14435" y="8668"/>
                </a:cubicBezTo>
                <a:cubicBezTo>
                  <a:pt x="14435" y="11882"/>
                  <a:pt x="11838" y="14489"/>
                  <a:pt x="8636" y="14489"/>
                </a:cubicBezTo>
                <a:cubicBezTo>
                  <a:pt x="5432" y="14488"/>
                  <a:pt x="2579" y="11622"/>
                  <a:pt x="2579" y="8408"/>
                </a:cubicBezTo>
                <a:close/>
                <a:moveTo>
                  <a:pt x="20915" y="18167"/>
                </a:moveTo>
                <a:lnTo>
                  <a:pt x="15797" y="13031"/>
                </a:lnTo>
                <a:cubicBezTo>
                  <a:pt x="16569" y="11760"/>
                  <a:pt x="17014" y="10265"/>
                  <a:pt x="17014" y="8668"/>
                </a:cubicBezTo>
                <a:cubicBezTo>
                  <a:pt x="17014" y="4023"/>
                  <a:pt x="13004" y="0"/>
                  <a:pt x="8377" y="0"/>
                </a:cubicBezTo>
                <a:cubicBezTo>
                  <a:pt x="3750" y="-1"/>
                  <a:pt x="0" y="3764"/>
                  <a:pt x="0" y="8408"/>
                </a:cubicBezTo>
                <a:cubicBezTo>
                  <a:pt x="0" y="13051"/>
                  <a:pt x="4010" y="17076"/>
                  <a:pt x="8636" y="17076"/>
                </a:cubicBezTo>
                <a:cubicBezTo>
                  <a:pt x="10175" y="17076"/>
                  <a:pt x="11615" y="16655"/>
                  <a:pt x="12854" y="15928"/>
                </a:cubicBezTo>
                <a:lnTo>
                  <a:pt x="17998" y="21095"/>
                </a:lnTo>
                <a:cubicBezTo>
                  <a:pt x="18502" y="21599"/>
                  <a:pt x="19318" y="21599"/>
                  <a:pt x="19821" y="21095"/>
                </a:cubicBezTo>
                <a:lnTo>
                  <a:pt x="21098" y="19813"/>
                </a:lnTo>
                <a:cubicBezTo>
                  <a:pt x="21600" y="19309"/>
                  <a:pt x="21417" y="18671"/>
                  <a:pt x="20915" y="1816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7" name="Shape 215"/>
          <p:cNvSpPr/>
          <p:nvPr/>
        </p:nvSpPr>
        <p:spPr>
          <a:xfrm>
            <a:off x="985007" y="4161132"/>
            <a:ext cx="225710" cy="236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600" extrusionOk="0">
                <a:moveTo>
                  <a:pt x="2206" y="3607"/>
                </a:moveTo>
                <a:lnTo>
                  <a:pt x="4487" y="1200"/>
                </a:lnTo>
                <a:lnTo>
                  <a:pt x="16953" y="1200"/>
                </a:lnTo>
                <a:lnTo>
                  <a:pt x="19234" y="3607"/>
                </a:lnTo>
                <a:cubicBezTo>
                  <a:pt x="19234" y="3607"/>
                  <a:pt x="2206" y="3607"/>
                  <a:pt x="2206" y="3607"/>
                </a:cubicBezTo>
                <a:close/>
                <a:moveTo>
                  <a:pt x="10720" y="13168"/>
                </a:moveTo>
                <a:cubicBezTo>
                  <a:pt x="6671" y="13168"/>
                  <a:pt x="5805" y="7652"/>
                  <a:pt x="5625" y="6516"/>
                </a:cubicBezTo>
                <a:lnTo>
                  <a:pt x="7915" y="6516"/>
                </a:lnTo>
                <a:cubicBezTo>
                  <a:pt x="8259" y="8173"/>
                  <a:pt x="9042" y="11009"/>
                  <a:pt x="10720" y="11009"/>
                </a:cubicBezTo>
                <a:cubicBezTo>
                  <a:pt x="12398" y="11009"/>
                  <a:pt x="13182" y="8173"/>
                  <a:pt x="13525" y="6516"/>
                </a:cubicBezTo>
                <a:lnTo>
                  <a:pt x="15816" y="6516"/>
                </a:lnTo>
                <a:cubicBezTo>
                  <a:pt x="15635" y="7652"/>
                  <a:pt x="14769" y="13168"/>
                  <a:pt x="10720" y="13168"/>
                </a:cubicBezTo>
                <a:close/>
                <a:moveTo>
                  <a:pt x="20843" y="2725"/>
                </a:moveTo>
                <a:cubicBezTo>
                  <a:pt x="20476" y="2418"/>
                  <a:pt x="18467" y="648"/>
                  <a:pt x="18092" y="336"/>
                </a:cubicBezTo>
                <a:cubicBezTo>
                  <a:pt x="17719" y="25"/>
                  <a:pt x="17150" y="0"/>
                  <a:pt x="16718" y="0"/>
                </a:cubicBezTo>
                <a:lnTo>
                  <a:pt x="4722" y="0"/>
                </a:lnTo>
                <a:cubicBezTo>
                  <a:pt x="4292" y="0"/>
                  <a:pt x="3722" y="25"/>
                  <a:pt x="3348" y="336"/>
                </a:cubicBezTo>
                <a:cubicBezTo>
                  <a:pt x="2973" y="648"/>
                  <a:pt x="964" y="2419"/>
                  <a:pt x="597" y="2725"/>
                </a:cubicBezTo>
                <a:cubicBezTo>
                  <a:pt x="227" y="3032"/>
                  <a:pt x="-80" y="3497"/>
                  <a:pt x="18" y="4155"/>
                </a:cubicBezTo>
                <a:cubicBezTo>
                  <a:pt x="117" y="4817"/>
                  <a:pt x="2374" y="20549"/>
                  <a:pt x="2433" y="20923"/>
                </a:cubicBezTo>
                <a:cubicBezTo>
                  <a:pt x="2490" y="21296"/>
                  <a:pt x="2829" y="21592"/>
                  <a:pt x="3241" y="21600"/>
                </a:cubicBezTo>
                <a:lnTo>
                  <a:pt x="18199" y="21600"/>
                </a:lnTo>
                <a:cubicBezTo>
                  <a:pt x="18611" y="21592"/>
                  <a:pt x="18950" y="21296"/>
                  <a:pt x="19007" y="20922"/>
                </a:cubicBezTo>
                <a:cubicBezTo>
                  <a:pt x="19066" y="20549"/>
                  <a:pt x="21323" y="4816"/>
                  <a:pt x="21423" y="4155"/>
                </a:cubicBezTo>
                <a:cubicBezTo>
                  <a:pt x="21520" y="3497"/>
                  <a:pt x="21213" y="3032"/>
                  <a:pt x="20843" y="27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8" name="Shape 216"/>
          <p:cNvSpPr/>
          <p:nvPr/>
        </p:nvSpPr>
        <p:spPr>
          <a:xfrm>
            <a:off x="10927412" y="2210620"/>
            <a:ext cx="261559" cy="261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13200"/>
                </a:moveTo>
                <a:lnTo>
                  <a:pt x="2400" y="13200"/>
                </a:lnTo>
                <a:lnTo>
                  <a:pt x="2400" y="10800"/>
                </a:lnTo>
                <a:lnTo>
                  <a:pt x="19200" y="10800"/>
                </a:lnTo>
                <a:cubicBezTo>
                  <a:pt x="19200" y="10800"/>
                  <a:pt x="19200" y="13200"/>
                  <a:pt x="19200" y="13200"/>
                </a:cubicBezTo>
                <a:close/>
                <a:moveTo>
                  <a:pt x="17400" y="19200"/>
                </a:moveTo>
                <a:cubicBezTo>
                  <a:pt x="16406" y="19200"/>
                  <a:pt x="15600" y="18393"/>
                  <a:pt x="15600" y="17400"/>
                </a:cubicBezTo>
                <a:cubicBezTo>
                  <a:pt x="15600" y="16406"/>
                  <a:pt x="16406" y="15600"/>
                  <a:pt x="17400" y="15600"/>
                </a:cubicBezTo>
                <a:cubicBezTo>
                  <a:pt x="18394" y="15600"/>
                  <a:pt x="19200" y="16406"/>
                  <a:pt x="19200" y="17400"/>
                </a:cubicBezTo>
                <a:cubicBezTo>
                  <a:pt x="19200" y="18393"/>
                  <a:pt x="18394" y="19200"/>
                  <a:pt x="17400" y="19200"/>
                </a:cubicBezTo>
                <a:close/>
                <a:moveTo>
                  <a:pt x="19200" y="8400"/>
                </a:moveTo>
                <a:lnTo>
                  <a:pt x="4825" y="8400"/>
                </a:lnTo>
                <a:lnTo>
                  <a:pt x="15594" y="2082"/>
                </a:lnTo>
                <a:lnTo>
                  <a:pt x="14400" y="0"/>
                </a:lnTo>
                <a:lnTo>
                  <a:pt x="883" y="7885"/>
                </a:lnTo>
                <a:cubicBezTo>
                  <a:pt x="336" y="8204"/>
                  <a:pt x="0" y="8789"/>
                  <a:pt x="0" y="9422"/>
                </a:cubicBezTo>
                <a:lnTo>
                  <a:pt x="0" y="19200"/>
                </a:lnTo>
                <a:cubicBezTo>
                  <a:pt x="0" y="20526"/>
                  <a:pt x="1074" y="21600"/>
                  <a:pt x="2400" y="21600"/>
                </a:cubicBezTo>
                <a:lnTo>
                  <a:pt x="19200" y="21600"/>
                </a:lnTo>
                <a:cubicBezTo>
                  <a:pt x="20526" y="21600"/>
                  <a:pt x="21600" y="20526"/>
                  <a:pt x="21600" y="19200"/>
                </a:cubicBezTo>
                <a:lnTo>
                  <a:pt x="21600" y="10800"/>
                </a:lnTo>
                <a:cubicBezTo>
                  <a:pt x="21600" y="9474"/>
                  <a:pt x="20526" y="8400"/>
                  <a:pt x="19200" y="84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9" name="Shape 217"/>
          <p:cNvSpPr/>
          <p:nvPr/>
        </p:nvSpPr>
        <p:spPr>
          <a:xfrm>
            <a:off x="10935320" y="4191001"/>
            <a:ext cx="286990" cy="191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7" h="21600" extrusionOk="0">
                <a:moveTo>
                  <a:pt x="20330" y="6280"/>
                </a:moveTo>
                <a:cubicBezTo>
                  <a:pt x="19690" y="6801"/>
                  <a:pt x="11804" y="13208"/>
                  <a:pt x="11411" y="13529"/>
                </a:cubicBezTo>
                <a:cubicBezTo>
                  <a:pt x="11019" y="13849"/>
                  <a:pt x="10744" y="13887"/>
                  <a:pt x="10365" y="13887"/>
                </a:cubicBezTo>
                <a:cubicBezTo>
                  <a:pt x="9987" y="13887"/>
                  <a:pt x="9712" y="13849"/>
                  <a:pt x="9320" y="13529"/>
                </a:cubicBezTo>
                <a:cubicBezTo>
                  <a:pt x="8927" y="13208"/>
                  <a:pt x="1086" y="6798"/>
                  <a:pt x="446" y="6278"/>
                </a:cubicBezTo>
                <a:cubicBezTo>
                  <a:pt x="-5" y="5911"/>
                  <a:pt x="0" y="6341"/>
                  <a:pt x="0" y="6673"/>
                </a:cubicBezTo>
                <a:cubicBezTo>
                  <a:pt x="0" y="7004"/>
                  <a:pt x="0" y="19800"/>
                  <a:pt x="0" y="19800"/>
                </a:cubicBezTo>
                <a:cubicBezTo>
                  <a:pt x="0" y="20556"/>
                  <a:pt x="653" y="21600"/>
                  <a:pt x="1154" y="21600"/>
                </a:cubicBezTo>
                <a:lnTo>
                  <a:pt x="19623" y="21600"/>
                </a:lnTo>
                <a:cubicBezTo>
                  <a:pt x="20124" y="21600"/>
                  <a:pt x="20777" y="20556"/>
                  <a:pt x="20777" y="19800"/>
                </a:cubicBezTo>
                <a:cubicBezTo>
                  <a:pt x="20777" y="19800"/>
                  <a:pt x="20777" y="7006"/>
                  <a:pt x="20777" y="6674"/>
                </a:cubicBezTo>
                <a:cubicBezTo>
                  <a:pt x="20777" y="6343"/>
                  <a:pt x="20782" y="5913"/>
                  <a:pt x="20330" y="6280"/>
                </a:cubicBezTo>
                <a:close/>
                <a:moveTo>
                  <a:pt x="663" y="2315"/>
                </a:moveTo>
                <a:cubicBezTo>
                  <a:pt x="1226" y="2786"/>
                  <a:pt x="9029" y="9324"/>
                  <a:pt x="9320" y="9567"/>
                </a:cubicBezTo>
                <a:cubicBezTo>
                  <a:pt x="9610" y="9810"/>
                  <a:pt x="9987" y="9925"/>
                  <a:pt x="10365" y="9925"/>
                </a:cubicBezTo>
                <a:cubicBezTo>
                  <a:pt x="10744" y="9925"/>
                  <a:pt x="11120" y="9810"/>
                  <a:pt x="11411" y="9567"/>
                </a:cubicBezTo>
                <a:cubicBezTo>
                  <a:pt x="11702" y="9324"/>
                  <a:pt x="19505" y="2786"/>
                  <a:pt x="20068" y="2315"/>
                </a:cubicBezTo>
                <a:cubicBezTo>
                  <a:pt x="20633" y="1841"/>
                  <a:pt x="21166" y="0"/>
                  <a:pt x="20131" y="0"/>
                </a:cubicBezTo>
                <a:lnTo>
                  <a:pt x="602" y="0"/>
                </a:lnTo>
                <a:cubicBezTo>
                  <a:pt x="-434" y="0"/>
                  <a:pt x="99" y="1841"/>
                  <a:pt x="663" y="231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8707096" y="2580403"/>
            <a:ext cx="2518051" cy="11322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详细内容</a:t>
            </a:r>
            <a:r>
              <a:rPr lang="en-US" altLang="zh-CN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8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8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16"/>
          <p:cNvGrpSpPr/>
          <p:nvPr/>
        </p:nvGrpSpPr>
        <p:grpSpPr>
          <a:xfrm>
            <a:off x="4027641" y="1665673"/>
            <a:ext cx="4119560" cy="4093942"/>
            <a:chOff x="4036220" y="1625394"/>
            <a:chExt cx="4119560" cy="4093942"/>
          </a:xfrm>
        </p:grpSpPr>
        <p:sp>
          <p:nvSpPr>
            <p:cNvPr id="22" name="Freeform 17"/>
            <p:cNvSpPr/>
            <p:nvPr/>
          </p:nvSpPr>
          <p:spPr>
            <a:xfrm rot="18900000">
              <a:off x="4036220" y="2242508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3" name="Freeform 18"/>
            <p:cNvSpPr/>
            <p:nvPr/>
          </p:nvSpPr>
          <p:spPr>
            <a:xfrm rot="21590568">
              <a:off x="4133199" y="2869885"/>
              <a:ext cx="1537190" cy="388383"/>
            </a:xfrm>
            <a:custGeom>
              <a:avLst/>
              <a:gdLst>
                <a:gd name="connsiteX0" fmla="*/ 0 w 961178"/>
                <a:gd name="connsiteY0" fmla="*/ 0 h 242849"/>
                <a:gd name="connsiteX1" fmla="*/ 961178 w 961178"/>
                <a:gd name="connsiteY1" fmla="*/ 0 h 242849"/>
                <a:gd name="connsiteX2" fmla="*/ 961178 w 961178"/>
                <a:gd name="connsiteY2" fmla="*/ 242849 h 242849"/>
                <a:gd name="connsiteX3" fmla="*/ 241521 w 961178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1178" h="242849">
                  <a:moveTo>
                    <a:pt x="0" y="0"/>
                  </a:moveTo>
                  <a:lnTo>
                    <a:pt x="961178" y="0"/>
                  </a:lnTo>
                  <a:lnTo>
                    <a:pt x="961178" y="242849"/>
                  </a:lnTo>
                  <a:lnTo>
                    <a:pt x="241521" y="2428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4" name="Freeform 19"/>
            <p:cNvSpPr/>
            <p:nvPr/>
          </p:nvSpPr>
          <p:spPr>
            <a:xfrm rot="2700000" flipH="1">
              <a:off x="6538875" y="2239655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5" name="Freeform 20"/>
            <p:cNvSpPr/>
            <p:nvPr/>
          </p:nvSpPr>
          <p:spPr>
            <a:xfrm rot="9432" flipH="1">
              <a:off x="6076489" y="2866421"/>
              <a:ext cx="1982313" cy="388383"/>
            </a:xfrm>
            <a:custGeom>
              <a:avLst/>
              <a:gdLst>
                <a:gd name="connsiteX0" fmla="*/ 961178 w 1239505"/>
                <a:gd name="connsiteY0" fmla="*/ 0 h 242849"/>
                <a:gd name="connsiteX1" fmla="*/ 0 w 1239505"/>
                <a:gd name="connsiteY1" fmla="*/ 0 h 242849"/>
                <a:gd name="connsiteX2" fmla="*/ 241521 w 1239505"/>
                <a:gd name="connsiteY2" fmla="*/ 242849 h 242849"/>
                <a:gd name="connsiteX3" fmla="*/ 961178 w 1239505"/>
                <a:gd name="connsiteY3" fmla="*/ 242849 h 242849"/>
                <a:gd name="connsiteX4" fmla="*/ 961178 w 1239505"/>
                <a:gd name="connsiteY4" fmla="*/ 240299 h 242849"/>
                <a:gd name="connsiteX5" fmla="*/ 1238850 w 1239505"/>
                <a:gd name="connsiteY5" fmla="*/ 241061 h 242849"/>
                <a:gd name="connsiteX6" fmla="*/ 1239505 w 1239505"/>
                <a:gd name="connsiteY6" fmla="*/ 2342 h 242849"/>
                <a:gd name="connsiteX7" fmla="*/ 961178 w 1239505"/>
                <a:gd name="connsiteY7" fmla="*/ 1578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9505" h="242849">
                  <a:moveTo>
                    <a:pt x="961178" y="0"/>
                  </a:moveTo>
                  <a:lnTo>
                    <a:pt x="0" y="0"/>
                  </a:lnTo>
                  <a:lnTo>
                    <a:pt x="241521" y="242849"/>
                  </a:lnTo>
                  <a:lnTo>
                    <a:pt x="961178" y="242849"/>
                  </a:lnTo>
                  <a:lnTo>
                    <a:pt x="961178" y="240299"/>
                  </a:lnTo>
                  <a:lnTo>
                    <a:pt x="1238850" y="241061"/>
                  </a:lnTo>
                  <a:lnTo>
                    <a:pt x="1239505" y="2342"/>
                  </a:lnTo>
                  <a:lnTo>
                    <a:pt x="961178" y="15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6" name="Freeform 21"/>
            <p:cNvSpPr/>
            <p:nvPr/>
          </p:nvSpPr>
          <p:spPr>
            <a:xfrm rot="18900000" flipH="1" flipV="1">
              <a:off x="6538875" y="4716459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7" name="Freeform 22"/>
            <p:cNvSpPr/>
            <p:nvPr/>
          </p:nvSpPr>
          <p:spPr>
            <a:xfrm rot="5390568" flipH="1" flipV="1">
              <a:off x="5741906" y="4464368"/>
              <a:ext cx="1945033" cy="391095"/>
            </a:xfrm>
            <a:custGeom>
              <a:avLst/>
              <a:gdLst>
                <a:gd name="connsiteX0" fmla="*/ 1216195 w 1216195"/>
                <a:gd name="connsiteY0" fmla="*/ 5826 h 244545"/>
                <a:gd name="connsiteX1" fmla="*/ 1215541 w 1216195"/>
                <a:gd name="connsiteY1" fmla="*/ 244545 h 244545"/>
                <a:gd name="connsiteX2" fmla="*/ 597386 w 1216195"/>
                <a:gd name="connsiteY2" fmla="*/ 242849 h 244545"/>
                <a:gd name="connsiteX3" fmla="*/ 0 w 1216195"/>
                <a:gd name="connsiteY3" fmla="*/ 242849 h 244545"/>
                <a:gd name="connsiteX4" fmla="*/ 0 w 1216195"/>
                <a:gd name="connsiteY4" fmla="*/ 240814 h 244545"/>
                <a:gd name="connsiteX5" fmla="*/ 242139 w 1216195"/>
                <a:gd name="connsiteY5" fmla="*/ 0 h 244545"/>
                <a:gd name="connsiteX6" fmla="*/ 964420 w 1216195"/>
                <a:gd name="connsiteY6" fmla="*/ 0 h 244545"/>
                <a:gd name="connsiteX7" fmla="*/ 964420 w 1216195"/>
                <a:gd name="connsiteY7" fmla="*/ 5135 h 244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6195" h="244545">
                  <a:moveTo>
                    <a:pt x="1216195" y="5826"/>
                  </a:moveTo>
                  <a:lnTo>
                    <a:pt x="1215541" y="244545"/>
                  </a:lnTo>
                  <a:lnTo>
                    <a:pt x="597386" y="242849"/>
                  </a:lnTo>
                  <a:lnTo>
                    <a:pt x="0" y="242849"/>
                  </a:lnTo>
                  <a:lnTo>
                    <a:pt x="0" y="240814"/>
                  </a:lnTo>
                  <a:lnTo>
                    <a:pt x="242139" y="0"/>
                  </a:lnTo>
                  <a:lnTo>
                    <a:pt x="964420" y="0"/>
                  </a:lnTo>
                  <a:lnTo>
                    <a:pt x="964420" y="51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8" name="Freeform 23"/>
            <p:cNvSpPr/>
            <p:nvPr/>
          </p:nvSpPr>
          <p:spPr>
            <a:xfrm rot="2700000" flipV="1">
              <a:off x="4033241" y="4716692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/>
            </a:p>
          </p:txBody>
        </p:sp>
        <p:sp>
          <p:nvSpPr>
            <p:cNvPr id="29" name="Freeform 24"/>
            <p:cNvSpPr/>
            <p:nvPr/>
          </p:nvSpPr>
          <p:spPr>
            <a:xfrm>
              <a:off x="5282075" y="1715441"/>
              <a:ext cx="392613" cy="1989072"/>
            </a:xfrm>
            <a:custGeom>
              <a:avLst/>
              <a:gdLst>
                <a:gd name="connsiteX0" fmla="*/ 2035 w 245494"/>
                <a:gd name="connsiteY0" fmla="*/ 0 h 1243732"/>
                <a:gd name="connsiteX1" fmla="*/ 243512 w 245494"/>
                <a:gd name="connsiteY1" fmla="*/ 241477 h 1243732"/>
                <a:gd name="connsiteX2" fmla="*/ 245494 w 245494"/>
                <a:gd name="connsiteY2" fmla="*/ 963756 h 1243732"/>
                <a:gd name="connsiteX3" fmla="*/ 241621 w 245494"/>
                <a:gd name="connsiteY3" fmla="*/ 963766 h 1243732"/>
                <a:gd name="connsiteX4" fmla="*/ 241621 w 245494"/>
                <a:gd name="connsiteY4" fmla="*/ 1243732 h 1243732"/>
                <a:gd name="connsiteX5" fmla="*/ 2901 w 245494"/>
                <a:gd name="connsiteY5" fmla="*/ 1243732 h 1243732"/>
                <a:gd name="connsiteX6" fmla="*/ 2901 w 245494"/>
                <a:gd name="connsiteY6" fmla="*/ 964422 h 1243732"/>
                <a:gd name="connsiteX7" fmla="*/ 2646 w 245494"/>
                <a:gd name="connsiteY7" fmla="*/ 964422 h 1243732"/>
                <a:gd name="connsiteX8" fmla="*/ 0 w 245494"/>
                <a:gd name="connsiteY8" fmla="*/ 5 h 1243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43732">
                  <a:moveTo>
                    <a:pt x="2035" y="0"/>
                  </a:moveTo>
                  <a:lnTo>
                    <a:pt x="243512" y="241477"/>
                  </a:lnTo>
                  <a:lnTo>
                    <a:pt x="245494" y="963756"/>
                  </a:lnTo>
                  <a:lnTo>
                    <a:pt x="241621" y="963766"/>
                  </a:lnTo>
                  <a:lnTo>
                    <a:pt x="241621" y="1243732"/>
                  </a:lnTo>
                  <a:lnTo>
                    <a:pt x="2901" y="1243732"/>
                  </a:lnTo>
                  <a:lnTo>
                    <a:pt x="2901" y="964422"/>
                  </a:lnTo>
                  <a:lnTo>
                    <a:pt x="2646" y="964422"/>
                  </a:lnTo>
                  <a:lnTo>
                    <a:pt x="0" y="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" name="Freeform 25"/>
            <p:cNvSpPr/>
            <p:nvPr/>
          </p:nvSpPr>
          <p:spPr>
            <a:xfrm>
              <a:off x="5279095" y="3704107"/>
              <a:ext cx="392613" cy="1928036"/>
            </a:xfrm>
            <a:custGeom>
              <a:avLst/>
              <a:gdLst>
                <a:gd name="connsiteX0" fmla="*/ 4764 w 245494"/>
                <a:gd name="connsiteY0" fmla="*/ 0 h 1205567"/>
                <a:gd name="connsiteX1" fmla="*/ 243484 w 245494"/>
                <a:gd name="connsiteY1" fmla="*/ 0 h 1205567"/>
                <a:gd name="connsiteX2" fmla="*/ 243484 w 245494"/>
                <a:gd name="connsiteY2" fmla="*/ 241806 h 1205567"/>
                <a:gd name="connsiteX3" fmla="*/ 245494 w 245494"/>
                <a:gd name="connsiteY3" fmla="*/ 241812 h 1205567"/>
                <a:gd name="connsiteX4" fmla="*/ 243512 w 245494"/>
                <a:gd name="connsiteY4" fmla="*/ 964090 h 1205567"/>
                <a:gd name="connsiteX5" fmla="*/ 2035 w 245494"/>
                <a:gd name="connsiteY5" fmla="*/ 1205567 h 1205567"/>
                <a:gd name="connsiteX6" fmla="*/ 0 w 245494"/>
                <a:gd name="connsiteY6" fmla="*/ 1205562 h 1205567"/>
                <a:gd name="connsiteX7" fmla="*/ 2646 w 245494"/>
                <a:gd name="connsiteY7" fmla="*/ 241145 h 1205567"/>
                <a:gd name="connsiteX8" fmla="*/ 4764 w 245494"/>
                <a:gd name="connsiteY8" fmla="*/ 241151 h 1205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05567">
                  <a:moveTo>
                    <a:pt x="4764" y="0"/>
                  </a:moveTo>
                  <a:lnTo>
                    <a:pt x="243484" y="0"/>
                  </a:lnTo>
                  <a:lnTo>
                    <a:pt x="243484" y="241806"/>
                  </a:lnTo>
                  <a:lnTo>
                    <a:pt x="245494" y="241812"/>
                  </a:lnTo>
                  <a:lnTo>
                    <a:pt x="243512" y="964090"/>
                  </a:lnTo>
                  <a:lnTo>
                    <a:pt x="2035" y="1205567"/>
                  </a:lnTo>
                  <a:lnTo>
                    <a:pt x="0" y="1205562"/>
                  </a:lnTo>
                  <a:lnTo>
                    <a:pt x="2646" y="241145"/>
                  </a:lnTo>
                  <a:lnTo>
                    <a:pt x="4764" y="2411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" name="Rectangle 26"/>
            <p:cNvSpPr/>
            <p:nvPr/>
          </p:nvSpPr>
          <p:spPr>
            <a:xfrm rot="16200000">
              <a:off x="5300892" y="2463573"/>
              <a:ext cx="381779" cy="118992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" name="Freeform 27"/>
            <p:cNvSpPr/>
            <p:nvPr/>
          </p:nvSpPr>
          <p:spPr>
            <a:xfrm rot="16200000">
              <a:off x="6880870" y="3301111"/>
              <a:ext cx="391540" cy="1965384"/>
            </a:xfrm>
            <a:custGeom>
              <a:avLst/>
              <a:gdLst>
                <a:gd name="connsiteX0" fmla="*/ 244823 w 244823"/>
                <a:gd name="connsiteY0" fmla="*/ 986734 h 1228920"/>
                <a:gd name="connsiteX1" fmla="*/ 2637 w 244823"/>
                <a:gd name="connsiteY1" fmla="*/ 1228920 h 1228920"/>
                <a:gd name="connsiteX2" fmla="*/ 0 w 244823"/>
                <a:gd name="connsiteY2" fmla="*/ 267746 h 1228920"/>
                <a:gd name="connsiteX3" fmla="*/ 2077 w 244823"/>
                <a:gd name="connsiteY3" fmla="*/ 267740 h 1228920"/>
                <a:gd name="connsiteX4" fmla="*/ 2077 w 244823"/>
                <a:gd name="connsiteY4" fmla="*/ 0 h 1228920"/>
                <a:gd name="connsiteX5" fmla="*/ 240797 w 244823"/>
                <a:gd name="connsiteY5" fmla="*/ 0 h 1228920"/>
                <a:gd name="connsiteX6" fmla="*/ 240797 w 244823"/>
                <a:gd name="connsiteY6" fmla="*/ 267086 h 1228920"/>
                <a:gd name="connsiteX7" fmla="*/ 242848 w 244823"/>
                <a:gd name="connsiteY7" fmla="*/ 267080 h 122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4823" h="1228920">
                  <a:moveTo>
                    <a:pt x="244823" y="986734"/>
                  </a:moveTo>
                  <a:lnTo>
                    <a:pt x="2637" y="1228920"/>
                  </a:lnTo>
                  <a:lnTo>
                    <a:pt x="0" y="267746"/>
                  </a:lnTo>
                  <a:lnTo>
                    <a:pt x="2077" y="267740"/>
                  </a:lnTo>
                  <a:lnTo>
                    <a:pt x="2077" y="0"/>
                  </a:lnTo>
                  <a:lnTo>
                    <a:pt x="240797" y="0"/>
                  </a:lnTo>
                  <a:lnTo>
                    <a:pt x="240797" y="267086"/>
                  </a:lnTo>
                  <a:lnTo>
                    <a:pt x="242848" y="2670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" name="Freeform 28"/>
            <p:cNvSpPr/>
            <p:nvPr/>
          </p:nvSpPr>
          <p:spPr>
            <a:xfrm rot="5400000">
              <a:off x="4917568" y="3300388"/>
              <a:ext cx="391540" cy="1967294"/>
            </a:xfrm>
            <a:custGeom>
              <a:avLst/>
              <a:gdLst>
                <a:gd name="connsiteX0" fmla="*/ 0 w 244823"/>
                <a:gd name="connsiteY0" fmla="*/ 987928 h 1230114"/>
                <a:gd name="connsiteX1" fmla="*/ 1975 w 244823"/>
                <a:gd name="connsiteY1" fmla="*/ 268274 h 1230114"/>
                <a:gd name="connsiteX2" fmla="*/ 5761 w 244823"/>
                <a:gd name="connsiteY2" fmla="*/ 268284 h 1230114"/>
                <a:gd name="connsiteX3" fmla="*/ 5761 w 244823"/>
                <a:gd name="connsiteY3" fmla="*/ 0 h 1230114"/>
                <a:gd name="connsiteX4" fmla="*/ 244481 w 244823"/>
                <a:gd name="connsiteY4" fmla="*/ 0 h 1230114"/>
                <a:gd name="connsiteX5" fmla="*/ 244481 w 244823"/>
                <a:gd name="connsiteY5" fmla="*/ 268939 h 1230114"/>
                <a:gd name="connsiteX6" fmla="*/ 244823 w 244823"/>
                <a:gd name="connsiteY6" fmla="*/ 268940 h 1230114"/>
                <a:gd name="connsiteX7" fmla="*/ 244481 w 244823"/>
                <a:gd name="connsiteY7" fmla="*/ 393597 h 1230114"/>
                <a:gd name="connsiteX8" fmla="*/ 244481 w 244823"/>
                <a:gd name="connsiteY8" fmla="*/ 744038 h 1230114"/>
                <a:gd name="connsiteX9" fmla="*/ 243520 w 244823"/>
                <a:gd name="connsiteY9" fmla="*/ 744038 h 1230114"/>
                <a:gd name="connsiteX10" fmla="*/ 242186 w 244823"/>
                <a:gd name="connsiteY10" fmla="*/ 1230114 h 1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4823" h="1230114">
                  <a:moveTo>
                    <a:pt x="0" y="987928"/>
                  </a:moveTo>
                  <a:lnTo>
                    <a:pt x="1975" y="268274"/>
                  </a:lnTo>
                  <a:lnTo>
                    <a:pt x="5761" y="268284"/>
                  </a:lnTo>
                  <a:lnTo>
                    <a:pt x="5761" y="0"/>
                  </a:lnTo>
                  <a:lnTo>
                    <a:pt x="244481" y="0"/>
                  </a:lnTo>
                  <a:lnTo>
                    <a:pt x="244481" y="268939"/>
                  </a:lnTo>
                  <a:lnTo>
                    <a:pt x="244823" y="268940"/>
                  </a:lnTo>
                  <a:lnTo>
                    <a:pt x="244481" y="393597"/>
                  </a:lnTo>
                  <a:lnTo>
                    <a:pt x="244481" y="744038"/>
                  </a:lnTo>
                  <a:lnTo>
                    <a:pt x="243520" y="744038"/>
                  </a:lnTo>
                  <a:lnTo>
                    <a:pt x="242186" y="12301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" name="Freeform 29"/>
            <p:cNvSpPr/>
            <p:nvPr/>
          </p:nvSpPr>
          <p:spPr>
            <a:xfrm>
              <a:off x="6517312" y="1712588"/>
              <a:ext cx="392613" cy="1982707"/>
            </a:xfrm>
            <a:custGeom>
              <a:avLst/>
              <a:gdLst>
                <a:gd name="connsiteX0" fmla="*/ 243459 w 245494"/>
                <a:gd name="connsiteY0" fmla="*/ 0 h 1239752"/>
                <a:gd name="connsiteX1" fmla="*/ 245494 w 245494"/>
                <a:gd name="connsiteY1" fmla="*/ 5 h 1239752"/>
                <a:gd name="connsiteX2" fmla="*/ 244134 w 245494"/>
                <a:gd name="connsiteY2" fmla="*/ 495714 h 1239752"/>
                <a:gd name="connsiteX3" fmla="*/ 244161 w 245494"/>
                <a:gd name="connsiteY3" fmla="*/ 495714 h 1239752"/>
                <a:gd name="connsiteX4" fmla="*/ 244161 w 245494"/>
                <a:gd name="connsiteY4" fmla="*/ 1239752 h 1239752"/>
                <a:gd name="connsiteX5" fmla="*/ 5441 w 245494"/>
                <a:gd name="connsiteY5" fmla="*/ 1239752 h 1239752"/>
                <a:gd name="connsiteX6" fmla="*/ 5441 w 245494"/>
                <a:gd name="connsiteY6" fmla="*/ 963771 h 1239752"/>
                <a:gd name="connsiteX7" fmla="*/ 0 w 245494"/>
                <a:gd name="connsiteY7" fmla="*/ 963756 h 1239752"/>
                <a:gd name="connsiteX8" fmla="*/ 1982 w 245494"/>
                <a:gd name="connsiteY8" fmla="*/ 241477 h 123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39752">
                  <a:moveTo>
                    <a:pt x="243459" y="0"/>
                  </a:moveTo>
                  <a:lnTo>
                    <a:pt x="245494" y="5"/>
                  </a:lnTo>
                  <a:lnTo>
                    <a:pt x="244134" y="495714"/>
                  </a:lnTo>
                  <a:lnTo>
                    <a:pt x="244161" y="495714"/>
                  </a:lnTo>
                  <a:lnTo>
                    <a:pt x="244161" y="1239752"/>
                  </a:lnTo>
                  <a:lnTo>
                    <a:pt x="5441" y="1239752"/>
                  </a:lnTo>
                  <a:lnTo>
                    <a:pt x="5441" y="963771"/>
                  </a:lnTo>
                  <a:lnTo>
                    <a:pt x="0" y="963756"/>
                  </a:lnTo>
                  <a:lnTo>
                    <a:pt x="1982" y="2414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" name="Freeform 30"/>
            <p:cNvSpPr/>
            <p:nvPr/>
          </p:nvSpPr>
          <p:spPr>
            <a:xfrm>
              <a:off x="5866459" y="2831525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" name="Freeform 31"/>
            <p:cNvSpPr/>
            <p:nvPr/>
          </p:nvSpPr>
          <p:spPr>
            <a:xfrm>
              <a:off x="6093132" y="2831641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" name="Freeform 32"/>
            <p:cNvSpPr/>
            <p:nvPr/>
          </p:nvSpPr>
          <p:spPr>
            <a:xfrm rot="5400000">
              <a:off x="5360809" y="3373068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" name="Freeform 33"/>
            <p:cNvSpPr/>
            <p:nvPr/>
          </p:nvSpPr>
          <p:spPr>
            <a:xfrm rot="5400000">
              <a:off x="5360693" y="3599741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" name="Freeform 34"/>
            <p:cNvSpPr/>
            <p:nvPr/>
          </p:nvSpPr>
          <p:spPr>
            <a:xfrm rot="5400000">
              <a:off x="6608632" y="3360157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0" name="Freeform 35"/>
            <p:cNvSpPr/>
            <p:nvPr/>
          </p:nvSpPr>
          <p:spPr>
            <a:xfrm rot="5400000">
              <a:off x="6608516" y="3586830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1" name="Freeform 36"/>
            <p:cNvSpPr/>
            <p:nvPr/>
          </p:nvSpPr>
          <p:spPr>
            <a:xfrm>
              <a:off x="5869327" y="4051813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2" name="Freeform 37"/>
            <p:cNvSpPr/>
            <p:nvPr/>
          </p:nvSpPr>
          <p:spPr>
            <a:xfrm>
              <a:off x="6096000" y="4051929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43" name="Oval 38"/>
          <p:cNvSpPr/>
          <p:nvPr/>
        </p:nvSpPr>
        <p:spPr>
          <a:xfrm>
            <a:off x="7332483" y="1938783"/>
            <a:ext cx="591048" cy="591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4" name="Oval 39"/>
          <p:cNvSpPr/>
          <p:nvPr/>
        </p:nvSpPr>
        <p:spPr>
          <a:xfrm>
            <a:off x="7332483" y="4903777"/>
            <a:ext cx="591048" cy="591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5" name="Oval 40"/>
          <p:cNvSpPr/>
          <p:nvPr/>
        </p:nvSpPr>
        <p:spPr>
          <a:xfrm>
            <a:off x="4242066" y="4903777"/>
            <a:ext cx="591048" cy="591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6" name="Oval 41"/>
          <p:cNvSpPr/>
          <p:nvPr/>
        </p:nvSpPr>
        <p:spPr>
          <a:xfrm>
            <a:off x="4242066" y="1938783"/>
            <a:ext cx="591048" cy="591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latin typeface="+mj-lt"/>
            </a:endParaRPr>
          </a:p>
        </p:txBody>
      </p:sp>
      <p:sp>
        <p:nvSpPr>
          <p:cNvPr id="47" name="AutoShape 66"/>
          <p:cNvSpPr>
            <a:spLocks noChangeAspect="1"/>
          </p:cNvSpPr>
          <p:nvPr/>
        </p:nvSpPr>
        <p:spPr bwMode="auto">
          <a:xfrm>
            <a:off x="5849601" y="3484578"/>
            <a:ext cx="501860" cy="501991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98">
              <a:defRPr/>
            </a:pPr>
            <a:endParaRPr lang="es-ES" sz="3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1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  <p:bldP spid="13" grpId="0" build="p"/>
      <p:bldP spid="14" grpId="0" build="p"/>
      <p:bldP spid="15" grpId="0" build="p"/>
      <p:bldP spid="16" grpId="0" animBg="1"/>
      <p:bldP spid="17" grpId="0" animBg="1"/>
      <p:bldP spid="18" grpId="0" animBg="1"/>
      <p:bldP spid="19" grpId="0" animBg="1"/>
      <p:bldP spid="20" grpId="0" build="p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31" name="Rectángulo redondeado 8"/>
          <p:cNvSpPr/>
          <p:nvPr/>
        </p:nvSpPr>
        <p:spPr>
          <a:xfrm>
            <a:off x="1367019" y="3468577"/>
            <a:ext cx="3627219" cy="43635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$7.8 M</a:t>
            </a:r>
          </a:p>
        </p:txBody>
      </p:sp>
      <p:sp>
        <p:nvSpPr>
          <p:cNvPr id="32" name="Rectángulo redondeado 9"/>
          <p:cNvSpPr/>
          <p:nvPr/>
        </p:nvSpPr>
        <p:spPr>
          <a:xfrm>
            <a:off x="7206905" y="3468577"/>
            <a:ext cx="1764489" cy="43635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$ 3.5 M</a:t>
            </a:r>
          </a:p>
        </p:txBody>
      </p:sp>
      <p:grpSp>
        <p:nvGrpSpPr>
          <p:cNvPr id="33" name="Grupo 2"/>
          <p:cNvGrpSpPr/>
          <p:nvPr/>
        </p:nvGrpSpPr>
        <p:grpSpPr>
          <a:xfrm>
            <a:off x="5592368" y="3522849"/>
            <a:ext cx="1007949" cy="1008000"/>
            <a:chOff x="4230000" y="2229750"/>
            <a:chExt cx="756000" cy="756000"/>
          </a:xfrm>
        </p:grpSpPr>
        <p:sp>
          <p:nvSpPr>
            <p:cNvPr id="34" name="Elipse 10"/>
            <p:cNvSpPr/>
            <p:nvPr/>
          </p:nvSpPr>
          <p:spPr>
            <a:xfrm>
              <a:off x="4302000" y="2301750"/>
              <a:ext cx="612000" cy="61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5" tIns="22857" rIns="45715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" sz="2649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vs</a:t>
              </a:r>
            </a:p>
          </p:txBody>
        </p:sp>
        <p:sp>
          <p:nvSpPr>
            <p:cNvPr id="35" name="Elipse 11"/>
            <p:cNvSpPr/>
            <p:nvPr/>
          </p:nvSpPr>
          <p:spPr>
            <a:xfrm>
              <a:off x="4230000" y="2229750"/>
              <a:ext cx="756000" cy="756000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5" tIns="22857" rIns="45715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2649" dirty="0">
                <a:solidFill>
                  <a:schemeClr val="bg1"/>
                </a:solidFill>
                <a:latin typeface="Oswald" panose="02000503000000000000" pitchFamily="2" charset="0"/>
              </a:endParaRPr>
            </a:p>
          </p:txBody>
        </p:sp>
      </p:grpSp>
      <p:cxnSp>
        <p:nvCxnSpPr>
          <p:cNvPr id="36" name="Conector recto 13"/>
          <p:cNvCxnSpPr/>
          <p:nvPr/>
        </p:nvCxnSpPr>
        <p:spPr>
          <a:xfrm>
            <a:off x="6096342" y="2851244"/>
            <a:ext cx="0" cy="671605"/>
          </a:xfrm>
          <a:prstGeom prst="lin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Conector recto 15"/>
          <p:cNvCxnSpPr/>
          <p:nvPr/>
        </p:nvCxnSpPr>
        <p:spPr>
          <a:xfrm>
            <a:off x="6096342" y="4530849"/>
            <a:ext cx="0" cy="671605"/>
          </a:xfrm>
          <a:prstGeom prst="lin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Rectángulo redondeado 22"/>
          <p:cNvSpPr/>
          <p:nvPr/>
        </p:nvSpPr>
        <p:spPr>
          <a:xfrm>
            <a:off x="2540440" y="3991346"/>
            <a:ext cx="2453798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39" name="Rectángulo redondeado 23"/>
          <p:cNvSpPr/>
          <p:nvPr/>
        </p:nvSpPr>
        <p:spPr>
          <a:xfrm>
            <a:off x="1748000" y="4545553"/>
            <a:ext cx="3246238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0" name="Rectángulo redondeado 24"/>
          <p:cNvSpPr/>
          <p:nvPr/>
        </p:nvSpPr>
        <p:spPr>
          <a:xfrm>
            <a:off x="3089052" y="5118998"/>
            <a:ext cx="1905186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1" name="Rectángulo redondeado 25"/>
          <p:cNvSpPr/>
          <p:nvPr/>
        </p:nvSpPr>
        <p:spPr>
          <a:xfrm>
            <a:off x="7206905" y="3991346"/>
            <a:ext cx="3080724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2" name="Rectángulo redondeado 26"/>
          <p:cNvSpPr/>
          <p:nvPr/>
        </p:nvSpPr>
        <p:spPr>
          <a:xfrm>
            <a:off x="7206905" y="4545553"/>
            <a:ext cx="4370398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sp>
        <p:nvSpPr>
          <p:cNvPr id="43" name="Rectángulo redondeado 27"/>
          <p:cNvSpPr/>
          <p:nvPr/>
        </p:nvSpPr>
        <p:spPr>
          <a:xfrm>
            <a:off x="7206905" y="5118998"/>
            <a:ext cx="1459705" cy="43635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r"/>
            <a:r>
              <a:rPr lang="es-ES" sz="1400" b="1" dirty="0">
                <a:solidFill>
                  <a:schemeClr val="bg1"/>
                </a:solidFill>
                <a:latin typeface="Source Sans Pro" panose="020B0604020202020204" charset="0"/>
                <a:cs typeface="Arial" pitchFamily="34" charset="0"/>
              </a:rPr>
              <a:t>45,678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478019" y="1799097"/>
            <a:ext cx="3827209" cy="1219145"/>
            <a:chOff x="676288" y="3709109"/>
            <a:chExt cx="2580152" cy="1219145"/>
          </a:xfrm>
        </p:grpSpPr>
        <p:sp>
          <p:nvSpPr>
            <p:cNvPr id="45" name="TextBox 17"/>
            <p:cNvSpPr txBox="1"/>
            <p:nvPr/>
          </p:nvSpPr>
          <p:spPr>
            <a:xfrm>
              <a:off x="1613182" y="3709109"/>
              <a:ext cx="157692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5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25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46" name="TextBox 18"/>
            <p:cNvSpPr txBox="1"/>
            <p:nvPr/>
          </p:nvSpPr>
          <p:spPr>
            <a:xfrm>
              <a:off x="676288" y="4351429"/>
              <a:ext cx="2580152" cy="576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字详细内容</a:t>
              </a:r>
              <a:r>
                <a:rPr lang="en-US" altLang="zh-CN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点击输入本栏的具体文字，简明扼要的说明分项内容，此为概念图解。</a:t>
              </a:r>
              <a:endParaRPr lang="en-US" sz="9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453257" y="1781146"/>
            <a:ext cx="3827209" cy="1219145"/>
            <a:chOff x="1765622" y="3796456"/>
            <a:chExt cx="2580152" cy="1219145"/>
          </a:xfrm>
        </p:grpSpPr>
        <p:sp>
          <p:nvSpPr>
            <p:cNvPr id="48" name="TextBox 17"/>
            <p:cNvSpPr txBox="1"/>
            <p:nvPr/>
          </p:nvSpPr>
          <p:spPr>
            <a:xfrm>
              <a:off x="1765622" y="3796456"/>
              <a:ext cx="157692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5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25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49" name="TextBox 18"/>
            <p:cNvSpPr txBox="1"/>
            <p:nvPr/>
          </p:nvSpPr>
          <p:spPr>
            <a:xfrm>
              <a:off x="1765622" y="4438776"/>
              <a:ext cx="2580152" cy="576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字详细内容</a:t>
              </a:r>
              <a:r>
                <a:rPr lang="en-US" altLang="zh-CN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900" spc="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点击输入本栏的具体文字，简明扼要的说明分项内容，此为概念图解。</a:t>
              </a:r>
              <a:endParaRPr lang="en-US" sz="9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188784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graphicFrame>
        <p:nvGraphicFramePr>
          <p:cNvPr id="9" name="Chart 26"/>
          <p:cNvGraphicFramePr/>
          <p:nvPr>
            <p:extLst>
              <p:ext uri="{D42A27DB-BD31-4B8C-83A1-F6EECF244321}">
                <p14:modId xmlns:p14="http://schemas.microsoft.com/office/powerpoint/2010/main" val="1269607120"/>
              </p:ext>
            </p:extLst>
          </p:nvPr>
        </p:nvGraphicFramePr>
        <p:xfrm>
          <a:off x="493526" y="1053035"/>
          <a:ext cx="11129866" cy="3935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63 Elipse"/>
          <p:cNvSpPr>
            <a:spLocks noChangeAspect="1"/>
          </p:cNvSpPr>
          <p:nvPr/>
        </p:nvSpPr>
        <p:spPr>
          <a:xfrm>
            <a:off x="6412525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</a:t>
            </a:r>
          </a:p>
        </p:txBody>
      </p:sp>
      <p:sp>
        <p:nvSpPr>
          <p:cNvPr id="11" name="66 Elipse"/>
          <p:cNvSpPr>
            <a:spLocks noChangeAspect="1"/>
          </p:cNvSpPr>
          <p:nvPr/>
        </p:nvSpPr>
        <p:spPr>
          <a:xfrm>
            <a:off x="3009637" y="4350619"/>
            <a:ext cx="892755" cy="8928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</a:t>
            </a:r>
          </a:p>
        </p:txBody>
      </p:sp>
      <p:sp>
        <p:nvSpPr>
          <p:cNvPr id="12" name="74 Elipse"/>
          <p:cNvSpPr>
            <a:spLocks noChangeAspect="1"/>
          </p:cNvSpPr>
          <p:nvPr/>
        </p:nvSpPr>
        <p:spPr>
          <a:xfrm>
            <a:off x="4677484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</a:t>
            </a:r>
          </a:p>
        </p:txBody>
      </p:sp>
      <p:sp>
        <p:nvSpPr>
          <p:cNvPr id="13" name="85 Elipse"/>
          <p:cNvSpPr>
            <a:spLocks noChangeAspect="1"/>
          </p:cNvSpPr>
          <p:nvPr/>
        </p:nvSpPr>
        <p:spPr>
          <a:xfrm>
            <a:off x="1249197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</a:t>
            </a:r>
          </a:p>
        </p:txBody>
      </p:sp>
      <p:sp>
        <p:nvSpPr>
          <p:cNvPr id="14" name="105 Elipse"/>
          <p:cNvSpPr>
            <a:spLocks noChangeAspect="1"/>
          </p:cNvSpPr>
          <p:nvPr/>
        </p:nvSpPr>
        <p:spPr>
          <a:xfrm>
            <a:off x="9831814" y="4317018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</a:t>
            </a:r>
          </a:p>
        </p:txBody>
      </p:sp>
      <p:sp>
        <p:nvSpPr>
          <p:cNvPr id="15" name="51 Elipse"/>
          <p:cNvSpPr>
            <a:spLocks noChangeAspect="1"/>
          </p:cNvSpPr>
          <p:nvPr/>
        </p:nvSpPr>
        <p:spPr>
          <a:xfrm>
            <a:off x="8123951" y="4350617"/>
            <a:ext cx="959951" cy="960000"/>
          </a:xfrm>
          <a:prstGeom prst="ellipse">
            <a:avLst/>
          </a:prstGeom>
          <a:gradFill>
            <a:gsLst>
              <a:gs pos="48000">
                <a:srgbClr val="F3F3F3"/>
              </a:gs>
              <a:gs pos="84000">
                <a:srgbClr val="EAEAEA"/>
              </a:gs>
              <a:gs pos="13000">
                <a:srgbClr val="F9F9F9"/>
              </a:gs>
            </a:gsLst>
            <a:lin ang="17400000" scaled="0"/>
          </a:gradFill>
          <a:ln>
            <a:noFill/>
          </a:ln>
          <a:effectLst>
            <a:outerShdw blurRad="368300" dist="38100" dir="2400000" sx="103000" sy="103000" algn="tr" rotWithShape="0">
              <a:schemeClr val="tx1">
                <a:lumMod val="85000"/>
                <a:lumOff val="15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19" tIns="17110" rIns="34219" bIns="17110" rtlCol="0" anchor="ctr"/>
          <a:lstStyle/>
          <a:p>
            <a:pPr algn="ctr"/>
            <a:r>
              <a:rPr lang="es-MX" sz="2649" b="1" dirty="0">
                <a:solidFill>
                  <a:schemeClr val="bg2">
                    <a:lumMod val="5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979640" y="5458479"/>
            <a:ext cx="1646605" cy="726352"/>
            <a:chOff x="662347" y="3712164"/>
            <a:chExt cx="1646605" cy="726352"/>
          </a:xfrm>
        </p:grpSpPr>
        <p:sp>
          <p:nvSpPr>
            <p:cNvPr id="17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05028" y="5475279"/>
            <a:ext cx="1646605" cy="726352"/>
            <a:chOff x="662347" y="3712164"/>
            <a:chExt cx="1646605" cy="726352"/>
          </a:xfrm>
        </p:grpSpPr>
        <p:sp>
          <p:nvSpPr>
            <p:cNvPr id="20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1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914297" y="5475279"/>
            <a:ext cx="1646605" cy="726352"/>
            <a:chOff x="662347" y="3712164"/>
            <a:chExt cx="1646605" cy="726352"/>
          </a:xfrm>
        </p:grpSpPr>
        <p:sp>
          <p:nvSpPr>
            <p:cNvPr id="23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4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270848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9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9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9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9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5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categoryEl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422942" cy="771472"/>
            <a:chOff x="1141262" y="205832"/>
            <a:chExt cx="2422939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11636" y="766926"/>
              <a:ext cx="235256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PROCESS 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教学过程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25" name="5 Elipse"/>
          <p:cNvSpPr>
            <a:spLocks noChangeAspect="1"/>
          </p:cNvSpPr>
          <p:nvPr/>
        </p:nvSpPr>
        <p:spPr>
          <a:xfrm>
            <a:off x="3077478" y="3336661"/>
            <a:ext cx="1436074" cy="143999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6" name="6 Acorde"/>
          <p:cNvSpPr>
            <a:spLocks noChangeAspect="1"/>
          </p:cNvSpPr>
          <p:nvPr/>
        </p:nvSpPr>
        <p:spPr>
          <a:xfrm>
            <a:off x="3130920" y="3391430"/>
            <a:ext cx="1323548" cy="1328010"/>
          </a:xfrm>
          <a:prstGeom prst="chord">
            <a:avLst>
              <a:gd name="adj1" fmla="val 19871585"/>
              <a:gd name="adj2" fmla="val 125241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80</a:t>
            </a:r>
            <a:r>
              <a:rPr lang="es-MX" sz="3000" baseline="30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7" name="12 Elipse"/>
          <p:cNvSpPr>
            <a:spLocks noChangeAspect="1"/>
          </p:cNvSpPr>
          <p:nvPr/>
        </p:nvSpPr>
        <p:spPr>
          <a:xfrm>
            <a:off x="4576679" y="4282347"/>
            <a:ext cx="1436074" cy="143999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28" name="13 Acorde"/>
          <p:cNvSpPr>
            <a:spLocks noChangeAspect="1"/>
          </p:cNvSpPr>
          <p:nvPr/>
        </p:nvSpPr>
        <p:spPr>
          <a:xfrm>
            <a:off x="4630121" y="4337116"/>
            <a:ext cx="1323548" cy="1328010"/>
          </a:xfrm>
          <a:prstGeom prst="chord">
            <a:avLst>
              <a:gd name="adj1" fmla="val 40792"/>
              <a:gd name="adj2" fmla="val 108336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50</a:t>
            </a:r>
            <a:r>
              <a:rPr lang="es-MX" sz="3000" baseline="30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9" name="14 Elipse"/>
          <p:cNvSpPr>
            <a:spLocks noChangeAspect="1"/>
          </p:cNvSpPr>
          <p:nvPr/>
        </p:nvSpPr>
        <p:spPr>
          <a:xfrm>
            <a:off x="6168155" y="4282347"/>
            <a:ext cx="1436074" cy="143999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0" name="15 Acorde"/>
          <p:cNvSpPr>
            <a:spLocks noChangeAspect="1"/>
          </p:cNvSpPr>
          <p:nvPr/>
        </p:nvSpPr>
        <p:spPr>
          <a:xfrm>
            <a:off x="6221597" y="4337116"/>
            <a:ext cx="1323548" cy="1328010"/>
          </a:xfrm>
          <a:prstGeom prst="chord">
            <a:avLst>
              <a:gd name="adj1" fmla="val 17745705"/>
              <a:gd name="adj2" fmla="val 1464947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90</a:t>
            </a:r>
            <a:r>
              <a:rPr lang="es-MX" sz="3000" baseline="30000" dirty="0">
                <a:solidFill>
                  <a:schemeClr val="tx1"/>
                </a:solidFill>
                <a:latin typeface="Impact" panose="020B080603090205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Impact" panose="020B080603090205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1" name="16 Elipse"/>
          <p:cNvSpPr>
            <a:spLocks noChangeAspect="1"/>
          </p:cNvSpPr>
          <p:nvPr/>
        </p:nvSpPr>
        <p:spPr>
          <a:xfrm>
            <a:off x="7708537" y="3336661"/>
            <a:ext cx="1436074" cy="143999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300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17 Acorde"/>
          <p:cNvSpPr>
            <a:spLocks noChangeAspect="1"/>
          </p:cNvSpPr>
          <p:nvPr/>
        </p:nvSpPr>
        <p:spPr>
          <a:xfrm>
            <a:off x="7761980" y="3391430"/>
            <a:ext cx="1323548" cy="1328010"/>
          </a:xfrm>
          <a:prstGeom prst="chord">
            <a:avLst>
              <a:gd name="adj1" fmla="val 748467"/>
              <a:gd name="adj2" fmla="val 1000154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40</a:t>
            </a:r>
            <a:r>
              <a:rPr lang="es-MX" sz="3000" baseline="30000" dirty="0">
                <a:solidFill>
                  <a:schemeClr val="tx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s-SV" sz="3000" baseline="30000" dirty="0">
              <a:solidFill>
                <a:schemeClr val="tx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3" name="18 Elipse"/>
          <p:cNvSpPr>
            <a:spLocks noChangeAspect="1"/>
          </p:cNvSpPr>
          <p:nvPr/>
        </p:nvSpPr>
        <p:spPr>
          <a:xfrm>
            <a:off x="5399138" y="1289861"/>
            <a:ext cx="1436074" cy="1439993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600" dirty="0" smtClean="0">
                <a:solidFill>
                  <a:schemeClr val="tx1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标题</a:t>
            </a:r>
            <a:endParaRPr lang="es-SV" b="1" spc="600" dirty="0">
              <a:solidFill>
                <a:schemeClr val="tx1"/>
              </a:solidFill>
              <a:latin typeface="Open Sans Condensed" panose="020B0604020202020204" charset="0"/>
              <a:ea typeface="Open Sans Condensed" panose="020B0604020202020204" charset="0"/>
              <a:cs typeface="Open Sans Condensed" panose="020B0604020202020204" charset="0"/>
            </a:endParaRPr>
          </a:p>
        </p:txBody>
      </p:sp>
      <p:sp>
        <p:nvSpPr>
          <p:cNvPr id="34" name="19 Arco"/>
          <p:cNvSpPr/>
          <p:nvPr/>
        </p:nvSpPr>
        <p:spPr>
          <a:xfrm>
            <a:off x="2356923" y="1492360"/>
            <a:ext cx="3247209" cy="2092490"/>
          </a:xfrm>
          <a:prstGeom prst="arc">
            <a:avLst>
              <a:gd name="adj1" fmla="val 21580960"/>
              <a:gd name="adj2" fmla="val 3777488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5" name="20 Arco"/>
          <p:cNvSpPr/>
          <p:nvPr/>
        </p:nvSpPr>
        <p:spPr>
          <a:xfrm flipH="1">
            <a:off x="6632461" y="1492360"/>
            <a:ext cx="3247209" cy="2092490"/>
          </a:xfrm>
          <a:prstGeom prst="arc">
            <a:avLst>
              <a:gd name="adj1" fmla="val 21580960"/>
              <a:gd name="adj2" fmla="val 3777488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6" name="21 Arco"/>
          <p:cNvSpPr/>
          <p:nvPr/>
        </p:nvSpPr>
        <p:spPr>
          <a:xfrm>
            <a:off x="3707475" y="1244860"/>
            <a:ext cx="2334123" cy="3183736"/>
          </a:xfrm>
          <a:prstGeom prst="arc">
            <a:avLst>
              <a:gd name="adj1" fmla="val 21300382"/>
              <a:gd name="adj2" fmla="val 3566336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7" name="22 Arco"/>
          <p:cNvSpPr/>
          <p:nvPr/>
        </p:nvSpPr>
        <p:spPr>
          <a:xfrm flipH="1">
            <a:off x="6233329" y="1244860"/>
            <a:ext cx="2334123" cy="3183736"/>
          </a:xfrm>
          <a:prstGeom prst="arc">
            <a:avLst>
              <a:gd name="adj1" fmla="val 21300382"/>
              <a:gd name="adj2" fmla="val 3566336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 sz="900"/>
          </a:p>
        </p:txBody>
      </p:sp>
      <p:sp>
        <p:nvSpPr>
          <p:cNvPr id="38" name="54 Rectángulo"/>
          <p:cNvSpPr/>
          <p:nvPr/>
        </p:nvSpPr>
        <p:spPr>
          <a:xfrm>
            <a:off x="1655370" y="3747421"/>
            <a:ext cx="1393263" cy="867276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55 Rectángulo"/>
          <p:cNvSpPr/>
          <p:nvPr/>
        </p:nvSpPr>
        <p:spPr>
          <a:xfrm>
            <a:off x="3463132" y="5588868"/>
            <a:ext cx="1674018" cy="682610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0" name="56 Rectángulo"/>
          <p:cNvSpPr/>
          <p:nvPr/>
        </p:nvSpPr>
        <p:spPr>
          <a:xfrm>
            <a:off x="7421883" y="5588868"/>
            <a:ext cx="1674018" cy="682610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1" name="57 Rectángulo"/>
          <p:cNvSpPr/>
          <p:nvPr/>
        </p:nvSpPr>
        <p:spPr>
          <a:xfrm>
            <a:off x="9331133" y="3772821"/>
            <a:ext cx="1674018" cy="682610"/>
          </a:xfrm>
          <a:prstGeom prst="rect">
            <a:avLst/>
          </a:prstGeom>
        </p:spPr>
        <p:txBody>
          <a:bodyPr wrap="square" lIns="90755" tIns="45396" rIns="90755" bIns="45396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just" defTabSz="905839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点击输入本栏的具体文字</a:t>
            </a:r>
            <a:endParaRPr lang="en-US" sz="1000" spc="300" dirty="0">
              <a:solidFill>
                <a:schemeClr val="bg2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73298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81390" y="1928890"/>
            <a:ext cx="881017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000" b="1" spc="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谢谢观赏 欢迎指正</a:t>
            </a:r>
            <a:endParaRPr lang="zh-CN" altLang="en-US" sz="7000" b="1" spc="8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19959" y="5499335"/>
            <a:ext cx="3213717" cy="384876"/>
            <a:chOff x="4538111" y="2676821"/>
            <a:chExt cx="3478468" cy="428170"/>
          </a:xfrm>
          <a:solidFill>
            <a:schemeClr val="bg1"/>
          </a:solidFill>
        </p:grpSpPr>
        <p:sp>
          <p:nvSpPr>
            <p:cNvPr id="10" name="矩形 9"/>
            <p:cNvSpPr/>
            <p:nvPr/>
          </p:nvSpPr>
          <p:spPr>
            <a:xfrm>
              <a:off x="4639772" y="2676821"/>
              <a:ext cx="3150326" cy="428170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28" u="sng">
                <a:solidFill>
                  <a:schemeClr val="bg1"/>
                </a:solidFill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4538111" y="2731498"/>
              <a:ext cx="3478468" cy="243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90" tIns="17145" rIns="34290" bIns="17145">
              <a:spAutoFit/>
            </a:bodyPr>
            <a:lstStyle/>
            <a:p>
              <a:pPr algn="ctr" defTabSz="816174"/>
              <a:r>
                <a:rPr lang="zh-CN" altLang="en-US" sz="1200" spc="300" dirty="0">
                  <a:latin typeface="黑体" panose="02010609060101010101" pitchFamily="49" charset="-122"/>
                  <a:ea typeface="黑体" panose="02010609060101010101" pitchFamily="49" charset="-122"/>
                  <a:cs typeface="Open Sans" pitchFamily="34" charset="0"/>
                </a:rPr>
                <a:t>将课人：张三  部门：教师组</a:t>
              </a:r>
            </a:p>
          </p:txBody>
        </p:sp>
      </p:grpSp>
      <p:sp>
        <p:nvSpPr>
          <p:cNvPr id="12" name="Rectangle 14"/>
          <p:cNvSpPr/>
          <p:nvPr/>
        </p:nvSpPr>
        <p:spPr>
          <a:xfrm>
            <a:off x="2373312" y="2987536"/>
            <a:ext cx="7426325" cy="1090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zh-CN" altLang="en-US" sz="1500" spc="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详细内容</a:t>
            </a:r>
            <a:r>
              <a:rPr lang="en-US" altLang="zh-CN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300220"/>
            <a:ext cx="868690" cy="75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7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>
            <a:spLocks/>
          </p:cNvSpPr>
          <p:nvPr/>
        </p:nvSpPr>
        <p:spPr bwMode="auto">
          <a:xfrm>
            <a:off x="6819812" y="4002211"/>
            <a:ext cx="248411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19" y="1408"/>
                  <a:pt x="17466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1" y="16320"/>
                  <a:pt x="19432" y="17463"/>
                  <a:pt x="18449" y="18443"/>
                </a:cubicBezTo>
                <a:cubicBezTo>
                  <a:pt x="17466" y="19423"/>
                  <a:pt x="16319" y="20191"/>
                  <a:pt x="15014" y="20752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7" y="15453"/>
                  <a:pt x="5458" y="16139"/>
                </a:cubicBezTo>
                <a:cubicBezTo>
                  <a:pt x="6136" y="16825"/>
                  <a:pt x="6936" y="17364"/>
                  <a:pt x="7851" y="17762"/>
                </a:cubicBezTo>
                <a:cubicBezTo>
                  <a:pt x="8767" y="18155"/>
                  <a:pt x="9753" y="18355"/>
                  <a:pt x="10807" y="18355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1" y="3834"/>
                </a:cubicBezTo>
                <a:cubicBezTo>
                  <a:pt x="6936" y="4232"/>
                  <a:pt x="6136" y="4771"/>
                  <a:pt x="5458" y="5457"/>
                </a:cubicBezTo>
                <a:cubicBezTo>
                  <a:pt x="4777" y="6144"/>
                  <a:pt x="4238" y="6940"/>
                  <a:pt x="3839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" name="AutoShape 8"/>
          <p:cNvSpPr>
            <a:spLocks/>
          </p:cNvSpPr>
          <p:nvPr/>
        </p:nvSpPr>
        <p:spPr bwMode="auto">
          <a:xfrm>
            <a:off x="7396787" y="4002211"/>
            <a:ext cx="247618" cy="241269"/>
          </a:xfrm>
          <a:custGeom>
            <a:avLst/>
            <a:gdLst>
              <a:gd name="T0" fmla="+- 0 10801 50"/>
              <a:gd name="T1" fmla="*/ T0 w 21502"/>
              <a:gd name="T2" fmla="*/ 10800 h 21600"/>
              <a:gd name="T3" fmla="+- 0 10801 50"/>
              <a:gd name="T4" fmla="*/ T3 w 21502"/>
              <a:gd name="T5" fmla="*/ 10800 h 21600"/>
              <a:gd name="T6" fmla="+- 0 10801 50"/>
              <a:gd name="T7" fmla="*/ T6 w 21502"/>
              <a:gd name="T8" fmla="*/ 10800 h 21600"/>
              <a:gd name="T9" fmla="+- 0 10801 50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20786" y="13513"/>
                </a:moveTo>
                <a:cubicBezTo>
                  <a:pt x="21135" y="13698"/>
                  <a:pt x="21361" y="13966"/>
                  <a:pt x="21455" y="14312"/>
                </a:cubicBezTo>
                <a:cubicBezTo>
                  <a:pt x="21550" y="14662"/>
                  <a:pt x="21502" y="15000"/>
                  <a:pt x="21311" y="15326"/>
                </a:cubicBezTo>
                <a:lnTo>
                  <a:pt x="20229" y="17070"/>
                </a:lnTo>
                <a:cubicBezTo>
                  <a:pt x="20028" y="17399"/>
                  <a:pt x="19739" y="17608"/>
                  <a:pt x="19356" y="17696"/>
                </a:cubicBezTo>
                <a:cubicBezTo>
                  <a:pt x="18975" y="17784"/>
                  <a:pt x="18607" y="17740"/>
                  <a:pt x="18255" y="17564"/>
                </a:cubicBezTo>
                <a:lnTo>
                  <a:pt x="13277" y="14865"/>
                </a:lnTo>
                <a:lnTo>
                  <a:pt x="13277" y="20248"/>
                </a:lnTo>
                <a:cubicBezTo>
                  <a:pt x="13277" y="20633"/>
                  <a:pt x="13135" y="20953"/>
                  <a:pt x="12855" y="21212"/>
                </a:cubicBezTo>
                <a:cubicBezTo>
                  <a:pt x="12576" y="21470"/>
                  <a:pt x="12227" y="21599"/>
                  <a:pt x="11815" y="21599"/>
                </a:cubicBezTo>
                <a:lnTo>
                  <a:pt x="9697" y="21599"/>
                </a:lnTo>
                <a:cubicBezTo>
                  <a:pt x="9285" y="21599"/>
                  <a:pt x="8939" y="21470"/>
                  <a:pt x="8666" y="21212"/>
                </a:cubicBezTo>
                <a:cubicBezTo>
                  <a:pt x="8389" y="20953"/>
                  <a:pt x="8251" y="20642"/>
                  <a:pt x="8251" y="20278"/>
                </a:cubicBezTo>
                <a:lnTo>
                  <a:pt x="8251" y="14865"/>
                </a:lnTo>
                <a:lnTo>
                  <a:pt x="3256" y="17564"/>
                </a:lnTo>
                <a:cubicBezTo>
                  <a:pt x="2904" y="17749"/>
                  <a:pt x="2536" y="17796"/>
                  <a:pt x="2156" y="17705"/>
                </a:cubicBezTo>
                <a:cubicBezTo>
                  <a:pt x="1776" y="17611"/>
                  <a:pt x="1483" y="17399"/>
                  <a:pt x="1282" y="17070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2"/>
                </a:cubicBezTo>
                <a:cubicBezTo>
                  <a:pt x="157" y="13966"/>
                  <a:pt x="377" y="13698"/>
                  <a:pt x="729" y="13513"/>
                </a:cubicBezTo>
                <a:lnTo>
                  <a:pt x="5752" y="10800"/>
                </a:lnTo>
                <a:lnTo>
                  <a:pt x="729" y="8086"/>
                </a:lnTo>
                <a:cubicBezTo>
                  <a:pt x="377" y="7898"/>
                  <a:pt x="151" y="7630"/>
                  <a:pt x="50" y="7284"/>
                </a:cubicBezTo>
                <a:cubicBezTo>
                  <a:pt x="-50" y="6937"/>
                  <a:pt x="0" y="6599"/>
                  <a:pt x="201" y="6270"/>
                </a:cubicBezTo>
                <a:lnTo>
                  <a:pt x="1282" y="4526"/>
                </a:lnTo>
                <a:cubicBezTo>
                  <a:pt x="1483" y="4200"/>
                  <a:pt x="1776" y="3991"/>
                  <a:pt x="2156" y="3903"/>
                </a:cubicBezTo>
                <a:cubicBezTo>
                  <a:pt x="2536" y="3812"/>
                  <a:pt x="2904" y="3859"/>
                  <a:pt x="3256" y="4035"/>
                </a:cubicBezTo>
                <a:lnTo>
                  <a:pt x="8251" y="6734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7"/>
                </a:cubicBezTo>
                <a:cubicBezTo>
                  <a:pt x="8939" y="129"/>
                  <a:pt x="9285" y="0"/>
                  <a:pt x="9697" y="0"/>
                </a:cubicBezTo>
                <a:lnTo>
                  <a:pt x="11815" y="0"/>
                </a:lnTo>
                <a:cubicBezTo>
                  <a:pt x="12227" y="0"/>
                  <a:pt x="12576" y="129"/>
                  <a:pt x="12855" y="387"/>
                </a:cubicBezTo>
                <a:cubicBezTo>
                  <a:pt x="13135" y="646"/>
                  <a:pt x="13277" y="957"/>
                  <a:pt x="13277" y="1324"/>
                </a:cubicBezTo>
                <a:lnTo>
                  <a:pt x="13277" y="6734"/>
                </a:lnTo>
                <a:lnTo>
                  <a:pt x="18255" y="4035"/>
                </a:lnTo>
                <a:cubicBezTo>
                  <a:pt x="18607" y="3868"/>
                  <a:pt x="18975" y="3824"/>
                  <a:pt x="19356" y="3909"/>
                </a:cubicBezTo>
                <a:cubicBezTo>
                  <a:pt x="19739" y="3994"/>
                  <a:pt x="20028" y="4200"/>
                  <a:pt x="20229" y="4526"/>
                </a:cubicBezTo>
                <a:lnTo>
                  <a:pt x="21282" y="6270"/>
                </a:lnTo>
                <a:cubicBezTo>
                  <a:pt x="21484" y="6599"/>
                  <a:pt x="21537" y="6937"/>
                  <a:pt x="21446" y="7284"/>
                </a:cubicBezTo>
                <a:cubicBezTo>
                  <a:pt x="21358" y="7630"/>
                  <a:pt x="21135" y="7898"/>
                  <a:pt x="20786" y="8086"/>
                </a:cubicBezTo>
                <a:lnTo>
                  <a:pt x="15775" y="10799"/>
                </a:lnTo>
                <a:lnTo>
                  <a:pt x="20786" y="135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" name="AutoShape 9"/>
          <p:cNvSpPr>
            <a:spLocks/>
          </p:cNvSpPr>
          <p:nvPr/>
        </p:nvSpPr>
        <p:spPr bwMode="auto">
          <a:xfrm>
            <a:off x="7947579" y="4002211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2" y="4134"/>
                  <a:pt x="20204" y="5277"/>
                  <a:pt x="20760" y="6591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8"/>
                  <a:pt x="21323" y="13701"/>
                  <a:pt x="20760" y="15011"/>
                </a:cubicBezTo>
                <a:cubicBezTo>
                  <a:pt x="20204" y="16322"/>
                  <a:pt x="19432" y="17468"/>
                  <a:pt x="18449" y="18445"/>
                </a:cubicBezTo>
                <a:cubicBezTo>
                  <a:pt x="17466" y="19422"/>
                  <a:pt x="16322" y="20193"/>
                  <a:pt x="15014" y="20758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8"/>
                </a:cubicBezTo>
                <a:cubicBezTo>
                  <a:pt x="5280" y="20193"/>
                  <a:pt x="4136" y="19422"/>
                  <a:pt x="3158" y="18445"/>
                </a:cubicBezTo>
                <a:cubicBezTo>
                  <a:pt x="2181" y="17468"/>
                  <a:pt x="1409" y="16322"/>
                  <a:pt x="847" y="15011"/>
                </a:cubicBezTo>
                <a:cubicBezTo>
                  <a:pt x="282" y="13701"/>
                  <a:pt x="0" y="12298"/>
                  <a:pt x="0" y="10801"/>
                </a:cubicBezTo>
                <a:cubicBezTo>
                  <a:pt x="0" y="9304"/>
                  <a:pt x="282" y="7901"/>
                  <a:pt x="847" y="6591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80"/>
                  <a:pt x="5280" y="1406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0807" y="3241"/>
                </a:move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61"/>
                </a:cubicBezTo>
                <a:cubicBezTo>
                  <a:pt x="4777" y="6147"/>
                  <a:pt x="4238" y="6943"/>
                  <a:pt x="3842" y="7853"/>
                </a:cubicBezTo>
                <a:cubicBezTo>
                  <a:pt x="3446" y="8765"/>
                  <a:pt x="3246" y="9745"/>
                  <a:pt x="3246" y="10801"/>
                </a:cubicBezTo>
                <a:cubicBezTo>
                  <a:pt x="3246" y="11561"/>
                  <a:pt x="3353" y="12281"/>
                  <a:pt x="3565" y="12964"/>
                </a:cubicBezTo>
                <a:cubicBezTo>
                  <a:pt x="3777" y="13647"/>
                  <a:pt x="4077" y="14286"/>
                  <a:pt x="4464" y="14870"/>
                </a:cubicBezTo>
                <a:lnTo>
                  <a:pt x="14878" y="4461"/>
                </a:lnTo>
                <a:cubicBezTo>
                  <a:pt x="14282" y="4072"/>
                  <a:pt x="13646" y="3772"/>
                  <a:pt x="12965" y="3563"/>
                </a:cubicBezTo>
                <a:cubicBezTo>
                  <a:pt x="12284" y="3351"/>
                  <a:pt x="11564" y="3241"/>
                  <a:pt x="10807" y="3241"/>
                </a:cubicBezTo>
                <a:moveTo>
                  <a:pt x="10807" y="18358"/>
                </a:moveTo>
                <a:cubicBezTo>
                  <a:pt x="11863" y="18358"/>
                  <a:pt x="12844" y="18160"/>
                  <a:pt x="13756" y="17762"/>
                </a:cubicBezTo>
                <a:cubicBezTo>
                  <a:pt x="14666" y="17364"/>
                  <a:pt x="15463" y="16824"/>
                  <a:pt x="16149" y="16141"/>
                </a:cubicBezTo>
                <a:cubicBezTo>
                  <a:pt x="16836" y="15458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801"/>
                </a:cubicBezTo>
                <a:cubicBezTo>
                  <a:pt x="18367" y="10044"/>
                  <a:pt x="18263" y="9327"/>
                  <a:pt x="18051" y="8638"/>
                </a:cubicBezTo>
                <a:cubicBezTo>
                  <a:pt x="17839" y="7952"/>
                  <a:pt x="17548" y="7319"/>
                  <a:pt x="17178" y="6732"/>
                </a:cubicBezTo>
                <a:lnTo>
                  <a:pt x="6735" y="17169"/>
                </a:lnTo>
                <a:cubicBezTo>
                  <a:pt x="7331" y="17539"/>
                  <a:pt x="7970" y="17827"/>
                  <a:pt x="8651" y="18041"/>
                </a:cubicBezTo>
                <a:cubicBezTo>
                  <a:pt x="9332" y="18250"/>
                  <a:pt x="10049" y="18358"/>
                  <a:pt x="10807" y="1835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AutoShape 10"/>
          <p:cNvSpPr>
            <a:spLocks/>
          </p:cNvSpPr>
          <p:nvPr/>
        </p:nvSpPr>
        <p:spPr bwMode="auto">
          <a:xfrm>
            <a:off x="3275380" y="3995855"/>
            <a:ext cx="364284" cy="26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" name="AutoShape 11"/>
          <p:cNvSpPr>
            <a:spLocks/>
          </p:cNvSpPr>
          <p:nvPr/>
        </p:nvSpPr>
        <p:spPr bwMode="auto">
          <a:xfrm>
            <a:off x="3817510" y="4010294"/>
            <a:ext cx="362697" cy="26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4" y="21599"/>
                </a:moveTo>
                <a:lnTo>
                  <a:pt x="0" y="21599"/>
                </a:lnTo>
                <a:lnTo>
                  <a:pt x="0" y="0"/>
                </a:lnTo>
                <a:lnTo>
                  <a:pt x="1804" y="0"/>
                </a:lnTo>
                <a:lnTo>
                  <a:pt x="1804" y="21599"/>
                </a:lnTo>
                <a:close/>
                <a:moveTo>
                  <a:pt x="3094" y="21599"/>
                </a:moveTo>
                <a:lnTo>
                  <a:pt x="2661" y="21599"/>
                </a:lnTo>
                <a:lnTo>
                  <a:pt x="2661" y="0"/>
                </a:lnTo>
                <a:lnTo>
                  <a:pt x="3094" y="0"/>
                </a:lnTo>
                <a:lnTo>
                  <a:pt x="3094" y="21599"/>
                </a:lnTo>
                <a:close/>
                <a:moveTo>
                  <a:pt x="5542" y="21599"/>
                </a:moveTo>
                <a:lnTo>
                  <a:pt x="4171" y="21599"/>
                </a:lnTo>
                <a:lnTo>
                  <a:pt x="4171" y="0"/>
                </a:lnTo>
                <a:lnTo>
                  <a:pt x="5542" y="0"/>
                </a:lnTo>
                <a:lnTo>
                  <a:pt x="5542" y="21599"/>
                </a:lnTo>
                <a:close/>
                <a:moveTo>
                  <a:pt x="7302" y="21599"/>
                </a:moveTo>
                <a:lnTo>
                  <a:pt x="6387" y="21599"/>
                </a:lnTo>
                <a:lnTo>
                  <a:pt x="6387" y="0"/>
                </a:lnTo>
                <a:lnTo>
                  <a:pt x="7302" y="0"/>
                </a:lnTo>
                <a:lnTo>
                  <a:pt x="7302" y="21599"/>
                </a:lnTo>
                <a:close/>
                <a:moveTo>
                  <a:pt x="9271" y="21599"/>
                </a:moveTo>
                <a:lnTo>
                  <a:pt x="8380" y="21599"/>
                </a:lnTo>
                <a:lnTo>
                  <a:pt x="8380" y="0"/>
                </a:lnTo>
                <a:lnTo>
                  <a:pt x="9271" y="0"/>
                </a:lnTo>
                <a:lnTo>
                  <a:pt x="9271" y="21599"/>
                </a:lnTo>
                <a:close/>
                <a:moveTo>
                  <a:pt x="11016" y="21599"/>
                </a:moveTo>
                <a:lnTo>
                  <a:pt x="10583" y="21599"/>
                </a:lnTo>
                <a:lnTo>
                  <a:pt x="10583" y="0"/>
                </a:lnTo>
                <a:lnTo>
                  <a:pt x="11016" y="0"/>
                </a:lnTo>
                <a:lnTo>
                  <a:pt x="11016" y="21599"/>
                </a:lnTo>
                <a:close/>
                <a:moveTo>
                  <a:pt x="13677" y="21599"/>
                </a:moveTo>
                <a:lnTo>
                  <a:pt x="11885" y="21599"/>
                </a:lnTo>
                <a:lnTo>
                  <a:pt x="11885" y="0"/>
                </a:lnTo>
                <a:lnTo>
                  <a:pt x="13677" y="0"/>
                </a:lnTo>
                <a:lnTo>
                  <a:pt x="13677" y="21599"/>
                </a:lnTo>
                <a:close/>
                <a:moveTo>
                  <a:pt x="15212" y="21599"/>
                </a:moveTo>
                <a:lnTo>
                  <a:pt x="14309" y="21599"/>
                </a:lnTo>
                <a:lnTo>
                  <a:pt x="14309" y="0"/>
                </a:lnTo>
                <a:lnTo>
                  <a:pt x="15212" y="0"/>
                </a:lnTo>
                <a:lnTo>
                  <a:pt x="15212" y="21599"/>
                </a:lnTo>
                <a:close/>
                <a:moveTo>
                  <a:pt x="16970" y="21599"/>
                </a:moveTo>
                <a:lnTo>
                  <a:pt x="16512" y="21599"/>
                </a:lnTo>
                <a:lnTo>
                  <a:pt x="16512" y="0"/>
                </a:lnTo>
                <a:lnTo>
                  <a:pt x="16970" y="0"/>
                </a:lnTo>
                <a:lnTo>
                  <a:pt x="16970" y="21599"/>
                </a:lnTo>
                <a:close/>
                <a:moveTo>
                  <a:pt x="18938" y="21599"/>
                </a:moveTo>
                <a:lnTo>
                  <a:pt x="18505" y="21599"/>
                </a:lnTo>
                <a:lnTo>
                  <a:pt x="18505" y="0"/>
                </a:lnTo>
                <a:lnTo>
                  <a:pt x="18938" y="0"/>
                </a:lnTo>
                <a:lnTo>
                  <a:pt x="18938" y="21599"/>
                </a:lnTo>
                <a:close/>
                <a:moveTo>
                  <a:pt x="21599" y="21599"/>
                </a:moveTo>
                <a:lnTo>
                  <a:pt x="19807" y="21599"/>
                </a:lnTo>
                <a:lnTo>
                  <a:pt x="19807" y="0"/>
                </a:lnTo>
                <a:lnTo>
                  <a:pt x="21599" y="0"/>
                </a:lnTo>
                <a:lnTo>
                  <a:pt x="21599" y="21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AutoShape 12"/>
          <p:cNvSpPr>
            <a:spLocks/>
          </p:cNvSpPr>
          <p:nvPr/>
        </p:nvSpPr>
        <p:spPr bwMode="auto">
          <a:xfrm>
            <a:off x="4534897" y="3995855"/>
            <a:ext cx="247618" cy="265078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" name="AutoShape 13"/>
          <p:cNvSpPr>
            <a:spLocks/>
          </p:cNvSpPr>
          <p:nvPr/>
        </p:nvSpPr>
        <p:spPr bwMode="auto">
          <a:xfrm>
            <a:off x="5131719" y="3995855"/>
            <a:ext cx="273014" cy="26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080" y="5513"/>
                </a:moveTo>
                <a:cubicBezTo>
                  <a:pt x="17129" y="6606"/>
                  <a:pt x="17242" y="7684"/>
                  <a:pt x="17416" y="8751"/>
                </a:cubicBezTo>
                <a:cubicBezTo>
                  <a:pt x="17593" y="9818"/>
                  <a:pt x="17852" y="10843"/>
                  <a:pt x="18196" y="11820"/>
                </a:cubicBezTo>
                <a:cubicBezTo>
                  <a:pt x="18539" y="12800"/>
                  <a:pt x="18988" y="13717"/>
                  <a:pt x="19540" y="14575"/>
                </a:cubicBezTo>
                <a:cubicBezTo>
                  <a:pt x="20094" y="15436"/>
                  <a:pt x="20779" y="16210"/>
                  <a:pt x="21599" y="16896"/>
                </a:cubicBezTo>
                <a:cubicBezTo>
                  <a:pt x="21564" y="17526"/>
                  <a:pt x="21335" y="18042"/>
                  <a:pt x="20910" y="18443"/>
                </a:cubicBezTo>
                <a:cubicBezTo>
                  <a:pt x="20486" y="18844"/>
                  <a:pt x="19994" y="19042"/>
                  <a:pt x="19437" y="19042"/>
                </a:cubicBezTo>
                <a:lnTo>
                  <a:pt x="13679" y="19042"/>
                </a:lnTo>
                <a:cubicBezTo>
                  <a:pt x="13530" y="19781"/>
                  <a:pt x="13194" y="20394"/>
                  <a:pt x="12666" y="20874"/>
                </a:cubicBezTo>
                <a:cubicBezTo>
                  <a:pt x="12137" y="21357"/>
                  <a:pt x="11519" y="21599"/>
                  <a:pt x="10816" y="21599"/>
                </a:cubicBezTo>
                <a:cubicBezTo>
                  <a:pt x="10113" y="21599"/>
                  <a:pt x="9493" y="21357"/>
                  <a:pt x="8957" y="20874"/>
                </a:cubicBezTo>
                <a:cubicBezTo>
                  <a:pt x="8420" y="20394"/>
                  <a:pt x="8074" y="19781"/>
                  <a:pt x="7920" y="19042"/>
                </a:cubicBezTo>
                <a:lnTo>
                  <a:pt x="2159" y="19042"/>
                </a:lnTo>
                <a:cubicBezTo>
                  <a:pt x="1603" y="19042"/>
                  <a:pt x="1113" y="18841"/>
                  <a:pt x="687" y="18438"/>
                </a:cubicBezTo>
                <a:cubicBezTo>
                  <a:pt x="261" y="18031"/>
                  <a:pt x="30" y="17514"/>
                  <a:pt x="0" y="16896"/>
                </a:cubicBezTo>
                <a:cubicBezTo>
                  <a:pt x="851" y="16193"/>
                  <a:pt x="1554" y="15414"/>
                  <a:pt x="2111" y="14564"/>
                </a:cubicBezTo>
                <a:cubicBezTo>
                  <a:pt x="2667" y="13712"/>
                  <a:pt x="3113" y="12805"/>
                  <a:pt x="3449" y="11848"/>
                </a:cubicBezTo>
                <a:cubicBezTo>
                  <a:pt x="3785" y="10888"/>
                  <a:pt x="4029" y="9878"/>
                  <a:pt x="4186" y="8819"/>
                </a:cubicBezTo>
                <a:cubicBezTo>
                  <a:pt x="4342" y="7760"/>
                  <a:pt x="4457" y="6679"/>
                  <a:pt x="4529" y="5570"/>
                </a:cubicBezTo>
                <a:cubicBezTo>
                  <a:pt x="4578" y="4810"/>
                  <a:pt x="4809" y="4096"/>
                  <a:pt x="5217" y="3418"/>
                </a:cubicBezTo>
                <a:cubicBezTo>
                  <a:pt x="5627" y="2744"/>
                  <a:pt x="6143" y="2154"/>
                  <a:pt x="6763" y="1648"/>
                </a:cubicBezTo>
                <a:cubicBezTo>
                  <a:pt x="7387" y="1146"/>
                  <a:pt x="8054" y="745"/>
                  <a:pt x="8767" y="448"/>
                </a:cubicBezTo>
                <a:cubicBezTo>
                  <a:pt x="9480" y="149"/>
                  <a:pt x="10162" y="0"/>
                  <a:pt x="10816" y="0"/>
                </a:cubicBezTo>
                <a:cubicBezTo>
                  <a:pt x="11422" y="0"/>
                  <a:pt x="12091" y="149"/>
                  <a:pt x="12817" y="448"/>
                </a:cubicBezTo>
                <a:cubicBezTo>
                  <a:pt x="13545" y="745"/>
                  <a:pt x="14225" y="1143"/>
                  <a:pt x="14851" y="1634"/>
                </a:cubicBezTo>
                <a:cubicBezTo>
                  <a:pt x="15477" y="2131"/>
                  <a:pt x="16005" y="2713"/>
                  <a:pt x="16434" y="3382"/>
                </a:cubicBezTo>
                <a:cubicBezTo>
                  <a:pt x="16864" y="4045"/>
                  <a:pt x="17080" y="4759"/>
                  <a:pt x="17080" y="5513"/>
                </a:cubicBezTo>
                <a:moveTo>
                  <a:pt x="18688" y="16899"/>
                </a:moveTo>
                <a:cubicBezTo>
                  <a:pt x="18050" y="16123"/>
                  <a:pt x="17519" y="15295"/>
                  <a:pt x="17098" y="14417"/>
                </a:cubicBezTo>
                <a:cubicBezTo>
                  <a:pt x="16677" y="13537"/>
                  <a:pt x="16331" y="12630"/>
                  <a:pt x="16067" y="11687"/>
                </a:cubicBezTo>
                <a:cubicBezTo>
                  <a:pt x="15800" y="10747"/>
                  <a:pt x="15595" y="9782"/>
                  <a:pt x="15451" y="8796"/>
                </a:cubicBezTo>
                <a:cubicBezTo>
                  <a:pt x="15308" y="7808"/>
                  <a:pt x="15205" y="6806"/>
                  <a:pt x="15138" y="5787"/>
                </a:cubicBezTo>
                <a:cubicBezTo>
                  <a:pt x="15105" y="5293"/>
                  <a:pt x="14938" y="4824"/>
                  <a:pt x="14635" y="4381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0" y="2628"/>
                  <a:pt x="12173" y="2444"/>
                </a:cubicBezTo>
                <a:cubicBezTo>
                  <a:pt x="11686" y="2258"/>
                  <a:pt x="11234" y="2168"/>
                  <a:pt x="10816" y="2168"/>
                </a:cubicBezTo>
                <a:cubicBezTo>
                  <a:pt x="10431" y="2168"/>
                  <a:pt x="9993" y="2264"/>
                  <a:pt x="9495" y="2456"/>
                </a:cubicBezTo>
                <a:cubicBezTo>
                  <a:pt x="9000" y="2650"/>
                  <a:pt x="8533" y="2907"/>
                  <a:pt x="8097" y="3221"/>
                </a:cubicBezTo>
                <a:cubicBezTo>
                  <a:pt x="7659" y="3534"/>
                  <a:pt x="7284" y="3910"/>
                  <a:pt x="6974" y="4342"/>
                </a:cubicBezTo>
                <a:cubicBezTo>
                  <a:pt x="6661" y="4776"/>
                  <a:pt x="6499" y="5220"/>
                  <a:pt x="6481" y="5680"/>
                </a:cubicBezTo>
                <a:cubicBezTo>
                  <a:pt x="6433" y="6682"/>
                  <a:pt x="6335" y="7681"/>
                  <a:pt x="6194" y="8689"/>
                </a:cubicBezTo>
                <a:cubicBezTo>
                  <a:pt x="6050" y="9691"/>
                  <a:pt x="5843" y="10674"/>
                  <a:pt x="5568" y="11631"/>
                </a:cubicBezTo>
                <a:cubicBezTo>
                  <a:pt x="5294" y="12594"/>
                  <a:pt x="4937" y="13514"/>
                  <a:pt x="4499" y="14403"/>
                </a:cubicBezTo>
                <a:cubicBezTo>
                  <a:pt x="4060" y="15290"/>
                  <a:pt x="3534" y="16123"/>
                  <a:pt x="2921" y="16899"/>
                </a:cubicBezTo>
                <a:lnTo>
                  <a:pt x="18688" y="16899"/>
                </a:lnTo>
                <a:close/>
                <a:moveTo>
                  <a:pt x="10816" y="20625"/>
                </a:moveTo>
                <a:cubicBezTo>
                  <a:pt x="10965" y="20625"/>
                  <a:pt x="11037" y="20535"/>
                  <a:pt x="11037" y="20354"/>
                </a:cubicBezTo>
                <a:cubicBezTo>
                  <a:pt x="11037" y="20174"/>
                  <a:pt x="10965" y="20081"/>
                  <a:pt x="10816" y="20072"/>
                </a:cubicBezTo>
                <a:cubicBezTo>
                  <a:pt x="10383" y="20072"/>
                  <a:pt x="10011" y="19903"/>
                  <a:pt x="9698" y="19570"/>
                </a:cubicBezTo>
                <a:cubicBezTo>
                  <a:pt x="9387" y="19236"/>
                  <a:pt x="9234" y="18833"/>
                  <a:pt x="9234" y="18353"/>
                </a:cubicBezTo>
                <a:cubicBezTo>
                  <a:pt x="9234" y="18175"/>
                  <a:pt x="9154" y="18085"/>
                  <a:pt x="9000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5"/>
                  <a:pt x="8954" y="19522"/>
                  <a:pt x="9357" y="19965"/>
                </a:cubicBezTo>
                <a:cubicBezTo>
                  <a:pt x="9757" y="20405"/>
                  <a:pt x="10244" y="20625"/>
                  <a:pt x="10816" y="206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" name="AutoShape 14"/>
          <p:cNvSpPr>
            <a:spLocks/>
          </p:cNvSpPr>
          <p:nvPr/>
        </p:nvSpPr>
        <p:spPr bwMode="auto">
          <a:xfrm>
            <a:off x="5730923" y="3988714"/>
            <a:ext cx="226190" cy="265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" name="AutoShape 15"/>
          <p:cNvSpPr>
            <a:spLocks/>
          </p:cNvSpPr>
          <p:nvPr/>
        </p:nvSpPr>
        <p:spPr bwMode="auto">
          <a:xfrm>
            <a:off x="8421385" y="4002211"/>
            <a:ext cx="247618" cy="241269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" name="AutoShape 16"/>
          <p:cNvSpPr>
            <a:spLocks/>
          </p:cNvSpPr>
          <p:nvPr/>
        </p:nvSpPr>
        <p:spPr bwMode="auto">
          <a:xfrm>
            <a:off x="8985668" y="3979988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363" y="21145"/>
                </a:moveTo>
                <a:cubicBezTo>
                  <a:pt x="2985" y="21447"/>
                  <a:pt x="2524" y="21599"/>
                  <a:pt x="1984" y="21599"/>
                </a:cubicBezTo>
                <a:cubicBezTo>
                  <a:pt x="1444" y="21599"/>
                  <a:pt x="975" y="21444"/>
                  <a:pt x="586" y="21133"/>
                </a:cubicBezTo>
                <a:cubicBezTo>
                  <a:pt x="198" y="20819"/>
                  <a:pt x="0" y="20448"/>
                  <a:pt x="0" y="20013"/>
                </a:cubicBezTo>
                <a:lnTo>
                  <a:pt x="0" y="1583"/>
                </a:lnTo>
                <a:cubicBezTo>
                  <a:pt x="0" y="1154"/>
                  <a:pt x="198" y="780"/>
                  <a:pt x="586" y="466"/>
                </a:cubicBezTo>
                <a:cubicBezTo>
                  <a:pt x="975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7" y="0"/>
                  <a:pt x="20638" y="155"/>
                  <a:pt x="21023" y="466"/>
                </a:cubicBezTo>
                <a:cubicBezTo>
                  <a:pt x="21409" y="780"/>
                  <a:pt x="21599" y="1154"/>
                  <a:pt x="21599" y="1583"/>
                </a:cubicBezTo>
                <a:lnTo>
                  <a:pt x="21599" y="20013"/>
                </a:lnTo>
                <a:cubicBezTo>
                  <a:pt x="21599" y="20448"/>
                  <a:pt x="21409" y="20819"/>
                  <a:pt x="21023" y="21133"/>
                </a:cubicBezTo>
                <a:cubicBezTo>
                  <a:pt x="20638" y="21444"/>
                  <a:pt x="20177" y="21599"/>
                  <a:pt x="19637" y="21599"/>
                </a:cubicBezTo>
                <a:cubicBezTo>
                  <a:pt x="19097" y="21599"/>
                  <a:pt x="18636" y="21447"/>
                  <a:pt x="18258" y="21145"/>
                </a:cubicBezTo>
                <a:lnTo>
                  <a:pt x="10810" y="15192"/>
                </a:lnTo>
                <a:lnTo>
                  <a:pt x="3363" y="211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" name="AutoShape 17"/>
          <p:cNvSpPr>
            <a:spLocks/>
          </p:cNvSpPr>
          <p:nvPr/>
        </p:nvSpPr>
        <p:spPr bwMode="auto">
          <a:xfrm>
            <a:off x="953963" y="4497442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" name="AutoShape 19"/>
          <p:cNvSpPr>
            <a:spLocks/>
          </p:cNvSpPr>
          <p:nvPr/>
        </p:nvSpPr>
        <p:spPr bwMode="auto">
          <a:xfrm>
            <a:off x="2149195" y="4497442"/>
            <a:ext cx="247618" cy="24206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AutoShape 20"/>
          <p:cNvSpPr>
            <a:spLocks/>
          </p:cNvSpPr>
          <p:nvPr/>
        </p:nvSpPr>
        <p:spPr bwMode="auto">
          <a:xfrm>
            <a:off x="5097672" y="2233859"/>
            <a:ext cx="248412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" name="AutoShape 21"/>
          <p:cNvSpPr>
            <a:spLocks/>
          </p:cNvSpPr>
          <p:nvPr/>
        </p:nvSpPr>
        <p:spPr bwMode="auto">
          <a:xfrm>
            <a:off x="3342845" y="2635550"/>
            <a:ext cx="249205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8"/>
                  <a:pt x="17466" y="2176"/>
                  <a:pt x="18449" y="3156"/>
                </a:cubicBezTo>
                <a:cubicBezTo>
                  <a:pt x="19432" y="4133"/>
                  <a:pt x="20204" y="5280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4" y="16320"/>
                  <a:pt x="19432" y="17463"/>
                  <a:pt x="18449" y="18443"/>
                </a:cubicBezTo>
                <a:cubicBezTo>
                  <a:pt x="17466" y="19423"/>
                  <a:pt x="16322" y="20191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80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2524" y="3961"/>
                </a:moveTo>
                <a:cubicBezTo>
                  <a:pt x="12524" y="3871"/>
                  <a:pt x="12488" y="3772"/>
                  <a:pt x="12417" y="3664"/>
                </a:cubicBezTo>
                <a:cubicBezTo>
                  <a:pt x="12344" y="3594"/>
                  <a:pt x="12239" y="3554"/>
                  <a:pt x="12103" y="3543"/>
                </a:cubicBezTo>
                <a:lnTo>
                  <a:pt x="9496" y="3543"/>
                </a:lnTo>
                <a:cubicBezTo>
                  <a:pt x="9368" y="3543"/>
                  <a:pt x="9270" y="3583"/>
                  <a:pt x="9196" y="3664"/>
                </a:cubicBezTo>
                <a:cubicBezTo>
                  <a:pt x="9125" y="3775"/>
                  <a:pt x="9089" y="3873"/>
                  <a:pt x="9089" y="3961"/>
                </a:cubicBezTo>
                <a:lnTo>
                  <a:pt x="9278" y="13948"/>
                </a:lnTo>
                <a:cubicBezTo>
                  <a:pt x="9315" y="14210"/>
                  <a:pt x="9453" y="14340"/>
                  <a:pt x="9696" y="14340"/>
                </a:cubicBezTo>
                <a:lnTo>
                  <a:pt x="11889" y="14340"/>
                </a:lnTo>
                <a:cubicBezTo>
                  <a:pt x="11996" y="14340"/>
                  <a:pt x="12092" y="14304"/>
                  <a:pt x="12171" y="14233"/>
                </a:cubicBezTo>
                <a:cubicBezTo>
                  <a:pt x="12253" y="14162"/>
                  <a:pt x="12296" y="14066"/>
                  <a:pt x="12296" y="13948"/>
                </a:cubicBezTo>
                <a:lnTo>
                  <a:pt x="12524" y="3961"/>
                </a:lnTo>
                <a:close/>
                <a:moveTo>
                  <a:pt x="12442" y="15639"/>
                </a:moveTo>
                <a:cubicBezTo>
                  <a:pt x="12442" y="15532"/>
                  <a:pt x="12400" y="15436"/>
                  <a:pt x="12315" y="15354"/>
                </a:cubicBezTo>
                <a:cubicBezTo>
                  <a:pt x="12228" y="15275"/>
                  <a:pt x="12132" y="15232"/>
                  <a:pt x="12024" y="15232"/>
                </a:cubicBezTo>
                <a:lnTo>
                  <a:pt x="9589" y="15232"/>
                </a:lnTo>
                <a:cubicBezTo>
                  <a:pt x="9481" y="15232"/>
                  <a:pt x="9388" y="15275"/>
                  <a:pt x="9312" y="15354"/>
                </a:cubicBezTo>
                <a:cubicBezTo>
                  <a:pt x="9236" y="15436"/>
                  <a:pt x="9196" y="15532"/>
                  <a:pt x="9196" y="15639"/>
                </a:cubicBezTo>
                <a:lnTo>
                  <a:pt x="9196" y="17991"/>
                </a:lnTo>
                <a:cubicBezTo>
                  <a:pt x="9196" y="18098"/>
                  <a:pt x="9233" y="18194"/>
                  <a:pt x="9306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4" y="18409"/>
                </a:lnTo>
                <a:cubicBezTo>
                  <a:pt x="12132" y="18409"/>
                  <a:pt x="12228" y="18369"/>
                  <a:pt x="12315" y="18288"/>
                </a:cubicBezTo>
                <a:cubicBezTo>
                  <a:pt x="12400" y="18206"/>
                  <a:pt x="12442" y="18107"/>
                  <a:pt x="12442" y="17991"/>
                </a:cubicBezTo>
                <a:lnTo>
                  <a:pt x="12442" y="156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1" name="AutoShape 22"/>
          <p:cNvSpPr>
            <a:spLocks/>
          </p:cNvSpPr>
          <p:nvPr/>
        </p:nvSpPr>
        <p:spPr bwMode="auto">
          <a:xfrm>
            <a:off x="3899984" y="2635550"/>
            <a:ext cx="300793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47" y="12500"/>
                </a:moveTo>
                <a:cubicBezTo>
                  <a:pt x="17868" y="12791"/>
                  <a:pt x="18218" y="13020"/>
                  <a:pt x="18600" y="13190"/>
                </a:cubicBezTo>
                <a:cubicBezTo>
                  <a:pt x="18985" y="13358"/>
                  <a:pt x="19386" y="13455"/>
                  <a:pt x="19810" y="13469"/>
                </a:cubicBezTo>
                <a:lnTo>
                  <a:pt x="19810" y="17282"/>
                </a:lnTo>
                <a:cubicBezTo>
                  <a:pt x="19810" y="17869"/>
                  <a:pt x="19712" y="18427"/>
                  <a:pt x="19516" y="18950"/>
                </a:cubicBezTo>
                <a:cubicBezTo>
                  <a:pt x="19320" y="19467"/>
                  <a:pt x="19058" y="19925"/>
                  <a:pt x="18730" y="20319"/>
                </a:cubicBezTo>
                <a:cubicBezTo>
                  <a:pt x="18402" y="20712"/>
                  <a:pt x="18022" y="21024"/>
                  <a:pt x="17594" y="21256"/>
                </a:cubicBezTo>
                <a:cubicBezTo>
                  <a:pt x="17163" y="21485"/>
                  <a:pt x="16698" y="21599"/>
                  <a:pt x="16198" y="21599"/>
                </a:cubicBezTo>
                <a:lnTo>
                  <a:pt x="3596" y="21599"/>
                </a:lnTo>
                <a:cubicBezTo>
                  <a:pt x="3107" y="21599"/>
                  <a:pt x="2639" y="21485"/>
                  <a:pt x="2198" y="21256"/>
                </a:cubicBezTo>
                <a:cubicBezTo>
                  <a:pt x="1757" y="21024"/>
                  <a:pt x="1376" y="20710"/>
                  <a:pt x="1055" y="20319"/>
                </a:cubicBezTo>
                <a:cubicBezTo>
                  <a:pt x="734" y="19925"/>
                  <a:pt x="479" y="19467"/>
                  <a:pt x="286" y="18950"/>
                </a:cubicBezTo>
                <a:cubicBezTo>
                  <a:pt x="95" y="18427"/>
                  <a:pt x="0" y="17869"/>
                  <a:pt x="0" y="17282"/>
                </a:cubicBezTo>
                <a:lnTo>
                  <a:pt x="0" y="4317"/>
                </a:lnTo>
                <a:cubicBezTo>
                  <a:pt x="0" y="3727"/>
                  <a:pt x="95" y="3169"/>
                  <a:pt x="286" y="2637"/>
                </a:cubicBezTo>
                <a:cubicBezTo>
                  <a:pt x="479" y="2105"/>
                  <a:pt x="734" y="1650"/>
                  <a:pt x="1055" y="1265"/>
                </a:cubicBezTo>
                <a:cubicBezTo>
                  <a:pt x="1376" y="881"/>
                  <a:pt x="1757" y="575"/>
                  <a:pt x="2198" y="346"/>
                </a:cubicBezTo>
                <a:cubicBezTo>
                  <a:pt x="2639" y="114"/>
                  <a:pt x="3107" y="0"/>
                  <a:pt x="3596" y="0"/>
                </a:cubicBezTo>
                <a:lnTo>
                  <a:pt x="10420" y="0"/>
                </a:lnTo>
                <a:cubicBezTo>
                  <a:pt x="10403" y="132"/>
                  <a:pt x="10388" y="261"/>
                  <a:pt x="10373" y="387"/>
                </a:cubicBezTo>
                <a:cubicBezTo>
                  <a:pt x="10356" y="514"/>
                  <a:pt x="10349" y="652"/>
                  <a:pt x="10349" y="801"/>
                </a:cubicBezTo>
                <a:lnTo>
                  <a:pt x="10349" y="2041"/>
                </a:lnTo>
                <a:cubicBezTo>
                  <a:pt x="10349" y="2255"/>
                  <a:pt x="10373" y="2478"/>
                  <a:pt x="10420" y="2713"/>
                </a:cubicBezTo>
                <a:lnTo>
                  <a:pt x="3596" y="2713"/>
                </a:lnTo>
                <a:cubicBezTo>
                  <a:pt x="3231" y="2713"/>
                  <a:pt x="2916" y="2872"/>
                  <a:pt x="2654" y="3183"/>
                </a:cubicBezTo>
                <a:cubicBezTo>
                  <a:pt x="2392" y="3501"/>
                  <a:pt x="2262" y="3877"/>
                  <a:pt x="2262" y="4317"/>
                </a:cubicBezTo>
                <a:lnTo>
                  <a:pt x="2262" y="17282"/>
                </a:lnTo>
                <a:cubicBezTo>
                  <a:pt x="2262" y="17722"/>
                  <a:pt x="2392" y="18101"/>
                  <a:pt x="2654" y="18413"/>
                </a:cubicBezTo>
                <a:cubicBezTo>
                  <a:pt x="2916" y="18727"/>
                  <a:pt x="3231" y="18886"/>
                  <a:pt x="3596" y="18886"/>
                </a:cubicBezTo>
                <a:lnTo>
                  <a:pt x="16198" y="18886"/>
                </a:lnTo>
                <a:cubicBezTo>
                  <a:pt x="16566" y="18886"/>
                  <a:pt x="16881" y="18727"/>
                  <a:pt x="17148" y="18413"/>
                </a:cubicBezTo>
                <a:cubicBezTo>
                  <a:pt x="17413" y="18101"/>
                  <a:pt x="17547" y="17722"/>
                  <a:pt x="17547" y="17282"/>
                </a:cubicBezTo>
                <a:lnTo>
                  <a:pt x="17547" y="12500"/>
                </a:lnTo>
                <a:close/>
                <a:moveTo>
                  <a:pt x="21599" y="2011"/>
                </a:moveTo>
                <a:lnTo>
                  <a:pt x="21599" y="8902"/>
                </a:lnTo>
                <a:cubicBezTo>
                  <a:pt x="21599" y="9137"/>
                  <a:pt x="21531" y="9331"/>
                  <a:pt x="21394" y="9492"/>
                </a:cubicBezTo>
                <a:cubicBezTo>
                  <a:pt x="21257" y="9651"/>
                  <a:pt x="21102" y="9722"/>
                  <a:pt x="20931" y="9701"/>
                </a:cubicBezTo>
                <a:lnTo>
                  <a:pt x="19922" y="9701"/>
                </a:lnTo>
                <a:cubicBezTo>
                  <a:pt x="19726" y="9701"/>
                  <a:pt x="19565" y="9625"/>
                  <a:pt x="19438" y="9472"/>
                </a:cubicBezTo>
                <a:cubicBezTo>
                  <a:pt x="19308" y="9316"/>
                  <a:pt x="19244" y="9125"/>
                  <a:pt x="19244" y="8902"/>
                </a:cubicBezTo>
                <a:lnTo>
                  <a:pt x="19244" y="5134"/>
                </a:lnTo>
                <a:lnTo>
                  <a:pt x="10195" y="15960"/>
                </a:lnTo>
                <a:cubicBezTo>
                  <a:pt x="10070" y="16110"/>
                  <a:pt x="9911" y="16183"/>
                  <a:pt x="9720" y="16183"/>
                </a:cubicBezTo>
                <a:cubicBezTo>
                  <a:pt x="9529" y="16183"/>
                  <a:pt x="9365" y="16113"/>
                  <a:pt x="9233" y="15960"/>
                </a:cubicBezTo>
                <a:lnTo>
                  <a:pt x="8307" y="14835"/>
                </a:lnTo>
                <a:cubicBezTo>
                  <a:pt x="8182" y="14682"/>
                  <a:pt x="8118" y="14492"/>
                  <a:pt x="8114" y="14259"/>
                </a:cubicBezTo>
                <a:cubicBezTo>
                  <a:pt x="8111" y="14025"/>
                  <a:pt x="8175" y="13831"/>
                  <a:pt x="8307" y="13684"/>
                </a:cubicBezTo>
                <a:lnTo>
                  <a:pt x="17332" y="2825"/>
                </a:lnTo>
                <a:lnTo>
                  <a:pt x="14181" y="2825"/>
                </a:lnTo>
                <a:cubicBezTo>
                  <a:pt x="13985" y="2825"/>
                  <a:pt x="13823" y="2749"/>
                  <a:pt x="13698" y="2593"/>
                </a:cubicBezTo>
                <a:cubicBezTo>
                  <a:pt x="13574" y="2440"/>
                  <a:pt x="13512" y="2246"/>
                  <a:pt x="13512" y="2011"/>
                </a:cubicBezTo>
                <a:lnTo>
                  <a:pt x="13512" y="801"/>
                </a:lnTo>
                <a:cubicBezTo>
                  <a:pt x="13495" y="587"/>
                  <a:pt x="13556" y="399"/>
                  <a:pt x="13694" y="237"/>
                </a:cubicBezTo>
                <a:cubicBezTo>
                  <a:pt x="13831" y="82"/>
                  <a:pt x="13992" y="0"/>
                  <a:pt x="14181" y="0"/>
                </a:cubicBezTo>
                <a:lnTo>
                  <a:pt x="20931" y="0"/>
                </a:lnTo>
                <a:cubicBezTo>
                  <a:pt x="21110" y="0"/>
                  <a:pt x="21267" y="82"/>
                  <a:pt x="21399" y="246"/>
                </a:cubicBezTo>
                <a:cubicBezTo>
                  <a:pt x="21533" y="411"/>
                  <a:pt x="21599" y="599"/>
                  <a:pt x="21599" y="801"/>
                </a:cubicBezTo>
                <a:lnTo>
                  <a:pt x="21599" y="20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2" name="AutoShape 23"/>
          <p:cNvSpPr>
            <a:spLocks/>
          </p:cNvSpPr>
          <p:nvPr/>
        </p:nvSpPr>
        <p:spPr bwMode="auto">
          <a:xfrm>
            <a:off x="4501565" y="2635550"/>
            <a:ext cx="299998" cy="265871"/>
          </a:xfrm>
          <a:custGeom>
            <a:avLst/>
            <a:gdLst>
              <a:gd name="T0" fmla="*/ 10799 w 21598"/>
              <a:gd name="T1" fmla="+- 0 10810 20"/>
              <a:gd name="T2" fmla="*/ 10810 h 21580"/>
              <a:gd name="T3" fmla="*/ 10799 w 21598"/>
              <a:gd name="T4" fmla="+- 0 10810 20"/>
              <a:gd name="T5" fmla="*/ 10810 h 21580"/>
              <a:gd name="T6" fmla="*/ 10799 w 21598"/>
              <a:gd name="T7" fmla="+- 0 10810 20"/>
              <a:gd name="T8" fmla="*/ 10810 h 21580"/>
              <a:gd name="T9" fmla="*/ 10799 w 21598"/>
              <a:gd name="T10" fmla="+- 0 10810 20"/>
              <a:gd name="T11" fmla="*/ 10810 h 215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8" h="21580">
                <a:moveTo>
                  <a:pt x="7580" y="21301"/>
                </a:moveTo>
                <a:cubicBezTo>
                  <a:pt x="7531" y="21433"/>
                  <a:pt x="7446" y="21518"/>
                  <a:pt x="7321" y="21556"/>
                </a:cubicBezTo>
                <a:cubicBezTo>
                  <a:pt x="7289" y="21571"/>
                  <a:pt x="7248" y="21580"/>
                  <a:pt x="7191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0" y="20459"/>
                </a:lnTo>
                <a:cubicBezTo>
                  <a:pt x="5290" y="20382"/>
                  <a:pt x="5219" y="20274"/>
                  <a:pt x="5185" y="20127"/>
                </a:cubicBezTo>
                <a:cubicBezTo>
                  <a:pt x="5148" y="19983"/>
                  <a:pt x="5163" y="19846"/>
                  <a:pt x="5224" y="19713"/>
                </a:cubicBezTo>
                <a:lnTo>
                  <a:pt x="5997" y="18100"/>
                </a:lnTo>
                <a:cubicBezTo>
                  <a:pt x="4867" y="17463"/>
                  <a:pt x="3814" y="16627"/>
                  <a:pt x="2845" y="15591"/>
                </a:cubicBezTo>
                <a:cubicBezTo>
                  <a:pt x="1876" y="14558"/>
                  <a:pt x="1027" y="13344"/>
                  <a:pt x="293" y="11944"/>
                </a:cubicBezTo>
                <a:cubicBezTo>
                  <a:pt x="97" y="11601"/>
                  <a:pt x="0" y="11220"/>
                  <a:pt x="0" y="10812"/>
                </a:cubicBezTo>
                <a:cubicBezTo>
                  <a:pt x="0" y="10398"/>
                  <a:pt x="97" y="10008"/>
                  <a:pt x="293" y="9644"/>
                </a:cubicBezTo>
                <a:cubicBezTo>
                  <a:pt x="902" y="8473"/>
                  <a:pt x="1597" y="7420"/>
                  <a:pt x="2378" y="6490"/>
                </a:cubicBezTo>
                <a:cubicBezTo>
                  <a:pt x="3159" y="5557"/>
                  <a:pt x="4003" y="4771"/>
                  <a:pt x="4908" y="4128"/>
                </a:cubicBezTo>
                <a:cubicBezTo>
                  <a:pt x="5814" y="3489"/>
                  <a:pt x="6761" y="3001"/>
                  <a:pt x="7749" y="2670"/>
                </a:cubicBezTo>
                <a:cubicBezTo>
                  <a:pt x="8738" y="2338"/>
                  <a:pt x="9753" y="2171"/>
                  <a:pt x="10801" y="2171"/>
                </a:cubicBezTo>
                <a:cubicBezTo>
                  <a:pt x="11214" y="2171"/>
                  <a:pt x="11625" y="2203"/>
                  <a:pt x="12032" y="2268"/>
                </a:cubicBezTo>
                <a:cubicBezTo>
                  <a:pt x="12435" y="2335"/>
                  <a:pt x="12839" y="2415"/>
                  <a:pt x="13238" y="2506"/>
                </a:cubicBezTo>
                <a:lnTo>
                  <a:pt x="14280" y="290"/>
                </a:lnTo>
                <a:cubicBezTo>
                  <a:pt x="14342" y="158"/>
                  <a:pt x="14437" y="73"/>
                  <a:pt x="14562" y="38"/>
                </a:cubicBezTo>
                <a:cubicBezTo>
                  <a:pt x="14655" y="-20"/>
                  <a:pt x="14767" y="-12"/>
                  <a:pt x="14902" y="62"/>
                </a:cubicBezTo>
                <a:lnTo>
                  <a:pt x="16458" y="1133"/>
                </a:lnTo>
                <a:cubicBezTo>
                  <a:pt x="16568" y="1206"/>
                  <a:pt x="16644" y="1314"/>
                  <a:pt x="16688" y="1461"/>
                </a:cubicBezTo>
                <a:cubicBezTo>
                  <a:pt x="16730" y="1608"/>
                  <a:pt x="16715" y="1746"/>
                  <a:pt x="16647" y="1878"/>
                </a:cubicBezTo>
                <a:lnTo>
                  <a:pt x="7580" y="21301"/>
                </a:lnTo>
                <a:close/>
                <a:moveTo>
                  <a:pt x="7531" y="14770"/>
                </a:moveTo>
                <a:cubicBezTo>
                  <a:pt x="6861" y="14180"/>
                  <a:pt x="6323" y="13432"/>
                  <a:pt x="5916" y="12528"/>
                </a:cubicBezTo>
                <a:cubicBezTo>
                  <a:pt x="5510" y="11627"/>
                  <a:pt x="5307" y="10627"/>
                  <a:pt x="5307" y="9530"/>
                </a:cubicBezTo>
                <a:cubicBezTo>
                  <a:pt x="5307" y="8799"/>
                  <a:pt x="5405" y="8107"/>
                  <a:pt x="5606" y="7444"/>
                </a:cubicBezTo>
                <a:cubicBezTo>
                  <a:pt x="5804" y="6783"/>
                  <a:pt x="6071" y="6173"/>
                  <a:pt x="6408" y="5613"/>
                </a:cubicBezTo>
                <a:cubicBezTo>
                  <a:pt x="5493" y="6182"/>
                  <a:pt x="4644" y="6901"/>
                  <a:pt x="3861" y="7766"/>
                </a:cubicBezTo>
                <a:cubicBezTo>
                  <a:pt x="3075" y="8632"/>
                  <a:pt x="2390" y="9644"/>
                  <a:pt x="1803" y="10797"/>
                </a:cubicBezTo>
                <a:cubicBezTo>
                  <a:pt x="2444" y="12024"/>
                  <a:pt x="3193" y="13097"/>
                  <a:pt x="4047" y="14019"/>
                </a:cubicBezTo>
                <a:cubicBezTo>
                  <a:pt x="4903" y="14943"/>
                  <a:pt x="5843" y="15679"/>
                  <a:pt x="6866" y="16231"/>
                </a:cubicBezTo>
                <a:lnTo>
                  <a:pt x="7531" y="14770"/>
                </a:lnTo>
                <a:close/>
                <a:moveTo>
                  <a:pt x="7191" y="9530"/>
                </a:moveTo>
                <a:cubicBezTo>
                  <a:pt x="7191" y="9747"/>
                  <a:pt x="7257" y="9935"/>
                  <a:pt x="7385" y="10093"/>
                </a:cubicBezTo>
                <a:cubicBezTo>
                  <a:pt x="7514" y="10251"/>
                  <a:pt x="7678" y="10331"/>
                  <a:pt x="7872" y="10331"/>
                </a:cubicBezTo>
                <a:cubicBezTo>
                  <a:pt x="8067" y="10331"/>
                  <a:pt x="8226" y="10248"/>
                  <a:pt x="8351" y="10084"/>
                </a:cubicBezTo>
                <a:cubicBezTo>
                  <a:pt x="8478" y="9923"/>
                  <a:pt x="8540" y="9735"/>
                  <a:pt x="8540" y="9530"/>
                </a:cubicBezTo>
                <a:cubicBezTo>
                  <a:pt x="8540" y="8799"/>
                  <a:pt x="8750" y="8186"/>
                  <a:pt x="9166" y="7690"/>
                </a:cubicBezTo>
                <a:cubicBezTo>
                  <a:pt x="9585" y="7194"/>
                  <a:pt x="10094" y="6945"/>
                  <a:pt x="10695" y="6945"/>
                </a:cubicBezTo>
                <a:cubicBezTo>
                  <a:pt x="10891" y="6945"/>
                  <a:pt x="11053" y="6866"/>
                  <a:pt x="11182" y="6701"/>
                </a:cubicBezTo>
                <a:cubicBezTo>
                  <a:pt x="11310" y="6534"/>
                  <a:pt x="11376" y="6346"/>
                  <a:pt x="11376" y="6132"/>
                </a:cubicBezTo>
                <a:cubicBezTo>
                  <a:pt x="11376" y="5897"/>
                  <a:pt x="11310" y="5704"/>
                  <a:pt x="11182" y="5557"/>
                </a:cubicBezTo>
                <a:cubicBezTo>
                  <a:pt x="11053" y="5407"/>
                  <a:pt x="10891" y="5331"/>
                  <a:pt x="10695" y="5331"/>
                </a:cubicBezTo>
                <a:cubicBezTo>
                  <a:pt x="10218" y="5331"/>
                  <a:pt x="9763" y="5440"/>
                  <a:pt x="9330" y="5663"/>
                </a:cubicBezTo>
                <a:cubicBezTo>
                  <a:pt x="8897" y="5883"/>
                  <a:pt x="8525" y="6179"/>
                  <a:pt x="8217" y="6552"/>
                </a:cubicBezTo>
                <a:cubicBezTo>
                  <a:pt x="7908" y="6927"/>
                  <a:pt x="7661" y="7376"/>
                  <a:pt x="7475" y="7892"/>
                </a:cubicBezTo>
                <a:cubicBezTo>
                  <a:pt x="7287" y="8415"/>
                  <a:pt x="7191" y="8960"/>
                  <a:pt x="7191" y="9530"/>
                </a:cubicBezTo>
                <a:moveTo>
                  <a:pt x="21333" y="9644"/>
                </a:moveTo>
                <a:cubicBezTo>
                  <a:pt x="21511" y="10008"/>
                  <a:pt x="21600" y="10398"/>
                  <a:pt x="21597" y="10812"/>
                </a:cubicBezTo>
                <a:cubicBezTo>
                  <a:pt x="21592" y="11220"/>
                  <a:pt x="21504" y="11601"/>
                  <a:pt x="21333" y="11944"/>
                </a:cubicBezTo>
                <a:cubicBezTo>
                  <a:pt x="20082" y="14327"/>
                  <a:pt x="18550" y="16163"/>
                  <a:pt x="16735" y="17451"/>
                </a:cubicBezTo>
                <a:cubicBezTo>
                  <a:pt x="14919" y="18745"/>
                  <a:pt x="12964" y="19400"/>
                  <a:pt x="10872" y="19417"/>
                </a:cubicBezTo>
                <a:lnTo>
                  <a:pt x="11902" y="17184"/>
                </a:lnTo>
                <a:cubicBezTo>
                  <a:pt x="13534" y="16950"/>
                  <a:pt x="15024" y="16272"/>
                  <a:pt x="16378" y="15148"/>
                </a:cubicBezTo>
                <a:cubicBezTo>
                  <a:pt x="17728" y="14024"/>
                  <a:pt x="18869" y="12575"/>
                  <a:pt x="19798" y="10797"/>
                </a:cubicBezTo>
                <a:cubicBezTo>
                  <a:pt x="18947" y="9204"/>
                  <a:pt x="17919" y="7878"/>
                  <a:pt x="16715" y="6819"/>
                </a:cubicBezTo>
                <a:lnTo>
                  <a:pt x="17606" y="4897"/>
                </a:lnTo>
                <a:cubicBezTo>
                  <a:pt x="18325" y="5513"/>
                  <a:pt x="18998" y="6214"/>
                  <a:pt x="19622" y="7003"/>
                </a:cubicBezTo>
                <a:cubicBezTo>
                  <a:pt x="20246" y="7790"/>
                  <a:pt x="20816" y="8670"/>
                  <a:pt x="21333" y="9644"/>
                </a:cubicBezTo>
                <a:moveTo>
                  <a:pt x="16096" y="9530"/>
                </a:moveTo>
                <a:cubicBezTo>
                  <a:pt x="16096" y="10222"/>
                  <a:pt x="16010" y="10882"/>
                  <a:pt x="15844" y="11504"/>
                </a:cubicBezTo>
                <a:cubicBezTo>
                  <a:pt x="15675" y="12129"/>
                  <a:pt x="15440" y="12695"/>
                  <a:pt x="15134" y="13212"/>
                </a:cubicBezTo>
                <a:cubicBezTo>
                  <a:pt x="14831" y="13728"/>
                  <a:pt x="14466" y="14186"/>
                  <a:pt x="14045" y="14588"/>
                </a:cubicBezTo>
                <a:cubicBezTo>
                  <a:pt x="13625" y="14990"/>
                  <a:pt x="13162" y="15310"/>
                  <a:pt x="12663" y="15544"/>
                </a:cubicBezTo>
                <a:lnTo>
                  <a:pt x="16001" y="8377"/>
                </a:lnTo>
                <a:cubicBezTo>
                  <a:pt x="16032" y="8567"/>
                  <a:pt x="16057" y="8749"/>
                  <a:pt x="16072" y="8934"/>
                </a:cubicBezTo>
                <a:cubicBezTo>
                  <a:pt x="16089" y="9116"/>
                  <a:pt x="16096" y="9315"/>
                  <a:pt x="16096" y="953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3" name="AutoShape 24"/>
          <p:cNvSpPr>
            <a:spLocks/>
          </p:cNvSpPr>
          <p:nvPr/>
        </p:nvSpPr>
        <p:spPr bwMode="auto">
          <a:xfrm>
            <a:off x="5074577" y="2634753"/>
            <a:ext cx="363490" cy="2658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21333" y="9359"/>
                </a:moveTo>
                <a:cubicBezTo>
                  <a:pt x="21511" y="9815"/>
                  <a:pt x="21599" y="10303"/>
                  <a:pt x="21597" y="10814"/>
                </a:cubicBezTo>
                <a:cubicBezTo>
                  <a:pt x="21592" y="11336"/>
                  <a:pt x="21504" y="11810"/>
                  <a:pt x="21333" y="12240"/>
                </a:cubicBezTo>
                <a:cubicBezTo>
                  <a:pt x="20706" y="13728"/>
                  <a:pt x="20002" y="15055"/>
                  <a:pt x="19216" y="16223"/>
                </a:cubicBezTo>
                <a:cubicBezTo>
                  <a:pt x="18433" y="17388"/>
                  <a:pt x="17594" y="18369"/>
                  <a:pt x="16701" y="19163"/>
                </a:cubicBezTo>
                <a:cubicBezTo>
                  <a:pt x="15805" y="19953"/>
                  <a:pt x="14863" y="20560"/>
                  <a:pt x="13869" y="20975"/>
                </a:cubicBezTo>
                <a:cubicBezTo>
                  <a:pt x="12878" y="21390"/>
                  <a:pt x="11855" y="21599"/>
                  <a:pt x="10801" y="21599"/>
                </a:cubicBezTo>
                <a:cubicBezTo>
                  <a:pt x="9763" y="21599"/>
                  <a:pt x="8748" y="21390"/>
                  <a:pt x="7754" y="20975"/>
                </a:cubicBezTo>
                <a:cubicBezTo>
                  <a:pt x="6763" y="20560"/>
                  <a:pt x="5814" y="19950"/>
                  <a:pt x="4908" y="19145"/>
                </a:cubicBezTo>
                <a:cubicBezTo>
                  <a:pt x="4003" y="18340"/>
                  <a:pt x="3156" y="17355"/>
                  <a:pt x="2373" y="16190"/>
                </a:cubicBezTo>
                <a:cubicBezTo>
                  <a:pt x="1588" y="15022"/>
                  <a:pt x="895" y="13706"/>
                  <a:pt x="293" y="12240"/>
                </a:cubicBezTo>
                <a:cubicBezTo>
                  <a:pt x="97" y="11806"/>
                  <a:pt x="0" y="11332"/>
                  <a:pt x="0" y="10814"/>
                </a:cubicBezTo>
                <a:cubicBezTo>
                  <a:pt x="0" y="10300"/>
                  <a:pt x="97" y="9815"/>
                  <a:pt x="293" y="9359"/>
                </a:cubicBezTo>
                <a:cubicBezTo>
                  <a:pt x="902" y="7889"/>
                  <a:pt x="1597" y="6577"/>
                  <a:pt x="2378" y="5416"/>
                </a:cubicBezTo>
                <a:cubicBezTo>
                  <a:pt x="3159" y="4255"/>
                  <a:pt x="4003" y="3270"/>
                  <a:pt x="4908" y="2462"/>
                </a:cubicBezTo>
                <a:cubicBezTo>
                  <a:pt x="5814" y="1653"/>
                  <a:pt x="6761" y="1039"/>
                  <a:pt x="7749" y="624"/>
                </a:cubicBezTo>
                <a:cubicBezTo>
                  <a:pt x="8738" y="205"/>
                  <a:pt x="9753" y="0"/>
                  <a:pt x="10801" y="0"/>
                </a:cubicBezTo>
                <a:cubicBezTo>
                  <a:pt x="11855" y="0"/>
                  <a:pt x="12878" y="205"/>
                  <a:pt x="13869" y="624"/>
                </a:cubicBezTo>
                <a:cubicBezTo>
                  <a:pt x="14863" y="1039"/>
                  <a:pt x="15805" y="1646"/>
                  <a:pt x="16701" y="2443"/>
                </a:cubicBezTo>
                <a:cubicBezTo>
                  <a:pt x="17594" y="3244"/>
                  <a:pt x="18433" y="4222"/>
                  <a:pt x="19216" y="5383"/>
                </a:cubicBezTo>
                <a:cubicBezTo>
                  <a:pt x="20002" y="6544"/>
                  <a:pt x="20706" y="7863"/>
                  <a:pt x="21333" y="9359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5"/>
                </a:cubicBezTo>
                <a:cubicBezTo>
                  <a:pt x="14332" y="17939"/>
                  <a:pt x="15142" y="17399"/>
                  <a:pt x="15908" y="16708"/>
                </a:cubicBezTo>
                <a:cubicBezTo>
                  <a:pt x="16674" y="16014"/>
                  <a:pt x="17383" y="15165"/>
                  <a:pt x="18039" y="14155"/>
                </a:cubicBezTo>
                <a:cubicBezTo>
                  <a:pt x="18697" y="13148"/>
                  <a:pt x="19282" y="12027"/>
                  <a:pt x="19798" y="10796"/>
                </a:cubicBezTo>
                <a:cubicBezTo>
                  <a:pt x="19172" y="9282"/>
                  <a:pt x="18440" y="7955"/>
                  <a:pt x="17601" y="6812"/>
                </a:cubicBezTo>
                <a:cubicBezTo>
                  <a:pt x="16762" y="5670"/>
                  <a:pt x="15839" y="4751"/>
                  <a:pt x="14831" y="4060"/>
                </a:cubicBezTo>
                <a:cubicBezTo>
                  <a:pt x="15230" y="4751"/>
                  <a:pt x="15538" y="5534"/>
                  <a:pt x="15761" y="6401"/>
                </a:cubicBezTo>
                <a:cubicBezTo>
                  <a:pt x="15984" y="7264"/>
                  <a:pt x="16096" y="8205"/>
                  <a:pt x="16096" y="9216"/>
                </a:cubicBezTo>
                <a:cubicBezTo>
                  <a:pt x="16096" y="10340"/>
                  <a:pt x="15957" y="11387"/>
                  <a:pt x="15680" y="12361"/>
                </a:cubicBezTo>
                <a:cubicBezTo>
                  <a:pt x="15404" y="13339"/>
                  <a:pt x="15017" y="14195"/>
                  <a:pt x="14520" y="14941"/>
                </a:cubicBezTo>
                <a:cubicBezTo>
                  <a:pt x="14023" y="15683"/>
                  <a:pt x="13448" y="16271"/>
                  <a:pt x="12793" y="16690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4" y="17326"/>
                  <a:pt x="9247" y="17113"/>
                  <a:pt x="8598" y="16690"/>
                </a:cubicBezTo>
                <a:cubicBezTo>
                  <a:pt x="7950" y="16271"/>
                  <a:pt x="7380" y="15683"/>
                  <a:pt x="6883" y="14941"/>
                </a:cubicBezTo>
                <a:cubicBezTo>
                  <a:pt x="6386" y="14195"/>
                  <a:pt x="6000" y="13339"/>
                  <a:pt x="5723" y="12361"/>
                </a:cubicBezTo>
                <a:cubicBezTo>
                  <a:pt x="5444" y="11387"/>
                  <a:pt x="5307" y="10340"/>
                  <a:pt x="5307" y="9216"/>
                </a:cubicBezTo>
                <a:cubicBezTo>
                  <a:pt x="5307" y="8301"/>
                  <a:pt x="5405" y="7426"/>
                  <a:pt x="5606" y="6603"/>
                </a:cubicBezTo>
                <a:cubicBezTo>
                  <a:pt x="5804" y="5776"/>
                  <a:pt x="6071" y="5023"/>
                  <a:pt x="6408" y="4339"/>
                </a:cubicBezTo>
                <a:cubicBezTo>
                  <a:pt x="5496" y="5034"/>
                  <a:pt x="4644" y="5927"/>
                  <a:pt x="3861" y="7026"/>
                </a:cubicBezTo>
                <a:cubicBezTo>
                  <a:pt x="3075" y="8121"/>
                  <a:pt x="2390" y="9381"/>
                  <a:pt x="1803" y="10796"/>
                </a:cubicBezTo>
                <a:cubicBezTo>
                  <a:pt x="2319" y="12016"/>
                  <a:pt x="2902" y="13133"/>
                  <a:pt x="3555" y="14147"/>
                </a:cubicBezTo>
                <a:cubicBezTo>
                  <a:pt x="4208" y="15165"/>
                  <a:pt x="4918" y="16014"/>
                  <a:pt x="5689" y="16708"/>
                </a:cubicBezTo>
                <a:cubicBezTo>
                  <a:pt x="6457" y="17399"/>
                  <a:pt x="7270" y="17940"/>
                  <a:pt x="8124" y="18325"/>
                </a:cubicBezTo>
                <a:cubicBezTo>
                  <a:pt x="8980" y="18719"/>
                  <a:pt x="9871" y="18906"/>
                  <a:pt x="10801" y="18906"/>
                </a:cubicBezTo>
                <a:moveTo>
                  <a:pt x="10695" y="3953"/>
                </a:moveTo>
                <a:cubicBezTo>
                  <a:pt x="10218" y="3953"/>
                  <a:pt x="9763" y="4089"/>
                  <a:pt x="9330" y="4365"/>
                </a:cubicBezTo>
                <a:cubicBezTo>
                  <a:pt x="8897" y="4644"/>
                  <a:pt x="8525" y="5015"/>
                  <a:pt x="8217" y="5486"/>
                </a:cubicBezTo>
                <a:cubicBezTo>
                  <a:pt x="7908" y="5953"/>
                  <a:pt x="7661" y="6511"/>
                  <a:pt x="7475" y="7165"/>
                </a:cubicBezTo>
                <a:cubicBezTo>
                  <a:pt x="7287" y="7816"/>
                  <a:pt x="7191" y="8495"/>
                  <a:pt x="7191" y="9216"/>
                </a:cubicBezTo>
                <a:cubicBezTo>
                  <a:pt x="7191" y="9484"/>
                  <a:pt x="7257" y="9715"/>
                  <a:pt x="7385" y="9918"/>
                </a:cubicBezTo>
                <a:cubicBezTo>
                  <a:pt x="7514" y="10120"/>
                  <a:pt x="7678" y="10215"/>
                  <a:pt x="7872" y="10215"/>
                </a:cubicBezTo>
                <a:cubicBezTo>
                  <a:pt x="8067" y="10215"/>
                  <a:pt x="8226" y="10116"/>
                  <a:pt x="8351" y="9910"/>
                </a:cubicBezTo>
                <a:cubicBezTo>
                  <a:pt x="8478" y="9701"/>
                  <a:pt x="8540" y="9473"/>
                  <a:pt x="8540" y="9216"/>
                </a:cubicBezTo>
                <a:cubicBezTo>
                  <a:pt x="8540" y="8301"/>
                  <a:pt x="8750" y="7533"/>
                  <a:pt x="9166" y="6912"/>
                </a:cubicBezTo>
                <a:cubicBezTo>
                  <a:pt x="9585" y="6287"/>
                  <a:pt x="10094" y="5978"/>
                  <a:pt x="10695" y="5978"/>
                </a:cubicBezTo>
                <a:cubicBezTo>
                  <a:pt x="10891" y="5978"/>
                  <a:pt x="11053" y="5872"/>
                  <a:pt x="11182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2" y="4233"/>
                </a:cubicBezTo>
                <a:cubicBezTo>
                  <a:pt x="11053" y="4045"/>
                  <a:pt x="10891" y="3953"/>
                  <a:pt x="10695" y="395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4" name="AutoShape 25"/>
          <p:cNvSpPr>
            <a:spLocks/>
          </p:cNvSpPr>
          <p:nvPr/>
        </p:nvSpPr>
        <p:spPr bwMode="auto">
          <a:xfrm>
            <a:off x="5707120" y="2657768"/>
            <a:ext cx="315871" cy="2198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5" name="AutoShape 26"/>
          <p:cNvSpPr>
            <a:spLocks/>
          </p:cNvSpPr>
          <p:nvPr/>
        </p:nvSpPr>
        <p:spPr bwMode="auto">
          <a:xfrm>
            <a:off x="8462655" y="264269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3" y="161"/>
                  <a:pt x="21205" y="478"/>
                </a:cubicBezTo>
                <a:cubicBezTo>
                  <a:pt x="21467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38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78"/>
                </a:cubicBezTo>
                <a:cubicBezTo>
                  <a:pt x="663" y="161"/>
                  <a:pt x="981" y="0"/>
                  <a:pt x="1346" y="0"/>
                </a:cubicBezTo>
                <a:lnTo>
                  <a:pt x="20263" y="0"/>
                </a:lnTo>
                <a:close/>
                <a:moveTo>
                  <a:pt x="4051" y="2170"/>
                </a:moveTo>
                <a:cubicBezTo>
                  <a:pt x="4051" y="2020"/>
                  <a:pt x="4010" y="1891"/>
                  <a:pt x="3924" y="1782"/>
                </a:cubicBezTo>
                <a:cubicBezTo>
                  <a:pt x="3838" y="1677"/>
                  <a:pt x="3728" y="1621"/>
                  <a:pt x="3593" y="1621"/>
                </a:cubicBezTo>
                <a:lnTo>
                  <a:pt x="1801" y="1621"/>
                </a:lnTo>
                <a:cubicBezTo>
                  <a:pt x="1676" y="1621"/>
                  <a:pt x="1569" y="1674"/>
                  <a:pt x="1481" y="1776"/>
                </a:cubicBezTo>
                <a:cubicBezTo>
                  <a:pt x="1390" y="1879"/>
                  <a:pt x="1344" y="2011"/>
                  <a:pt x="1344" y="2170"/>
                </a:cubicBezTo>
                <a:lnTo>
                  <a:pt x="1344" y="4320"/>
                </a:lnTo>
                <a:cubicBezTo>
                  <a:pt x="1344" y="4470"/>
                  <a:pt x="1388" y="4602"/>
                  <a:pt x="1473" y="4708"/>
                </a:cubicBezTo>
                <a:cubicBezTo>
                  <a:pt x="1559" y="4816"/>
                  <a:pt x="1669" y="4866"/>
                  <a:pt x="1801" y="4866"/>
                </a:cubicBezTo>
                <a:lnTo>
                  <a:pt x="3593" y="4866"/>
                </a:lnTo>
                <a:cubicBezTo>
                  <a:pt x="3721" y="4866"/>
                  <a:pt x="3828" y="4819"/>
                  <a:pt x="3917" y="4717"/>
                </a:cubicBezTo>
                <a:cubicBezTo>
                  <a:pt x="4007" y="4614"/>
                  <a:pt x="4051" y="4482"/>
                  <a:pt x="4051" y="4320"/>
                </a:cubicBezTo>
                <a:lnTo>
                  <a:pt x="4051" y="2170"/>
                </a:lnTo>
                <a:close/>
                <a:moveTo>
                  <a:pt x="4051" y="7201"/>
                </a:moveTo>
                <a:cubicBezTo>
                  <a:pt x="4051" y="7055"/>
                  <a:pt x="4010" y="6925"/>
                  <a:pt x="3924" y="6817"/>
                </a:cubicBezTo>
                <a:cubicBezTo>
                  <a:pt x="3838" y="6708"/>
                  <a:pt x="3728" y="6655"/>
                  <a:pt x="3593" y="6655"/>
                </a:cubicBezTo>
                <a:lnTo>
                  <a:pt x="1801" y="6655"/>
                </a:lnTo>
                <a:cubicBezTo>
                  <a:pt x="1676" y="6655"/>
                  <a:pt x="1569" y="6708"/>
                  <a:pt x="1481" y="6817"/>
                </a:cubicBezTo>
                <a:cubicBezTo>
                  <a:pt x="1390" y="6925"/>
                  <a:pt x="1344" y="7055"/>
                  <a:pt x="1344" y="7201"/>
                </a:cubicBezTo>
                <a:lnTo>
                  <a:pt x="1344" y="9369"/>
                </a:lnTo>
                <a:cubicBezTo>
                  <a:pt x="1344" y="9516"/>
                  <a:pt x="1388" y="9645"/>
                  <a:pt x="1473" y="9757"/>
                </a:cubicBezTo>
                <a:cubicBezTo>
                  <a:pt x="1559" y="9863"/>
                  <a:pt x="1669" y="9915"/>
                  <a:pt x="1801" y="9915"/>
                </a:cubicBezTo>
                <a:lnTo>
                  <a:pt x="3593" y="9915"/>
                </a:lnTo>
                <a:cubicBezTo>
                  <a:pt x="3721" y="9915"/>
                  <a:pt x="3828" y="9863"/>
                  <a:pt x="3917" y="9757"/>
                </a:cubicBezTo>
                <a:cubicBezTo>
                  <a:pt x="4007" y="9645"/>
                  <a:pt x="4051" y="9516"/>
                  <a:pt x="4051" y="9369"/>
                </a:cubicBezTo>
                <a:lnTo>
                  <a:pt x="4051" y="7201"/>
                </a:lnTo>
                <a:close/>
                <a:moveTo>
                  <a:pt x="4051" y="12233"/>
                </a:moveTo>
                <a:cubicBezTo>
                  <a:pt x="4051" y="12083"/>
                  <a:pt x="4010" y="11957"/>
                  <a:pt x="3924" y="11845"/>
                </a:cubicBezTo>
                <a:cubicBezTo>
                  <a:pt x="3838" y="11739"/>
                  <a:pt x="3728" y="11687"/>
                  <a:pt x="3593" y="11687"/>
                </a:cubicBezTo>
                <a:lnTo>
                  <a:pt x="1801" y="11687"/>
                </a:lnTo>
                <a:cubicBezTo>
                  <a:pt x="1676" y="11687"/>
                  <a:pt x="1569" y="11739"/>
                  <a:pt x="1481" y="11845"/>
                </a:cubicBezTo>
                <a:cubicBezTo>
                  <a:pt x="1390" y="11957"/>
                  <a:pt x="1344" y="12083"/>
                  <a:pt x="1344" y="12233"/>
                </a:cubicBezTo>
                <a:lnTo>
                  <a:pt x="1344" y="14401"/>
                </a:lnTo>
                <a:cubicBezTo>
                  <a:pt x="1344" y="14547"/>
                  <a:pt x="1388" y="14677"/>
                  <a:pt x="1473" y="14785"/>
                </a:cubicBezTo>
                <a:cubicBezTo>
                  <a:pt x="1559" y="14894"/>
                  <a:pt x="1669" y="14947"/>
                  <a:pt x="1801" y="14947"/>
                </a:cubicBezTo>
                <a:lnTo>
                  <a:pt x="3593" y="14947"/>
                </a:lnTo>
                <a:cubicBezTo>
                  <a:pt x="3721" y="14947"/>
                  <a:pt x="3828" y="14894"/>
                  <a:pt x="3917" y="14785"/>
                </a:cubicBezTo>
                <a:cubicBezTo>
                  <a:pt x="4007" y="14677"/>
                  <a:pt x="4051" y="14547"/>
                  <a:pt x="4051" y="14401"/>
                </a:cubicBezTo>
                <a:lnTo>
                  <a:pt x="4051" y="12233"/>
                </a:lnTo>
                <a:close/>
                <a:moveTo>
                  <a:pt x="4051" y="17285"/>
                </a:moveTo>
                <a:cubicBezTo>
                  <a:pt x="4051" y="17135"/>
                  <a:pt x="4010" y="17006"/>
                  <a:pt x="3924" y="16897"/>
                </a:cubicBezTo>
                <a:cubicBezTo>
                  <a:pt x="3838" y="16791"/>
                  <a:pt x="3728" y="16736"/>
                  <a:pt x="3593" y="16736"/>
                </a:cubicBezTo>
                <a:lnTo>
                  <a:pt x="1801" y="16736"/>
                </a:lnTo>
                <a:cubicBezTo>
                  <a:pt x="1676" y="16736"/>
                  <a:pt x="1569" y="16788"/>
                  <a:pt x="1481" y="16891"/>
                </a:cubicBezTo>
                <a:cubicBezTo>
                  <a:pt x="1390" y="16994"/>
                  <a:pt x="1344" y="17123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3" y="19823"/>
                </a:cubicBezTo>
                <a:cubicBezTo>
                  <a:pt x="1559" y="19928"/>
                  <a:pt x="1669" y="19984"/>
                  <a:pt x="1801" y="19984"/>
                </a:cubicBezTo>
                <a:lnTo>
                  <a:pt x="3593" y="19984"/>
                </a:lnTo>
                <a:cubicBezTo>
                  <a:pt x="3721" y="19984"/>
                  <a:pt x="3828" y="19931"/>
                  <a:pt x="3917" y="19828"/>
                </a:cubicBezTo>
                <a:cubicBezTo>
                  <a:pt x="4007" y="19726"/>
                  <a:pt x="4051" y="19596"/>
                  <a:pt x="4051" y="19435"/>
                </a:cubicBezTo>
                <a:lnTo>
                  <a:pt x="4051" y="17285"/>
                </a:lnTo>
                <a:close/>
                <a:moveTo>
                  <a:pt x="16194" y="2170"/>
                </a:moveTo>
                <a:cubicBezTo>
                  <a:pt x="16194" y="2020"/>
                  <a:pt x="16150" y="1891"/>
                  <a:pt x="16064" y="1782"/>
                </a:cubicBezTo>
                <a:cubicBezTo>
                  <a:pt x="15979" y="1677"/>
                  <a:pt x="15871" y="1621"/>
                  <a:pt x="15736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6"/>
                </a:cubicBezTo>
                <a:cubicBezTo>
                  <a:pt x="5444" y="1879"/>
                  <a:pt x="5400" y="2011"/>
                  <a:pt x="5400" y="2170"/>
                </a:cubicBezTo>
                <a:lnTo>
                  <a:pt x="5400" y="9369"/>
                </a:lnTo>
                <a:cubicBezTo>
                  <a:pt x="5400" y="9516"/>
                  <a:pt x="5442" y="9645"/>
                  <a:pt x="5527" y="9757"/>
                </a:cubicBezTo>
                <a:cubicBezTo>
                  <a:pt x="5616" y="9863"/>
                  <a:pt x="5723" y="9915"/>
                  <a:pt x="5858" y="9915"/>
                </a:cubicBezTo>
                <a:lnTo>
                  <a:pt x="15736" y="9915"/>
                </a:lnTo>
                <a:cubicBezTo>
                  <a:pt x="15861" y="9915"/>
                  <a:pt x="15969" y="9863"/>
                  <a:pt x="16059" y="9757"/>
                </a:cubicBezTo>
                <a:cubicBezTo>
                  <a:pt x="16147" y="9645"/>
                  <a:pt x="16194" y="9516"/>
                  <a:pt x="16194" y="9369"/>
                </a:cubicBezTo>
                <a:lnTo>
                  <a:pt x="16194" y="2170"/>
                </a:lnTo>
                <a:close/>
                <a:moveTo>
                  <a:pt x="16194" y="12233"/>
                </a:moveTo>
                <a:cubicBezTo>
                  <a:pt x="16194" y="12083"/>
                  <a:pt x="16150" y="11957"/>
                  <a:pt x="16064" y="11845"/>
                </a:cubicBezTo>
                <a:cubicBezTo>
                  <a:pt x="15979" y="11739"/>
                  <a:pt x="15871" y="11687"/>
                  <a:pt x="15736" y="11687"/>
                </a:cubicBezTo>
                <a:lnTo>
                  <a:pt x="5858" y="11687"/>
                </a:lnTo>
                <a:cubicBezTo>
                  <a:pt x="5731" y="11687"/>
                  <a:pt x="5623" y="11739"/>
                  <a:pt x="5535" y="11845"/>
                </a:cubicBezTo>
                <a:cubicBezTo>
                  <a:pt x="5444" y="11957"/>
                  <a:pt x="5400" y="12083"/>
                  <a:pt x="5400" y="12233"/>
                </a:cubicBezTo>
                <a:lnTo>
                  <a:pt x="5400" y="19432"/>
                </a:lnTo>
                <a:cubicBezTo>
                  <a:pt x="5400" y="19582"/>
                  <a:pt x="5442" y="19711"/>
                  <a:pt x="5527" y="19820"/>
                </a:cubicBezTo>
                <a:cubicBezTo>
                  <a:pt x="5616" y="19925"/>
                  <a:pt x="5723" y="19981"/>
                  <a:pt x="5858" y="19981"/>
                </a:cubicBezTo>
                <a:lnTo>
                  <a:pt x="15736" y="19981"/>
                </a:lnTo>
                <a:cubicBezTo>
                  <a:pt x="15861" y="19981"/>
                  <a:pt x="15969" y="19928"/>
                  <a:pt x="16059" y="19826"/>
                </a:cubicBezTo>
                <a:cubicBezTo>
                  <a:pt x="16147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0"/>
                </a:moveTo>
                <a:cubicBezTo>
                  <a:pt x="20263" y="2020"/>
                  <a:pt x="20216" y="1891"/>
                  <a:pt x="20128" y="1782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8" y="1674"/>
                  <a:pt x="17678" y="1776"/>
                </a:cubicBezTo>
                <a:cubicBezTo>
                  <a:pt x="17589" y="1879"/>
                  <a:pt x="17545" y="2011"/>
                  <a:pt x="17545" y="2170"/>
                </a:cubicBezTo>
                <a:lnTo>
                  <a:pt x="17545" y="4320"/>
                </a:lnTo>
                <a:cubicBezTo>
                  <a:pt x="17545" y="4470"/>
                  <a:pt x="17589" y="4602"/>
                  <a:pt x="17678" y="4708"/>
                </a:cubicBezTo>
                <a:cubicBezTo>
                  <a:pt x="17768" y="4816"/>
                  <a:pt x="17876" y="4866"/>
                  <a:pt x="18001" y="4866"/>
                </a:cubicBezTo>
                <a:lnTo>
                  <a:pt x="19805" y="4866"/>
                </a:lnTo>
                <a:cubicBezTo>
                  <a:pt x="19930" y="4866"/>
                  <a:pt x="20038" y="4819"/>
                  <a:pt x="20128" y="4717"/>
                </a:cubicBezTo>
                <a:cubicBezTo>
                  <a:pt x="20216" y="4614"/>
                  <a:pt x="20263" y="4482"/>
                  <a:pt x="20263" y="4320"/>
                </a:cubicBezTo>
                <a:lnTo>
                  <a:pt x="20263" y="2170"/>
                </a:lnTo>
                <a:close/>
                <a:moveTo>
                  <a:pt x="20263" y="7201"/>
                </a:moveTo>
                <a:cubicBezTo>
                  <a:pt x="20263" y="7055"/>
                  <a:pt x="20216" y="6925"/>
                  <a:pt x="20128" y="6817"/>
                </a:cubicBezTo>
                <a:cubicBezTo>
                  <a:pt x="20038" y="6708"/>
                  <a:pt x="19930" y="6655"/>
                  <a:pt x="19805" y="6655"/>
                </a:cubicBezTo>
                <a:lnTo>
                  <a:pt x="18001" y="6655"/>
                </a:lnTo>
                <a:cubicBezTo>
                  <a:pt x="17876" y="6655"/>
                  <a:pt x="17768" y="6708"/>
                  <a:pt x="17678" y="6817"/>
                </a:cubicBezTo>
                <a:cubicBezTo>
                  <a:pt x="17589" y="6925"/>
                  <a:pt x="17545" y="7055"/>
                  <a:pt x="17545" y="7201"/>
                </a:cubicBezTo>
                <a:lnTo>
                  <a:pt x="17545" y="9369"/>
                </a:lnTo>
                <a:cubicBezTo>
                  <a:pt x="17545" y="9516"/>
                  <a:pt x="17589" y="9645"/>
                  <a:pt x="17678" y="9757"/>
                </a:cubicBezTo>
                <a:cubicBezTo>
                  <a:pt x="17768" y="9863"/>
                  <a:pt x="17876" y="9915"/>
                  <a:pt x="18001" y="9915"/>
                </a:cubicBezTo>
                <a:lnTo>
                  <a:pt x="19805" y="9915"/>
                </a:lnTo>
                <a:cubicBezTo>
                  <a:pt x="19930" y="9915"/>
                  <a:pt x="20038" y="9863"/>
                  <a:pt x="20128" y="9757"/>
                </a:cubicBezTo>
                <a:cubicBezTo>
                  <a:pt x="20216" y="9645"/>
                  <a:pt x="20263" y="9516"/>
                  <a:pt x="20263" y="9369"/>
                </a:cubicBezTo>
                <a:lnTo>
                  <a:pt x="20263" y="7201"/>
                </a:lnTo>
                <a:close/>
                <a:moveTo>
                  <a:pt x="20263" y="12233"/>
                </a:moveTo>
                <a:cubicBezTo>
                  <a:pt x="20263" y="12083"/>
                  <a:pt x="20216" y="11957"/>
                  <a:pt x="20128" y="11845"/>
                </a:cubicBezTo>
                <a:cubicBezTo>
                  <a:pt x="20038" y="11739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8" y="11739"/>
                  <a:pt x="17678" y="11845"/>
                </a:cubicBezTo>
                <a:cubicBezTo>
                  <a:pt x="17589" y="11957"/>
                  <a:pt x="17545" y="12083"/>
                  <a:pt x="17545" y="12233"/>
                </a:cubicBezTo>
                <a:lnTo>
                  <a:pt x="17545" y="14401"/>
                </a:lnTo>
                <a:cubicBezTo>
                  <a:pt x="17545" y="14547"/>
                  <a:pt x="17589" y="14677"/>
                  <a:pt x="17678" y="14785"/>
                </a:cubicBezTo>
                <a:cubicBezTo>
                  <a:pt x="17768" y="14894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8" y="14785"/>
                </a:cubicBezTo>
                <a:cubicBezTo>
                  <a:pt x="20216" y="14677"/>
                  <a:pt x="20263" y="14547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5"/>
                  <a:pt x="20216" y="17006"/>
                  <a:pt x="20128" y="16897"/>
                </a:cubicBezTo>
                <a:cubicBezTo>
                  <a:pt x="20038" y="16791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8" y="16788"/>
                  <a:pt x="17678" y="16891"/>
                </a:cubicBezTo>
                <a:cubicBezTo>
                  <a:pt x="17589" y="16994"/>
                  <a:pt x="17545" y="17123"/>
                  <a:pt x="17545" y="17285"/>
                </a:cubicBezTo>
                <a:lnTo>
                  <a:pt x="17545" y="19435"/>
                </a:lnTo>
                <a:cubicBezTo>
                  <a:pt x="17545" y="19585"/>
                  <a:pt x="17589" y="19714"/>
                  <a:pt x="17678" y="19823"/>
                </a:cubicBezTo>
                <a:cubicBezTo>
                  <a:pt x="17768" y="19928"/>
                  <a:pt x="17876" y="19984"/>
                  <a:pt x="18001" y="19984"/>
                </a:cubicBezTo>
                <a:lnTo>
                  <a:pt x="19805" y="19984"/>
                </a:lnTo>
                <a:cubicBezTo>
                  <a:pt x="19930" y="19984"/>
                  <a:pt x="20038" y="19931"/>
                  <a:pt x="20128" y="19828"/>
                </a:cubicBezTo>
                <a:cubicBezTo>
                  <a:pt x="20216" y="19726"/>
                  <a:pt x="20263" y="19596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AutoShape 27"/>
          <p:cNvSpPr>
            <a:spLocks/>
          </p:cNvSpPr>
          <p:nvPr/>
        </p:nvSpPr>
        <p:spPr bwMode="auto">
          <a:xfrm>
            <a:off x="8995192" y="2643487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1" y="103"/>
                  <a:pt x="21289" y="308"/>
                </a:cubicBezTo>
                <a:cubicBezTo>
                  <a:pt x="21493" y="518"/>
                  <a:pt x="21599" y="774"/>
                  <a:pt x="21599" y="1076"/>
                </a:cubicBezTo>
                <a:cubicBezTo>
                  <a:pt x="21599" y="1379"/>
                  <a:pt x="21493" y="1629"/>
                  <a:pt x="21280" y="1834"/>
                </a:cubicBezTo>
                <a:lnTo>
                  <a:pt x="13494" y="9622"/>
                </a:lnTo>
                <a:lnTo>
                  <a:pt x="13494" y="20523"/>
                </a:lnTo>
                <a:cubicBezTo>
                  <a:pt x="13494" y="20825"/>
                  <a:pt x="13388" y="21081"/>
                  <a:pt x="13184" y="21289"/>
                </a:cubicBezTo>
                <a:cubicBezTo>
                  <a:pt x="12976" y="21496"/>
                  <a:pt x="12723" y="21599"/>
                  <a:pt x="12418" y="21599"/>
                </a:cubicBezTo>
                <a:cubicBezTo>
                  <a:pt x="12115" y="21599"/>
                  <a:pt x="11862" y="21493"/>
                  <a:pt x="11660" y="21283"/>
                </a:cubicBezTo>
                <a:lnTo>
                  <a:pt x="8407" y="18044"/>
                </a:lnTo>
                <a:cubicBezTo>
                  <a:pt x="8197" y="17831"/>
                  <a:pt x="8096" y="17574"/>
                  <a:pt x="8105" y="17272"/>
                </a:cubicBezTo>
                <a:lnTo>
                  <a:pt x="8105" y="9622"/>
                </a:lnTo>
                <a:lnTo>
                  <a:pt x="316" y="1834"/>
                </a:lnTo>
                <a:cubicBezTo>
                  <a:pt x="106" y="1620"/>
                  <a:pt x="0" y="1370"/>
                  <a:pt x="0" y="1076"/>
                </a:cubicBezTo>
                <a:cubicBezTo>
                  <a:pt x="0" y="774"/>
                  <a:pt x="103" y="518"/>
                  <a:pt x="308" y="308"/>
                </a:cubicBezTo>
                <a:cubicBezTo>
                  <a:pt x="515" y="103"/>
                  <a:pt x="771" y="0"/>
                  <a:pt x="1073" y="0"/>
                </a:cubicBezTo>
                <a:lnTo>
                  <a:pt x="2052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7" name="AutoShape 28"/>
          <p:cNvSpPr>
            <a:spLocks/>
          </p:cNvSpPr>
          <p:nvPr/>
        </p:nvSpPr>
        <p:spPr bwMode="auto">
          <a:xfrm>
            <a:off x="959523" y="3053800"/>
            <a:ext cx="249205" cy="241269"/>
          </a:xfrm>
          <a:custGeom>
            <a:avLst/>
            <a:gdLst>
              <a:gd name="T0" fmla="*/ 10800 w 21600"/>
              <a:gd name="T1" fmla="+- 0 10821 42"/>
              <a:gd name="T2" fmla="*/ 10821 h 21558"/>
              <a:gd name="T3" fmla="*/ 10800 w 21600"/>
              <a:gd name="T4" fmla="+- 0 10821 42"/>
              <a:gd name="T5" fmla="*/ 10821 h 21558"/>
              <a:gd name="T6" fmla="*/ 10800 w 21600"/>
              <a:gd name="T7" fmla="+- 0 10821 42"/>
              <a:gd name="T8" fmla="*/ 10821 h 21558"/>
              <a:gd name="T9" fmla="*/ 10800 w 21600"/>
              <a:gd name="T10" fmla="+- 0 10821 42"/>
              <a:gd name="T11" fmla="*/ 10821 h 2155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8" name="AutoShape 29"/>
          <p:cNvSpPr>
            <a:spLocks/>
          </p:cNvSpPr>
          <p:nvPr/>
        </p:nvSpPr>
        <p:spPr bwMode="auto">
          <a:xfrm>
            <a:off x="1537299" y="3060150"/>
            <a:ext cx="249205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9" name="AutoShape 30"/>
          <p:cNvSpPr>
            <a:spLocks/>
          </p:cNvSpPr>
          <p:nvPr/>
        </p:nvSpPr>
        <p:spPr bwMode="auto">
          <a:xfrm>
            <a:off x="2121422" y="3053802"/>
            <a:ext cx="300793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19"/>
                </a:moveTo>
                <a:cubicBezTo>
                  <a:pt x="20630" y="3219"/>
                  <a:pt x="20943" y="3384"/>
                  <a:pt x="21205" y="3713"/>
                </a:cubicBezTo>
                <a:cubicBezTo>
                  <a:pt x="21467" y="4039"/>
                  <a:pt x="21599" y="4424"/>
                  <a:pt x="21599" y="4867"/>
                </a:cubicBezTo>
                <a:lnTo>
                  <a:pt x="21599" y="19981"/>
                </a:lnTo>
                <a:cubicBezTo>
                  <a:pt x="21599" y="20422"/>
                  <a:pt x="21467" y="20800"/>
                  <a:pt x="21205" y="21124"/>
                </a:cubicBezTo>
                <a:cubicBezTo>
                  <a:pt x="20943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5"/>
                </a:lnTo>
                <a:cubicBezTo>
                  <a:pt x="0" y="1177"/>
                  <a:pt x="132" y="796"/>
                  <a:pt x="399" y="475"/>
                </a:cubicBezTo>
                <a:cubicBezTo>
                  <a:pt x="663" y="158"/>
                  <a:pt x="981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8"/>
                  <a:pt x="10407" y="475"/>
                </a:cubicBezTo>
                <a:cubicBezTo>
                  <a:pt x="10673" y="796"/>
                  <a:pt x="10806" y="1177"/>
                  <a:pt x="10806" y="1615"/>
                </a:cubicBezTo>
                <a:cubicBezTo>
                  <a:pt x="10806" y="2056"/>
                  <a:pt x="10935" y="2435"/>
                  <a:pt x="11197" y="2749"/>
                </a:cubicBezTo>
                <a:cubicBezTo>
                  <a:pt x="11459" y="3060"/>
                  <a:pt x="11773" y="3219"/>
                  <a:pt x="12142" y="3219"/>
                </a:cubicBezTo>
                <a:lnTo>
                  <a:pt x="20263" y="32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0" name="AutoShape 31"/>
          <p:cNvSpPr>
            <a:spLocks/>
          </p:cNvSpPr>
          <p:nvPr/>
        </p:nvSpPr>
        <p:spPr bwMode="auto">
          <a:xfrm>
            <a:off x="2746019" y="3053802"/>
            <a:ext cx="273014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1" name="AutoShape 32"/>
          <p:cNvSpPr>
            <a:spLocks/>
          </p:cNvSpPr>
          <p:nvPr/>
        </p:nvSpPr>
        <p:spPr bwMode="auto">
          <a:xfrm>
            <a:off x="9545982" y="3062529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2" name="AutoShape 33"/>
          <p:cNvSpPr>
            <a:spLocks/>
          </p:cNvSpPr>
          <p:nvPr/>
        </p:nvSpPr>
        <p:spPr bwMode="auto">
          <a:xfrm>
            <a:off x="10144392" y="3062529"/>
            <a:ext cx="247618" cy="242062"/>
          </a:xfrm>
          <a:custGeom>
            <a:avLst/>
            <a:gdLst>
              <a:gd name="T0" fmla="+- 0 10800 88"/>
              <a:gd name="T1" fmla="*/ T0 w 21424"/>
              <a:gd name="T2" fmla="*/ 10800 h 21600"/>
              <a:gd name="T3" fmla="+- 0 10800 88"/>
              <a:gd name="T4" fmla="*/ T3 w 21424"/>
              <a:gd name="T5" fmla="*/ 10800 h 21600"/>
              <a:gd name="T6" fmla="+- 0 10800 88"/>
              <a:gd name="T7" fmla="*/ T6 w 21424"/>
              <a:gd name="T8" fmla="*/ 10800 h 21600"/>
              <a:gd name="T9" fmla="+- 0 10800 88"/>
              <a:gd name="T10" fmla="*/ T9 w 2142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2" y="19432"/>
                  <a:pt x="16611" y="19538"/>
                  <a:pt x="16821" y="19749"/>
                </a:cubicBezTo>
                <a:cubicBezTo>
                  <a:pt x="17027" y="19961"/>
                  <a:pt x="17135" y="20210"/>
                  <a:pt x="17135" y="20504"/>
                </a:cubicBezTo>
                <a:cubicBezTo>
                  <a:pt x="17135" y="20809"/>
                  <a:pt x="17027" y="21071"/>
                  <a:pt x="16821" y="21282"/>
                </a:cubicBezTo>
                <a:cubicBezTo>
                  <a:pt x="16611" y="21494"/>
                  <a:pt x="16352" y="21599"/>
                  <a:pt x="16047" y="21599"/>
                </a:cubicBezTo>
                <a:lnTo>
                  <a:pt x="5350" y="21599"/>
                </a:lnTo>
                <a:cubicBezTo>
                  <a:pt x="5062" y="21599"/>
                  <a:pt x="4812" y="21494"/>
                  <a:pt x="4602" y="21282"/>
                </a:cubicBezTo>
                <a:cubicBezTo>
                  <a:pt x="4396" y="21071"/>
                  <a:pt x="4288" y="20809"/>
                  <a:pt x="4288" y="20504"/>
                </a:cubicBezTo>
                <a:cubicBezTo>
                  <a:pt x="4288" y="20210"/>
                  <a:pt x="4396" y="19961"/>
                  <a:pt x="4602" y="19749"/>
                </a:cubicBezTo>
                <a:cubicBezTo>
                  <a:pt x="4812" y="19538"/>
                  <a:pt x="5062" y="19432"/>
                  <a:pt x="5350" y="19432"/>
                </a:cubicBezTo>
                <a:lnTo>
                  <a:pt x="8833" y="19432"/>
                </a:lnTo>
                <a:lnTo>
                  <a:pt x="8833" y="10421"/>
                </a:lnTo>
                <a:lnTo>
                  <a:pt x="333" y="1841"/>
                </a:lnTo>
                <a:cubicBezTo>
                  <a:pt x="-10" y="1497"/>
                  <a:pt x="-88" y="1101"/>
                  <a:pt x="98" y="660"/>
                </a:cubicBezTo>
                <a:cubicBezTo>
                  <a:pt x="284" y="220"/>
                  <a:pt x="607" y="0"/>
                  <a:pt x="1073" y="0"/>
                </a:cubicBezTo>
                <a:lnTo>
                  <a:pt x="20324" y="0"/>
                </a:lnTo>
                <a:cubicBezTo>
                  <a:pt x="20799" y="0"/>
                  <a:pt x="21133" y="220"/>
                  <a:pt x="21325" y="660"/>
                </a:cubicBezTo>
                <a:cubicBezTo>
                  <a:pt x="21512" y="1101"/>
                  <a:pt x="21433" y="1497"/>
                  <a:pt x="21090" y="1841"/>
                </a:cubicBezTo>
                <a:lnTo>
                  <a:pt x="12593" y="104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3" name="AutoShape 34"/>
          <p:cNvSpPr>
            <a:spLocks/>
          </p:cNvSpPr>
          <p:nvPr/>
        </p:nvSpPr>
        <p:spPr bwMode="auto">
          <a:xfrm>
            <a:off x="10753912" y="3062529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4" name="AutoShape 35"/>
          <p:cNvSpPr>
            <a:spLocks/>
          </p:cNvSpPr>
          <p:nvPr/>
        </p:nvSpPr>
        <p:spPr bwMode="auto">
          <a:xfrm>
            <a:off x="10694395" y="3503800"/>
            <a:ext cx="362697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951" y="0"/>
                  <a:pt x="21159" y="105"/>
                  <a:pt x="21335" y="317"/>
                </a:cubicBezTo>
                <a:cubicBezTo>
                  <a:pt x="21511" y="528"/>
                  <a:pt x="21599" y="778"/>
                  <a:pt x="21599" y="1069"/>
                </a:cubicBezTo>
                <a:lnTo>
                  <a:pt x="21599" y="20501"/>
                </a:lnTo>
                <a:cubicBezTo>
                  <a:pt x="21599" y="20812"/>
                  <a:pt x="21511" y="21074"/>
                  <a:pt x="21335" y="21282"/>
                </a:cubicBezTo>
                <a:cubicBezTo>
                  <a:pt x="21159" y="21494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4"/>
                  <a:pt x="0" y="20812"/>
                  <a:pt x="0" y="20501"/>
                </a:cubicBezTo>
                <a:lnTo>
                  <a:pt x="0" y="1069"/>
                </a:lnTo>
                <a:cubicBezTo>
                  <a:pt x="0" y="778"/>
                  <a:pt x="85" y="528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08" y="0"/>
                </a:lnTo>
                <a:close/>
                <a:moveTo>
                  <a:pt x="19805" y="6483"/>
                </a:moveTo>
                <a:cubicBezTo>
                  <a:pt x="19313" y="6483"/>
                  <a:pt x="18845" y="6368"/>
                  <a:pt x="18400" y="6139"/>
                </a:cubicBezTo>
                <a:cubicBezTo>
                  <a:pt x="17954" y="5910"/>
                  <a:pt x="17572" y="5601"/>
                  <a:pt x="17257" y="5217"/>
                </a:cubicBezTo>
                <a:cubicBezTo>
                  <a:pt x="16941" y="4832"/>
                  <a:pt x="16686" y="4376"/>
                  <a:pt x="16490" y="3845"/>
                </a:cubicBezTo>
                <a:cubicBezTo>
                  <a:pt x="16297" y="3316"/>
                  <a:pt x="16196" y="2755"/>
                  <a:pt x="16196" y="2164"/>
                </a:cubicBezTo>
                <a:lnTo>
                  <a:pt x="5405" y="2164"/>
                </a:lnTo>
                <a:cubicBezTo>
                  <a:pt x="5405" y="2755"/>
                  <a:pt x="5310" y="3316"/>
                  <a:pt x="5116" y="3845"/>
                </a:cubicBezTo>
                <a:cubicBezTo>
                  <a:pt x="4925" y="4376"/>
                  <a:pt x="4668" y="4832"/>
                  <a:pt x="4350" y="5217"/>
                </a:cubicBezTo>
                <a:cubicBezTo>
                  <a:pt x="4029" y="5601"/>
                  <a:pt x="3650" y="5910"/>
                  <a:pt x="3207" y="6139"/>
                </a:cubicBezTo>
                <a:cubicBezTo>
                  <a:pt x="2766" y="6368"/>
                  <a:pt x="2298" y="6483"/>
                  <a:pt x="1811" y="6483"/>
                </a:cubicBezTo>
                <a:lnTo>
                  <a:pt x="1811" y="15116"/>
                </a:lnTo>
                <a:cubicBezTo>
                  <a:pt x="2298" y="15116"/>
                  <a:pt x="2768" y="15231"/>
                  <a:pt x="3207" y="15463"/>
                </a:cubicBezTo>
                <a:cubicBezTo>
                  <a:pt x="3650" y="15692"/>
                  <a:pt x="4029" y="15998"/>
                  <a:pt x="4350" y="16382"/>
                </a:cubicBezTo>
                <a:cubicBezTo>
                  <a:pt x="4671" y="16767"/>
                  <a:pt x="4925" y="17223"/>
                  <a:pt x="5116" y="17754"/>
                </a:cubicBezTo>
                <a:cubicBezTo>
                  <a:pt x="5310" y="18283"/>
                  <a:pt x="5405" y="18844"/>
                  <a:pt x="5405" y="19434"/>
                </a:cubicBezTo>
                <a:lnTo>
                  <a:pt x="16196" y="19434"/>
                </a:lnTo>
                <a:cubicBezTo>
                  <a:pt x="16196" y="18844"/>
                  <a:pt x="16297" y="18283"/>
                  <a:pt x="16490" y="17754"/>
                </a:cubicBezTo>
                <a:cubicBezTo>
                  <a:pt x="16686" y="17223"/>
                  <a:pt x="16943" y="16767"/>
                  <a:pt x="17257" y="16382"/>
                </a:cubicBezTo>
                <a:cubicBezTo>
                  <a:pt x="17570" y="15998"/>
                  <a:pt x="17952" y="15692"/>
                  <a:pt x="18395" y="15463"/>
                </a:cubicBezTo>
                <a:cubicBezTo>
                  <a:pt x="18836" y="15231"/>
                  <a:pt x="19306" y="15116"/>
                  <a:pt x="19805" y="15116"/>
                </a:cubicBezTo>
                <a:lnTo>
                  <a:pt x="19805" y="6483"/>
                </a:lnTo>
                <a:close/>
                <a:moveTo>
                  <a:pt x="10803" y="3768"/>
                </a:moveTo>
                <a:cubicBezTo>
                  <a:pt x="11430" y="3768"/>
                  <a:pt x="12013" y="3951"/>
                  <a:pt x="12556" y="4318"/>
                </a:cubicBezTo>
                <a:cubicBezTo>
                  <a:pt x="13100" y="4682"/>
                  <a:pt x="13574" y="5181"/>
                  <a:pt x="13981" y="5813"/>
                </a:cubicBezTo>
                <a:cubicBezTo>
                  <a:pt x="14387" y="6447"/>
                  <a:pt x="14710" y="7194"/>
                  <a:pt x="14953" y="8051"/>
                </a:cubicBezTo>
                <a:cubicBezTo>
                  <a:pt x="15195" y="8909"/>
                  <a:pt x="15315" y="9826"/>
                  <a:pt x="15315" y="10801"/>
                </a:cubicBezTo>
                <a:cubicBezTo>
                  <a:pt x="15315" y="11776"/>
                  <a:pt x="15193" y="12690"/>
                  <a:pt x="14953" y="13548"/>
                </a:cubicBezTo>
                <a:cubicBezTo>
                  <a:pt x="14708" y="14405"/>
                  <a:pt x="14387" y="15152"/>
                  <a:pt x="13981" y="15786"/>
                </a:cubicBezTo>
                <a:cubicBezTo>
                  <a:pt x="13574" y="16418"/>
                  <a:pt x="13100" y="16917"/>
                  <a:pt x="12551" y="17284"/>
                </a:cubicBezTo>
                <a:cubicBezTo>
                  <a:pt x="12005" y="17648"/>
                  <a:pt x="11423" y="17831"/>
                  <a:pt x="10803" y="17831"/>
                </a:cubicBezTo>
                <a:cubicBezTo>
                  <a:pt x="10179" y="17831"/>
                  <a:pt x="9594" y="17648"/>
                  <a:pt x="9045" y="17284"/>
                </a:cubicBezTo>
                <a:cubicBezTo>
                  <a:pt x="8497" y="16917"/>
                  <a:pt x="8022" y="16418"/>
                  <a:pt x="7616" y="15786"/>
                </a:cubicBezTo>
                <a:cubicBezTo>
                  <a:pt x="7209" y="15152"/>
                  <a:pt x="6891" y="14405"/>
                  <a:pt x="6661" y="13548"/>
                </a:cubicBezTo>
                <a:cubicBezTo>
                  <a:pt x="6428" y="12690"/>
                  <a:pt x="6313" y="11776"/>
                  <a:pt x="6313" y="10801"/>
                </a:cubicBezTo>
                <a:cubicBezTo>
                  <a:pt x="6313" y="9826"/>
                  <a:pt x="6428" y="8909"/>
                  <a:pt x="6661" y="8051"/>
                </a:cubicBezTo>
                <a:cubicBezTo>
                  <a:pt x="6891" y="7194"/>
                  <a:pt x="7209" y="6447"/>
                  <a:pt x="7616" y="5813"/>
                </a:cubicBezTo>
                <a:cubicBezTo>
                  <a:pt x="8022" y="5181"/>
                  <a:pt x="8497" y="4682"/>
                  <a:pt x="9045" y="4318"/>
                </a:cubicBezTo>
                <a:cubicBezTo>
                  <a:pt x="9594" y="3951"/>
                  <a:pt x="10179" y="3768"/>
                  <a:pt x="10803" y="3768"/>
                </a:cubicBezTo>
                <a:moveTo>
                  <a:pt x="13489" y="13078"/>
                </a:moveTo>
                <a:lnTo>
                  <a:pt x="11836" y="13078"/>
                </a:lnTo>
                <a:lnTo>
                  <a:pt x="11836" y="5640"/>
                </a:lnTo>
                <a:lnTo>
                  <a:pt x="10196" y="5640"/>
                </a:lnTo>
                <a:lnTo>
                  <a:pt x="8108" y="7972"/>
                </a:lnTo>
                <a:lnTo>
                  <a:pt x="9209" y="9365"/>
                </a:lnTo>
                <a:lnTo>
                  <a:pt x="9667" y="8871"/>
                </a:lnTo>
                <a:cubicBezTo>
                  <a:pt x="9728" y="8815"/>
                  <a:pt x="9775" y="8753"/>
                  <a:pt x="9802" y="8683"/>
                </a:cubicBezTo>
                <a:cubicBezTo>
                  <a:pt x="9831" y="8612"/>
                  <a:pt x="9858" y="8560"/>
                  <a:pt x="9890" y="8521"/>
                </a:cubicBezTo>
                <a:cubicBezTo>
                  <a:pt x="9922" y="8501"/>
                  <a:pt x="9951" y="8460"/>
                  <a:pt x="9983" y="8380"/>
                </a:cubicBezTo>
                <a:lnTo>
                  <a:pt x="10008" y="8380"/>
                </a:lnTo>
                <a:lnTo>
                  <a:pt x="10008" y="8607"/>
                </a:lnTo>
                <a:cubicBezTo>
                  <a:pt x="10008" y="8680"/>
                  <a:pt x="10003" y="8756"/>
                  <a:pt x="9995" y="8839"/>
                </a:cubicBezTo>
                <a:cubicBezTo>
                  <a:pt x="9988" y="8918"/>
                  <a:pt x="9983" y="9003"/>
                  <a:pt x="9983" y="9100"/>
                </a:cubicBezTo>
                <a:lnTo>
                  <a:pt x="9983" y="13078"/>
                </a:lnTo>
                <a:lnTo>
                  <a:pt x="8355" y="13078"/>
                </a:lnTo>
                <a:lnTo>
                  <a:pt x="8355" y="14890"/>
                </a:lnTo>
                <a:lnTo>
                  <a:pt x="13489" y="14890"/>
                </a:lnTo>
                <a:lnTo>
                  <a:pt x="13489" y="130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5" name="AutoShape 36"/>
          <p:cNvSpPr>
            <a:spLocks/>
          </p:cNvSpPr>
          <p:nvPr/>
        </p:nvSpPr>
        <p:spPr bwMode="auto">
          <a:xfrm>
            <a:off x="11326925" y="3026817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6" name="AutoShape 37"/>
          <p:cNvSpPr>
            <a:spLocks/>
          </p:cNvSpPr>
          <p:nvPr/>
        </p:nvSpPr>
        <p:spPr bwMode="auto">
          <a:xfrm>
            <a:off x="9006302" y="4519667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7" name="AutoShape 38"/>
          <p:cNvSpPr>
            <a:spLocks/>
          </p:cNvSpPr>
          <p:nvPr/>
        </p:nvSpPr>
        <p:spPr bwMode="auto">
          <a:xfrm>
            <a:off x="6290445" y="3508561"/>
            <a:ext cx="247618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8" name="AutoShape 39"/>
          <p:cNvSpPr>
            <a:spLocks/>
          </p:cNvSpPr>
          <p:nvPr/>
        </p:nvSpPr>
        <p:spPr bwMode="auto">
          <a:xfrm>
            <a:off x="6857901" y="3503006"/>
            <a:ext cx="247618" cy="241269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AutoShape 40"/>
          <p:cNvSpPr>
            <a:spLocks/>
          </p:cNvSpPr>
          <p:nvPr/>
        </p:nvSpPr>
        <p:spPr bwMode="auto">
          <a:xfrm>
            <a:off x="7466628" y="3503006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8"/>
                  <a:pt x="13756" y="17762"/>
                </a:cubicBezTo>
                <a:cubicBezTo>
                  <a:pt x="14666" y="17364"/>
                  <a:pt x="15463" y="16825"/>
                  <a:pt x="16147" y="16139"/>
                </a:cubicBezTo>
                <a:cubicBezTo>
                  <a:pt x="16836" y="15453"/>
                  <a:pt x="17378" y="14656"/>
                  <a:pt x="17774" y="13747"/>
                </a:cubicBezTo>
                <a:cubicBezTo>
                  <a:pt x="18169" y="12838"/>
                  <a:pt x="18367" y="11853"/>
                  <a:pt x="18367" y="10799"/>
                </a:cubicBezTo>
                <a:cubicBezTo>
                  <a:pt x="18367" y="9746"/>
                  <a:pt x="18169" y="8764"/>
                  <a:pt x="17774" y="7852"/>
                </a:cubicBezTo>
                <a:cubicBezTo>
                  <a:pt x="17376" y="6942"/>
                  <a:pt x="16836" y="6146"/>
                  <a:pt x="16147" y="5460"/>
                </a:cubicBezTo>
                <a:cubicBezTo>
                  <a:pt x="15466" y="4774"/>
                  <a:pt x="14666" y="4235"/>
                  <a:pt x="13748" y="3839"/>
                </a:cubicBezTo>
                <a:cubicBezTo>
                  <a:pt x="12832" y="3444"/>
                  <a:pt x="11852" y="3244"/>
                  <a:pt x="10807" y="3244"/>
                </a:cubicBezTo>
                <a:cubicBezTo>
                  <a:pt x="9753" y="3244"/>
                  <a:pt x="8764" y="3444"/>
                  <a:pt x="7851" y="3839"/>
                </a:cubicBezTo>
                <a:cubicBezTo>
                  <a:pt x="6936" y="4235"/>
                  <a:pt x="6139" y="4774"/>
                  <a:pt x="5455" y="5460"/>
                </a:cubicBezTo>
                <a:cubicBezTo>
                  <a:pt x="4772" y="6146"/>
                  <a:pt x="4235" y="6942"/>
                  <a:pt x="3839" y="7852"/>
                </a:cubicBezTo>
                <a:cubicBezTo>
                  <a:pt x="3444" y="8764"/>
                  <a:pt x="3246" y="9746"/>
                  <a:pt x="3246" y="10799"/>
                </a:cubicBez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4" y="15453"/>
                  <a:pt x="5455" y="16139"/>
                </a:cubicBezTo>
                <a:cubicBezTo>
                  <a:pt x="6136" y="16825"/>
                  <a:pt x="6933" y="17364"/>
                  <a:pt x="7851" y="17762"/>
                </a:cubicBezTo>
                <a:cubicBezTo>
                  <a:pt x="8764" y="18160"/>
                  <a:pt x="9753" y="18355"/>
                  <a:pt x="10807" y="18355"/>
                </a:cubicBezTo>
                <a:moveTo>
                  <a:pt x="14674" y="7397"/>
                </a:moveTo>
                <a:cubicBezTo>
                  <a:pt x="14765" y="7307"/>
                  <a:pt x="14889" y="7262"/>
                  <a:pt x="15047" y="7262"/>
                </a:cubicBezTo>
                <a:cubicBezTo>
                  <a:pt x="15206" y="7262"/>
                  <a:pt x="15333" y="7307"/>
                  <a:pt x="15432" y="7397"/>
                </a:cubicBezTo>
                <a:lnTo>
                  <a:pt x="16972" y="8950"/>
                </a:lnTo>
                <a:cubicBezTo>
                  <a:pt x="17065" y="9040"/>
                  <a:pt x="17113" y="9165"/>
                  <a:pt x="17118" y="9323"/>
                </a:cubicBezTo>
                <a:cubicBezTo>
                  <a:pt x="17121" y="9478"/>
                  <a:pt x="17073" y="9605"/>
                  <a:pt x="16972" y="9693"/>
                </a:cubicBezTo>
                <a:lnTo>
                  <a:pt x="11442" y="15235"/>
                </a:lnTo>
                <a:cubicBezTo>
                  <a:pt x="11335" y="15343"/>
                  <a:pt x="11188" y="15436"/>
                  <a:pt x="11004" y="15506"/>
                </a:cubicBezTo>
                <a:cubicBezTo>
                  <a:pt x="10821" y="15577"/>
                  <a:pt x="10651" y="15614"/>
                  <a:pt x="10496" y="15614"/>
                </a:cubicBezTo>
                <a:lnTo>
                  <a:pt x="8953" y="15614"/>
                </a:lnTo>
                <a:cubicBezTo>
                  <a:pt x="8809" y="15614"/>
                  <a:pt x="8645" y="15577"/>
                  <a:pt x="8453" y="15506"/>
                </a:cubicBezTo>
                <a:cubicBezTo>
                  <a:pt x="8261" y="15436"/>
                  <a:pt x="8114" y="15343"/>
                  <a:pt x="8007" y="15235"/>
                </a:cubicBezTo>
                <a:lnTo>
                  <a:pt x="4627" y="11855"/>
                </a:lnTo>
                <a:cubicBezTo>
                  <a:pt x="4537" y="11768"/>
                  <a:pt x="4492" y="11644"/>
                  <a:pt x="4492" y="11486"/>
                </a:cubicBezTo>
                <a:cubicBezTo>
                  <a:pt x="4492" y="11327"/>
                  <a:pt x="4537" y="11206"/>
                  <a:pt x="4627" y="11113"/>
                </a:cubicBezTo>
                <a:lnTo>
                  <a:pt x="6181" y="9560"/>
                </a:lnTo>
                <a:cubicBezTo>
                  <a:pt x="6272" y="9467"/>
                  <a:pt x="6396" y="9424"/>
                  <a:pt x="6554" y="9424"/>
                </a:cubicBezTo>
                <a:cubicBezTo>
                  <a:pt x="6713" y="9424"/>
                  <a:pt x="6837" y="9467"/>
                  <a:pt x="6927" y="9560"/>
                </a:cubicBezTo>
                <a:lnTo>
                  <a:pt x="9337" y="11994"/>
                </a:lnTo>
                <a:cubicBezTo>
                  <a:pt x="9597" y="12217"/>
                  <a:pt x="9860" y="12217"/>
                  <a:pt x="10120" y="11994"/>
                </a:cubicBezTo>
                <a:lnTo>
                  <a:pt x="14674" y="73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0" name="AutoShape 41"/>
          <p:cNvSpPr>
            <a:spLocks/>
          </p:cNvSpPr>
          <p:nvPr/>
        </p:nvSpPr>
        <p:spPr bwMode="auto">
          <a:xfrm>
            <a:off x="7992023" y="3503006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3"/>
                  <a:pt x="21317" y="13699"/>
                  <a:pt x="20760" y="15009"/>
                </a:cubicBezTo>
                <a:cubicBezTo>
                  <a:pt x="20201" y="16320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0"/>
                  <a:pt x="847" y="15009"/>
                </a:cubicBezTo>
                <a:cubicBezTo>
                  <a:pt x="282" y="13699"/>
                  <a:pt x="0" y="12293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8164" y="8812"/>
                </a:moveTo>
                <a:cubicBezTo>
                  <a:pt x="18288" y="8688"/>
                  <a:pt x="18353" y="8532"/>
                  <a:pt x="18359" y="8354"/>
                </a:cubicBezTo>
                <a:cubicBezTo>
                  <a:pt x="18362" y="8171"/>
                  <a:pt x="18299" y="8021"/>
                  <a:pt x="18164" y="7894"/>
                </a:cubicBezTo>
                <a:lnTo>
                  <a:pt x="16757" y="6448"/>
                </a:lnTo>
                <a:cubicBezTo>
                  <a:pt x="16613" y="6321"/>
                  <a:pt x="16454" y="6259"/>
                  <a:pt x="16276" y="6259"/>
                </a:cubicBezTo>
                <a:cubicBezTo>
                  <a:pt x="16099" y="6259"/>
                  <a:pt x="15946" y="6321"/>
                  <a:pt x="15810" y="6448"/>
                </a:cubicBezTo>
                <a:lnTo>
                  <a:pt x="9696" y="12570"/>
                </a:lnTo>
                <a:cubicBezTo>
                  <a:pt x="9569" y="12697"/>
                  <a:pt x="9416" y="12759"/>
                  <a:pt x="9244" y="12759"/>
                </a:cubicBezTo>
                <a:cubicBezTo>
                  <a:pt x="9069" y="12759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8"/>
                  <a:pt x="5506" y="9393"/>
                  <a:pt x="5334" y="9393"/>
                </a:cubicBezTo>
                <a:cubicBezTo>
                  <a:pt x="5156" y="9393"/>
                  <a:pt x="4995" y="9458"/>
                  <a:pt x="4839" y="9583"/>
                </a:cubicBezTo>
                <a:lnTo>
                  <a:pt x="3432" y="11014"/>
                </a:lnTo>
                <a:cubicBezTo>
                  <a:pt x="3305" y="11141"/>
                  <a:pt x="3246" y="11297"/>
                  <a:pt x="3246" y="11474"/>
                </a:cubicBezTo>
                <a:cubicBezTo>
                  <a:pt x="3246" y="11655"/>
                  <a:pt x="3305" y="11810"/>
                  <a:pt x="3432" y="11935"/>
                </a:cubicBezTo>
                <a:lnTo>
                  <a:pt x="7747" y="16249"/>
                </a:lnTo>
                <a:cubicBezTo>
                  <a:pt x="7874" y="16373"/>
                  <a:pt x="8043" y="16483"/>
                  <a:pt x="8261" y="16579"/>
                </a:cubicBezTo>
                <a:cubicBezTo>
                  <a:pt x="8478" y="16673"/>
                  <a:pt x="8676" y="16720"/>
                  <a:pt x="8857" y="16720"/>
                </a:cubicBezTo>
                <a:lnTo>
                  <a:pt x="9617" y="16720"/>
                </a:lnTo>
                <a:cubicBezTo>
                  <a:pt x="9795" y="16720"/>
                  <a:pt x="9993" y="16675"/>
                  <a:pt x="10205" y="16585"/>
                </a:cubicBezTo>
                <a:cubicBezTo>
                  <a:pt x="10417" y="16495"/>
                  <a:pt x="10592" y="16382"/>
                  <a:pt x="10727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1" name="AutoShape 42"/>
          <p:cNvSpPr>
            <a:spLocks/>
          </p:cNvSpPr>
          <p:nvPr/>
        </p:nvSpPr>
        <p:spPr bwMode="auto">
          <a:xfrm>
            <a:off x="3346021" y="3496657"/>
            <a:ext cx="249205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2"/>
                </a:lnTo>
                <a:lnTo>
                  <a:pt x="0" y="21599"/>
                </a:lnTo>
                <a:lnTo>
                  <a:pt x="1929" y="15721"/>
                </a:lnTo>
                <a:lnTo>
                  <a:pt x="14117" y="3542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2"/>
                  <a:pt x="14484" y="5878"/>
                </a:cubicBezTo>
                <a:cubicBezTo>
                  <a:pt x="14393" y="5784"/>
                  <a:pt x="14287" y="5737"/>
                  <a:pt x="14169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4"/>
                </a:lnTo>
                <a:cubicBezTo>
                  <a:pt x="4085" y="15648"/>
                  <a:pt x="4035" y="15751"/>
                  <a:pt x="4035" y="15868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7"/>
                  <a:pt x="4487" y="16297"/>
                </a:cubicBezTo>
                <a:cubicBezTo>
                  <a:pt x="4598" y="16297"/>
                  <a:pt x="4695" y="16262"/>
                  <a:pt x="4784" y="16186"/>
                </a:cubicBezTo>
                <a:lnTo>
                  <a:pt x="14484" y="6483"/>
                </a:lnTo>
                <a:close/>
                <a:moveTo>
                  <a:pt x="21106" y="2068"/>
                </a:moveTo>
                <a:cubicBezTo>
                  <a:pt x="21435" y="2394"/>
                  <a:pt x="21599" y="2790"/>
                  <a:pt x="21599" y="3254"/>
                </a:cubicBezTo>
                <a:cubicBezTo>
                  <a:pt x="21599" y="3721"/>
                  <a:pt x="21435" y="4109"/>
                  <a:pt x="21106" y="4429"/>
                </a:cubicBezTo>
                <a:lnTo>
                  <a:pt x="19435" y="6101"/>
                </a:lnTo>
                <a:lnTo>
                  <a:pt x="15497" y="2165"/>
                </a:lnTo>
                <a:lnTo>
                  <a:pt x="17171" y="490"/>
                </a:lnTo>
                <a:cubicBezTo>
                  <a:pt x="17494" y="164"/>
                  <a:pt x="17890" y="0"/>
                  <a:pt x="18348" y="0"/>
                </a:cubicBezTo>
                <a:cubicBezTo>
                  <a:pt x="18807" y="0"/>
                  <a:pt x="19203" y="164"/>
                  <a:pt x="19529" y="490"/>
                </a:cubicBezTo>
                <a:lnTo>
                  <a:pt x="20331" y="1266"/>
                </a:lnTo>
                <a:lnTo>
                  <a:pt x="21106" y="20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2" name="AutoShape 43"/>
          <p:cNvSpPr>
            <a:spLocks/>
          </p:cNvSpPr>
          <p:nvPr/>
        </p:nvSpPr>
        <p:spPr bwMode="auto">
          <a:xfrm>
            <a:off x="3883315" y="3495863"/>
            <a:ext cx="330950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3" name="AutoShape 44"/>
          <p:cNvSpPr>
            <a:spLocks/>
          </p:cNvSpPr>
          <p:nvPr/>
        </p:nvSpPr>
        <p:spPr bwMode="auto">
          <a:xfrm>
            <a:off x="1568473" y="4533091"/>
            <a:ext cx="248411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4" name="AutoShape 45"/>
          <p:cNvSpPr>
            <a:spLocks/>
          </p:cNvSpPr>
          <p:nvPr/>
        </p:nvSpPr>
        <p:spPr bwMode="auto">
          <a:xfrm>
            <a:off x="5111880" y="3495863"/>
            <a:ext cx="247618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8" y="8467"/>
                </a:moveTo>
                <a:cubicBezTo>
                  <a:pt x="20642" y="8467"/>
                  <a:pt x="20953" y="8597"/>
                  <a:pt x="21212" y="8852"/>
                </a:cubicBezTo>
                <a:cubicBezTo>
                  <a:pt x="21470" y="9111"/>
                  <a:pt x="21599" y="9422"/>
                  <a:pt x="21599" y="9786"/>
                </a:cubicBezTo>
                <a:lnTo>
                  <a:pt x="21599" y="11813"/>
                </a:lnTo>
                <a:cubicBezTo>
                  <a:pt x="21599" y="12180"/>
                  <a:pt x="21470" y="12489"/>
                  <a:pt x="21212" y="12747"/>
                </a:cubicBezTo>
                <a:cubicBezTo>
                  <a:pt x="20953" y="13005"/>
                  <a:pt x="20642" y="13135"/>
                  <a:pt x="20278" y="13135"/>
                </a:cubicBezTo>
                <a:lnTo>
                  <a:pt x="13133" y="13135"/>
                </a:lnTo>
                <a:lnTo>
                  <a:pt x="13133" y="20251"/>
                </a:lnTo>
                <a:cubicBezTo>
                  <a:pt x="13133" y="20636"/>
                  <a:pt x="13004" y="20956"/>
                  <a:pt x="12746" y="21212"/>
                </a:cubicBezTo>
                <a:cubicBezTo>
                  <a:pt x="12487" y="21470"/>
                  <a:pt x="12176" y="21599"/>
                  <a:pt x="11811" y="21599"/>
                </a:cubicBezTo>
                <a:lnTo>
                  <a:pt x="9787" y="21599"/>
                </a:lnTo>
                <a:cubicBezTo>
                  <a:pt x="9423" y="21599"/>
                  <a:pt x="9112" y="21470"/>
                  <a:pt x="8853" y="21212"/>
                </a:cubicBezTo>
                <a:cubicBezTo>
                  <a:pt x="8592" y="20956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1"/>
                  <a:pt x="387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6"/>
                </a:lnTo>
                <a:cubicBezTo>
                  <a:pt x="0" y="9422"/>
                  <a:pt x="129" y="9114"/>
                  <a:pt x="387" y="8852"/>
                </a:cubicBezTo>
                <a:cubicBezTo>
                  <a:pt x="646" y="8597"/>
                  <a:pt x="954" y="8467"/>
                  <a:pt x="1321" y="8467"/>
                </a:cubicBezTo>
                <a:lnTo>
                  <a:pt x="8466" y="8467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7"/>
                </a:cubicBezTo>
                <a:cubicBezTo>
                  <a:pt x="9088" y="132"/>
                  <a:pt x="9403" y="0"/>
                  <a:pt x="9787" y="0"/>
                </a:cubicBezTo>
                <a:lnTo>
                  <a:pt x="11811" y="0"/>
                </a:lnTo>
                <a:cubicBezTo>
                  <a:pt x="12176" y="0"/>
                  <a:pt x="12487" y="132"/>
                  <a:pt x="12746" y="387"/>
                </a:cubicBezTo>
                <a:cubicBezTo>
                  <a:pt x="13004" y="646"/>
                  <a:pt x="13133" y="957"/>
                  <a:pt x="13133" y="1321"/>
                </a:cubicBezTo>
                <a:lnTo>
                  <a:pt x="13133" y="8467"/>
                </a:lnTo>
                <a:lnTo>
                  <a:pt x="20278" y="84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5" name="AutoShape 46"/>
          <p:cNvSpPr>
            <a:spLocks/>
          </p:cNvSpPr>
          <p:nvPr/>
        </p:nvSpPr>
        <p:spPr bwMode="auto">
          <a:xfrm>
            <a:off x="5711875" y="3495863"/>
            <a:ext cx="247618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79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799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2"/>
                  <a:pt x="16319" y="20191"/>
                  <a:pt x="15011" y="20755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799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7042" y="9749"/>
                </a:moveTo>
                <a:cubicBezTo>
                  <a:pt x="17042" y="9622"/>
                  <a:pt x="16994" y="9518"/>
                  <a:pt x="16898" y="9433"/>
                </a:cubicBezTo>
                <a:cubicBezTo>
                  <a:pt x="16805" y="9345"/>
                  <a:pt x="16703" y="9303"/>
                  <a:pt x="16596" y="9303"/>
                </a:cubicBezTo>
                <a:lnTo>
                  <a:pt x="12349" y="9303"/>
                </a:lnTo>
                <a:lnTo>
                  <a:pt x="12349" y="4627"/>
                </a:lnTo>
                <a:cubicBezTo>
                  <a:pt x="12349" y="4328"/>
                  <a:pt x="12202" y="4184"/>
                  <a:pt x="11917" y="4192"/>
                </a:cubicBezTo>
                <a:lnTo>
                  <a:pt x="9699" y="4192"/>
                </a:lnTo>
                <a:cubicBezTo>
                  <a:pt x="9402" y="4192"/>
                  <a:pt x="9253" y="4336"/>
                  <a:pt x="9253" y="4627"/>
                </a:cubicBezTo>
                <a:lnTo>
                  <a:pt x="9253" y="9303"/>
                </a:lnTo>
                <a:lnTo>
                  <a:pt x="5020" y="9303"/>
                </a:lnTo>
                <a:cubicBezTo>
                  <a:pt x="4724" y="9303"/>
                  <a:pt x="4574" y="9453"/>
                  <a:pt x="4574" y="9749"/>
                </a:cubicBezTo>
                <a:lnTo>
                  <a:pt x="4574" y="11884"/>
                </a:lnTo>
                <a:cubicBezTo>
                  <a:pt x="4574" y="12180"/>
                  <a:pt x="4724" y="12330"/>
                  <a:pt x="5020" y="12330"/>
                </a:cubicBezTo>
                <a:lnTo>
                  <a:pt x="9253" y="12330"/>
                </a:lnTo>
                <a:lnTo>
                  <a:pt x="9253" y="16980"/>
                </a:lnTo>
                <a:cubicBezTo>
                  <a:pt x="9253" y="17277"/>
                  <a:pt x="9402" y="17424"/>
                  <a:pt x="9699" y="17412"/>
                </a:cubicBezTo>
                <a:lnTo>
                  <a:pt x="11917" y="17412"/>
                </a:lnTo>
                <a:cubicBezTo>
                  <a:pt x="12214" y="17412"/>
                  <a:pt x="12358" y="17268"/>
                  <a:pt x="12349" y="16980"/>
                </a:cubicBezTo>
                <a:lnTo>
                  <a:pt x="12349" y="12330"/>
                </a:lnTo>
                <a:lnTo>
                  <a:pt x="16596" y="12330"/>
                </a:lnTo>
                <a:cubicBezTo>
                  <a:pt x="16703" y="12330"/>
                  <a:pt x="16805" y="12287"/>
                  <a:pt x="16898" y="12200"/>
                </a:cubicBezTo>
                <a:cubicBezTo>
                  <a:pt x="16994" y="12118"/>
                  <a:pt x="17042" y="12011"/>
                  <a:pt x="17042" y="11884"/>
                </a:cubicBezTo>
                <a:lnTo>
                  <a:pt x="17042" y="97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6" name="AutoShape 47"/>
          <p:cNvSpPr>
            <a:spLocks/>
          </p:cNvSpPr>
          <p:nvPr/>
        </p:nvSpPr>
        <p:spPr bwMode="auto">
          <a:xfrm>
            <a:off x="8460274" y="3503800"/>
            <a:ext cx="248412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916" y="12964"/>
                </a:moveTo>
                <a:cubicBezTo>
                  <a:pt x="19281" y="12964"/>
                  <a:pt x="19631" y="13046"/>
                  <a:pt x="19959" y="13217"/>
                </a:cubicBezTo>
                <a:cubicBezTo>
                  <a:pt x="20287" y="13387"/>
                  <a:pt x="20571" y="13616"/>
                  <a:pt x="20806" y="13904"/>
                </a:cubicBezTo>
                <a:cubicBezTo>
                  <a:pt x="21049" y="14198"/>
                  <a:pt x="21240" y="14539"/>
                  <a:pt x="21384" y="14932"/>
                </a:cubicBezTo>
                <a:cubicBezTo>
                  <a:pt x="21529" y="15329"/>
                  <a:pt x="21599" y="15743"/>
                  <a:pt x="21599" y="16183"/>
                </a:cubicBezTo>
                <a:lnTo>
                  <a:pt x="21599" y="21050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4"/>
                  <a:pt x="0" y="21050"/>
                </a:cubicBezTo>
                <a:lnTo>
                  <a:pt x="0" y="16183"/>
                </a:lnTo>
                <a:cubicBezTo>
                  <a:pt x="0" y="15743"/>
                  <a:pt x="70" y="15329"/>
                  <a:pt x="215" y="14932"/>
                </a:cubicBezTo>
                <a:cubicBezTo>
                  <a:pt x="362" y="14539"/>
                  <a:pt x="558" y="14198"/>
                  <a:pt x="800" y="13904"/>
                </a:cubicBezTo>
                <a:cubicBezTo>
                  <a:pt x="1047" y="13616"/>
                  <a:pt x="1336" y="13387"/>
                  <a:pt x="1664" y="13217"/>
                </a:cubicBezTo>
                <a:cubicBezTo>
                  <a:pt x="1992" y="13046"/>
                  <a:pt x="2337" y="12964"/>
                  <a:pt x="2707" y="12964"/>
                </a:cubicBezTo>
                <a:lnTo>
                  <a:pt x="18916" y="12964"/>
                </a:lnTo>
                <a:close/>
                <a:moveTo>
                  <a:pt x="18459" y="18348"/>
                </a:moveTo>
                <a:cubicBezTo>
                  <a:pt x="18459" y="18198"/>
                  <a:pt x="18412" y="18069"/>
                  <a:pt x="18321" y="17963"/>
                </a:cubicBezTo>
                <a:cubicBezTo>
                  <a:pt x="18233" y="17855"/>
                  <a:pt x="18126" y="17802"/>
                  <a:pt x="17998" y="17802"/>
                </a:cubicBezTo>
                <a:lnTo>
                  <a:pt x="3596" y="17802"/>
                </a:lnTo>
                <a:cubicBezTo>
                  <a:pt x="3468" y="17802"/>
                  <a:pt x="3358" y="17852"/>
                  <a:pt x="3273" y="17954"/>
                </a:cubicBezTo>
                <a:cubicBezTo>
                  <a:pt x="3182" y="18057"/>
                  <a:pt x="3136" y="18189"/>
                  <a:pt x="3136" y="18348"/>
                </a:cubicBezTo>
                <a:lnTo>
                  <a:pt x="3136" y="18886"/>
                </a:lnTo>
                <a:cubicBezTo>
                  <a:pt x="3136" y="19032"/>
                  <a:pt x="3182" y="19156"/>
                  <a:pt x="3273" y="19259"/>
                </a:cubicBezTo>
                <a:cubicBezTo>
                  <a:pt x="3358" y="19356"/>
                  <a:pt x="3468" y="19403"/>
                  <a:pt x="3596" y="19403"/>
                </a:cubicBezTo>
                <a:lnTo>
                  <a:pt x="18001" y="19403"/>
                </a:lnTo>
                <a:cubicBezTo>
                  <a:pt x="18128" y="19403"/>
                  <a:pt x="18236" y="19358"/>
                  <a:pt x="18324" y="19265"/>
                </a:cubicBezTo>
                <a:cubicBezTo>
                  <a:pt x="18414" y="19168"/>
                  <a:pt x="18461" y="19041"/>
                  <a:pt x="18461" y="18886"/>
                </a:cubicBezTo>
                <a:lnTo>
                  <a:pt x="18461" y="18348"/>
                </a:lnTo>
                <a:close/>
                <a:moveTo>
                  <a:pt x="18001" y="11346"/>
                </a:moveTo>
                <a:lnTo>
                  <a:pt x="3598" y="11346"/>
                </a:lnTo>
                <a:lnTo>
                  <a:pt x="3598" y="1069"/>
                </a:lnTo>
                <a:cubicBezTo>
                  <a:pt x="3598" y="781"/>
                  <a:pt x="3684" y="528"/>
                  <a:pt x="3860" y="314"/>
                </a:cubicBezTo>
                <a:cubicBezTo>
                  <a:pt x="4034" y="105"/>
                  <a:pt x="4252" y="0"/>
                  <a:pt x="4511" y="0"/>
                </a:cubicBezTo>
                <a:lnTo>
                  <a:pt x="12140" y="0"/>
                </a:lnTo>
                <a:lnTo>
                  <a:pt x="12140" y="5386"/>
                </a:lnTo>
                <a:cubicBezTo>
                  <a:pt x="12140" y="5845"/>
                  <a:pt x="12274" y="6235"/>
                  <a:pt x="12539" y="6550"/>
                </a:cubicBezTo>
                <a:cubicBezTo>
                  <a:pt x="12803" y="6873"/>
                  <a:pt x="13119" y="7031"/>
                  <a:pt x="13489" y="7031"/>
                </a:cubicBezTo>
                <a:lnTo>
                  <a:pt x="18001" y="7031"/>
                </a:lnTo>
                <a:lnTo>
                  <a:pt x="18001" y="11346"/>
                </a:lnTo>
                <a:close/>
                <a:moveTo>
                  <a:pt x="18001" y="5386"/>
                </a:moveTo>
                <a:lnTo>
                  <a:pt x="13489" y="5386"/>
                </a:lnTo>
                <a:lnTo>
                  <a:pt x="13489" y="0"/>
                </a:lnTo>
                <a:lnTo>
                  <a:pt x="18001" y="53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7" name="AutoShape 48"/>
          <p:cNvSpPr>
            <a:spLocks/>
          </p:cNvSpPr>
          <p:nvPr/>
        </p:nvSpPr>
        <p:spPr bwMode="auto">
          <a:xfrm>
            <a:off x="8995991" y="3503800"/>
            <a:ext cx="248411" cy="242857"/>
          </a:xfrm>
          <a:custGeom>
            <a:avLst/>
            <a:gdLst>
              <a:gd name="T0" fmla="+- 0 10794 37"/>
              <a:gd name="T1" fmla="*/ T0 w 21514"/>
              <a:gd name="T2" fmla="+- 0 10805 11"/>
              <a:gd name="T3" fmla="*/ 10805 h 21589"/>
              <a:gd name="T4" fmla="+- 0 10794 37"/>
              <a:gd name="T5" fmla="*/ T4 w 21514"/>
              <a:gd name="T6" fmla="+- 0 10805 11"/>
              <a:gd name="T7" fmla="*/ 10805 h 21589"/>
              <a:gd name="T8" fmla="+- 0 10794 37"/>
              <a:gd name="T9" fmla="*/ T8 w 21514"/>
              <a:gd name="T10" fmla="+- 0 10805 11"/>
              <a:gd name="T11" fmla="*/ 10805 h 21589"/>
              <a:gd name="T12" fmla="+- 0 10794 37"/>
              <a:gd name="T13" fmla="*/ T12 w 21514"/>
              <a:gd name="T14" fmla="+- 0 10805 11"/>
              <a:gd name="T15" fmla="*/ 10805 h 2158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4" h="21589">
                <a:moveTo>
                  <a:pt x="21361" y="20641"/>
                </a:moveTo>
                <a:cubicBezTo>
                  <a:pt x="21548" y="20866"/>
                  <a:pt x="21562" y="21109"/>
                  <a:pt x="21408" y="21357"/>
                </a:cubicBezTo>
                <a:cubicBezTo>
                  <a:pt x="21319" y="21501"/>
                  <a:pt x="21195" y="21577"/>
                  <a:pt x="21038" y="21589"/>
                </a:cubicBezTo>
                <a:cubicBezTo>
                  <a:pt x="20963" y="21589"/>
                  <a:pt x="20895" y="21560"/>
                  <a:pt x="20836" y="21507"/>
                </a:cubicBezTo>
                <a:lnTo>
                  <a:pt x="15037" y="17552"/>
                </a:lnTo>
                <a:cubicBezTo>
                  <a:pt x="14487" y="18272"/>
                  <a:pt x="13903" y="18878"/>
                  <a:pt x="13294" y="19374"/>
                </a:cubicBezTo>
                <a:cubicBezTo>
                  <a:pt x="12685" y="19871"/>
                  <a:pt x="12081" y="20235"/>
                  <a:pt x="11482" y="20460"/>
                </a:cubicBezTo>
                <a:cubicBezTo>
                  <a:pt x="10887" y="20692"/>
                  <a:pt x="10320" y="20779"/>
                  <a:pt x="9786" y="20725"/>
                </a:cubicBezTo>
                <a:cubicBezTo>
                  <a:pt x="9249" y="20669"/>
                  <a:pt x="8774" y="20460"/>
                  <a:pt x="8355" y="20091"/>
                </a:cubicBezTo>
                <a:cubicBezTo>
                  <a:pt x="7788" y="19594"/>
                  <a:pt x="7432" y="18884"/>
                  <a:pt x="7291" y="17947"/>
                </a:cubicBezTo>
                <a:cubicBezTo>
                  <a:pt x="7148" y="17016"/>
                  <a:pt x="7181" y="15992"/>
                  <a:pt x="7392" y="14861"/>
                </a:cubicBezTo>
                <a:lnTo>
                  <a:pt x="3996" y="11855"/>
                </a:lnTo>
                <a:cubicBezTo>
                  <a:pt x="3427" y="12151"/>
                  <a:pt x="2883" y="12295"/>
                  <a:pt x="2366" y="12283"/>
                </a:cubicBezTo>
                <a:cubicBezTo>
                  <a:pt x="1843" y="12278"/>
                  <a:pt x="1387" y="12097"/>
                  <a:pt x="991" y="11745"/>
                </a:cubicBezTo>
                <a:cubicBezTo>
                  <a:pt x="609" y="11392"/>
                  <a:pt x="340" y="10924"/>
                  <a:pt x="178" y="10334"/>
                </a:cubicBezTo>
                <a:cubicBezTo>
                  <a:pt x="16" y="9745"/>
                  <a:pt x="-37" y="9085"/>
                  <a:pt x="26" y="8346"/>
                </a:cubicBezTo>
                <a:cubicBezTo>
                  <a:pt x="87" y="7607"/>
                  <a:pt x="253" y="6831"/>
                  <a:pt x="532" y="6022"/>
                </a:cubicBezTo>
                <a:cubicBezTo>
                  <a:pt x="808" y="5212"/>
                  <a:pt x="1180" y="4417"/>
                  <a:pt x="1654" y="3647"/>
                </a:cubicBezTo>
                <a:cubicBezTo>
                  <a:pt x="2124" y="2868"/>
                  <a:pt x="2644" y="2208"/>
                  <a:pt x="3214" y="1653"/>
                </a:cubicBezTo>
                <a:cubicBezTo>
                  <a:pt x="3780" y="1100"/>
                  <a:pt x="4347" y="682"/>
                  <a:pt x="4919" y="400"/>
                </a:cubicBezTo>
                <a:cubicBezTo>
                  <a:pt x="5485" y="127"/>
                  <a:pt x="6031" y="-11"/>
                  <a:pt x="6549" y="0"/>
                </a:cubicBezTo>
                <a:cubicBezTo>
                  <a:pt x="7069" y="5"/>
                  <a:pt x="7523" y="186"/>
                  <a:pt x="7912" y="539"/>
                </a:cubicBezTo>
                <a:cubicBezTo>
                  <a:pt x="8308" y="908"/>
                  <a:pt x="8582" y="1393"/>
                  <a:pt x="8736" y="1988"/>
                </a:cubicBezTo>
                <a:cubicBezTo>
                  <a:pt x="8889" y="2589"/>
                  <a:pt x="8936" y="3255"/>
                  <a:pt x="8877" y="3994"/>
                </a:cubicBezTo>
                <a:lnTo>
                  <a:pt x="12252" y="7034"/>
                </a:lnTo>
                <a:cubicBezTo>
                  <a:pt x="13081" y="6467"/>
                  <a:pt x="13885" y="6137"/>
                  <a:pt x="14662" y="6047"/>
                </a:cubicBezTo>
                <a:cubicBezTo>
                  <a:pt x="15440" y="5960"/>
                  <a:pt x="16112" y="6168"/>
                  <a:pt x="16679" y="6682"/>
                </a:cubicBezTo>
                <a:cubicBezTo>
                  <a:pt x="17091" y="7051"/>
                  <a:pt x="17391" y="7542"/>
                  <a:pt x="17583" y="8148"/>
                </a:cubicBezTo>
                <a:cubicBezTo>
                  <a:pt x="17773" y="8752"/>
                  <a:pt x="17859" y="9432"/>
                  <a:pt x="17845" y="10179"/>
                </a:cubicBezTo>
                <a:cubicBezTo>
                  <a:pt x="17829" y="10929"/>
                  <a:pt x="17717" y="11722"/>
                  <a:pt x="17503" y="12571"/>
                </a:cubicBezTo>
                <a:cubicBezTo>
                  <a:pt x="17290" y="13414"/>
                  <a:pt x="16979" y="14263"/>
                  <a:pt x="16569" y="15110"/>
                </a:cubicBezTo>
                <a:lnTo>
                  <a:pt x="21361" y="20641"/>
                </a:lnTo>
                <a:close/>
                <a:moveTo>
                  <a:pt x="2087" y="9948"/>
                </a:moveTo>
                <a:cubicBezTo>
                  <a:pt x="2244" y="10075"/>
                  <a:pt x="2431" y="10143"/>
                  <a:pt x="2649" y="10143"/>
                </a:cubicBezTo>
                <a:cubicBezTo>
                  <a:pt x="2881" y="10143"/>
                  <a:pt x="3125" y="10058"/>
                  <a:pt x="3382" y="9906"/>
                </a:cubicBezTo>
                <a:cubicBezTo>
                  <a:pt x="3637" y="9745"/>
                  <a:pt x="3907" y="9536"/>
                  <a:pt x="4183" y="9282"/>
                </a:cubicBezTo>
                <a:cubicBezTo>
                  <a:pt x="4460" y="9023"/>
                  <a:pt x="4731" y="8727"/>
                  <a:pt x="4998" y="8385"/>
                </a:cubicBezTo>
                <a:cubicBezTo>
                  <a:pt x="5263" y="8041"/>
                  <a:pt x="5511" y="7683"/>
                  <a:pt x="5743" y="7316"/>
                </a:cubicBezTo>
                <a:cubicBezTo>
                  <a:pt x="5813" y="7189"/>
                  <a:pt x="5844" y="7051"/>
                  <a:pt x="5820" y="6902"/>
                </a:cubicBezTo>
                <a:cubicBezTo>
                  <a:pt x="5797" y="6758"/>
                  <a:pt x="5743" y="6637"/>
                  <a:pt x="5652" y="6549"/>
                </a:cubicBezTo>
                <a:cubicBezTo>
                  <a:pt x="5549" y="6456"/>
                  <a:pt x="5434" y="6417"/>
                  <a:pt x="5310" y="6434"/>
                </a:cubicBezTo>
                <a:cubicBezTo>
                  <a:pt x="5186" y="6445"/>
                  <a:pt x="5083" y="6521"/>
                  <a:pt x="5001" y="6654"/>
                </a:cubicBezTo>
                <a:cubicBezTo>
                  <a:pt x="4417" y="7590"/>
                  <a:pt x="3902" y="8236"/>
                  <a:pt x="3455" y="8588"/>
                </a:cubicBezTo>
                <a:cubicBezTo>
                  <a:pt x="3005" y="8935"/>
                  <a:pt x="2736" y="9093"/>
                  <a:pt x="2647" y="9057"/>
                </a:cubicBezTo>
                <a:cubicBezTo>
                  <a:pt x="2541" y="8969"/>
                  <a:pt x="2424" y="8935"/>
                  <a:pt x="2298" y="8964"/>
                </a:cubicBezTo>
                <a:cubicBezTo>
                  <a:pt x="2171" y="8989"/>
                  <a:pt x="2070" y="9057"/>
                  <a:pt x="1996" y="9167"/>
                </a:cubicBezTo>
                <a:cubicBezTo>
                  <a:pt x="1923" y="9294"/>
                  <a:pt x="1895" y="9432"/>
                  <a:pt x="1918" y="9578"/>
                </a:cubicBezTo>
                <a:cubicBezTo>
                  <a:pt x="1942" y="9728"/>
                  <a:pt x="1998" y="9849"/>
                  <a:pt x="2087" y="9948"/>
                </a:cubicBezTo>
                <a:moveTo>
                  <a:pt x="9299" y="14647"/>
                </a:moveTo>
                <a:cubicBezTo>
                  <a:pt x="9357" y="14720"/>
                  <a:pt x="9444" y="14757"/>
                  <a:pt x="9554" y="14757"/>
                </a:cubicBezTo>
                <a:cubicBezTo>
                  <a:pt x="9704" y="14757"/>
                  <a:pt x="9828" y="14681"/>
                  <a:pt x="9924" y="14526"/>
                </a:cubicBezTo>
                <a:cubicBezTo>
                  <a:pt x="9999" y="14399"/>
                  <a:pt x="10029" y="14266"/>
                  <a:pt x="10011" y="14131"/>
                </a:cubicBezTo>
                <a:cubicBezTo>
                  <a:pt x="9999" y="13993"/>
                  <a:pt x="9940" y="13877"/>
                  <a:pt x="9835" y="13784"/>
                </a:cubicBezTo>
                <a:lnTo>
                  <a:pt x="5945" y="10301"/>
                </a:lnTo>
                <a:cubicBezTo>
                  <a:pt x="5825" y="10428"/>
                  <a:pt x="5701" y="10549"/>
                  <a:pt x="5579" y="10670"/>
                </a:cubicBezTo>
                <a:cubicBezTo>
                  <a:pt x="5457" y="10791"/>
                  <a:pt x="5333" y="10901"/>
                  <a:pt x="5216" y="10989"/>
                </a:cubicBezTo>
                <a:lnTo>
                  <a:pt x="9299" y="14647"/>
                </a:lnTo>
                <a:close/>
                <a:moveTo>
                  <a:pt x="14353" y="15028"/>
                </a:moveTo>
                <a:cubicBezTo>
                  <a:pt x="14428" y="14918"/>
                  <a:pt x="14459" y="14791"/>
                  <a:pt x="14444" y="14641"/>
                </a:cubicBezTo>
                <a:cubicBezTo>
                  <a:pt x="14428" y="14495"/>
                  <a:pt x="14370" y="14373"/>
                  <a:pt x="14264" y="14283"/>
                </a:cubicBezTo>
                <a:cubicBezTo>
                  <a:pt x="14175" y="14196"/>
                  <a:pt x="14067" y="14156"/>
                  <a:pt x="13943" y="14173"/>
                </a:cubicBezTo>
                <a:cubicBezTo>
                  <a:pt x="13821" y="14196"/>
                  <a:pt x="13718" y="14266"/>
                  <a:pt x="13648" y="14393"/>
                </a:cubicBezTo>
                <a:cubicBezTo>
                  <a:pt x="13266" y="15005"/>
                  <a:pt x="12882" y="15530"/>
                  <a:pt x="12498" y="15959"/>
                </a:cubicBezTo>
                <a:cubicBezTo>
                  <a:pt x="12114" y="16387"/>
                  <a:pt x="11758" y="16731"/>
                  <a:pt x="11428" y="16977"/>
                </a:cubicBezTo>
                <a:cubicBezTo>
                  <a:pt x="11097" y="17225"/>
                  <a:pt x="10807" y="17386"/>
                  <a:pt x="10554" y="17462"/>
                </a:cubicBezTo>
                <a:cubicBezTo>
                  <a:pt x="10299" y="17541"/>
                  <a:pt x="10118" y="17518"/>
                  <a:pt x="10013" y="17403"/>
                </a:cubicBezTo>
                <a:cubicBezTo>
                  <a:pt x="9910" y="17315"/>
                  <a:pt x="9800" y="17281"/>
                  <a:pt x="9685" y="17310"/>
                </a:cubicBezTo>
                <a:cubicBezTo>
                  <a:pt x="9568" y="17335"/>
                  <a:pt x="9472" y="17420"/>
                  <a:pt x="9399" y="17552"/>
                </a:cubicBezTo>
                <a:cubicBezTo>
                  <a:pt x="9324" y="17662"/>
                  <a:pt x="9292" y="17789"/>
                  <a:pt x="9303" y="17936"/>
                </a:cubicBezTo>
                <a:cubicBezTo>
                  <a:pt x="9315" y="18085"/>
                  <a:pt x="9376" y="18207"/>
                  <a:pt x="9488" y="18294"/>
                </a:cubicBezTo>
                <a:cubicBezTo>
                  <a:pt x="9706" y="18503"/>
                  <a:pt x="9961" y="18604"/>
                  <a:pt x="10261" y="18604"/>
                </a:cubicBezTo>
                <a:cubicBezTo>
                  <a:pt x="10568" y="18604"/>
                  <a:pt x="10898" y="18508"/>
                  <a:pt x="11254" y="18317"/>
                </a:cubicBezTo>
                <a:cubicBezTo>
                  <a:pt x="11610" y="18125"/>
                  <a:pt x="11964" y="17865"/>
                  <a:pt x="12325" y="17541"/>
                </a:cubicBezTo>
                <a:cubicBezTo>
                  <a:pt x="12683" y="17214"/>
                  <a:pt x="13034" y="16836"/>
                  <a:pt x="13379" y="16399"/>
                </a:cubicBezTo>
                <a:cubicBezTo>
                  <a:pt x="13721" y="15959"/>
                  <a:pt x="14046" y="15502"/>
                  <a:pt x="14353" y="1502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8" name="AutoShape 49"/>
          <p:cNvSpPr>
            <a:spLocks/>
          </p:cNvSpPr>
          <p:nvPr/>
        </p:nvSpPr>
        <p:spPr bwMode="auto">
          <a:xfrm>
            <a:off x="8460274" y="1745074"/>
            <a:ext cx="248412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9" name="AutoShape 50"/>
          <p:cNvSpPr>
            <a:spLocks/>
          </p:cNvSpPr>
          <p:nvPr/>
        </p:nvSpPr>
        <p:spPr bwMode="auto">
          <a:xfrm>
            <a:off x="8995192" y="1745074"/>
            <a:ext cx="248412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65" y="10197"/>
                </a:moveTo>
                <a:cubicBezTo>
                  <a:pt x="15001" y="10365"/>
                  <a:pt x="15071" y="10573"/>
                  <a:pt x="15076" y="10817"/>
                </a:cubicBezTo>
                <a:cubicBezTo>
                  <a:pt x="15079" y="11061"/>
                  <a:pt x="15009" y="11255"/>
                  <a:pt x="14865" y="11407"/>
                </a:cubicBezTo>
                <a:lnTo>
                  <a:pt x="7797" y="19179"/>
                </a:lnTo>
                <a:cubicBezTo>
                  <a:pt x="7642" y="19350"/>
                  <a:pt x="7460" y="19435"/>
                  <a:pt x="7247" y="19435"/>
                </a:cubicBezTo>
                <a:cubicBezTo>
                  <a:pt x="7180" y="19435"/>
                  <a:pt x="7078" y="19414"/>
                  <a:pt x="6940" y="19379"/>
                </a:cubicBezTo>
                <a:cubicBezTo>
                  <a:pt x="6625" y="19229"/>
                  <a:pt x="6467" y="18962"/>
                  <a:pt x="6467" y="18577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5" y="14486"/>
                  <a:pt x="477" y="14380"/>
                  <a:pt x="285" y="14168"/>
                </a:cubicBezTo>
                <a:cubicBezTo>
                  <a:pt x="93" y="13957"/>
                  <a:pt x="0" y="13698"/>
                  <a:pt x="0" y="13390"/>
                </a:cubicBezTo>
                <a:lnTo>
                  <a:pt x="0" y="8215"/>
                </a:lnTo>
                <a:cubicBezTo>
                  <a:pt x="0" y="7903"/>
                  <a:pt x="93" y="7651"/>
                  <a:pt x="285" y="7448"/>
                </a:cubicBezTo>
                <a:cubicBezTo>
                  <a:pt x="475" y="7245"/>
                  <a:pt x="712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0"/>
                  <a:pt x="6624" y="2376"/>
                  <a:pt x="6940" y="2223"/>
                </a:cubicBezTo>
                <a:cubicBezTo>
                  <a:pt x="7273" y="2094"/>
                  <a:pt x="7556" y="2158"/>
                  <a:pt x="7797" y="2420"/>
                </a:cubicBezTo>
                <a:lnTo>
                  <a:pt x="14865" y="10197"/>
                </a:lnTo>
                <a:close/>
                <a:moveTo>
                  <a:pt x="17663" y="0"/>
                </a:moveTo>
                <a:cubicBezTo>
                  <a:pt x="18200" y="0"/>
                  <a:pt x="18708" y="114"/>
                  <a:pt x="19178" y="343"/>
                </a:cubicBezTo>
                <a:cubicBezTo>
                  <a:pt x="19653" y="572"/>
                  <a:pt x="20067" y="884"/>
                  <a:pt x="20425" y="1265"/>
                </a:cubicBezTo>
                <a:cubicBezTo>
                  <a:pt x="20782" y="1647"/>
                  <a:pt x="21068" y="2105"/>
                  <a:pt x="21282" y="2634"/>
                </a:cubicBezTo>
                <a:cubicBezTo>
                  <a:pt x="21493" y="3166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69"/>
                  <a:pt x="21493" y="18424"/>
                  <a:pt x="21282" y="18947"/>
                </a:cubicBezTo>
                <a:cubicBezTo>
                  <a:pt x="21068" y="19467"/>
                  <a:pt x="20780" y="19922"/>
                  <a:pt x="20425" y="20319"/>
                </a:cubicBezTo>
                <a:cubicBezTo>
                  <a:pt x="20067" y="20712"/>
                  <a:pt x="19653" y="21021"/>
                  <a:pt x="19186" y="21253"/>
                </a:cubicBezTo>
                <a:cubicBezTo>
                  <a:pt x="18716" y="21482"/>
                  <a:pt x="18208" y="21599"/>
                  <a:pt x="17663" y="21599"/>
                </a:cubicBezTo>
                <a:lnTo>
                  <a:pt x="11784" y="21599"/>
                </a:lnTo>
                <a:lnTo>
                  <a:pt x="11784" y="18886"/>
                </a:lnTo>
                <a:lnTo>
                  <a:pt x="17663" y="18886"/>
                </a:lnTo>
                <a:cubicBezTo>
                  <a:pt x="18064" y="18886"/>
                  <a:pt x="18409" y="18727"/>
                  <a:pt x="18700" y="18413"/>
                </a:cubicBezTo>
                <a:cubicBezTo>
                  <a:pt x="18991" y="18098"/>
                  <a:pt x="19135" y="17720"/>
                  <a:pt x="19135" y="17282"/>
                </a:cubicBezTo>
                <a:lnTo>
                  <a:pt x="19135" y="4317"/>
                </a:lnTo>
                <a:cubicBezTo>
                  <a:pt x="19135" y="3874"/>
                  <a:pt x="18991" y="3498"/>
                  <a:pt x="18708" y="3183"/>
                </a:cubicBezTo>
                <a:cubicBezTo>
                  <a:pt x="18422" y="2872"/>
                  <a:pt x="18075" y="2713"/>
                  <a:pt x="17663" y="2713"/>
                </a:cubicBezTo>
                <a:lnTo>
                  <a:pt x="11784" y="2713"/>
                </a:lnTo>
                <a:lnTo>
                  <a:pt x="11784" y="0"/>
                </a:lnTo>
                <a:lnTo>
                  <a:pt x="1766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0" name="AutoShape 51"/>
          <p:cNvSpPr>
            <a:spLocks/>
          </p:cNvSpPr>
          <p:nvPr/>
        </p:nvSpPr>
        <p:spPr bwMode="auto">
          <a:xfrm>
            <a:off x="958726" y="2201421"/>
            <a:ext cx="248412" cy="242062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1" name="AutoShape 52"/>
          <p:cNvSpPr>
            <a:spLocks/>
          </p:cNvSpPr>
          <p:nvPr/>
        </p:nvSpPr>
        <p:spPr bwMode="auto">
          <a:xfrm>
            <a:off x="1537299" y="2195076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599" y="14810"/>
                  <a:pt x="21599" y="15115"/>
                </a:cubicBezTo>
                <a:lnTo>
                  <a:pt x="21599" y="20504"/>
                </a:lnTo>
                <a:cubicBezTo>
                  <a:pt x="21599" y="20815"/>
                  <a:pt x="21511" y="21071"/>
                  <a:pt x="21335" y="21285"/>
                </a:cubicBezTo>
                <a:cubicBezTo>
                  <a:pt x="21161" y="21494"/>
                  <a:pt x="20951" y="21599"/>
                  <a:pt x="20708" y="21599"/>
                </a:cubicBezTo>
                <a:lnTo>
                  <a:pt x="16197" y="21599"/>
                </a:lnTo>
                <a:cubicBezTo>
                  <a:pt x="15940" y="21599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1" y="20815"/>
                  <a:pt x="7651" y="20504"/>
                </a:cubicBezTo>
                <a:lnTo>
                  <a:pt x="7651" y="15115"/>
                </a:lnTo>
                <a:cubicBezTo>
                  <a:pt x="7651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599"/>
                  <a:pt x="5402" y="21599"/>
                </a:cubicBezTo>
                <a:lnTo>
                  <a:pt x="913" y="21599"/>
                </a:lnTo>
                <a:cubicBezTo>
                  <a:pt x="658" y="21599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8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8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2" name="AutoShape 53"/>
          <p:cNvSpPr>
            <a:spLocks/>
          </p:cNvSpPr>
          <p:nvPr/>
        </p:nvSpPr>
        <p:spPr bwMode="auto">
          <a:xfrm>
            <a:off x="2145227" y="2201421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2" y="9366"/>
                </a:moveTo>
                <a:cubicBezTo>
                  <a:pt x="969" y="9366"/>
                  <a:pt x="657" y="9262"/>
                  <a:pt x="392" y="9056"/>
                </a:cubicBezTo>
                <a:cubicBezTo>
                  <a:pt x="132" y="8850"/>
                  <a:pt x="0" y="8601"/>
                  <a:pt x="0" y="8310"/>
                </a:cubicBezTo>
                <a:cubicBezTo>
                  <a:pt x="0" y="8014"/>
                  <a:pt x="135" y="7762"/>
                  <a:pt x="403" y="7556"/>
                </a:cubicBezTo>
                <a:lnTo>
                  <a:pt x="9819" y="307"/>
                </a:lnTo>
                <a:cubicBezTo>
                  <a:pt x="10087" y="101"/>
                  <a:pt x="10410" y="0"/>
                  <a:pt x="10788" y="0"/>
                </a:cubicBezTo>
                <a:cubicBezTo>
                  <a:pt x="11174" y="0"/>
                  <a:pt x="11501" y="101"/>
                  <a:pt x="11772" y="307"/>
                </a:cubicBezTo>
                <a:lnTo>
                  <a:pt x="21192" y="7556"/>
                </a:lnTo>
                <a:cubicBezTo>
                  <a:pt x="21460" y="7762"/>
                  <a:pt x="21596" y="8014"/>
                  <a:pt x="21596" y="8310"/>
                </a:cubicBezTo>
                <a:cubicBezTo>
                  <a:pt x="21596" y="8593"/>
                  <a:pt x="21464" y="8838"/>
                  <a:pt x="21199" y="9047"/>
                </a:cubicBezTo>
                <a:cubicBezTo>
                  <a:pt x="20939" y="9259"/>
                  <a:pt x="20612" y="9366"/>
                  <a:pt x="20223" y="9366"/>
                </a:cubicBezTo>
                <a:lnTo>
                  <a:pt x="1332" y="9366"/>
                </a:lnTo>
                <a:close/>
                <a:moveTo>
                  <a:pt x="20227" y="12233"/>
                </a:moveTo>
                <a:cubicBezTo>
                  <a:pt x="20612" y="12233"/>
                  <a:pt x="20939" y="12337"/>
                  <a:pt x="21203" y="12543"/>
                </a:cubicBezTo>
                <a:cubicBezTo>
                  <a:pt x="21467" y="12752"/>
                  <a:pt x="21599" y="12998"/>
                  <a:pt x="21599" y="13286"/>
                </a:cubicBezTo>
                <a:cubicBezTo>
                  <a:pt x="21599" y="13585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8" y="21498"/>
                  <a:pt x="11181" y="21599"/>
                  <a:pt x="10792" y="21599"/>
                </a:cubicBezTo>
                <a:cubicBezTo>
                  <a:pt x="10403" y="21599"/>
                  <a:pt x="10084" y="21498"/>
                  <a:pt x="9823" y="21289"/>
                </a:cubicBezTo>
                <a:lnTo>
                  <a:pt x="407" y="14046"/>
                </a:lnTo>
                <a:cubicBezTo>
                  <a:pt x="139" y="13837"/>
                  <a:pt x="3" y="13585"/>
                  <a:pt x="3" y="13286"/>
                </a:cubicBezTo>
                <a:cubicBezTo>
                  <a:pt x="3" y="13006"/>
                  <a:pt x="135" y="12764"/>
                  <a:pt x="396" y="12549"/>
                </a:cubicBezTo>
                <a:cubicBezTo>
                  <a:pt x="660" y="12337"/>
                  <a:pt x="972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3" name="AutoShape 54"/>
          <p:cNvSpPr>
            <a:spLocks/>
          </p:cNvSpPr>
          <p:nvPr/>
        </p:nvSpPr>
        <p:spPr bwMode="auto">
          <a:xfrm>
            <a:off x="2741256" y="2199838"/>
            <a:ext cx="27222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27" y="0"/>
                  <a:pt x="20942" y="234"/>
                  <a:pt x="21203" y="709"/>
                </a:cubicBezTo>
                <a:cubicBezTo>
                  <a:pt x="21467" y="1198"/>
                  <a:pt x="21599" y="1764"/>
                  <a:pt x="21599" y="2428"/>
                </a:cubicBezTo>
                <a:cubicBezTo>
                  <a:pt x="21599" y="3119"/>
                  <a:pt x="21464" y="3698"/>
                  <a:pt x="21196" y="4180"/>
                </a:cubicBezTo>
                <a:lnTo>
                  <a:pt x="11774" y="20883"/>
                </a:lnTo>
                <a:cubicBezTo>
                  <a:pt x="11506" y="21359"/>
                  <a:pt x="11179" y="21599"/>
                  <a:pt x="10790" y="21599"/>
                </a:cubicBezTo>
                <a:cubicBezTo>
                  <a:pt x="10379" y="21599"/>
                  <a:pt x="10071" y="21359"/>
                  <a:pt x="9858" y="20883"/>
                </a:cubicBezTo>
                <a:lnTo>
                  <a:pt x="403" y="4180"/>
                </a:lnTo>
                <a:cubicBezTo>
                  <a:pt x="135" y="3698"/>
                  <a:pt x="0" y="3119"/>
                  <a:pt x="0" y="2428"/>
                </a:cubicBezTo>
                <a:cubicBezTo>
                  <a:pt x="0" y="1784"/>
                  <a:pt x="132" y="1224"/>
                  <a:pt x="392" y="729"/>
                </a:cubicBezTo>
                <a:cubicBezTo>
                  <a:pt x="657" y="240"/>
                  <a:pt x="969" y="0"/>
                  <a:pt x="1336" y="0"/>
                </a:cubicBezTo>
                <a:lnTo>
                  <a:pt x="2026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4" name="AutoShape 55"/>
          <p:cNvSpPr>
            <a:spLocks/>
          </p:cNvSpPr>
          <p:nvPr/>
        </p:nvSpPr>
        <p:spPr bwMode="auto">
          <a:xfrm>
            <a:off x="9514242" y="2209361"/>
            <a:ext cx="249205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599" y="18480"/>
                  <a:pt x="21599" y="19171"/>
                </a:cubicBezTo>
                <a:cubicBezTo>
                  <a:pt x="21599" y="19815"/>
                  <a:pt x="21467" y="20375"/>
                  <a:pt x="21203" y="20870"/>
                </a:cubicBezTo>
                <a:cubicBezTo>
                  <a:pt x="20942" y="21359"/>
                  <a:pt x="20627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5" name="AutoShape 56"/>
          <p:cNvSpPr>
            <a:spLocks/>
          </p:cNvSpPr>
          <p:nvPr/>
        </p:nvSpPr>
        <p:spPr bwMode="auto">
          <a:xfrm>
            <a:off x="10138044" y="2197453"/>
            <a:ext cx="248412" cy="242062"/>
          </a:xfrm>
          <a:custGeom>
            <a:avLst/>
            <a:gdLst>
              <a:gd name="T0" fmla="+- 0 10800 52"/>
              <a:gd name="T1" fmla="*/ T0 w 21497"/>
              <a:gd name="T2" fmla="*/ 10772 h 21544"/>
              <a:gd name="T3" fmla="+- 0 10800 52"/>
              <a:gd name="T4" fmla="*/ T3 w 21497"/>
              <a:gd name="T5" fmla="*/ 10772 h 21544"/>
              <a:gd name="T6" fmla="+- 0 10800 52"/>
              <a:gd name="T7" fmla="*/ T6 w 21497"/>
              <a:gd name="T8" fmla="*/ 10772 h 21544"/>
              <a:gd name="T9" fmla="+- 0 10800 52"/>
              <a:gd name="T10" fmla="*/ T9 w 21497"/>
              <a:gd name="T11" fmla="*/ 10772 h 2154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599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599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6" name="AutoShape 57"/>
          <p:cNvSpPr>
            <a:spLocks/>
          </p:cNvSpPr>
          <p:nvPr/>
        </p:nvSpPr>
        <p:spPr bwMode="auto">
          <a:xfrm>
            <a:off x="10757087" y="2197453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0958" y="0"/>
                  <a:pt x="11088" y="62"/>
                  <a:pt x="11196" y="183"/>
                </a:cubicBezTo>
                <a:cubicBezTo>
                  <a:pt x="11303" y="304"/>
                  <a:pt x="11381" y="426"/>
                  <a:pt x="11435" y="553"/>
                </a:cubicBezTo>
                <a:lnTo>
                  <a:pt x="14364" y="6759"/>
                </a:lnTo>
                <a:lnTo>
                  <a:pt x="20888" y="7759"/>
                </a:lnTo>
                <a:cubicBezTo>
                  <a:pt x="21045" y="7795"/>
                  <a:pt x="21198" y="7852"/>
                  <a:pt x="21360" y="7934"/>
                </a:cubicBezTo>
                <a:cubicBezTo>
                  <a:pt x="21519" y="8016"/>
                  <a:pt x="21599" y="8160"/>
                  <a:pt x="21599" y="8366"/>
                </a:cubicBezTo>
                <a:cubicBezTo>
                  <a:pt x="21599" y="8493"/>
                  <a:pt x="21567" y="8611"/>
                  <a:pt x="21508" y="8724"/>
                </a:cubicBezTo>
                <a:cubicBezTo>
                  <a:pt x="21449" y="8837"/>
                  <a:pt x="21376" y="8939"/>
                  <a:pt x="21290" y="9026"/>
                </a:cubicBezTo>
                <a:lnTo>
                  <a:pt x="16556" y="13840"/>
                </a:lnTo>
                <a:lnTo>
                  <a:pt x="17664" y="20654"/>
                </a:lnTo>
                <a:cubicBezTo>
                  <a:pt x="17664" y="20687"/>
                  <a:pt x="17669" y="20730"/>
                  <a:pt x="17677" y="20775"/>
                </a:cubicBezTo>
                <a:cubicBezTo>
                  <a:pt x="17688" y="20820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499" y="21535"/>
                  <a:pt x="17359" y="21599"/>
                  <a:pt x="17163" y="21599"/>
                </a:cubicBezTo>
                <a:cubicBezTo>
                  <a:pt x="16966" y="21599"/>
                  <a:pt x="16788" y="21540"/>
                  <a:pt x="16635" y="21424"/>
                </a:cubicBezTo>
                <a:lnTo>
                  <a:pt x="10802" y="18220"/>
                </a:lnTo>
                <a:lnTo>
                  <a:pt x="4964" y="21424"/>
                </a:lnTo>
                <a:cubicBezTo>
                  <a:pt x="4808" y="21532"/>
                  <a:pt x="4641" y="21591"/>
                  <a:pt x="4461" y="21599"/>
                </a:cubicBezTo>
                <a:cubicBezTo>
                  <a:pt x="4261" y="21599"/>
                  <a:pt x="4121" y="21535"/>
                  <a:pt x="4035" y="21402"/>
                </a:cubicBezTo>
                <a:cubicBezTo>
                  <a:pt x="3949" y="21272"/>
                  <a:pt x="3906" y="21119"/>
                  <a:pt x="3906" y="20936"/>
                </a:cubicBezTo>
                <a:cubicBezTo>
                  <a:pt x="3906" y="20885"/>
                  <a:pt x="3908" y="20831"/>
                  <a:pt x="3919" y="20781"/>
                </a:cubicBezTo>
                <a:cubicBezTo>
                  <a:pt x="3927" y="20733"/>
                  <a:pt x="3933" y="20688"/>
                  <a:pt x="3933" y="20654"/>
                </a:cubicBezTo>
                <a:lnTo>
                  <a:pt x="5040" y="13840"/>
                </a:lnTo>
                <a:lnTo>
                  <a:pt x="347" y="9026"/>
                </a:lnTo>
                <a:cubicBezTo>
                  <a:pt x="261" y="8939"/>
                  <a:pt x="180" y="8837"/>
                  <a:pt x="107" y="8724"/>
                </a:cubicBezTo>
                <a:cubicBezTo>
                  <a:pt x="35" y="8611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8" y="7852"/>
                  <a:pt x="552" y="7795"/>
                  <a:pt x="708" y="7759"/>
                </a:cubicBezTo>
                <a:lnTo>
                  <a:pt x="7235" y="6759"/>
                </a:lnTo>
                <a:lnTo>
                  <a:pt x="10161" y="553"/>
                </a:lnTo>
                <a:cubicBezTo>
                  <a:pt x="10215" y="426"/>
                  <a:pt x="10301" y="304"/>
                  <a:pt x="10420" y="183"/>
                </a:cubicBezTo>
                <a:cubicBezTo>
                  <a:pt x="10538" y="62"/>
                  <a:pt x="10668" y="0"/>
                  <a:pt x="10800" y="0"/>
                </a:cubicBezTo>
                <a:moveTo>
                  <a:pt x="8612" y="8719"/>
                </a:moveTo>
                <a:lnTo>
                  <a:pt x="3725" y="9475"/>
                </a:lnTo>
                <a:lnTo>
                  <a:pt x="7260" y="13098"/>
                </a:lnTo>
                <a:lnTo>
                  <a:pt x="6422" y="18192"/>
                </a:lnTo>
                <a:lnTo>
                  <a:pt x="10802" y="15786"/>
                </a:lnTo>
                <a:lnTo>
                  <a:pt x="15191" y="18192"/>
                </a:lnTo>
                <a:lnTo>
                  <a:pt x="14342" y="13098"/>
                </a:lnTo>
                <a:lnTo>
                  <a:pt x="17876" y="9475"/>
                </a:lnTo>
                <a:lnTo>
                  <a:pt x="13000" y="8719"/>
                </a:lnTo>
                <a:lnTo>
                  <a:pt x="10805" y="4068"/>
                </a:lnTo>
                <a:lnTo>
                  <a:pt x="8612" y="8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7" name="AutoShape 59"/>
          <p:cNvSpPr>
            <a:spLocks/>
          </p:cNvSpPr>
          <p:nvPr/>
        </p:nvSpPr>
        <p:spPr bwMode="auto">
          <a:xfrm>
            <a:off x="7406312" y="4497442"/>
            <a:ext cx="248412" cy="242062"/>
          </a:xfrm>
          <a:custGeom>
            <a:avLst/>
            <a:gdLst>
              <a:gd name="T0" fmla="*/ 10795 w 21591"/>
              <a:gd name="T1" fmla="*/ 10796 h 21592"/>
              <a:gd name="T2" fmla="*/ 10795 w 21591"/>
              <a:gd name="T3" fmla="*/ 10796 h 21592"/>
              <a:gd name="T4" fmla="*/ 10795 w 21591"/>
              <a:gd name="T5" fmla="*/ 10796 h 21592"/>
              <a:gd name="T6" fmla="*/ 10795 w 21591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1" h="21592">
                <a:moveTo>
                  <a:pt x="21096" y="11487"/>
                </a:moveTo>
                <a:cubicBezTo>
                  <a:pt x="21415" y="11843"/>
                  <a:pt x="21581" y="12246"/>
                  <a:pt x="21590" y="12695"/>
                </a:cubicBezTo>
                <a:cubicBezTo>
                  <a:pt x="21600" y="13146"/>
                  <a:pt x="21436" y="13532"/>
                  <a:pt x="21096" y="13854"/>
                </a:cubicBezTo>
                <a:lnTo>
                  <a:pt x="13464" y="21093"/>
                </a:lnTo>
                <a:cubicBezTo>
                  <a:pt x="13124" y="21418"/>
                  <a:pt x="12709" y="21582"/>
                  <a:pt x="12215" y="21591"/>
                </a:cubicBezTo>
                <a:cubicBezTo>
                  <a:pt x="11721" y="21600"/>
                  <a:pt x="11306" y="21436"/>
                  <a:pt x="10969" y="21093"/>
                </a:cubicBezTo>
                <a:lnTo>
                  <a:pt x="1245" y="10771"/>
                </a:lnTo>
                <a:cubicBezTo>
                  <a:pt x="909" y="10429"/>
                  <a:pt x="615" y="9988"/>
                  <a:pt x="369" y="9448"/>
                </a:cubicBezTo>
                <a:cubicBezTo>
                  <a:pt x="121" y="8907"/>
                  <a:pt x="0" y="8395"/>
                  <a:pt x="0" y="7918"/>
                </a:cubicBezTo>
                <a:lnTo>
                  <a:pt x="0" y="1668"/>
                </a:lnTo>
                <a:cubicBezTo>
                  <a:pt x="0" y="1219"/>
                  <a:pt x="169" y="828"/>
                  <a:pt x="506" y="497"/>
                </a:cubicBezTo>
                <a:cubicBezTo>
                  <a:pt x="842" y="166"/>
                  <a:pt x="1260" y="0"/>
                  <a:pt x="1755" y="0"/>
                </a:cubicBezTo>
                <a:lnTo>
                  <a:pt x="8341" y="0"/>
                </a:lnTo>
                <a:cubicBezTo>
                  <a:pt x="8835" y="0"/>
                  <a:pt x="9384" y="115"/>
                  <a:pt x="9981" y="342"/>
                </a:cubicBezTo>
                <a:cubicBezTo>
                  <a:pt x="10581" y="566"/>
                  <a:pt x="11036" y="845"/>
                  <a:pt x="11345" y="1187"/>
                </a:cubicBezTo>
                <a:lnTo>
                  <a:pt x="21096" y="11487"/>
                </a:lnTo>
                <a:close/>
                <a:moveTo>
                  <a:pt x="4540" y="5921"/>
                </a:moveTo>
                <a:cubicBezTo>
                  <a:pt x="5013" y="5921"/>
                  <a:pt x="5416" y="5766"/>
                  <a:pt x="5744" y="5456"/>
                </a:cubicBezTo>
                <a:cubicBezTo>
                  <a:pt x="6071" y="5142"/>
                  <a:pt x="6235" y="4762"/>
                  <a:pt x="6235" y="4311"/>
                </a:cubicBezTo>
                <a:cubicBezTo>
                  <a:pt x="6235" y="3862"/>
                  <a:pt x="6071" y="3483"/>
                  <a:pt x="5744" y="3175"/>
                </a:cubicBezTo>
                <a:cubicBezTo>
                  <a:pt x="5416" y="2867"/>
                  <a:pt x="5013" y="2715"/>
                  <a:pt x="4540" y="2715"/>
                </a:cubicBezTo>
                <a:cubicBezTo>
                  <a:pt x="4067" y="2715"/>
                  <a:pt x="3667" y="2867"/>
                  <a:pt x="3340" y="3175"/>
                </a:cubicBezTo>
                <a:cubicBezTo>
                  <a:pt x="3019" y="3483"/>
                  <a:pt x="2855" y="3862"/>
                  <a:pt x="2855" y="4311"/>
                </a:cubicBezTo>
                <a:cubicBezTo>
                  <a:pt x="2855" y="4762"/>
                  <a:pt x="3019" y="5142"/>
                  <a:pt x="3340" y="5456"/>
                </a:cubicBezTo>
                <a:cubicBezTo>
                  <a:pt x="3667" y="5766"/>
                  <a:pt x="4067" y="5921"/>
                  <a:pt x="4540" y="592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8" name="AutoShape 60"/>
          <p:cNvSpPr>
            <a:spLocks/>
          </p:cNvSpPr>
          <p:nvPr/>
        </p:nvSpPr>
        <p:spPr bwMode="auto">
          <a:xfrm>
            <a:off x="6276951" y="2196664"/>
            <a:ext cx="273014" cy="241269"/>
          </a:xfrm>
          <a:custGeom>
            <a:avLst/>
            <a:gdLst>
              <a:gd name="T0" fmla="*/ 10800 w 21600"/>
              <a:gd name="T1" fmla="*/ 10796 h 21592"/>
              <a:gd name="T2" fmla="*/ 10800 w 21600"/>
              <a:gd name="T3" fmla="*/ 10796 h 21592"/>
              <a:gd name="T4" fmla="*/ 10800 w 21600"/>
              <a:gd name="T5" fmla="*/ 10796 h 21592"/>
              <a:gd name="T6" fmla="*/ 10800 w 21600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9" name="AutoShape 61"/>
          <p:cNvSpPr>
            <a:spLocks/>
          </p:cNvSpPr>
          <p:nvPr/>
        </p:nvSpPr>
        <p:spPr bwMode="auto">
          <a:xfrm>
            <a:off x="6857901" y="2195870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5"/>
                  <a:pt x="21335" y="314"/>
                </a:cubicBezTo>
                <a:cubicBezTo>
                  <a:pt x="21511" y="528"/>
                  <a:pt x="21599" y="781"/>
                  <a:pt x="21599" y="1069"/>
                </a:cubicBezTo>
                <a:lnTo>
                  <a:pt x="21599" y="4117"/>
                </a:lnTo>
                <a:cubicBezTo>
                  <a:pt x="21599" y="4411"/>
                  <a:pt x="21511" y="4661"/>
                  <a:pt x="21335" y="4872"/>
                </a:cubicBezTo>
                <a:cubicBezTo>
                  <a:pt x="21161" y="5084"/>
                  <a:pt x="20943" y="5189"/>
                  <a:pt x="20684" y="5189"/>
                </a:cubicBezTo>
                <a:lnTo>
                  <a:pt x="891" y="5189"/>
                </a:lnTo>
                <a:cubicBezTo>
                  <a:pt x="646" y="5189"/>
                  <a:pt x="438" y="5084"/>
                  <a:pt x="261" y="4872"/>
                </a:cubicBezTo>
                <a:cubicBezTo>
                  <a:pt x="88" y="4661"/>
                  <a:pt x="0" y="4411"/>
                  <a:pt x="0" y="4117"/>
                </a:cubicBezTo>
                <a:lnTo>
                  <a:pt x="0" y="1069"/>
                </a:lnTo>
                <a:cubicBezTo>
                  <a:pt x="0" y="781"/>
                  <a:pt x="88" y="528"/>
                  <a:pt x="261" y="314"/>
                </a:cubicBezTo>
                <a:cubicBezTo>
                  <a:pt x="438" y="105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5" y="8526"/>
                </a:cubicBezTo>
                <a:cubicBezTo>
                  <a:pt x="21511" y="8741"/>
                  <a:pt x="21599" y="8987"/>
                  <a:pt x="21599" y="9266"/>
                </a:cubicBezTo>
                <a:lnTo>
                  <a:pt x="21599" y="12292"/>
                </a:lnTo>
                <a:cubicBezTo>
                  <a:pt x="21599" y="12597"/>
                  <a:pt x="21511" y="12858"/>
                  <a:pt x="21335" y="13070"/>
                </a:cubicBezTo>
                <a:cubicBezTo>
                  <a:pt x="21161" y="13281"/>
                  <a:pt x="20943" y="13387"/>
                  <a:pt x="20684" y="13387"/>
                </a:cubicBezTo>
                <a:lnTo>
                  <a:pt x="891" y="13387"/>
                </a:lnTo>
                <a:cubicBezTo>
                  <a:pt x="646" y="13387"/>
                  <a:pt x="438" y="13281"/>
                  <a:pt x="261" y="13070"/>
                </a:cubicBezTo>
                <a:cubicBezTo>
                  <a:pt x="88" y="12859"/>
                  <a:pt x="0" y="12597"/>
                  <a:pt x="0" y="12292"/>
                </a:cubicBezTo>
                <a:lnTo>
                  <a:pt x="0" y="9266"/>
                </a:lnTo>
                <a:cubicBezTo>
                  <a:pt x="0" y="8976"/>
                  <a:pt x="88" y="8729"/>
                  <a:pt x="261" y="8520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5"/>
                  <a:pt x="21335" y="16724"/>
                </a:cubicBezTo>
                <a:cubicBezTo>
                  <a:pt x="21511" y="16938"/>
                  <a:pt x="21599" y="17188"/>
                  <a:pt x="21599" y="17479"/>
                </a:cubicBezTo>
                <a:lnTo>
                  <a:pt x="21599" y="20527"/>
                </a:lnTo>
                <a:cubicBezTo>
                  <a:pt x="21599" y="20821"/>
                  <a:pt x="21511" y="21071"/>
                  <a:pt x="21335" y="21282"/>
                </a:cubicBezTo>
                <a:cubicBezTo>
                  <a:pt x="21161" y="21491"/>
                  <a:pt x="20943" y="21599"/>
                  <a:pt x="20684" y="21599"/>
                </a:cubicBezTo>
                <a:lnTo>
                  <a:pt x="891" y="21599"/>
                </a:lnTo>
                <a:cubicBezTo>
                  <a:pt x="646" y="21599"/>
                  <a:pt x="438" y="21491"/>
                  <a:pt x="261" y="21282"/>
                </a:cubicBezTo>
                <a:cubicBezTo>
                  <a:pt x="88" y="21071"/>
                  <a:pt x="0" y="20821"/>
                  <a:pt x="0" y="20527"/>
                </a:cubicBezTo>
                <a:lnTo>
                  <a:pt x="0" y="17479"/>
                </a:lnTo>
                <a:cubicBezTo>
                  <a:pt x="0" y="17188"/>
                  <a:pt x="88" y="16938"/>
                  <a:pt x="261" y="16724"/>
                </a:cubicBezTo>
                <a:cubicBezTo>
                  <a:pt x="438" y="16515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0" y="9704"/>
                </a:lnTo>
                <a:lnTo>
                  <a:pt x="8810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6"/>
                </a:moveTo>
                <a:lnTo>
                  <a:pt x="12409" y="17916"/>
                </a:lnTo>
                <a:lnTo>
                  <a:pt x="12409" y="20066"/>
                </a:lnTo>
                <a:lnTo>
                  <a:pt x="20520" y="20066"/>
                </a:lnTo>
                <a:lnTo>
                  <a:pt x="20520" y="17916"/>
                </a:lnTo>
                <a:close/>
                <a:moveTo>
                  <a:pt x="20520" y="1533"/>
                </a:moveTo>
                <a:lnTo>
                  <a:pt x="16003" y="1533"/>
                </a:lnTo>
                <a:lnTo>
                  <a:pt x="16003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0" name="AutoShape 62"/>
          <p:cNvSpPr>
            <a:spLocks/>
          </p:cNvSpPr>
          <p:nvPr/>
        </p:nvSpPr>
        <p:spPr bwMode="auto">
          <a:xfrm>
            <a:off x="7465835" y="2195870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1" name="AutoShape 63"/>
          <p:cNvSpPr>
            <a:spLocks/>
          </p:cNvSpPr>
          <p:nvPr/>
        </p:nvSpPr>
        <p:spPr bwMode="auto">
          <a:xfrm>
            <a:off x="3318240" y="4497442"/>
            <a:ext cx="300793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2" name="AutoShape 64"/>
          <p:cNvSpPr>
            <a:spLocks/>
          </p:cNvSpPr>
          <p:nvPr/>
        </p:nvSpPr>
        <p:spPr bwMode="auto">
          <a:xfrm>
            <a:off x="3954746" y="4497442"/>
            <a:ext cx="300793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3" name="AutoShape 65"/>
          <p:cNvSpPr>
            <a:spLocks/>
          </p:cNvSpPr>
          <p:nvPr/>
        </p:nvSpPr>
        <p:spPr bwMode="auto">
          <a:xfrm>
            <a:off x="4557119" y="4497442"/>
            <a:ext cx="247618" cy="242062"/>
          </a:xfrm>
          <a:custGeom>
            <a:avLst/>
            <a:gdLst>
              <a:gd name="T0" fmla="*/ 10795 w 21590"/>
              <a:gd name="T1" fmla="*/ 10800 h 21600"/>
              <a:gd name="T2" fmla="*/ 10795 w 21590"/>
              <a:gd name="T3" fmla="*/ 10800 h 21600"/>
              <a:gd name="T4" fmla="*/ 10795 w 21590"/>
              <a:gd name="T5" fmla="*/ 10800 h 21600"/>
              <a:gd name="T6" fmla="*/ 10795 w 2159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6"/>
                  <a:pt x="21588" y="13436"/>
                </a:cubicBezTo>
                <a:cubicBezTo>
                  <a:pt x="21588" y="13662"/>
                  <a:pt x="21518" y="13865"/>
                  <a:pt x="21374" y="14043"/>
                </a:cubicBezTo>
                <a:cubicBezTo>
                  <a:pt x="21230" y="14224"/>
                  <a:pt x="21046" y="14342"/>
                  <a:pt x="20820" y="14393"/>
                </a:cubicBezTo>
                <a:lnTo>
                  <a:pt x="18197" y="15057"/>
                </a:lnTo>
                <a:cubicBezTo>
                  <a:pt x="18250" y="15220"/>
                  <a:pt x="18318" y="15438"/>
                  <a:pt x="18400" y="15706"/>
                </a:cubicBezTo>
                <a:cubicBezTo>
                  <a:pt x="18479" y="15977"/>
                  <a:pt x="18564" y="16254"/>
                  <a:pt x="18649" y="16531"/>
                </a:cubicBezTo>
                <a:cubicBezTo>
                  <a:pt x="18736" y="16810"/>
                  <a:pt x="18809" y="17081"/>
                  <a:pt x="18874" y="17333"/>
                </a:cubicBezTo>
                <a:cubicBezTo>
                  <a:pt x="18937" y="17592"/>
                  <a:pt x="18968" y="17801"/>
                  <a:pt x="18968" y="17962"/>
                </a:cubicBezTo>
                <a:cubicBezTo>
                  <a:pt x="18968" y="18225"/>
                  <a:pt x="18872" y="18459"/>
                  <a:pt x="18677" y="18660"/>
                </a:cubicBezTo>
                <a:cubicBezTo>
                  <a:pt x="18482" y="18860"/>
                  <a:pt x="18245" y="18965"/>
                  <a:pt x="17968" y="18965"/>
                </a:cubicBezTo>
                <a:cubicBezTo>
                  <a:pt x="17804" y="18965"/>
                  <a:pt x="17592" y="18934"/>
                  <a:pt x="17333" y="18869"/>
                </a:cubicBezTo>
                <a:cubicBezTo>
                  <a:pt x="17070" y="18807"/>
                  <a:pt x="16802" y="18733"/>
                  <a:pt x="16525" y="18646"/>
                </a:cubicBezTo>
                <a:cubicBezTo>
                  <a:pt x="16251" y="18561"/>
                  <a:pt x="15983" y="18476"/>
                  <a:pt x="15715" y="18397"/>
                </a:cubicBezTo>
                <a:cubicBezTo>
                  <a:pt x="15449" y="18315"/>
                  <a:pt x="15232" y="18250"/>
                  <a:pt x="15059" y="18194"/>
                </a:cubicBezTo>
                <a:lnTo>
                  <a:pt x="14399" y="20817"/>
                </a:lnTo>
                <a:cubicBezTo>
                  <a:pt x="14345" y="21040"/>
                  <a:pt x="14223" y="21227"/>
                  <a:pt x="14040" y="21376"/>
                </a:cubicBezTo>
                <a:cubicBezTo>
                  <a:pt x="13854" y="21526"/>
                  <a:pt x="13650" y="21599"/>
                  <a:pt x="13424" y="21599"/>
                </a:cubicBezTo>
                <a:cubicBezTo>
                  <a:pt x="13128" y="21599"/>
                  <a:pt x="12879" y="21498"/>
                  <a:pt x="12682" y="21289"/>
                </a:cubicBezTo>
                <a:lnTo>
                  <a:pt x="10801" y="19357"/>
                </a:lnTo>
                <a:lnTo>
                  <a:pt x="8881" y="21289"/>
                </a:lnTo>
                <a:cubicBezTo>
                  <a:pt x="8720" y="21498"/>
                  <a:pt x="8480" y="21599"/>
                  <a:pt x="8166" y="21599"/>
                </a:cubicBezTo>
                <a:cubicBezTo>
                  <a:pt x="7940" y="21599"/>
                  <a:pt x="7737" y="21526"/>
                  <a:pt x="7556" y="21376"/>
                </a:cubicBezTo>
                <a:cubicBezTo>
                  <a:pt x="7378" y="21227"/>
                  <a:pt x="7254" y="21040"/>
                  <a:pt x="7192" y="20817"/>
                </a:cubicBezTo>
                <a:lnTo>
                  <a:pt x="6528" y="18194"/>
                </a:lnTo>
                <a:cubicBezTo>
                  <a:pt x="6367" y="18250"/>
                  <a:pt x="6153" y="18315"/>
                  <a:pt x="5887" y="18397"/>
                </a:cubicBezTo>
                <a:cubicBezTo>
                  <a:pt x="5622" y="18479"/>
                  <a:pt x="5348" y="18561"/>
                  <a:pt x="5068" y="18646"/>
                </a:cubicBezTo>
                <a:cubicBezTo>
                  <a:pt x="4792" y="18733"/>
                  <a:pt x="4523" y="18807"/>
                  <a:pt x="4266" y="18869"/>
                </a:cubicBezTo>
                <a:cubicBezTo>
                  <a:pt x="4009" y="18934"/>
                  <a:pt x="3795" y="18965"/>
                  <a:pt x="3623" y="18965"/>
                </a:cubicBezTo>
                <a:cubicBezTo>
                  <a:pt x="3346" y="18965"/>
                  <a:pt x="3111" y="18860"/>
                  <a:pt x="2922" y="18660"/>
                </a:cubicBezTo>
                <a:cubicBezTo>
                  <a:pt x="2730" y="18459"/>
                  <a:pt x="2637" y="18225"/>
                  <a:pt x="2637" y="17962"/>
                </a:cubicBezTo>
                <a:cubicBezTo>
                  <a:pt x="2637" y="17801"/>
                  <a:pt x="2668" y="17592"/>
                  <a:pt x="2730" y="17333"/>
                </a:cubicBezTo>
                <a:cubicBezTo>
                  <a:pt x="2795" y="17081"/>
                  <a:pt x="2866" y="16810"/>
                  <a:pt x="2948" y="16531"/>
                </a:cubicBezTo>
                <a:cubicBezTo>
                  <a:pt x="3030" y="16254"/>
                  <a:pt x="3111" y="15980"/>
                  <a:pt x="3196" y="15712"/>
                </a:cubicBezTo>
                <a:cubicBezTo>
                  <a:pt x="3284" y="15446"/>
                  <a:pt x="3351" y="15229"/>
                  <a:pt x="3408" y="15057"/>
                </a:cubicBezTo>
                <a:lnTo>
                  <a:pt x="770" y="14393"/>
                </a:lnTo>
                <a:cubicBezTo>
                  <a:pt x="545" y="14342"/>
                  <a:pt x="361" y="14224"/>
                  <a:pt x="217" y="14034"/>
                </a:cubicBezTo>
                <a:cubicBezTo>
                  <a:pt x="73" y="13854"/>
                  <a:pt x="0" y="13650"/>
                  <a:pt x="0" y="13436"/>
                </a:cubicBezTo>
                <a:cubicBezTo>
                  <a:pt x="0" y="13136"/>
                  <a:pt x="104" y="12885"/>
                  <a:pt x="310" y="12679"/>
                </a:cubicBezTo>
                <a:lnTo>
                  <a:pt x="2245" y="10798"/>
                </a:lnTo>
                <a:lnTo>
                  <a:pt x="310" y="8920"/>
                </a:lnTo>
                <a:cubicBezTo>
                  <a:pt x="104" y="8714"/>
                  <a:pt x="0" y="8460"/>
                  <a:pt x="0" y="8160"/>
                </a:cubicBezTo>
                <a:cubicBezTo>
                  <a:pt x="0" y="7937"/>
                  <a:pt x="76" y="7734"/>
                  <a:pt x="225" y="7556"/>
                </a:cubicBezTo>
                <a:cubicBezTo>
                  <a:pt x="372" y="7373"/>
                  <a:pt x="556" y="7257"/>
                  <a:pt x="770" y="7203"/>
                </a:cubicBezTo>
                <a:lnTo>
                  <a:pt x="3408" y="6540"/>
                </a:lnTo>
                <a:cubicBezTo>
                  <a:pt x="3351" y="6381"/>
                  <a:pt x="3284" y="6161"/>
                  <a:pt x="3196" y="5893"/>
                </a:cubicBezTo>
                <a:cubicBezTo>
                  <a:pt x="3111" y="5622"/>
                  <a:pt x="3030" y="5345"/>
                  <a:pt x="2948" y="5068"/>
                </a:cubicBezTo>
                <a:cubicBezTo>
                  <a:pt x="2866" y="4786"/>
                  <a:pt x="2795" y="4518"/>
                  <a:pt x="2730" y="4264"/>
                </a:cubicBezTo>
                <a:cubicBezTo>
                  <a:pt x="2668" y="4007"/>
                  <a:pt x="2637" y="3795"/>
                  <a:pt x="2637" y="3634"/>
                </a:cubicBezTo>
                <a:cubicBezTo>
                  <a:pt x="2637" y="3354"/>
                  <a:pt x="2733" y="3117"/>
                  <a:pt x="2928" y="2925"/>
                </a:cubicBezTo>
                <a:cubicBezTo>
                  <a:pt x="3120" y="2730"/>
                  <a:pt x="3351" y="2634"/>
                  <a:pt x="3623" y="2634"/>
                </a:cubicBezTo>
                <a:cubicBezTo>
                  <a:pt x="3786" y="2634"/>
                  <a:pt x="3995" y="2665"/>
                  <a:pt x="4258" y="2730"/>
                </a:cubicBezTo>
                <a:cubicBezTo>
                  <a:pt x="4521" y="2792"/>
                  <a:pt x="4792" y="2866"/>
                  <a:pt x="5068" y="2950"/>
                </a:cubicBezTo>
                <a:cubicBezTo>
                  <a:pt x="5348" y="3038"/>
                  <a:pt x="5622" y="3120"/>
                  <a:pt x="5887" y="3205"/>
                </a:cubicBezTo>
                <a:cubicBezTo>
                  <a:pt x="6153" y="3284"/>
                  <a:pt x="6367" y="3349"/>
                  <a:pt x="6528" y="3405"/>
                </a:cubicBezTo>
                <a:lnTo>
                  <a:pt x="7192" y="782"/>
                </a:lnTo>
                <a:cubicBezTo>
                  <a:pt x="7246" y="556"/>
                  <a:pt x="7367" y="369"/>
                  <a:pt x="7556" y="220"/>
                </a:cubicBezTo>
                <a:cubicBezTo>
                  <a:pt x="7748" y="70"/>
                  <a:pt x="7949" y="0"/>
                  <a:pt x="8166" y="0"/>
                </a:cubicBezTo>
                <a:cubicBezTo>
                  <a:pt x="8480" y="0"/>
                  <a:pt x="8720" y="101"/>
                  <a:pt x="8881" y="307"/>
                </a:cubicBezTo>
                <a:lnTo>
                  <a:pt x="10801" y="2242"/>
                </a:lnTo>
                <a:lnTo>
                  <a:pt x="12682" y="307"/>
                </a:lnTo>
                <a:cubicBezTo>
                  <a:pt x="12888" y="101"/>
                  <a:pt x="13128" y="0"/>
                  <a:pt x="13399" y="0"/>
                </a:cubicBezTo>
                <a:cubicBezTo>
                  <a:pt x="13642" y="0"/>
                  <a:pt x="13854" y="67"/>
                  <a:pt x="14040" y="208"/>
                </a:cubicBezTo>
                <a:cubicBezTo>
                  <a:pt x="14223" y="347"/>
                  <a:pt x="14345" y="539"/>
                  <a:pt x="14399" y="782"/>
                </a:cubicBezTo>
                <a:lnTo>
                  <a:pt x="15059" y="3405"/>
                </a:lnTo>
                <a:cubicBezTo>
                  <a:pt x="15223" y="3349"/>
                  <a:pt x="15438" y="3284"/>
                  <a:pt x="15709" y="3205"/>
                </a:cubicBezTo>
                <a:cubicBezTo>
                  <a:pt x="15980" y="3120"/>
                  <a:pt x="16251" y="3038"/>
                  <a:pt x="16525" y="2950"/>
                </a:cubicBezTo>
                <a:cubicBezTo>
                  <a:pt x="16802" y="2866"/>
                  <a:pt x="17070" y="2792"/>
                  <a:pt x="17333" y="2730"/>
                </a:cubicBezTo>
                <a:cubicBezTo>
                  <a:pt x="17592" y="2665"/>
                  <a:pt x="17804" y="2634"/>
                  <a:pt x="17968" y="2634"/>
                </a:cubicBezTo>
                <a:cubicBezTo>
                  <a:pt x="18228" y="2634"/>
                  <a:pt x="18459" y="2730"/>
                  <a:pt x="18663" y="2925"/>
                </a:cubicBezTo>
                <a:cubicBezTo>
                  <a:pt x="18866" y="3117"/>
                  <a:pt x="18968" y="3354"/>
                  <a:pt x="18968" y="3634"/>
                </a:cubicBezTo>
                <a:cubicBezTo>
                  <a:pt x="18968" y="3795"/>
                  <a:pt x="18937" y="4007"/>
                  <a:pt x="18874" y="4264"/>
                </a:cubicBezTo>
                <a:cubicBezTo>
                  <a:pt x="18809" y="4518"/>
                  <a:pt x="18736" y="4786"/>
                  <a:pt x="18649" y="5068"/>
                </a:cubicBezTo>
                <a:cubicBezTo>
                  <a:pt x="18564" y="5345"/>
                  <a:pt x="18479" y="5619"/>
                  <a:pt x="18400" y="5884"/>
                </a:cubicBezTo>
                <a:cubicBezTo>
                  <a:pt x="18318" y="6150"/>
                  <a:pt x="18250" y="6370"/>
                  <a:pt x="18197" y="6540"/>
                </a:cubicBezTo>
                <a:lnTo>
                  <a:pt x="20820" y="7203"/>
                </a:lnTo>
                <a:cubicBezTo>
                  <a:pt x="21046" y="7257"/>
                  <a:pt x="21230" y="7378"/>
                  <a:pt x="21374" y="7559"/>
                </a:cubicBezTo>
                <a:cubicBezTo>
                  <a:pt x="21518" y="7748"/>
                  <a:pt x="21588" y="7946"/>
                  <a:pt x="21588" y="8161"/>
                </a:cubicBezTo>
                <a:cubicBezTo>
                  <a:pt x="21588" y="8460"/>
                  <a:pt x="21489" y="8714"/>
                  <a:pt x="21292" y="8920"/>
                </a:cubicBezTo>
                <a:lnTo>
                  <a:pt x="19332" y="10798"/>
                </a:lnTo>
                <a:lnTo>
                  <a:pt x="21292" y="126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4" name="AutoShape 66"/>
          <p:cNvSpPr>
            <a:spLocks/>
          </p:cNvSpPr>
          <p:nvPr/>
        </p:nvSpPr>
        <p:spPr bwMode="auto">
          <a:xfrm>
            <a:off x="5158703" y="4497442"/>
            <a:ext cx="247618" cy="24206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5" name="AutoShape 67"/>
          <p:cNvSpPr>
            <a:spLocks/>
          </p:cNvSpPr>
          <p:nvPr/>
        </p:nvSpPr>
        <p:spPr bwMode="auto">
          <a:xfrm>
            <a:off x="5775368" y="4497442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662" y="0"/>
                </a:moveTo>
                <a:cubicBezTo>
                  <a:pt x="18198" y="0"/>
                  <a:pt x="18703" y="117"/>
                  <a:pt x="19175" y="343"/>
                </a:cubicBezTo>
                <a:cubicBezTo>
                  <a:pt x="19651" y="575"/>
                  <a:pt x="20064" y="887"/>
                  <a:pt x="20422" y="1280"/>
                </a:cubicBezTo>
                <a:cubicBezTo>
                  <a:pt x="20780" y="1674"/>
                  <a:pt x="21066" y="2132"/>
                  <a:pt x="21279" y="2652"/>
                </a:cubicBezTo>
                <a:cubicBezTo>
                  <a:pt x="21493" y="3169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72"/>
                  <a:pt x="21493" y="18430"/>
                  <a:pt x="21279" y="18947"/>
                </a:cubicBezTo>
                <a:cubicBezTo>
                  <a:pt x="21066" y="19467"/>
                  <a:pt x="20780" y="19925"/>
                  <a:pt x="20422" y="20319"/>
                </a:cubicBezTo>
                <a:cubicBezTo>
                  <a:pt x="20064" y="20712"/>
                  <a:pt x="19651" y="21024"/>
                  <a:pt x="19183" y="21256"/>
                </a:cubicBezTo>
                <a:cubicBezTo>
                  <a:pt x="18714" y="21485"/>
                  <a:pt x="18209" y="21599"/>
                  <a:pt x="17662" y="21599"/>
                </a:cubicBezTo>
                <a:lnTo>
                  <a:pt x="3924" y="21599"/>
                </a:lnTo>
                <a:cubicBezTo>
                  <a:pt x="3387" y="21599"/>
                  <a:pt x="2883" y="21485"/>
                  <a:pt x="2410" y="21256"/>
                </a:cubicBezTo>
                <a:cubicBezTo>
                  <a:pt x="1935" y="21024"/>
                  <a:pt x="1521" y="20712"/>
                  <a:pt x="1163" y="20319"/>
                </a:cubicBezTo>
                <a:cubicBezTo>
                  <a:pt x="806" y="19925"/>
                  <a:pt x="523" y="19467"/>
                  <a:pt x="312" y="18947"/>
                </a:cubicBezTo>
                <a:cubicBezTo>
                  <a:pt x="104" y="18430"/>
                  <a:pt x="0" y="17872"/>
                  <a:pt x="0" y="17282"/>
                </a:cubicBezTo>
                <a:lnTo>
                  <a:pt x="0" y="4317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3" y="1280"/>
                </a:cubicBezTo>
                <a:cubicBezTo>
                  <a:pt x="1521" y="887"/>
                  <a:pt x="1935" y="575"/>
                  <a:pt x="2410" y="343"/>
                </a:cubicBezTo>
                <a:cubicBezTo>
                  <a:pt x="2883" y="117"/>
                  <a:pt x="3387" y="0"/>
                  <a:pt x="3924" y="0"/>
                </a:cubicBezTo>
                <a:lnTo>
                  <a:pt x="17662" y="0"/>
                </a:lnTo>
                <a:close/>
                <a:moveTo>
                  <a:pt x="17662" y="2713"/>
                </a:moveTo>
                <a:lnTo>
                  <a:pt x="3924" y="2713"/>
                </a:lnTo>
                <a:cubicBezTo>
                  <a:pt x="3523" y="2713"/>
                  <a:pt x="3179" y="2872"/>
                  <a:pt x="2896" y="3186"/>
                </a:cubicBezTo>
                <a:cubicBezTo>
                  <a:pt x="2608" y="3501"/>
                  <a:pt x="2466" y="3877"/>
                  <a:pt x="2466" y="4317"/>
                </a:cubicBezTo>
                <a:lnTo>
                  <a:pt x="2466" y="17282"/>
                </a:lnTo>
                <a:cubicBezTo>
                  <a:pt x="2466" y="17723"/>
                  <a:pt x="2608" y="18099"/>
                  <a:pt x="2896" y="18413"/>
                </a:cubicBezTo>
                <a:cubicBezTo>
                  <a:pt x="3179" y="18727"/>
                  <a:pt x="3523" y="18886"/>
                  <a:pt x="3924" y="18886"/>
                </a:cubicBezTo>
                <a:lnTo>
                  <a:pt x="17662" y="18886"/>
                </a:lnTo>
                <a:cubicBezTo>
                  <a:pt x="18062" y="18886"/>
                  <a:pt x="18407" y="18727"/>
                  <a:pt x="18698" y="18413"/>
                </a:cubicBezTo>
                <a:cubicBezTo>
                  <a:pt x="18989" y="18101"/>
                  <a:pt x="19133" y="17723"/>
                  <a:pt x="19133" y="17282"/>
                </a:cubicBezTo>
                <a:lnTo>
                  <a:pt x="19133" y="4317"/>
                </a:lnTo>
                <a:cubicBezTo>
                  <a:pt x="19133" y="3877"/>
                  <a:pt x="18989" y="3501"/>
                  <a:pt x="18698" y="3186"/>
                </a:cubicBezTo>
                <a:cubicBezTo>
                  <a:pt x="18407" y="2872"/>
                  <a:pt x="18062" y="2713"/>
                  <a:pt x="17662" y="271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6" name="AutoShape 68"/>
          <p:cNvSpPr>
            <a:spLocks/>
          </p:cNvSpPr>
          <p:nvPr/>
        </p:nvSpPr>
        <p:spPr bwMode="auto">
          <a:xfrm>
            <a:off x="6252352" y="4491096"/>
            <a:ext cx="300793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29" y="10667"/>
                  <a:pt x="20776" y="11686"/>
                </a:cubicBezTo>
                <a:cubicBezTo>
                  <a:pt x="21324" y="12708"/>
                  <a:pt x="21599" y="13846"/>
                  <a:pt x="21599" y="15107"/>
                </a:cubicBezTo>
                <a:cubicBezTo>
                  <a:pt x="21599" y="16005"/>
                  <a:pt x="21458" y="16846"/>
                  <a:pt x="21172" y="17629"/>
                </a:cubicBezTo>
                <a:cubicBezTo>
                  <a:pt x="20889" y="18409"/>
                  <a:pt x="20503" y="19097"/>
                  <a:pt x="20008" y="19691"/>
                </a:cubicBezTo>
                <a:cubicBezTo>
                  <a:pt x="19512" y="20281"/>
                  <a:pt x="18940" y="20747"/>
                  <a:pt x="18290" y="21090"/>
                </a:cubicBezTo>
                <a:cubicBezTo>
                  <a:pt x="17640" y="21427"/>
                  <a:pt x="16939" y="21599"/>
                  <a:pt x="16187" y="21599"/>
                </a:cubicBezTo>
                <a:lnTo>
                  <a:pt x="4490" y="21599"/>
                </a:lnTo>
                <a:cubicBezTo>
                  <a:pt x="3878" y="21599"/>
                  <a:pt x="3297" y="21458"/>
                  <a:pt x="2750" y="21176"/>
                </a:cubicBezTo>
                <a:cubicBezTo>
                  <a:pt x="2203" y="20900"/>
                  <a:pt x="1723" y="20511"/>
                  <a:pt x="1312" y="20022"/>
                </a:cubicBezTo>
                <a:cubicBezTo>
                  <a:pt x="904" y="19527"/>
                  <a:pt x="583" y="18954"/>
                  <a:pt x="350" y="18294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8" y="14957"/>
                  <a:pt x="268" y="14381"/>
                </a:cubicBezTo>
                <a:cubicBezTo>
                  <a:pt x="448" y="13809"/>
                  <a:pt x="696" y="13287"/>
                  <a:pt x="1010" y="12818"/>
                </a:cubicBezTo>
                <a:cubicBezTo>
                  <a:pt x="1324" y="12351"/>
                  <a:pt x="1694" y="11954"/>
                  <a:pt x="2119" y="11632"/>
                </a:cubicBezTo>
                <a:cubicBezTo>
                  <a:pt x="2544" y="11312"/>
                  <a:pt x="3004" y="11079"/>
                  <a:pt x="3504" y="10929"/>
                </a:cubicBezTo>
                <a:cubicBezTo>
                  <a:pt x="3249" y="10552"/>
                  <a:pt x="3055" y="10140"/>
                  <a:pt x="2916" y="9688"/>
                </a:cubicBezTo>
                <a:cubicBezTo>
                  <a:pt x="2779" y="9239"/>
                  <a:pt x="2712" y="8758"/>
                  <a:pt x="2712" y="8240"/>
                </a:cubicBezTo>
                <a:cubicBezTo>
                  <a:pt x="2712" y="7635"/>
                  <a:pt x="2805" y="7071"/>
                  <a:pt x="2992" y="6547"/>
                </a:cubicBezTo>
                <a:cubicBezTo>
                  <a:pt x="3180" y="6023"/>
                  <a:pt x="3434" y="5568"/>
                  <a:pt x="3756" y="5182"/>
                </a:cubicBezTo>
                <a:cubicBezTo>
                  <a:pt x="4077" y="4796"/>
                  <a:pt x="4456" y="4488"/>
                  <a:pt x="4893" y="4264"/>
                </a:cubicBezTo>
                <a:cubicBezTo>
                  <a:pt x="5330" y="4039"/>
                  <a:pt x="5800" y="3927"/>
                  <a:pt x="6307" y="3927"/>
                </a:cubicBezTo>
                <a:cubicBezTo>
                  <a:pt x="7171" y="3927"/>
                  <a:pt x="7922" y="4258"/>
                  <a:pt x="8558" y="4920"/>
                </a:cubicBezTo>
                <a:cubicBezTo>
                  <a:pt x="8697" y="4223"/>
                  <a:pt x="8932" y="3573"/>
                  <a:pt x="9264" y="2971"/>
                </a:cubicBezTo>
                <a:cubicBezTo>
                  <a:pt x="9597" y="2369"/>
                  <a:pt x="9993" y="1848"/>
                  <a:pt x="10449" y="1404"/>
                </a:cubicBezTo>
                <a:cubicBezTo>
                  <a:pt x="10905" y="964"/>
                  <a:pt x="11412" y="621"/>
                  <a:pt x="11976" y="374"/>
                </a:cubicBezTo>
                <a:cubicBezTo>
                  <a:pt x="12540" y="123"/>
                  <a:pt x="13142" y="0"/>
                  <a:pt x="13785" y="0"/>
                </a:cubicBezTo>
                <a:cubicBezTo>
                  <a:pt x="14520" y="0"/>
                  <a:pt x="15218" y="169"/>
                  <a:pt x="15876" y="509"/>
                </a:cubicBezTo>
                <a:cubicBezTo>
                  <a:pt x="16536" y="852"/>
                  <a:pt x="17109" y="1312"/>
                  <a:pt x="17594" y="1894"/>
                </a:cubicBezTo>
                <a:cubicBezTo>
                  <a:pt x="18081" y="2476"/>
                  <a:pt x="18465" y="3167"/>
                  <a:pt x="18748" y="3956"/>
                </a:cubicBezTo>
                <a:cubicBezTo>
                  <a:pt x="19032" y="4744"/>
                  <a:pt x="19173" y="5580"/>
                  <a:pt x="19173" y="6463"/>
                </a:cubicBezTo>
                <a:cubicBezTo>
                  <a:pt x="19173" y="6987"/>
                  <a:pt x="19125" y="7491"/>
                  <a:pt x="19024" y="7972"/>
                </a:cubicBezTo>
                <a:cubicBezTo>
                  <a:pt x="18924" y="8453"/>
                  <a:pt x="18784" y="8914"/>
                  <a:pt x="18612" y="934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7" name="AutoShape 69"/>
          <p:cNvSpPr>
            <a:spLocks/>
          </p:cNvSpPr>
          <p:nvPr/>
        </p:nvSpPr>
        <p:spPr bwMode="auto">
          <a:xfrm>
            <a:off x="953964" y="2642691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8" name="AutoShape 70"/>
          <p:cNvSpPr>
            <a:spLocks/>
          </p:cNvSpPr>
          <p:nvPr/>
        </p:nvSpPr>
        <p:spPr bwMode="auto">
          <a:xfrm>
            <a:off x="4480561" y="3510809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9" name="AutoShape 71"/>
          <p:cNvSpPr>
            <a:spLocks/>
          </p:cNvSpPr>
          <p:nvPr/>
        </p:nvSpPr>
        <p:spPr bwMode="auto">
          <a:xfrm>
            <a:off x="2134910" y="2642693"/>
            <a:ext cx="273808" cy="241269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0" name="AutoShape 72"/>
          <p:cNvSpPr>
            <a:spLocks/>
          </p:cNvSpPr>
          <p:nvPr/>
        </p:nvSpPr>
        <p:spPr bwMode="auto">
          <a:xfrm>
            <a:off x="2744431" y="2642693"/>
            <a:ext cx="27380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1529" y="0"/>
                  <a:pt x="12259" y="67"/>
                  <a:pt x="12986" y="200"/>
                </a:cubicBezTo>
                <a:cubicBezTo>
                  <a:pt x="13711" y="330"/>
                  <a:pt x="14426" y="533"/>
                  <a:pt x="15132" y="810"/>
                </a:cubicBezTo>
                <a:cubicBezTo>
                  <a:pt x="15928" y="1129"/>
                  <a:pt x="16716" y="1547"/>
                  <a:pt x="17497" y="2069"/>
                </a:cubicBezTo>
                <a:cubicBezTo>
                  <a:pt x="18279" y="2591"/>
                  <a:pt x="18973" y="3218"/>
                  <a:pt x="19583" y="3949"/>
                </a:cubicBezTo>
                <a:cubicBezTo>
                  <a:pt x="20190" y="4678"/>
                  <a:pt x="20679" y="5505"/>
                  <a:pt x="21046" y="6431"/>
                </a:cubicBezTo>
                <a:cubicBezTo>
                  <a:pt x="21414" y="7351"/>
                  <a:pt x="21599" y="8367"/>
                  <a:pt x="21599" y="9477"/>
                </a:cubicBezTo>
                <a:cubicBezTo>
                  <a:pt x="21599" y="10584"/>
                  <a:pt x="21414" y="11597"/>
                  <a:pt x="21046" y="12518"/>
                </a:cubicBezTo>
                <a:cubicBezTo>
                  <a:pt x="20679" y="13435"/>
                  <a:pt x="20190" y="14260"/>
                  <a:pt x="19583" y="14991"/>
                </a:cubicBezTo>
                <a:cubicBezTo>
                  <a:pt x="18973" y="15722"/>
                  <a:pt x="18281" y="16351"/>
                  <a:pt x="17502" y="16891"/>
                </a:cubicBezTo>
                <a:cubicBezTo>
                  <a:pt x="16725" y="17424"/>
                  <a:pt x="15935" y="17842"/>
                  <a:pt x="15132" y="18139"/>
                </a:cubicBezTo>
                <a:cubicBezTo>
                  <a:pt x="14426" y="18418"/>
                  <a:pt x="13713" y="18621"/>
                  <a:pt x="12991" y="18748"/>
                </a:cubicBezTo>
                <a:cubicBezTo>
                  <a:pt x="12270" y="18875"/>
                  <a:pt x="11536" y="18935"/>
                  <a:pt x="10792" y="18935"/>
                </a:cubicBezTo>
                <a:cubicBezTo>
                  <a:pt x="10103" y="18935"/>
                  <a:pt x="9427" y="18884"/>
                  <a:pt x="8766" y="18776"/>
                </a:cubicBezTo>
                <a:cubicBezTo>
                  <a:pt x="8074" y="19423"/>
                  <a:pt x="7340" y="19962"/>
                  <a:pt x="6563" y="20383"/>
                </a:cubicBezTo>
                <a:cubicBezTo>
                  <a:pt x="5784" y="20803"/>
                  <a:pt x="4977" y="21137"/>
                  <a:pt x="4135" y="21371"/>
                </a:cubicBezTo>
                <a:cubicBezTo>
                  <a:pt x="3932" y="21405"/>
                  <a:pt x="3723" y="21453"/>
                  <a:pt x="3511" y="21509"/>
                </a:cubicBezTo>
                <a:cubicBezTo>
                  <a:pt x="3297" y="21568"/>
                  <a:pt x="3094" y="21599"/>
                  <a:pt x="2906" y="21599"/>
                </a:cubicBezTo>
                <a:cubicBezTo>
                  <a:pt x="2788" y="21599"/>
                  <a:pt x="2685" y="21546"/>
                  <a:pt x="2598" y="21444"/>
                </a:cubicBezTo>
                <a:cubicBezTo>
                  <a:pt x="2511" y="21340"/>
                  <a:pt x="2468" y="21216"/>
                  <a:pt x="2468" y="21072"/>
                </a:cubicBezTo>
                <a:cubicBezTo>
                  <a:pt x="2468" y="20964"/>
                  <a:pt x="2499" y="20865"/>
                  <a:pt x="2562" y="20784"/>
                </a:cubicBezTo>
                <a:cubicBezTo>
                  <a:pt x="2628" y="20693"/>
                  <a:pt x="2689" y="20617"/>
                  <a:pt x="2748" y="20546"/>
                </a:cubicBezTo>
                <a:cubicBezTo>
                  <a:pt x="2984" y="20247"/>
                  <a:pt x="3181" y="19976"/>
                  <a:pt x="3346" y="19728"/>
                </a:cubicBezTo>
                <a:cubicBezTo>
                  <a:pt x="3511" y="19479"/>
                  <a:pt x="3652" y="19220"/>
                  <a:pt x="3770" y="18949"/>
                </a:cubicBezTo>
                <a:cubicBezTo>
                  <a:pt x="3885" y="18680"/>
                  <a:pt x="3979" y="18390"/>
                  <a:pt x="4050" y="18079"/>
                </a:cubicBezTo>
                <a:cubicBezTo>
                  <a:pt x="4123" y="17766"/>
                  <a:pt x="4189" y="17407"/>
                  <a:pt x="4247" y="17004"/>
                </a:cubicBezTo>
                <a:cubicBezTo>
                  <a:pt x="3661" y="16617"/>
                  <a:pt x="3115" y="16162"/>
                  <a:pt x="2609" y="15643"/>
                </a:cubicBezTo>
                <a:cubicBezTo>
                  <a:pt x="2101" y="15129"/>
                  <a:pt x="1652" y="14553"/>
                  <a:pt x="1256" y="13915"/>
                </a:cubicBezTo>
                <a:cubicBezTo>
                  <a:pt x="863" y="13280"/>
                  <a:pt x="555" y="12588"/>
                  <a:pt x="334" y="11843"/>
                </a:cubicBezTo>
                <a:cubicBezTo>
                  <a:pt x="110" y="11095"/>
                  <a:pt x="0" y="10307"/>
                  <a:pt x="0" y="9477"/>
                </a:cubicBezTo>
                <a:cubicBezTo>
                  <a:pt x="0" y="8367"/>
                  <a:pt x="185" y="7351"/>
                  <a:pt x="553" y="6431"/>
                </a:cubicBezTo>
                <a:cubicBezTo>
                  <a:pt x="920" y="5505"/>
                  <a:pt x="1409" y="4678"/>
                  <a:pt x="2016" y="3949"/>
                </a:cubicBezTo>
                <a:cubicBezTo>
                  <a:pt x="2626" y="3218"/>
                  <a:pt x="3318" y="2588"/>
                  <a:pt x="4097" y="2063"/>
                </a:cubicBezTo>
                <a:cubicBezTo>
                  <a:pt x="4874" y="1535"/>
                  <a:pt x="5660" y="1120"/>
                  <a:pt x="6457" y="810"/>
                </a:cubicBezTo>
                <a:cubicBezTo>
                  <a:pt x="7161" y="533"/>
                  <a:pt x="7879" y="330"/>
                  <a:pt x="8601" y="200"/>
                </a:cubicBezTo>
                <a:cubicBezTo>
                  <a:pt x="9326" y="67"/>
                  <a:pt x="10058" y="0"/>
                  <a:pt x="10792" y="0"/>
                </a:cubicBezTo>
                <a:moveTo>
                  <a:pt x="14264" y="2746"/>
                </a:moveTo>
                <a:cubicBezTo>
                  <a:pt x="13122" y="2357"/>
                  <a:pt x="11964" y="2165"/>
                  <a:pt x="10792" y="2165"/>
                </a:cubicBezTo>
                <a:cubicBezTo>
                  <a:pt x="9606" y="2165"/>
                  <a:pt x="8453" y="2357"/>
                  <a:pt x="7335" y="2746"/>
                </a:cubicBezTo>
                <a:cubicBezTo>
                  <a:pt x="6704" y="2972"/>
                  <a:pt x="6062" y="3280"/>
                  <a:pt x="5408" y="3678"/>
                </a:cubicBezTo>
                <a:cubicBezTo>
                  <a:pt x="4753" y="4076"/>
                  <a:pt x="4160" y="4562"/>
                  <a:pt x="3624" y="5132"/>
                </a:cubicBezTo>
                <a:cubicBezTo>
                  <a:pt x="3085" y="5702"/>
                  <a:pt x="2647" y="6346"/>
                  <a:pt x="2311" y="7063"/>
                </a:cubicBezTo>
                <a:cubicBezTo>
                  <a:pt x="1972" y="7780"/>
                  <a:pt x="1805" y="8582"/>
                  <a:pt x="1805" y="9477"/>
                </a:cubicBezTo>
                <a:cubicBezTo>
                  <a:pt x="1805" y="10124"/>
                  <a:pt x="1894" y="10725"/>
                  <a:pt x="2080" y="11275"/>
                </a:cubicBezTo>
                <a:cubicBezTo>
                  <a:pt x="2264" y="11823"/>
                  <a:pt x="2508" y="12334"/>
                  <a:pt x="2817" y="12806"/>
                </a:cubicBezTo>
                <a:cubicBezTo>
                  <a:pt x="3125" y="13280"/>
                  <a:pt x="3478" y="13712"/>
                  <a:pt x="3876" y="14099"/>
                </a:cubicBezTo>
                <a:cubicBezTo>
                  <a:pt x="4273" y="14485"/>
                  <a:pt x="4692" y="14821"/>
                  <a:pt x="5128" y="15112"/>
                </a:cubicBezTo>
                <a:cubicBezTo>
                  <a:pt x="5330" y="15239"/>
                  <a:pt x="5521" y="15363"/>
                  <a:pt x="5702" y="15485"/>
                </a:cubicBezTo>
                <a:cubicBezTo>
                  <a:pt x="5881" y="15606"/>
                  <a:pt x="6067" y="15733"/>
                  <a:pt x="6253" y="15869"/>
                </a:cubicBezTo>
                <a:cubicBezTo>
                  <a:pt x="6177" y="16292"/>
                  <a:pt x="6114" y="16716"/>
                  <a:pt x="6057" y="17139"/>
                </a:cubicBezTo>
                <a:cubicBezTo>
                  <a:pt x="6001" y="17563"/>
                  <a:pt x="5928" y="17986"/>
                  <a:pt x="5836" y="18410"/>
                </a:cubicBezTo>
                <a:cubicBezTo>
                  <a:pt x="6279" y="18147"/>
                  <a:pt x="6697" y="17859"/>
                  <a:pt x="7093" y="17537"/>
                </a:cubicBezTo>
                <a:cubicBezTo>
                  <a:pt x="7488" y="17218"/>
                  <a:pt x="7884" y="16874"/>
                  <a:pt x="8281" y="16504"/>
                </a:cubicBezTo>
                <a:cubicBezTo>
                  <a:pt x="8693" y="16575"/>
                  <a:pt x="9110" y="16639"/>
                  <a:pt x="9526" y="16690"/>
                </a:cubicBezTo>
                <a:cubicBezTo>
                  <a:pt x="9943" y="16747"/>
                  <a:pt x="10366" y="16775"/>
                  <a:pt x="10792" y="16775"/>
                </a:cubicBezTo>
                <a:cubicBezTo>
                  <a:pt x="11964" y="16775"/>
                  <a:pt x="13122" y="16580"/>
                  <a:pt x="14264" y="16193"/>
                </a:cubicBezTo>
                <a:cubicBezTo>
                  <a:pt x="14894" y="15971"/>
                  <a:pt x="15537" y="15660"/>
                  <a:pt x="16191" y="15270"/>
                </a:cubicBezTo>
                <a:cubicBezTo>
                  <a:pt x="16843" y="14875"/>
                  <a:pt x="17439" y="14392"/>
                  <a:pt x="17978" y="13822"/>
                </a:cubicBezTo>
                <a:cubicBezTo>
                  <a:pt x="18514" y="13252"/>
                  <a:pt x="18952" y="12602"/>
                  <a:pt x="19288" y="11882"/>
                </a:cubicBezTo>
                <a:cubicBezTo>
                  <a:pt x="19627" y="11160"/>
                  <a:pt x="19797" y="10358"/>
                  <a:pt x="19797" y="9477"/>
                </a:cubicBezTo>
                <a:cubicBezTo>
                  <a:pt x="19797" y="8590"/>
                  <a:pt x="19627" y="7792"/>
                  <a:pt x="19288" y="7069"/>
                </a:cubicBezTo>
                <a:cubicBezTo>
                  <a:pt x="18952" y="6349"/>
                  <a:pt x="18514" y="5702"/>
                  <a:pt x="17978" y="5129"/>
                </a:cubicBezTo>
                <a:cubicBezTo>
                  <a:pt x="17439" y="4559"/>
                  <a:pt x="16843" y="4073"/>
                  <a:pt x="16191" y="3675"/>
                </a:cubicBezTo>
                <a:cubicBezTo>
                  <a:pt x="15537" y="3280"/>
                  <a:pt x="14895" y="2972"/>
                  <a:pt x="14264" y="274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1" name="AutoShape 73"/>
          <p:cNvSpPr>
            <a:spLocks/>
          </p:cNvSpPr>
          <p:nvPr/>
        </p:nvSpPr>
        <p:spPr bwMode="auto">
          <a:xfrm>
            <a:off x="9547569" y="2644280"/>
            <a:ext cx="247618" cy="241269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1"/>
                  <a:pt x="17302" y="9747"/>
                  <a:pt x="16843" y="10684"/>
                </a:cubicBezTo>
                <a:cubicBezTo>
                  <a:pt x="16386" y="11620"/>
                  <a:pt x="15760" y="12436"/>
                  <a:pt x="14969" y="13127"/>
                </a:cubicBezTo>
                <a:cubicBezTo>
                  <a:pt x="14176" y="13821"/>
                  <a:pt x="13249" y="14371"/>
                  <a:pt x="12185" y="14775"/>
                </a:cubicBezTo>
                <a:cubicBezTo>
                  <a:pt x="11121" y="15181"/>
                  <a:pt x="9982" y="15384"/>
                  <a:pt x="8765" y="15384"/>
                </a:cubicBezTo>
                <a:cubicBezTo>
                  <a:pt x="8487" y="15384"/>
                  <a:pt x="8212" y="15370"/>
                  <a:pt x="7936" y="15342"/>
                </a:cubicBezTo>
                <a:cubicBezTo>
                  <a:pt x="7663" y="15316"/>
                  <a:pt x="7395" y="15283"/>
                  <a:pt x="7131" y="15249"/>
                </a:cubicBezTo>
                <a:cubicBezTo>
                  <a:pt x="6027" y="16264"/>
                  <a:pt x="4766" y="16967"/>
                  <a:pt x="3346" y="17339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2" y="17509"/>
                  <a:pt x="2398" y="17545"/>
                </a:cubicBezTo>
                <a:cubicBezTo>
                  <a:pt x="2308" y="17562"/>
                  <a:pt x="2228" y="17534"/>
                  <a:pt x="2155" y="17455"/>
                </a:cubicBezTo>
                <a:cubicBezTo>
                  <a:pt x="2085" y="17379"/>
                  <a:pt x="2033" y="17297"/>
                  <a:pt x="2005" y="17207"/>
                </a:cubicBezTo>
                <a:lnTo>
                  <a:pt x="2005" y="17181"/>
                </a:lnTo>
                <a:cubicBezTo>
                  <a:pt x="1974" y="17071"/>
                  <a:pt x="1986" y="16984"/>
                  <a:pt x="2038" y="16916"/>
                </a:cubicBezTo>
                <a:cubicBezTo>
                  <a:pt x="2090" y="16851"/>
                  <a:pt x="2158" y="16769"/>
                  <a:pt x="2240" y="16679"/>
                </a:cubicBezTo>
                <a:cubicBezTo>
                  <a:pt x="2377" y="16518"/>
                  <a:pt x="2506" y="16355"/>
                  <a:pt x="2629" y="16188"/>
                </a:cubicBezTo>
                <a:cubicBezTo>
                  <a:pt x="2753" y="16022"/>
                  <a:pt x="2864" y="15830"/>
                  <a:pt x="2963" y="15621"/>
                </a:cubicBezTo>
                <a:cubicBezTo>
                  <a:pt x="3059" y="15410"/>
                  <a:pt x="3151" y="15159"/>
                  <a:pt x="3238" y="14871"/>
                </a:cubicBezTo>
                <a:cubicBezTo>
                  <a:pt x="3325" y="14580"/>
                  <a:pt x="3398" y="14225"/>
                  <a:pt x="3457" y="13801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0" y="10106"/>
                  <a:pt x="0" y="8952"/>
                  <a:pt x="0" y="7696"/>
                </a:cubicBezTo>
                <a:cubicBezTo>
                  <a:pt x="0" y="6627"/>
                  <a:pt x="230" y="5625"/>
                  <a:pt x="691" y="4694"/>
                </a:cubicBezTo>
                <a:cubicBezTo>
                  <a:pt x="1153" y="3763"/>
                  <a:pt x="1781" y="2948"/>
                  <a:pt x="2574" y="2257"/>
                </a:cubicBezTo>
                <a:cubicBezTo>
                  <a:pt x="3365" y="1565"/>
                  <a:pt x="4290" y="1012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2"/>
                  <a:pt x="14176" y="1565"/>
                  <a:pt x="14969" y="2257"/>
                </a:cubicBezTo>
                <a:cubicBezTo>
                  <a:pt x="15760" y="2948"/>
                  <a:pt x="16386" y="3763"/>
                  <a:pt x="16843" y="4694"/>
                </a:cubicBezTo>
                <a:cubicBezTo>
                  <a:pt x="17302" y="5625"/>
                  <a:pt x="17530" y="6627"/>
                  <a:pt x="17530" y="7696"/>
                </a:cubicBezTo>
                <a:moveTo>
                  <a:pt x="21599" y="11736"/>
                </a:moveTo>
                <a:cubicBezTo>
                  <a:pt x="21599" y="12986"/>
                  <a:pt x="21286" y="14146"/>
                  <a:pt x="20665" y="15204"/>
                </a:cubicBezTo>
                <a:cubicBezTo>
                  <a:pt x="20039" y="16261"/>
                  <a:pt x="19199" y="17139"/>
                  <a:pt x="18140" y="17841"/>
                </a:cubicBezTo>
                <a:cubicBezTo>
                  <a:pt x="18201" y="18265"/>
                  <a:pt x="18271" y="18620"/>
                  <a:pt x="18354" y="18908"/>
                </a:cubicBezTo>
                <a:cubicBezTo>
                  <a:pt x="18436" y="19199"/>
                  <a:pt x="18533" y="19444"/>
                  <a:pt x="18641" y="19661"/>
                </a:cubicBezTo>
                <a:cubicBezTo>
                  <a:pt x="18752" y="19870"/>
                  <a:pt x="18862" y="20059"/>
                  <a:pt x="18980" y="20226"/>
                </a:cubicBezTo>
                <a:cubicBezTo>
                  <a:pt x="19095" y="20392"/>
                  <a:pt x="19222" y="20556"/>
                  <a:pt x="19356" y="20719"/>
                </a:cubicBezTo>
                <a:cubicBezTo>
                  <a:pt x="19432" y="20809"/>
                  <a:pt x="19498" y="20891"/>
                  <a:pt x="19554" y="20968"/>
                </a:cubicBezTo>
                <a:cubicBezTo>
                  <a:pt x="19611" y="21047"/>
                  <a:pt x="19622" y="21128"/>
                  <a:pt x="19592" y="21219"/>
                </a:cubicBezTo>
                <a:lnTo>
                  <a:pt x="19592" y="21247"/>
                </a:lnTo>
                <a:cubicBezTo>
                  <a:pt x="19578" y="21351"/>
                  <a:pt x="19533" y="21439"/>
                  <a:pt x="19453" y="21509"/>
                </a:cubicBezTo>
                <a:cubicBezTo>
                  <a:pt x="19373" y="21577"/>
                  <a:pt x="19291" y="21599"/>
                  <a:pt x="19199" y="21583"/>
                </a:cubicBezTo>
                <a:cubicBezTo>
                  <a:pt x="19027" y="21549"/>
                  <a:pt x="18862" y="21512"/>
                  <a:pt x="18709" y="21481"/>
                </a:cubicBezTo>
                <a:cubicBezTo>
                  <a:pt x="18556" y="21450"/>
                  <a:pt x="18403" y="21419"/>
                  <a:pt x="18253" y="21379"/>
                </a:cubicBezTo>
                <a:cubicBezTo>
                  <a:pt x="17530" y="21199"/>
                  <a:pt x="16854" y="20931"/>
                  <a:pt x="16224" y="20570"/>
                </a:cubicBezTo>
                <a:cubicBezTo>
                  <a:pt x="15593" y="20211"/>
                  <a:pt x="15007" y="19783"/>
                  <a:pt x="14468" y="19286"/>
                </a:cubicBezTo>
                <a:cubicBezTo>
                  <a:pt x="14204" y="19323"/>
                  <a:pt x="13936" y="19354"/>
                  <a:pt x="13660" y="19382"/>
                </a:cubicBezTo>
                <a:cubicBezTo>
                  <a:pt x="13387" y="19407"/>
                  <a:pt x="13112" y="19424"/>
                  <a:pt x="12832" y="19424"/>
                </a:cubicBezTo>
                <a:cubicBezTo>
                  <a:pt x="11773" y="19424"/>
                  <a:pt x="10777" y="19263"/>
                  <a:pt x="9847" y="18950"/>
                </a:cubicBezTo>
                <a:cubicBezTo>
                  <a:pt x="8915" y="18634"/>
                  <a:pt x="8070" y="18211"/>
                  <a:pt x="7312" y="17678"/>
                </a:cubicBezTo>
                <a:cubicBezTo>
                  <a:pt x="7357" y="17644"/>
                  <a:pt x="7407" y="17607"/>
                  <a:pt x="7463" y="17571"/>
                </a:cubicBezTo>
                <a:cubicBezTo>
                  <a:pt x="7520" y="17537"/>
                  <a:pt x="7571" y="17500"/>
                  <a:pt x="7616" y="17463"/>
                </a:cubicBezTo>
                <a:cubicBezTo>
                  <a:pt x="8000" y="17517"/>
                  <a:pt x="8381" y="17545"/>
                  <a:pt x="8765" y="17545"/>
                </a:cubicBezTo>
                <a:cubicBezTo>
                  <a:pt x="10245" y="17545"/>
                  <a:pt x="11632" y="17291"/>
                  <a:pt x="12921" y="16781"/>
                </a:cubicBezTo>
                <a:cubicBezTo>
                  <a:pt x="14214" y="16270"/>
                  <a:pt x="15334" y="15576"/>
                  <a:pt x="16280" y="14690"/>
                </a:cubicBezTo>
                <a:cubicBezTo>
                  <a:pt x="17229" y="13801"/>
                  <a:pt x="17972" y="12757"/>
                  <a:pt x="18516" y="11558"/>
                </a:cubicBezTo>
                <a:cubicBezTo>
                  <a:pt x="19062" y="10365"/>
                  <a:pt x="19335" y="9075"/>
                  <a:pt x="19335" y="7696"/>
                </a:cubicBezTo>
                <a:cubicBezTo>
                  <a:pt x="19335" y="7326"/>
                  <a:pt x="19312" y="6954"/>
                  <a:pt x="19267" y="6564"/>
                </a:cubicBezTo>
                <a:cubicBezTo>
                  <a:pt x="19987" y="7267"/>
                  <a:pt x="20557" y="8054"/>
                  <a:pt x="20973" y="8926"/>
                </a:cubicBezTo>
                <a:cubicBezTo>
                  <a:pt x="21392" y="9801"/>
                  <a:pt x="21599" y="10737"/>
                  <a:pt x="21599" y="1173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2" name="AutoShape 74"/>
          <p:cNvSpPr>
            <a:spLocks/>
          </p:cNvSpPr>
          <p:nvPr/>
        </p:nvSpPr>
        <p:spPr bwMode="auto">
          <a:xfrm>
            <a:off x="10140429" y="2644280"/>
            <a:ext cx="248411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0"/>
                  <a:pt x="10556" y="155"/>
                </a:cubicBezTo>
                <a:cubicBezTo>
                  <a:pt x="11151" y="259"/>
                  <a:pt x="11733" y="417"/>
                  <a:pt x="12302" y="632"/>
                </a:cubicBezTo>
                <a:cubicBezTo>
                  <a:pt x="12950" y="897"/>
                  <a:pt x="13587" y="1239"/>
                  <a:pt x="14218" y="1663"/>
                </a:cubicBezTo>
                <a:cubicBezTo>
                  <a:pt x="14849" y="2086"/>
                  <a:pt x="15412" y="2597"/>
                  <a:pt x="15904" y="3199"/>
                </a:cubicBezTo>
                <a:cubicBezTo>
                  <a:pt x="16395" y="3797"/>
                  <a:pt x="16791" y="4475"/>
                  <a:pt x="17087" y="5229"/>
                </a:cubicBezTo>
                <a:cubicBezTo>
                  <a:pt x="17382" y="5988"/>
                  <a:pt x="17530" y="6813"/>
                  <a:pt x="17530" y="7702"/>
                </a:cubicBezTo>
                <a:cubicBezTo>
                  <a:pt x="17530" y="8586"/>
                  <a:pt x="17382" y="9407"/>
                  <a:pt x="17087" y="10161"/>
                </a:cubicBezTo>
                <a:cubicBezTo>
                  <a:pt x="16791" y="10921"/>
                  <a:pt x="16395" y="11596"/>
                  <a:pt x="15904" y="12186"/>
                </a:cubicBezTo>
                <a:cubicBezTo>
                  <a:pt x="15412" y="12776"/>
                  <a:pt x="14849" y="13287"/>
                  <a:pt x="14218" y="13719"/>
                </a:cubicBezTo>
                <a:cubicBezTo>
                  <a:pt x="13587" y="14151"/>
                  <a:pt x="12950" y="14498"/>
                  <a:pt x="12302" y="14758"/>
                </a:cubicBezTo>
                <a:cubicBezTo>
                  <a:pt x="11147" y="15184"/>
                  <a:pt x="9967" y="15396"/>
                  <a:pt x="8765" y="15396"/>
                </a:cubicBezTo>
                <a:cubicBezTo>
                  <a:pt x="8487" y="15396"/>
                  <a:pt x="8214" y="15382"/>
                  <a:pt x="7948" y="15354"/>
                </a:cubicBezTo>
                <a:cubicBezTo>
                  <a:pt x="7682" y="15328"/>
                  <a:pt x="7409" y="15297"/>
                  <a:pt x="7131" y="15258"/>
                </a:cubicBezTo>
                <a:cubicBezTo>
                  <a:pt x="6006" y="16294"/>
                  <a:pt x="4742" y="16994"/>
                  <a:pt x="3346" y="17353"/>
                </a:cubicBezTo>
                <a:cubicBezTo>
                  <a:pt x="3196" y="17392"/>
                  <a:pt x="3033" y="17435"/>
                  <a:pt x="2862" y="17483"/>
                </a:cubicBezTo>
                <a:cubicBezTo>
                  <a:pt x="2687" y="17534"/>
                  <a:pt x="2520" y="17559"/>
                  <a:pt x="2353" y="17559"/>
                </a:cubicBezTo>
                <a:cubicBezTo>
                  <a:pt x="2264" y="17559"/>
                  <a:pt x="2181" y="17514"/>
                  <a:pt x="2111" y="17432"/>
                </a:cubicBezTo>
                <a:cubicBezTo>
                  <a:pt x="2040" y="17342"/>
                  <a:pt x="2005" y="17237"/>
                  <a:pt x="2005" y="17110"/>
                </a:cubicBezTo>
                <a:cubicBezTo>
                  <a:pt x="2005" y="17022"/>
                  <a:pt x="2033" y="16943"/>
                  <a:pt x="2090" y="16873"/>
                </a:cubicBezTo>
                <a:cubicBezTo>
                  <a:pt x="2146" y="16808"/>
                  <a:pt x="2196" y="16746"/>
                  <a:pt x="2240" y="16692"/>
                </a:cubicBezTo>
                <a:cubicBezTo>
                  <a:pt x="2624" y="16235"/>
                  <a:pt x="2897" y="15803"/>
                  <a:pt x="3059" y="15396"/>
                </a:cubicBezTo>
                <a:cubicBezTo>
                  <a:pt x="3219" y="14987"/>
                  <a:pt x="3354" y="14464"/>
                  <a:pt x="3457" y="13812"/>
                </a:cubicBezTo>
                <a:cubicBezTo>
                  <a:pt x="2984" y="13499"/>
                  <a:pt x="2539" y="13129"/>
                  <a:pt x="2123" y="12705"/>
                </a:cubicBezTo>
                <a:cubicBezTo>
                  <a:pt x="1706" y="12279"/>
                  <a:pt x="1341" y="11810"/>
                  <a:pt x="1023" y="11299"/>
                </a:cubicBezTo>
                <a:cubicBezTo>
                  <a:pt x="710" y="10785"/>
                  <a:pt x="458" y="10229"/>
                  <a:pt x="275" y="9622"/>
                </a:cubicBezTo>
                <a:cubicBezTo>
                  <a:pt x="91" y="9021"/>
                  <a:pt x="0" y="8382"/>
                  <a:pt x="0" y="7702"/>
                </a:cubicBezTo>
                <a:cubicBezTo>
                  <a:pt x="0" y="6821"/>
                  <a:pt x="150" y="5999"/>
                  <a:pt x="449" y="5237"/>
                </a:cubicBezTo>
                <a:cubicBezTo>
                  <a:pt x="750" y="4478"/>
                  <a:pt x="1150" y="3797"/>
                  <a:pt x="1649" y="3199"/>
                </a:cubicBezTo>
                <a:cubicBezTo>
                  <a:pt x="2148" y="2597"/>
                  <a:pt x="2716" y="2086"/>
                  <a:pt x="3346" y="1663"/>
                </a:cubicBezTo>
                <a:cubicBezTo>
                  <a:pt x="3977" y="1239"/>
                  <a:pt x="4615" y="897"/>
                  <a:pt x="5260" y="632"/>
                </a:cubicBezTo>
                <a:cubicBezTo>
                  <a:pt x="5832" y="409"/>
                  <a:pt x="6411" y="248"/>
                  <a:pt x="7002" y="149"/>
                </a:cubicBezTo>
                <a:cubicBezTo>
                  <a:pt x="7590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8" y="2160"/>
                  <a:pt x="7774" y="2202"/>
                  <a:pt x="7277" y="2281"/>
                </a:cubicBezTo>
                <a:cubicBezTo>
                  <a:pt x="6783" y="2366"/>
                  <a:pt x="6286" y="2510"/>
                  <a:pt x="5790" y="2719"/>
                </a:cubicBezTo>
                <a:cubicBezTo>
                  <a:pt x="5347" y="2877"/>
                  <a:pt x="4886" y="3111"/>
                  <a:pt x="4410" y="3419"/>
                </a:cubicBezTo>
                <a:cubicBezTo>
                  <a:pt x="3933" y="3727"/>
                  <a:pt x="3502" y="4085"/>
                  <a:pt x="3113" y="4500"/>
                </a:cubicBezTo>
                <a:cubicBezTo>
                  <a:pt x="2727" y="4915"/>
                  <a:pt x="2412" y="5390"/>
                  <a:pt x="2167" y="5926"/>
                </a:cubicBezTo>
                <a:cubicBezTo>
                  <a:pt x="1925" y="6463"/>
                  <a:pt x="1802" y="7056"/>
                  <a:pt x="1802" y="7702"/>
                </a:cubicBezTo>
                <a:cubicBezTo>
                  <a:pt x="1802" y="8355"/>
                  <a:pt x="1915" y="8925"/>
                  <a:pt x="2146" y="9422"/>
                </a:cubicBezTo>
                <a:cubicBezTo>
                  <a:pt x="2374" y="9919"/>
                  <a:pt x="2666" y="10362"/>
                  <a:pt x="3017" y="10758"/>
                </a:cubicBezTo>
                <a:cubicBezTo>
                  <a:pt x="3372" y="11156"/>
                  <a:pt x="3763" y="11509"/>
                  <a:pt x="4196" y="11811"/>
                </a:cubicBezTo>
                <a:cubicBezTo>
                  <a:pt x="4629" y="12121"/>
                  <a:pt x="5051" y="12406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4" y="13609"/>
                </a:cubicBezTo>
                <a:cubicBezTo>
                  <a:pt x="6183" y="13395"/>
                  <a:pt x="6406" y="13189"/>
                  <a:pt x="6625" y="12988"/>
                </a:cubicBezTo>
                <a:cubicBezTo>
                  <a:pt x="6978" y="13042"/>
                  <a:pt x="7334" y="13098"/>
                  <a:pt x="7694" y="13152"/>
                </a:cubicBezTo>
                <a:cubicBezTo>
                  <a:pt x="8056" y="13208"/>
                  <a:pt x="8412" y="13231"/>
                  <a:pt x="8765" y="13231"/>
                </a:cubicBezTo>
                <a:cubicBezTo>
                  <a:pt x="9779" y="13231"/>
                  <a:pt x="10770" y="13048"/>
                  <a:pt x="11740" y="12678"/>
                </a:cubicBezTo>
                <a:cubicBezTo>
                  <a:pt x="12196" y="12517"/>
                  <a:pt x="12665" y="12280"/>
                  <a:pt x="13138" y="11978"/>
                </a:cubicBezTo>
                <a:cubicBezTo>
                  <a:pt x="13609" y="11670"/>
                  <a:pt x="14039" y="11306"/>
                  <a:pt x="14421" y="10879"/>
                </a:cubicBezTo>
                <a:cubicBezTo>
                  <a:pt x="14804" y="10459"/>
                  <a:pt x="15120" y="9981"/>
                  <a:pt x="15369" y="9453"/>
                </a:cubicBezTo>
                <a:cubicBezTo>
                  <a:pt x="15616" y="8928"/>
                  <a:pt x="15739" y="8344"/>
                  <a:pt x="15739" y="7703"/>
                </a:cubicBezTo>
                <a:cubicBezTo>
                  <a:pt x="15739" y="7056"/>
                  <a:pt x="15616" y="6463"/>
                  <a:pt x="15369" y="5927"/>
                </a:cubicBezTo>
                <a:cubicBezTo>
                  <a:pt x="15120" y="5390"/>
                  <a:pt x="14804" y="4916"/>
                  <a:pt x="14421" y="4501"/>
                </a:cubicBezTo>
                <a:cubicBezTo>
                  <a:pt x="14039" y="4086"/>
                  <a:pt x="13611" y="3727"/>
                  <a:pt x="13143" y="3419"/>
                </a:cubicBezTo>
                <a:cubicBezTo>
                  <a:pt x="12674" y="3112"/>
                  <a:pt x="12206" y="2877"/>
                  <a:pt x="11740" y="2719"/>
                </a:cubicBezTo>
                <a:cubicBezTo>
                  <a:pt x="11267" y="2510"/>
                  <a:pt x="10779" y="2366"/>
                  <a:pt x="10281" y="2281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599" y="11746"/>
                </a:moveTo>
                <a:cubicBezTo>
                  <a:pt x="21599" y="12429"/>
                  <a:pt x="21505" y="13075"/>
                  <a:pt x="21322" y="13671"/>
                </a:cubicBezTo>
                <a:cubicBezTo>
                  <a:pt x="21138" y="14273"/>
                  <a:pt x="20889" y="14829"/>
                  <a:pt x="20573" y="15340"/>
                </a:cubicBezTo>
                <a:cubicBezTo>
                  <a:pt x="20258" y="15854"/>
                  <a:pt x="19891" y="16323"/>
                  <a:pt x="19474" y="16746"/>
                </a:cubicBezTo>
                <a:cubicBezTo>
                  <a:pt x="19057" y="17172"/>
                  <a:pt x="18613" y="17542"/>
                  <a:pt x="18140" y="17856"/>
                </a:cubicBezTo>
                <a:cubicBezTo>
                  <a:pt x="18245" y="18505"/>
                  <a:pt x="18377" y="19030"/>
                  <a:pt x="18540" y="19440"/>
                </a:cubicBezTo>
                <a:cubicBezTo>
                  <a:pt x="18702" y="19841"/>
                  <a:pt x="18973" y="20275"/>
                  <a:pt x="19356" y="20736"/>
                </a:cubicBezTo>
                <a:cubicBezTo>
                  <a:pt x="19401" y="20789"/>
                  <a:pt x="19453" y="20857"/>
                  <a:pt x="19509" y="20930"/>
                </a:cubicBezTo>
                <a:cubicBezTo>
                  <a:pt x="19566" y="21007"/>
                  <a:pt x="19592" y="21091"/>
                  <a:pt x="19592" y="21182"/>
                </a:cubicBezTo>
                <a:cubicBezTo>
                  <a:pt x="19592" y="21326"/>
                  <a:pt x="19554" y="21430"/>
                  <a:pt x="19474" y="21498"/>
                </a:cubicBezTo>
                <a:cubicBezTo>
                  <a:pt x="19396" y="21568"/>
                  <a:pt x="19305" y="21599"/>
                  <a:pt x="19199" y="21599"/>
                </a:cubicBezTo>
                <a:cubicBezTo>
                  <a:pt x="19048" y="21599"/>
                  <a:pt x="18888" y="21571"/>
                  <a:pt x="18714" y="21526"/>
                </a:cubicBezTo>
                <a:cubicBezTo>
                  <a:pt x="18542" y="21472"/>
                  <a:pt x="18387" y="21433"/>
                  <a:pt x="18253" y="21396"/>
                </a:cubicBezTo>
                <a:cubicBezTo>
                  <a:pt x="16854" y="21026"/>
                  <a:pt x="15593" y="20329"/>
                  <a:pt x="14468" y="19301"/>
                </a:cubicBezTo>
                <a:cubicBezTo>
                  <a:pt x="14190" y="19338"/>
                  <a:pt x="13917" y="19369"/>
                  <a:pt x="13651" y="19394"/>
                </a:cubicBezTo>
                <a:cubicBezTo>
                  <a:pt x="13383" y="19423"/>
                  <a:pt x="13112" y="19439"/>
                  <a:pt x="12832" y="19439"/>
                </a:cubicBezTo>
                <a:cubicBezTo>
                  <a:pt x="11865" y="19439"/>
                  <a:pt x="10909" y="19293"/>
                  <a:pt x="9972" y="19002"/>
                </a:cubicBezTo>
                <a:cubicBezTo>
                  <a:pt x="9031" y="18717"/>
                  <a:pt x="8146" y="18279"/>
                  <a:pt x="7312" y="17692"/>
                </a:cubicBezTo>
                <a:lnTo>
                  <a:pt x="7616" y="17474"/>
                </a:lnTo>
                <a:cubicBezTo>
                  <a:pt x="8000" y="17531"/>
                  <a:pt x="8381" y="17559"/>
                  <a:pt x="8765" y="17559"/>
                </a:cubicBezTo>
                <a:cubicBezTo>
                  <a:pt x="10245" y="17559"/>
                  <a:pt x="11676" y="17279"/>
                  <a:pt x="13058" y="16720"/>
                </a:cubicBezTo>
                <a:cubicBezTo>
                  <a:pt x="13891" y="16387"/>
                  <a:pt x="14684" y="15935"/>
                  <a:pt x="15435" y="15374"/>
                </a:cubicBezTo>
                <a:cubicBezTo>
                  <a:pt x="16186" y="14812"/>
                  <a:pt x="16852" y="14148"/>
                  <a:pt x="17431" y="13380"/>
                </a:cubicBezTo>
                <a:cubicBezTo>
                  <a:pt x="18008" y="12618"/>
                  <a:pt x="18469" y="11759"/>
                  <a:pt x="18815" y="10814"/>
                </a:cubicBezTo>
                <a:cubicBezTo>
                  <a:pt x="19161" y="9865"/>
                  <a:pt x="19335" y="8831"/>
                  <a:pt x="19335" y="7702"/>
                </a:cubicBezTo>
                <a:cubicBezTo>
                  <a:pt x="19335" y="7332"/>
                  <a:pt x="19312" y="6957"/>
                  <a:pt x="19267" y="6567"/>
                </a:cubicBezTo>
                <a:cubicBezTo>
                  <a:pt x="19943" y="7216"/>
                  <a:pt x="20500" y="7979"/>
                  <a:pt x="20940" y="8854"/>
                </a:cubicBezTo>
                <a:cubicBezTo>
                  <a:pt x="21378" y="9727"/>
                  <a:pt x="21599" y="10692"/>
                  <a:pt x="21599" y="1174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3" name="AutoShape 75"/>
          <p:cNvSpPr>
            <a:spLocks/>
          </p:cNvSpPr>
          <p:nvPr/>
        </p:nvSpPr>
        <p:spPr bwMode="auto">
          <a:xfrm>
            <a:off x="10711056" y="2644280"/>
            <a:ext cx="329364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5" y="0"/>
                </a:moveTo>
                <a:cubicBezTo>
                  <a:pt x="20300" y="0"/>
                  <a:pt x="20721" y="211"/>
                  <a:pt x="21073" y="631"/>
                </a:cubicBezTo>
                <a:cubicBezTo>
                  <a:pt x="21423" y="1054"/>
                  <a:pt x="21599" y="1565"/>
                  <a:pt x="21599" y="2165"/>
                </a:cubicBezTo>
                <a:lnTo>
                  <a:pt x="21599" y="19432"/>
                </a:lnTo>
                <a:cubicBezTo>
                  <a:pt x="21599" y="20022"/>
                  <a:pt x="21423" y="20533"/>
                  <a:pt x="21073" y="20956"/>
                </a:cubicBezTo>
                <a:cubicBezTo>
                  <a:pt x="20721" y="21385"/>
                  <a:pt x="20300" y="21599"/>
                  <a:pt x="19805" y="21599"/>
                </a:cubicBezTo>
                <a:lnTo>
                  <a:pt x="1804" y="21599"/>
                </a:lnTo>
                <a:cubicBezTo>
                  <a:pt x="1312" y="21599"/>
                  <a:pt x="888" y="21388"/>
                  <a:pt x="533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4"/>
                  <a:pt x="176" y="1066"/>
                  <a:pt x="526" y="637"/>
                </a:cubicBezTo>
                <a:cubicBezTo>
                  <a:pt x="878" y="211"/>
                  <a:pt x="1304" y="0"/>
                  <a:pt x="1804" y="0"/>
                </a:cubicBezTo>
                <a:lnTo>
                  <a:pt x="19805" y="0"/>
                </a:lnTo>
                <a:close/>
                <a:moveTo>
                  <a:pt x="19805" y="2165"/>
                </a:moveTo>
                <a:lnTo>
                  <a:pt x="1804" y="2165"/>
                </a:lnTo>
                <a:lnTo>
                  <a:pt x="1804" y="5930"/>
                </a:lnTo>
                <a:lnTo>
                  <a:pt x="19805" y="5930"/>
                </a:lnTo>
                <a:lnTo>
                  <a:pt x="19805" y="2165"/>
                </a:lnTo>
                <a:close/>
                <a:moveTo>
                  <a:pt x="19805" y="11347"/>
                </a:moveTo>
                <a:lnTo>
                  <a:pt x="1804" y="11347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11347"/>
                </a:lnTo>
                <a:close/>
                <a:moveTo>
                  <a:pt x="6646" y="18083"/>
                </a:moveTo>
                <a:lnTo>
                  <a:pt x="3047" y="18083"/>
                </a:lnTo>
                <a:lnTo>
                  <a:pt x="3047" y="16465"/>
                </a:lnTo>
                <a:lnTo>
                  <a:pt x="6646" y="16465"/>
                </a:lnTo>
                <a:lnTo>
                  <a:pt x="6646" y="18083"/>
                </a:lnTo>
                <a:close/>
                <a:moveTo>
                  <a:pt x="13149" y="18083"/>
                </a:moveTo>
                <a:lnTo>
                  <a:pt x="7922" y="18083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4" name="AutoShape 76"/>
          <p:cNvSpPr>
            <a:spLocks/>
          </p:cNvSpPr>
          <p:nvPr/>
        </p:nvSpPr>
        <p:spPr bwMode="auto">
          <a:xfrm>
            <a:off x="11297562" y="2167297"/>
            <a:ext cx="300793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2292" y="0"/>
                  <a:pt x="13696" y="342"/>
                  <a:pt x="15004" y="1019"/>
                </a:cubicBezTo>
                <a:cubicBezTo>
                  <a:pt x="16315" y="1698"/>
                  <a:pt x="17460" y="2628"/>
                  <a:pt x="18441" y="3806"/>
                </a:cubicBezTo>
                <a:cubicBezTo>
                  <a:pt x="19420" y="4981"/>
                  <a:pt x="20193" y="6354"/>
                  <a:pt x="20755" y="7923"/>
                </a:cubicBezTo>
                <a:cubicBezTo>
                  <a:pt x="21319" y="9498"/>
                  <a:pt x="21599" y="11174"/>
                  <a:pt x="21599" y="12956"/>
                </a:cubicBezTo>
                <a:cubicBezTo>
                  <a:pt x="21599" y="13673"/>
                  <a:pt x="21544" y="14402"/>
                  <a:pt x="21434" y="15147"/>
                </a:cubicBezTo>
                <a:cubicBezTo>
                  <a:pt x="21321" y="15893"/>
                  <a:pt x="21160" y="16624"/>
                  <a:pt x="20952" y="17338"/>
                </a:cubicBezTo>
                <a:cubicBezTo>
                  <a:pt x="20740" y="18058"/>
                  <a:pt x="20476" y="18743"/>
                  <a:pt x="20162" y="19403"/>
                </a:cubicBezTo>
                <a:cubicBezTo>
                  <a:pt x="19850" y="20056"/>
                  <a:pt x="19497" y="20655"/>
                  <a:pt x="19106" y="21199"/>
                </a:cubicBezTo>
                <a:cubicBezTo>
                  <a:pt x="18931" y="21467"/>
                  <a:pt x="18703" y="21599"/>
                  <a:pt x="18429" y="21599"/>
                </a:cubicBezTo>
                <a:lnTo>
                  <a:pt x="3170" y="21599"/>
                </a:lnTo>
                <a:cubicBezTo>
                  <a:pt x="2887" y="21599"/>
                  <a:pt x="2661" y="21467"/>
                  <a:pt x="2493" y="21199"/>
                </a:cubicBezTo>
                <a:cubicBezTo>
                  <a:pt x="2088" y="20655"/>
                  <a:pt x="1730" y="20056"/>
                  <a:pt x="1425" y="19403"/>
                </a:cubicBezTo>
                <a:cubicBezTo>
                  <a:pt x="1118" y="18743"/>
                  <a:pt x="859" y="18058"/>
                  <a:pt x="650" y="17338"/>
                </a:cubicBezTo>
                <a:cubicBezTo>
                  <a:pt x="439" y="16624"/>
                  <a:pt x="278" y="15893"/>
                  <a:pt x="165" y="15147"/>
                </a:cubicBezTo>
                <a:cubicBezTo>
                  <a:pt x="55" y="14402"/>
                  <a:pt x="0" y="13673"/>
                  <a:pt x="0" y="12956"/>
                </a:cubicBezTo>
                <a:cubicBezTo>
                  <a:pt x="0" y="11162"/>
                  <a:pt x="280" y="9487"/>
                  <a:pt x="844" y="7917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8"/>
                  <a:pt x="5284" y="1698"/>
                  <a:pt x="6595" y="1019"/>
                </a:cubicBezTo>
                <a:cubicBezTo>
                  <a:pt x="7903" y="342"/>
                  <a:pt x="9304" y="0"/>
                  <a:pt x="10800" y="0"/>
                </a:cubicBezTo>
                <a:moveTo>
                  <a:pt x="3148" y="14571"/>
                </a:moveTo>
                <a:cubicBezTo>
                  <a:pt x="3523" y="14571"/>
                  <a:pt x="3842" y="14413"/>
                  <a:pt x="4101" y="14099"/>
                </a:cubicBezTo>
                <a:cubicBezTo>
                  <a:pt x="4360" y="13791"/>
                  <a:pt x="4492" y="13408"/>
                  <a:pt x="4492" y="12956"/>
                </a:cubicBezTo>
                <a:cubicBezTo>
                  <a:pt x="4492" y="12507"/>
                  <a:pt x="4360" y="12127"/>
                  <a:pt x="4096" y="11822"/>
                </a:cubicBezTo>
                <a:cubicBezTo>
                  <a:pt x="3832" y="11511"/>
                  <a:pt x="3516" y="11358"/>
                  <a:pt x="3148" y="11358"/>
                </a:cubicBezTo>
                <a:cubicBezTo>
                  <a:pt x="2772" y="11358"/>
                  <a:pt x="2455" y="11511"/>
                  <a:pt x="2200" y="11822"/>
                </a:cubicBezTo>
                <a:cubicBezTo>
                  <a:pt x="1943" y="12127"/>
                  <a:pt x="1814" y="12507"/>
                  <a:pt x="1814" y="12956"/>
                </a:cubicBezTo>
                <a:cubicBezTo>
                  <a:pt x="1814" y="13408"/>
                  <a:pt x="1943" y="13791"/>
                  <a:pt x="2200" y="14099"/>
                </a:cubicBezTo>
                <a:cubicBezTo>
                  <a:pt x="2455" y="14413"/>
                  <a:pt x="2772" y="14571"/>
                  <a:pt x="3148" y="14571"/>
                </a:cubicBezTo>
                <a:moveTo>
                  <a:pt x="5388" y="8105"/>
                </a:moveTo>
                <a:cubicBezTo>
                  <a:pt x="5762" y="8105"/>
                  <a:pt x="6086" y="7943"/>
                  <a:pt x="6352" y="7621"/>
                </a:cubicBezTo>
                <a:cubicBezTo>
                  <a:pt x="6621" y="7301"/>
                  <a:pt x="6756" y="6915"/>
                  <a:pt x="6756" y="6466"/>
                </a:cubicBezTo>
                <a:cubicBezTo>
                  <a:pt x="6756" y="6014"/>
                  <a:pt x="6621" y="5634"/>
                  <a:pt x="6352" y="5326"/>
                </a:cubicBezTo>
                <a:cubicBezTo>
                  <a:pt x="6086" y="5021"/>
                  <a:pt x="5762" y="4865"/>
                  <a:pt x="5388" y="4865"/>
                </a:cubicBezTo>
                <a:cubicBezTo>
                  <a:pt x="5028" y="4865"/>
                  <a:pt x="4713" y="5021"/>
                  <a:pt x="4447" y="5326"/>
                </a:cubicBezTo>
                <a:cubicBezTo>
                  <a:pt x="4178" y="5634"/>
                  <a:pt x="4043" y="6014"/>
                  <a:pt x="4043" y="6466"/>
                </a:cubicBezTo>
                <a:cubicBezTo>
                  <a:pt x="4043" y="6915"/>
                  <a:pt x="4178" y="7301"/>
                  <a:pt x="4447" y="7621"/>
                </a:cubicBezTo>
                <a:cubicBezTo>
                  <a:pt x="4713" y="7943"/>
                  <a:pt x="5028" y="8105"/>
                  <a:pt x="5388" y="8105"/>
                </a:cubicBezTo>
                <a:moveTo>
                  <a:pt x="11995" y="15052"/>
                </a:moveTo>
                <a:cubicBezTo>
                  <a:pt x="12026" y="14923"/>
                  <a:pt x="12084" y="14672"/>
                  <a:pt x="12172" y="14292"/>
                </a:cubicBezTo>
                <a:cubicBezTo>
                  <a:pt x="12261" y="13918"/>
                  <a:pt x="12364" y="13477"/>
                  <a:pt x="12482" y="12977"/>
                </a:cubicBezTo>
                <a:cubicBezTo>
                  <a:pt x="12599" y="12475"/>
                  <a:pt x="12727" y="11954"/>
                  <a:pt x="12861" y="11404"/>
                </a:cubicBezTo>
                <a:cubicBezTo>
                  <a:pt x="12996" y="10860"/>
                  <a:pt x="13113" y="10351"/>
                  <a:pt x="13212" y="9881"/>
                </a:cubicBezTo>
                <a:cubicBezTo>
                  <a:pt x="13312" y="9415"/>
                  <a:pt x="13399" y="9009"/>
                  <a:pt x="13471" y="8669"/>
                </a:cubicBezTo>
                <a:cubicBezTo>
                  <a:pt x="13543" y="8329"/>
                  <a:pt x="13579" y="8131"/>
                  <a:pt x="13579" y="8076"/>
                </a:cubicBezTo>
                <a:cubicBezTo>
                  <a:pt x="13579" y="7869"/>
                  <a:pt x="13512" y="7681"/>
                  <a:pt x="13379" y="7526"/>
                </a:cubicBezTo>
                <a:cubicBezTo>
                  <a:pt x="13245" y="7371"/>
                  <a:pt x="13089" y="7293"/>
                  <a:pt x="12914" y="7293"/>
                </a:cubicBezTo>
                <a:cubicBezTo>
                  <a:pt x="12760" y="7293"/>
                  <a:pt x="12624" y="7345"/>
                  <a:pt x="12506" y="7457"/>
                </a:cubicBezTo>
                <a:cubicBezTo>
                  <a:pt x="12386" y="7566"/>
                  <a:pt x="12304" y="7710"/>
                  <a:pt x="12259" y="7886"/>
                </a:cubicBezTo>
                <a:lnTo>
                  <a:pt x="10706" y="14598"/>
                </a:lnTo>
                <a:cubicBezTo>
                  <a:pt x="10408" y="14618"/>
                  <a:pt x="10125" y="14695"/>
                  <a:pt x="9856" y="14839"/>
                </a:cubicBezTo>
                <a:cubicBezTo>
                  <a:pt x="9590" y="14983"/>
                  <a:pt x="9357" y="15173"/>
                  <a:pt x="9163" y="15418"/>
                </a:cubicBezTo>
                <a:cubicBezTo>
                  <a:pt x="8966" y="15663"/>
                  <a:pt x="8812" y="15945"/>
                  <a:pt x="8702" y="16265"/>
                </a:cubicBezTo>
                <a:cubicBezTo>
                  <a:pt x="8591" y="16587"/>
                  <a:pt x="8536" y="16927"/>
                  <a:pt x="8536" y="17284"/>
                </a:cubicBezTo>
                <a:cubicBezTo>
                  <a:pt x="8536" y="18038"/>
                  <a:pt x="8755" y="18677"/>
                  <a:pt x="9196" y="19198"/>
                </a:cubicBezTo>
                <a:cubicBezTo>
                  <a:pt x="9638" y="19725"/>
                  <a:pt x="10171" y="19987"/>
                  <a:pt x="10799" y="19987"/>
                </a:cubicBezTo>
                <a:cubicBezTo>
                  <a:pt x="11428" y="19987"/>
                  <a:pt x="11961" y="19725"/>
                  <a:pt x="12403" y="19198"/>
                </a:cubicBezTo>
                <a:cubicBezTo>
                  <a:pt x="12842" y="18677"/>
                  <a:pt x="13063" y="18038"/>
                  <a:pt x="13063" y="17284"/>
                </a:cubicBezTo>
                <a:cubicBezTo>
                  <a:pt x="13063" y="16835"/>
                  <a:pt x="12962" y="16417"/>
                  <a:pt x="12763" y="16031"/>
                </a:cubicBezTo>
                <a:cubicBezTo>
                  <a:pt x="12564" y="15645"/>
                  <a:pt x="12307" y="15320"/>
                  <a:pt x="11995" y="15052"/>
                </a:cubicBezTo>
                <a:moveTo>
                  <a:pt x="10800" y="2176"/>
                </a:moveTo>
                <a:cubicBezTo>
                  <a:pt x="10425" y="2176"/>
                  <a:pt x="10106" y="2335"/>
                  <a:pt x="9847" y="2646"/>
                </a:cubicBezTo>
                <a:cubicBezTo>
                  <a:pt x="9585" y="2960"/>
                  <a:pt x="9456" y="3343"/>
                  <a:pt x="9456" y="3792"/>
                </a:cubicBezTo>
                <a:cubicBezTo>
                  <a:pt x="9456" y="4241"/>
                  <a:pt x="9585" y="4621"/>
                  <a:pt x="9847" y="4926"/>
                </a:cubicBezTo>
                <a:cubicBezTo>
                  <a:pt x="10106" y="5237"/>
                  <a:pt x="10425" y="5390"/>
                  <a:pt x="10800" y="5390"/>
                </a:cubicBezTo>
                <a:cubicBezTo>
                  <a:pt x="11174" y="5390"/>
                  <a:pt x="11493" y="5237"/>
                  <a:pt x="11752" y="4926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2" y="2646"/>
                </a:cubicBezTo>
                <a:cubicBezTo>
                  <a:pt x="11493" y="2335"/>
                  <a:pt x="11174" y="2176"/>
                  <a:pt x="10800" y="2176"/>
                </a:cubicBezTo>
                <a:moveTo>
                  <a:pt x="14844" y="6466"/>
                </a:moveTo>
                <a:cubicBezTo>
                  <a:pt x="14844" y="6916"/>
                  <a:pt x="14978" y="7299"/>
                  <a:pt x="15247" y="7609"/>
                </a:cubicBezTo>
                <a:cubicBezTo>
                  <a:pt x="15513" y="7920"/>
                  <a:pt x="15835" y="8076"/>
                  <a:pt x="16212" y="8076"/>
                </a:cubicBezTo>
                <a:cubicBezTo>
                  <a:pt x="16586" y="8076"/>
                  <a:pt x="16903" y="7920"/>
                  <a:pt x="17164" y="7609"/>
                </a:cubicBezTo>
                <a:cubicBezTo>
                  <a:pt x="17426" y="7299"/>
                  <a:pt x="17555" y="6915"/>
                  <a:pt x="17555" y="6466"/>
                </a:cubicBezTo>
                <a:cubicBezTo>
                  <a:pt x="17555" y="6014"/>
                  <a:pt x="17426" y="5634"/>
                  <a:pt x="17164" y="5326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3" y="5021"/>
                  <a:pt x="15247" y="5326"/>
                </a:cubicBezTo>
                <a:cubicBezTo>
                  <a:pt x="14978" y="5634"/>
                  <a:pt x="14844" y="6014"/>
                  <a:pt x="14844" y="6466"/>
                </a:cubicBezTo>
                <a:moveTo>
                  <a:pt x="18451" y="14571"/>
                </a:moveTo>
                <a:cubicBezTo>
                  <a:pt x="18828" y="14571"/>
                  <a:pt x="19142" y="14413"/>
                  <a:pt x="19399" y="14099"/>
                </a:cubicBezTo>
                <a:cubicBezTo>
                  <a:pt x="19656" y="13791"/>
                  <a:pt x="19785" y="13408"/>
                  <a:pt x="19785" y="12956"/>
                </a:cubicBezTo>
                <a:cubicBezTo>
                  <a:pt x="19785" y="12507"/>
                  <a:pt x="19655" y="12127"/>
                  <a:pt x="19399" y="11822"/>
                </a:cubicBezTo>
                <a:cubicBezTo>
                  <a:pt x="19142" y="11511"/>
                  <a:pt x="18828" y="11358"/>
                  <a:pt x="18451" y="11358"/>
                </a:cubicBezTo>
                <a:cubicBezTo>
                  <a:pt x="18076" y="11358"/>
                  <a:pt x="17757" y="11511"/>
                  <a:pt x="17498" y="11822"/>
                </a:cubicBezTo>
                <a:cubicBezTo>
                  <a:pt x="17236" y="12127"/>
                  <a:pt x="17107" y="12507"/>
                  <a:pt x="17107" y="12956"/>
                </a:cubicBezTo>
                <a:cubicBezTo>
                  <a:pt x="17107" y="13408"/>
                  <a:pt x="17236" y="13791"/>
                  <a:pt x="17498" y="14099"/>
                </a:cubicBezTo>
                <a:cubicBezTo>
                  <a:pt x="17757" y="14413"/>
                  <a:pt x="18076" y="14571"/>
                  <a:pt x="18451" y="1457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5" name="AutoShape 77"/>
          <p:cNvSpPr>
            <a:spLocks/>
          </p:cNvSpPr>
          <p:nvPr/>
        </p:nvSpPr>
        <p:spPr bwMode="auto">
          <a:xfrm>
            <a:off x="7970593" y="4519667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22" y="1406"/>
                  <a:pt x="17466" y="2177"/>
                  <a:pt x="18449" y="3154"/>
                </a:cubicBezTo>
                <a:cubicBezTo>
                  <a:pt x="19432" y="4134"/>
                  <a:pt x="20204" y="5277"/>
                  <a:pt x="20760" y="6590"/>
                </a:cubicBezTo>
                <a:cubicBezTo>
                  <a:pt x="21323" y="7901"/>
                  <a:pt x="21599" y="9304"/>
                  <a:pt x="21599" y="10798"/>
                </a:cubicBezTo>
                <a:cubicBezTo>
                  <a:pt x="21599" y="12295"/>
                  <a:pt x="21323" y="13698"/>
                  <a:pt x="20760" y="15011"/>
                </a:cubicBezTo>
                <a:cubicBezTo>
                  <a:pt x="20204" y="16322"/>
                  <a:pt x="19432" y="17465"/>
                  <a:pt x="18449" y="18442"/>
                </a:cubicBezTo>
                <a:cubicBezTo>
                  <a:pt x="17466" y="19422"/>
                  <a:pt x="16322" y="20190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0"/>
                  <a:pt x="4136" y="19422"/>
                  <a:pt x="3158" y="18442"/>
                </a:cubicBezTo>
                <a:cubicBezTo>
                  <a:pt x="2181" y="17465"/>
                  <a:pt x="1409" y="16322"/>
                  <a:pt x="847" y="15011"/>
                </a:cubicBezTo>
                <a:cubicBezTo>
                  <a:pt x="282" y="13698"/>
                  <a:pt x="0" y="12295"/>
                  <a:pt x="0" y="10798"/>
                </a:cubicBezTo>
                <a:cubicBezTo>
                  <a:pt x="0" y="9304"/>
                  <a:pt x="282" y="7901"/>
                  <a:pt x="847" y="6590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77"/>
                  <a:pt x="5280" y="1406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10807" y="18358"/>
                </a:moveTo>
                <a:cubicBezTo>
                  <a:pt x="11863" y="18358"/>
                  <a:pt x="12844" y="18157"/>
                  <a:pt x="13756" y="17762"/>
                </a:cubicBezTo>
                <a:cubicBezTo>
                  <a:pt x="14666" y="17367"/>
                  <a:pt x="15463" y="16825"/>
                  <a:pt x="16149" y="16141"/>
                </a:cubicBezTo>
                <a:cubicBezTo>
                  <a:pt x="16836" y="15452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798"/>
                </a:cubicBezTo>
                <a:cubicBezTo>
                  <a:pt x="18367" y="9745"/>
                  <a:pt x="18169" y="8762"/>
                  <a:pt x="17774" y="7853"/>
                </a:cubicBezTo>
                <a:cubicBezTo>
                  <a:pt x="17376" y="6943"/>
                  <a:pt x="16836" y="6144"/>
                  <a:pt x="16149" y="5458"/>
                </a:cubicBezTo>
                <a:cubicBezTo>
                  <a:pt x="15463" y="4775"/>
                  <a:pt x="14663" y="4235"/>
                  <a:pt x="13748" y="3837"/>
                </a:cubicBezTo>
                <a:cubicBezTo>
                  <a:pt x="12832" y="3442"/>
                  <a:pt x="11855" y="3241"/>
                  <a:pt x="10807" y="3241"/>
                </a:cubicBez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58"/>
                </a:cubicBezTo>
                <a:cubicBezTo>
                  <a:pt x="4777" y="6144"/>
                  <a:pt x="4238" y="6943"/>
                  <a:pt x="3842" y="7853"/>
                </a:cubicBezTo>
                <a:cubicBezTo>
                  <a:pt x="3446" y="8762"/>
                  <a:pt x="3246" y="9745"/>
                  <a:pt x="3246" y="10798"/>
                </a:cubicBezTo>
                <a:cubicBezTo>
                  <a:pt x="3246" y="11854"/>
                  <a:pt x="3446" y="12837"/>
                  <a:pt x="3842" y="13746"/>
                </a:cubicBezTo>
                <a:cubicBezTo>
                  <a:pt x="4238" y="14656"/>
                  <a:pt x="4777" y="15452"/>
                  <a:pt x="5458" y="16141"/>
                </a:cubicBezTo>
                <a:cubicBezTo>
                  <a:pt x="6139" y="16825"/>
                  <a:pt x="6936" y="17367"/>
                  <a:pt x="7851" y="17762"/>
                </a:cubicBezTo>
                <a:cubicBezTo>
                  <a:pt x="8764" y="18157"/>
                  <a:pt x="9753" y="18358"/>
                  <a:pt x="10807" y="18358"/>
                </a:cubicBezTo>
                <a:moveTo>
                  <a:pt x="15514" y="10798"/>
                </a:moveTo>
                <a:cubicBezTo>
                  <a:pt x="15757" y="10798"/>
                  <a:pt x="15926" y="10914"/>
                  <a:pt x="16014" y="11137"/>
                </a:cubicBezTo>
                <a:cubicBezTo>
                  <a:pt x="16104" y="11363"/>
                  <a:pt x="16059" y="11558"/>
                  <a:pt x="15878" y="11719"/>
                </a:cubicBezTo>
                <a:lnTo>
                  <a:pt x="11185" y="16395"/>
                </a:lnTo>
                <a:cubicBezTo>
                  <a:pt x="11058" y="16488"/>
                  <a:pt x="10934" y="16531"/>
                  <a:pt x="10807" y="16531"/>
                </a:cubicBezTo>
                <a:cubicBezTo>
                  <a:pt x="10682" y="16531"/>
                  <a:pt x="10549" y="16488"/>
                  <a:pt x="10414" y="16395"/>
                </a:cubicBezTo>
                <a:lnTo>
                  <a:pt x="5735" y="11719"/>
                </a:lnTo>
                <a:cubicBezTo>
                  <a:pt x="5554" y="11558"/>
                  <a:pt x="5509" y="11363"/>
                  <a:pt x="5599" y="11137"/>
                </a:cubicBezTo>
                <a:cubicBezTo>
                  <a:pt x="5690" y="10914"/>
                  <a:pt x="5857" y="10798"/>
                  <a:pt x="6099" y="10798"/>
                </a:cubicBezTo>
                <a:lnTo>
                  <a:pt x="8914" y="10798"/>
                </a:lnTo>
                <a:lnTo>
                  <a:pt x="8914" y="5961"/>
                </a:lnTo>
                <a:cubicBezTo>
                  <a:pt x="8914" y="5814"/>
                  <a:pt x="8964" y="5684"/>
                  <a:pt x="9069" y="5574"/>
                </a:cubicBezTo>
                <a:cubicBezTo>
                  <a:pt x="9174" y="5461"/>
                  <a:pt x="9298" y="5404"/>
                  <a:pt x="9442" y="5404"/>
                </a:cubicBezTo>
                <a:lnTo>
                  <a:pt x="12160" y="5404"/>
                </a:lnTo>
                <a:cubicBezTo>
                  <a:pt x="12304" y="5404"/>
                  <a:pt x="12428" y="5458"/>
                  <a:pt x="12530" y="5565"/>
                </a:cubicBezTo>
                <a:cubicBezTo>
                  <a:pt x="12635" y="5676"/>
                  <a:pt x="12688" y="5806"/>
                  <a:pt x="12688" y="5961"/>
                </a:cubicBezTo>
                <a:lnTo>
                  <a:pt x="12688" y="10798"/>
                </a:lnTo>
                <a:lnTo>
                  <a:pt x="15514" y="107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6" name="AutoShape 78"/>
          <p:cNvSpPr>
            <a:spLocks/>
          </p:cNvSpPr>
          <p:nvPr/>
        </p:nvSpPr>
        <p:spPr bwMode="auto">
          <a:xfrm>
            <a:off x="6286477" y="264269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4" y="11922"/>
                  <a:pt x="21465" y="12024"/>
                </a:cubicBezTo>
                <a:cubicBezTo>
                  <a:pt x="21553" y="12127"/>
                  <a:pt x="21599" y="12256"/>
                  <a:pt x="21599" y="12418"/>
                </a:cubicBezTo>
                <a:lnTo>
                  <a:pt x="21599" y="21053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7"/>
                  <a:pt x="0" y="21053"/>
                </a:cubicBezTo>
                <a:lnTo>
                  <a:pt x="0" y="12418"/>
                </a:lnTo>
                <a:cubicBezTo>
                  <a:pt x="0" y="12268"/>
                  <a:pt x="44" y="12139"/>
                  <a:pt x="134" y="12030"/>
                </a:cubicBezTo>
                <a:cubicBezTo>
                  <a:pt x="225" y="11924"/>
                  <a:pt x="332" y="11869"/>
                  <a:pt x="457" y="11869"/>
                </a:cubicBezTo>
                <a:lnTo>
                  <a:pt x="3140" y="11869"/>
                </a:lnTo>
                <a:cubicBezTo>
                  <a:pt x="3265" y="11869"/>
                  <a:pt x="3373" y="11921"/>
                  <a:pt x="3464" y="12024"/>
                </a:cubicBezTo>
                <a:cubicBezTo>
                  <a:pt x="3552" y="12127"/>
                  <a:pt x="3598" y="12256"/>
                  <a:pt x="3598" y="12418"/>
                </a:cubicBezTo>
                <a:lnTo>
                  <a:pt x="3598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7" y="12139"/>
                  <a:pt x="18135" y="12030"/>
                </a:cubicBezTo>
                <a:cubicBezTo>
                  <a:pt x="18226" y="11924"/>
                  <a:pt x="18334" y="11868"/>
                  <a:pt x="18459" y="11868"/>
                </a:cubicBezTo>
                <a:lnTo>
                  <a:pt x="21142" y="11868"/>
                </a:lnTo>
                <a:close/>
                <a:moveTo>
                  <a:pt x="4242" y="8873"/>
                </a:moveTo>
                <a:cubicBezTo>
                  <a:pt x="4063" y="8658"/>
                  <a:pt x="3997" y="8470"/>
                  <a:pt x="4049" y="8317"/>
                </a:cubicBezTo>
                <a:cubicBezTo>
                  <a:pt x="4100" y="8165"/>
                  <a:pt x="4254" y="8085"/>
                  <a:pt x="4511" y="8085"/>
                </a:cubicBezTo>
                <a:lnTo>
                  <a:pt x="8110" y="8085"/>
                </a:lnTo>
                <a:lnTo>
                  <a:pt x="8110" y="1069"/>
                </a:lnTo>
                <a:cubicBezTo>
                  <a:pt x="8110" y="778"/>
                  <a:pt x="8193" y="525"/>
                  <a:pt x="8362" y="317"/>
                </a:cubicBezTo>
                <a:cubicBezTo>
                  <a:pt x="8529" y="105"/>
                  <a:pt x="8742" y="0"/>
                  <a:pt x="9001" y="0"/>
                </a:cubicBezTo>
                <a:lnTo>
                  <a:pt x="12598" y="0"/>
                </a:lnTo>
                <a:cubicBezTo>
                  <a:pt x="12857" y="0"/>
                  <a:pt x="13073" y="105"/>
                  <a:pt x="13249" y="317"/>
                </a:cubicBezTo>
                <a:cubicBezTo>
                  <a:pt x="13425" y="525"/>
                  <a:pt x="13513" y="778"/>
                  <a:pt x="13513" y="1069"/>
                </a:cubicBezTo>
                <a:lnTo>
                  <a:pt x="13513" y="8085"/>
                </a:lnTo>
                <a:lnTo>
                  <a:pt x="17110" y="8085"/>
                </a:lnTo>
                <a:cubicBezTo>
                  <a:pt x="17352" y="8085"/>
                  <a:pt x="17499" y="8162"/>
                  <a:pt x="17545" y="8317"/>
                </a:cubicBezTo>
                <a:cubicBezTo>
                  <a:pt x="17592" y="8473"/>
                  <a:pt x="17528" y="8658"/>
                  <a:pt x="17357" y="8873"/>
                </a:cubicBezTo>
                <a:lnTo>
                  <a:pt x="11449" y="15987"/>
                </a:lnTo>
                <a:cubicBezTo>
                  <a:pt x="11271" y="16201"/>
                  <a:pt x="11053" y="16307"/>
                  <a:pt x="10798" y="16304"/>
                </a:cubicBezTo>
                <a:cubicBezTo>
                  <a:pt x="10546" y="16298"/>
                  <a:pt x="10328" y="16192"/>
                  <a:pt x="10150" y="15987"/>
                </a:cubicBezTo>
                <a:lnTo>
                  <a:pt x="4242" y="88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7" name="AutoShape 79"/>
          <p:cNvSpPr>
            <a:spLocks/>
          </p:cNvSpPr>
          <p:nvPr/>
        </p:nvSpPr>
        <p:spPr bwMode="auto">
          <a:xfrm>
            <a:off x="6857107" y="2642693"/>
            <a:ext cx="248412" cy="241269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7" y="8346"/>
                </a:lnTo>
                <a:lnTo>
                  <a:pt x="19787" y="17288"/>
                </a:lnTo>
                <a:cubicBezTo>
                  <a:pt x="19787" y="17878"/>
                  <a:pt x="19689" y="18435"/>
                  <a:pt x="19494" y="18954"/>
                </a:cubicBezTo>
                <a:cubicBezTo>
                  <a:pt x="19298" y="19470"/>
                  <a:pt x="19039" y="19928"/>
                  <a:pt x="18711" y="20324"/>
                </a:cubicBezTo>
                <a:cubicBezTo>
                  <a:pt x="18383" y="20714"/>
                  <a:pt x="18004" y="21028"/>
                  <a:pt x="17574" y="21256"/>
                </a:cubicBezTo>
                <a:cubicBezTo>
                  <a:pt x="17145" y="21485"/>
                  <a:pt x="16681" y="21599"/>
                  <a:pt x="16179" y="21599"/>
                </a:cubicBezTo>
                <a:lnTo>
                  <a:pt x="3593" y="21599"/>
                </a:lnTo>
                <a:cubicBezTo>
                  <a:pt x="3101" y="21599"/>
                  <a:pt x="2634" y="21485"/>
                  <a:pt x="2193" y="21256"/>
                </a:cubicBezTo>
                <a:cubicBezTo>
                  <a:pt x="1753" y="21028"/>
                  <a:pt x="1372" y="20711"/>
                  <a:pt x="1051" y="20324"/>
                </a:cubicBezTo>
                <a:cubicBezTo>
                  <a:pt x="733" y="19928"/>
                  <a:pt x="476" y="19470"/>
                  <a:pt x="286" y="18954"/>
                </a:cubicBezTo>
                <a:cubicBezTo>
                  <a:pt x="95" y="18432"/>
                  <a:pt x="0" y="17878"/>
                  <a:pt x="0" y="17288"/>
                </a:cubicBezTo>
                <a:lnTo>
                  <a:pt x="0" y="4340"/>
                </a:lnTo>
                <a:cubicBezTo>
                  <a:pt x="0" y="3751"/>
                  <a:pt x="95" y="3193"/>
                  <a:pt x="286" y="2662"/>
                </a:cubicBezTo>
                <a:cubicBezTo>
                  <a:pt x="476" y="2134"/>
                  <a:pt x="733" y="1677"/>
                  <a:pt x="1051" y="1293"/>
                </a:cubicBezTo>
                <a:cubicBezTo>
                  <a:pt x="1372" y="914"/>
                  <a:pt x="1753" y="607"/>
                  <a:pt x="2193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79" y="35"/>
                </a:lnTo>
                <a:cubicBezTo>
                  <a:pt x="16211" y="35"/>
                  <a:pt x="16253" y="40"/>
                  <a:pt x="16304" y="46"/>
                </a:cubicBezTo>
                <a:cubicBezTo>
                  <a:pt x="16355" y="58"/>
                  <a:pt x="16395" y="64"/>
                  <a:pt x="16426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89" y="3528"/>
                  <a:pt x="2260" y="3906"/>
                  <a:pt x="2260" y="4343"/>
                </a:cubicBezTo>
                <a:lnTo>
                  <a:pt x="2260" y="17288"/>
                </a:lnTo>
                <a:cubicBezTo>
                  <a:pt x="2260" y="17728"/>
                  <a:pt x="2389" y="18107"/>
                  <a:pt x="2651" y="18423"/>
                </a:cubicBezTo>
                <a:cubicBezTo>
                  <a:pt x="2913" y="18731"/>
                  <a:pt x="3226" y="18893"/>
                  <a:pt x="3593" y="18893"/>
                </a:cubicBezTo>
                <a:lnTo>
                  <a:pt x="16179" y="18893"/>
                </a:lnTo>
                <a:cubicBezTo>
                  <a:pt x="16546" y="18893"/>
                  <a:pt x="16864" y="18731"/>
                  <a:pt x="17128" y="18423"/>
                </a:cubicBezTo>
                <a:cubicBezTo>
                  <a:pt x="17395" y="18110"/>
                  <a:pt x="17527" y="17731"/>
                  <a:pt x="17527" y="17288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4"/>
                </a:lnTo>
                <a:lnTo>
                  <a:pt x="7386" y="17054"/>
                </a:lnTo>
                <a:lnTo>
                  <a:pt x="8651" y="12432"/>
                </a:lnTo>
                <a:lnTo>
                  <a:pt x="16287" y="3278"/>
                </a:lnTo>
                <a:lnTo>
                  <a:pt x="18875" y="6393"/>
                </a:lnTo>
                <a:close/>
                <a:moveTo>
                  <a:pt x="16524" y="5607"/>
                </a:moveTo>
                <a:cubicBezTo>
                  <a:pt x="16664" y="5440"/>
                  <a:pt x="16664" y="5281"/>
                  <a:pt x="16524" y="5114"/>
                </a:cubicBezTo>
                <a:cubicBezTo>
                  <a:pt x="16382" y="4964"/>
                  <a:pt x="16245" y="4964"/>
                  <a:pt x="16113" y="5114"/>
                </a:cubicBezTo>
                <a:lnTo>
                  <a:pt x="10140" y="12273"/>
                </a:lnTo>
                <a:cubicBezTo>
                  <a:pt x="10001" y="12446"/>
                  <a:pt x="10001" y="12610"/>
                  <a:pt x="10140" y="12766"/>
                </a:cubicBezTo>
                <a:cubicBezTo>
                  <a:pt x="10189" y="12839"/>
                  <a:pt x="10255" y="12880"/>
                  <a:pt x="10341" y="12880"/>
                </a:cubicBezTo>
                <a:cubicBezTo>
                  <a:pt x="10419" y="12880"/>
                  <a:pt x="10480" y="12839"/>
                  <a:pt x="10527" y="12766"/>
                </a:cubicBezTo>
                <a:lnTo>
                  <a:pt x="16524" y="5607"/>
                </a:lnTo>
                <a:close/>
                <a:moveTo>
                  <a:pt x="21274" y="1677"/>
                </a:moveTo>
                <a:cubicBezTo>
                  <a:pt x="21485" y="1947"/>
                  <a:pt x="21592" y="2255"/>
                  <a:pt x="21597" y="2610"/>
                </a:cubicBezTo>
                <a:cubicBezTo>
                  <a:pt x="21600" y="2959"/>
                  <a:pt x="21492" y="3269"/>
                  <a:pt x="21274" y="3542"/>
                </a:cubicBezTo>
                <a:lnTo>
                  <a:pt x="20161" y="4830"/>
                </a:lnTo>
                <a:lnTo>
                  <a:pt x="17574" y="1724"/>
                </a:lnTo>
                <a:lnTo>
                  <a:pt x="18652" y="407"/>
                </a:lnTo>
                <a:cubicBezTo>
                  <a:pt x="18880" y="137"/>
                  <a:pt x="19144" y="0"/>
                  <a:pt x="19447" y="0"/>
                </a:cubicBezTo>
                <a:cubicBezTo>
                  <a:pt x="19753" y="0"/>
                  <a:pt x="20005" y="137"/>
                  <a:pt x="20208" y="407"/>
                </a:cubicBezTo>
                <a:lnTo>
                  <a:pt x="20748" y="1038"/>
                </a:lnTo>
                <a:lnTo>
                  <a:pt x="21274" y="16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8" name="AutoShape 80"/>
          <p:cNvSpPr>
            <a:spLocks/>
          </p:cNvSpPr>
          <p:nvPr/>
        </p:nvSpPr>
        <p:spPr bwMode="auto">
          <a:xfrm>
            <a:off x="7445993" y="2642693"/>
            <a:ext cx="273014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5" y="0"/>
                </a:moveTo>
                <a:cubicBezTo>
                  <a:pt x="20632" y="0"/>
                  <a:pt x="20946" y="161"/>
                  <a:pt x="21208" y="475"/>
                </a:cubicBezTo>
                <a:cubicBezTo>
                  <a:pt x="21470" y="795"/>
                  <a:pt x="21599" y="1174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4"/>
                  <a:pt x="0" y="20425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6" y="475"/>
                </a:cubicBezTo>
                <a:cubicBezTo>
                  <a:pt x="663" y="161"/>
                  <a:pt x="979" y="0"/>
                  <a:pt x="1346" y="0"/>
                </a:cubicBezTo>
                <a:lnTo>
                  <a:pt x="20265" y="0"/>
                </a:lnTo>
                <a:close/>
                <a:moveTo>
                  <a:pt x="1802" y="2161"/>
                </a:moveTo>
                <a:lnTo>
                  <a:pt x="1802" y="3078"/>
                </a:lnTo>
                <a:cubicBezTo>
                  <a:pt x="1802" y="3365"/>
                  <a:pt x="1855" y="3674"/>
                  <a:pt x="1966" y="3994"/>
                </a:cubicBezTo>
                <a:cubicBezTo>
                  <a:pt x="2073" y="4314"/>
                  <a:pt x="2213" y="4631"/>
                  <a:pt x="2382" y="4928"/>
                </a:cubicBezTo>
                <a:cubicBezTo>
                  <a:pt x="2548" y="5228"/>
                  <a:pt x="2732" y="5507"/>
                  <a:pt x="2933" y="5765"/>
                </a:cubicBezTo>
                <a:cubicBezTo>
                  <a:pt x="3131" y="6024"/>
                  <a:pt x="3329" y="6241"/>
                  <a:pt x="3525" y="6420"/>
                </a:cubicBezTo>
                <a:cubicBezTo>
                  <a:pt x="4304" y="7131"/>
                  <a:pt x="5085" y="7836"/>
                  <a:pt x="5863" y="8538"/>
                </a:cubicBezTo>
                <a:cubicBezTo>
                  <a:pt x="6640" y="9237"/>
                  <a:pt x="7418" y="9948"/>
                  <a:pt x="8202" y="10682"/>
                </a:cubicBezTo>
                <a:cubicBezTo>
                  <a:pt x="8356" y="10832"/>
                  <a:pt x="8545" y="11002"/>
                  <a:pt x="8762" y="11211"/>
                </a:cubicBezTo>
                <a:cubicBezTo>
                  <a:pt x="8983" y="11410"/>
                  <a:pt x="9208" y="11607"/>
                  <a:pt x="9443" y="11795"/>
                </a:cubicBezTo>
                <a:cubicBezTo>
                  <a:pt x="9678" y="11989"/>
                  <a:pt x="9911" y="12156"/>
                  <a:pt x="10141" y="12289"/>
                </a:cubicBezTo>
                <a:cubicBezTo>
                  <a:pt x="10371" y="12427"/>
                  <a:pt x="10584" y="12494"/>
                  <a:pt x="10780" y="12494"/>
                </a:cubicBezTo>
                <a:lnTo>
                  <a:pt x="10802" y="12494"/>
                </a:lnTo>
                <a:lnTo>
                  <a:pt x="10826" y="12494"/>
                </a:lnTo>
                <a:cubicBezTo>
                  <a:pt x="11022" y="12494"/>
                  <a:pt x="11235" y="12427"/>
                  <a:pt x="11465" y="12289"/>
                </a:cubicBezTo>
                <a:cubicBezTo>
                  <a:pt x="11696" y="12156"/>
                  <a:pt x="11926" y="11989"/>
                  <a:pt x="12156" y="11795"/>
                </a:cubicBezTo>
                <a:cubicBezTo>
                  <a:pt x="12386" y="11607"/>
                  <a:pt x="12611" y="11410"/>
                  <a:pt x="12824" y="11211"/>
                </a:cubicBezTo>
                <a:cubicBezTo>
                  <a:pt x="13040" y="11005"/>
                  <a:pt x="13228" y="10832"/>
                  <a:pt x="13392" y="10682"/>
                </a:cubicBezTo>
                <a:cubicBezTo>
                  <a:pt x="14176" y="9948"/>
                  <a:pt x="14954" y="9231"/>
                  <a:pt x="15731" y="8532"/>
                </a:cubicBezTo>
                <a:cubicBezTo>
                  <a:pt x="16509" y="7827"/>
                  <a:pt x="17288" y="7122"/>
                  <a:pt x="18071" y="6420"/>
                </a:cubicBezTo>
                <a:cubicBezTo>
                  <a:pt x="18265" y="6253"/>
                  <a:pt x="18463" y="6035"/>
                  <a:pt x="18661" y="5771"/>
                </a:cubicBezTo>
                <a:cubicBezTo>
                  <a:pt x="18862" y="5507"/>
                  <a:pt x="19043" y="5225"/>
                  <a:pt x="19212" y="4928"/>
                </a:cubicBezTo>
                <a:cubicBezTo>
                  <a:pt x="19381" y="4628"/>
                  <a:pt x="19521" y="4314"/>
                  <a:pt x="19636" y="3994"/>
                </a:cubicBezTo>
                <a:cubicBezTo>
                  <a:pt x="19748" y="3674"/>
                  <a:pt x="19805" y="3362"/>
                  <a:pt x="19805" y="3078"/>
                </a:cubicBezTo>
                <a:lnTo>
                  <a:pt x="19805" y="2161"/>
                </a:lnTo>
                <a:lnTo>
                  <a:pt x="1802" y="2161"/>
                </a:lnTo>
                <a:close/>
                <a:moveTo>
                  <a:pt x="19805" y="19429"/>
                </a:moveTo>
                <a:lnTo>
                  <a:pt x="19805" y="7451"/>
                </a:lnTo>
                <a:cubicBezTo>
                  <a:pt x="19562" y="7745"/>
                  <a:pt x="19337" y="7974"/>
                  <a:pt x="19124" y="8150"/>
                </a:cubicBezTo>
                <a:cubicBezTo>
                  <a:pt x="18297" y="8902"/>
                  <a:pt x="17467" y="9648"/>
                  <a:pt x="16634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2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8" y="14650"/>
                  <a:pt x="9541" y="14438"/>
                  <a:pt x="8988" y="14013"/>
                </a:cubicBezTo>
                <a:cubicBezTo>
                  <a:pt x="8432" y="13593"/>
                  <a:pt x="7915" y="13152"/>
                  <a:pt x="7440" y="12694"/>
                </a:cubicBezTo>
                <a:cubicBezTo>
                  <a:pt x="6627" y="11907"/>
                  <a:pt x="5802" y="11140"/>
                  <a:pt x="4965" y="10388"/>
                </a:cubicBezTo>
                <a:cubicBezTo>
                  <a:pt x="4130" y="9636"/>
                  <a:pt x="3298" y="8896"/>
                  <a:pt x="2470" y="8150"/>
                </a:cubicBezTo>
                <a:cubicBezTo>
                  <a:pt x="2257" y="7989"/>
                  <a:pt x="2037" y="7748"/>
                  <a:pt x="1802" y="7451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9" name="AutoShape 81"/>
          <p:cNvSpPr>
            <a:spLocks/>
          </p:cNvSpPr>
          <p:nvPr/>
        </p:nvSpPr>
        <p:spPr bwMode="auto">
          <a:xfrm>
            <a:off x="7965834" y="2642693"/>
            <a:ext cx="29999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2" y="15633"/>
                </a:moveTo>
                <a:cubicBezTo>
                  <a:pt x="11211" y="15633"/>
                  <a:pt x="11622" y="15565"/>
                  <a:pt x="12011" y="15416"/>
                </a:cubicBezTo>
                <a:cubicBezTo>
                  <a:pt x="12403" y="15272"/>
                  <a:pt x="12778" y="15084"/>
                  <a:pt x="13138" y="14855"/>
                </a:cubicBezTo>
                <a:cubicBezTo>
                  <a:pt x="13498" y="14626"/>
                  <a:pt x="13845" y="14361"/>
                  <a:pt x="14181" y="14073"/>
                </a:cubicBezTo>
                <a:cubicBezTo>
                  <a:pt x="14516" y="13774"/>
                  <a:pt x="14844" y="13471"/>
                  <a:pt x="15168" y="13160"/>
                </a:cubicBezTo>
                <a:cubicBezTo>
                  <a:pt x="16142" y="12226"/>
                  <a:pt x="17126" y="11306"/>
                  <a:pt x="18120" y="10410"/>
                </a:cubicBezTo>
                <a:cubicBezTo>
                  <a:pt x="19112" y="9515"/>
                  <a:pt x="20113" y="8616"/>
                  <a:pt x="21120" y="7714"/>
                </a:cubicBezTo>
                <a:cubicBezTo>
                  <a:pt x="21198" y="7640"/>
                  <a:pt x="21279" y="7570"/>
                  <a:pt x="21360" y="7496"/>
                </a:cubicBezTo>
                <a:cubicBezTo>
                  <a:pt x="21443" y="7429"/>
                  <a:pt x="21524" y="7347"/>
                  <a:pt x="21599" y="7250"/>
                </a:cubicBezTo>
                <a:lnTo>
                  <a:pt x="21599" y="19981"/>
                </a:lnTo>
                <a:cubicBezTo>
                  <a:pt x="21599" y="20416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3"/>
                  <a:pt x="0" y="20419"/>
                  <a:pt x="0" y="19981"/>
                </a:cubicBezTo>
                <a:lnTo>
                  <a:pt x="0" y="7250"/>
                </a:lnTo>
                <a:cubicBezTo>
                  <a:pt x="75" y="7347"/>
                  <a:pt x="156" y="7429"/>
                  <a:pt x="239" y="7496"/>
                </a:cubicBezTo>
                <a:cubicBezTo>
                  <a:pt x="320" y="7570"/>
                  <a:pt x="401" y="7640"/>
                  <a:pt x="479" y="7714"/>
                </a:cubicBezTo>
                <a:cubicBezTo>
                  <a:pt x="1488" y="8616"/>
                  <a:pt x="2487" y="9514"/>
                  <a:pt x="3481" y="10410"/>
                </a:cubicBezTo>
                <a:cubicBezTo>
                  <a:pt x="4473" y="11306"/>
                  <a:pt x="5457" y="12223"/>
                  <a:pt x="6434" y="13160"/>
                </a:cubicBezTo>
                <a:cubicBezTo>
                  <a:pt x="6738" y="13454"/>
                  <a:pt x="7058" y="13744"/>
                  <a:pt x="7394" y="14038"/>
                </a:cubicBezTo>
                <a:cubicBezTo>
                  <a:pt x="7729" y="14338"/>
                  <a:pt x="8079" y="14599"/>
                  <a:pt x="8437" y="14840"/>
                </a:cubicBezTo>
                <a:cubicBezTo>
                  <a:pt x="8797" y="15075"/>
                  <a:pt x="9174" y="15269"/>
                  <a:pt x="9568" y="15413"/>
                </a:cubicBezTo>
                <a:cubicBezTo>
                  <a:pt x="9965" y="15563"/>
                  <a:pt x="10371" y="15633"/>
                  <a:pt x="10782" y="15633"/>
                </a:cubicBezTo>
                <a:moveTo>
                  <a:pt x="10782" y="12413"/>
                </a:moveTo>
                <a:cubicBezTo>
                  <a:pt x="10540" y="12413"/>
                  <a:pt x="10278" y="12334"/>
                  <a:pt x="9996" y="12167"/>
                </a:cubicBezTo>
                <a:cubicBezTo>
                  <a:pt x="9715" y="12005"/>
                  <a:pt x="9441" y="11806"/>
                  <a:pt x="9171" y="11576"/>
                </a:cubicBezTo>
                <a:cubicBezTo>
                  <a:pt x="8900" y="11347"/>
                  <a:pt x="8638" y="11106"/>
                  <a:pt x="8380" y="10854"/>
                </a:cubicBezTo>
                <a:cubicBezTo>
                  <a:pt x="8121" y="10601"/>
                  <a:pt x="7896" y="10390"/>
                  <a:pt x="7700" y="10222"/>
                </a:cubicBezTo>
                <a:cubicBezTo>
                  <a:pt x="6752" y="9356"/>
                  <a:pt x="5819" y="8507"/>
                  <a:pt x="4891" y="7664"/>
                </a:cubicBezTo>
                <a:cubicBezTo>
                  <a:pt x="3966" y="6815"/>
                  <a:pt x="3023" y="5960"/>
                  <a:pt x="2061" y="5087"/>
                </a:cubicBezTo>
                <a:cubicBezTo>
                  <a:pt x="1882" y="4920"/>
                  <a:pt x="1672" y="4691"/>
                  <a:pt x="1434" y="4406"/>
                </a:cubicBezTo>
                <a:cubicBezTo>
                  <a:pt x="1194" y="4118"/>
                  <a:pt x="974" y="3804"/>
                  <a:pt x="766" y="3460"/>
                </a:cubicBezTo>
                <a:cubicBezTo>
                  <a:pt x="560" y="3110"/>
                  <a:pt x="384" y="2761"/>
                  <a:pt x="239" y="2405"/>
                </a:cubicBezTo>
                <a:cubicBezTo>
                  <a:pt x="95" y="2050"/>
                  <a:pt x="22" y="1724"/>
                  <a:pt x="22" y="1436"/>
                </a:cubicBezTo>
                <a:cubicBezTo>
                  <a:pt x="22" y="1051"/>
                  <a:pt x="164" y="713"/>
                  <a:pt x="443" y="425"/>
                </a:cubicBezTo>
                <a:cubicBezTo>
                  <a:pt x="727" y="143"/>
                  <a:pt x="1025" y="0"/>
                  <a:pt x="1346" y="0"/>
                </a:cubicBezTo>
                <a:lnTo>
                  <a:pt x="20265" y="0"/>
                </a:lnTo>
                <a:cubicBezTo>
                  <a:pt x="20583" y="0"/>
                  <a:pt x="20882" y="143"/>
                  <a:pt x="21161" y="425"/>
                </a:cubicBezTo>
                <a:cubicBezTo>
                  <a:pt x="21438" y="713"/>
                  <a:pt x="21577" y="1051"/>
                  <a:pt x="21577" y="1436"/>
                </a:cubicBezTo>
                <a:cubicBezTo>
                  <a:pt x="21577" y="1724"/>
                  <a:pt x="21504" y="2050"/>
                  <a:pt x="21360" y="2405"/>
                </a:cubicBezTo>
                <a:cubicBezTo>
                  <a:pt x="21215" y="2761"/>
                  <a:pt x="21039" y="3110"/>
                  <a:pt x="20833" y="3460"/>
                </a:cubicBezTo>
                <a:cubicBezTo>
                  <a:pt x="20627" y="3804"/>
                  <a:pt x="20402" y="4121"/>
                  <a:pt x="20165" y="4406"/>
                </a:cubicBezTo>
                <a:cubicBezTo>
                  <a:pt x="19927" y="4691"/>
                  <a:pt x="19717" y="4923"/>
                  <a:pt x="19538" y="5087"/>
                </a:cubicBezTo>
                <a:cubicBezTo>
                  <a:pt x="18578" y="5948"/>
                  <a:pt x="17633" y="6803"/>
                  <a:pt x="16708" y="7652"/>
                </a:cubicBezTo>
                <a:cubicBezTo>
                  <a:pt x="15782" y="8501"/>
                  <a:pt x="14844" y="9356"/>
                  <a:pt x="13899" y="10222"/>
                </a:cubicBezTo>
                <a:cubicBezTo>
                  <a:pt x="13703" y="10390"/>
                  <a:pt x="13481" y="10601"/>
                  <a:pt x="13226" y="10854"/>
                </a:cubicBezTo>
                <a:cubicBezTo>
                  <a:pt x="12971" y="11106"/>
                  <a:pt x="12709" y="11347"/>
                  <a:pt x="12435" y="11576"/>
                </a:cubicBezTo>
                <a:cubicBezTo>
                  <a:pt x="12161" y="11806"/>
                  <a:pt x="11884" y="12005"/>
                  <a:pt x="11603" y="12167"/>
                </a:cubicBezTo>
                <a:cubicBezTo>
                  <a:pt x="11321" y="12334"/>
                  <a:pt x="11064" y="12413"/>
                  <a:pt x="10829" y="12413"/>
                </a:cubicBezTo>
                <a:lnTo>
                  <a:pt x="10804" y="12413"/>
                </a:lnTo>
                <a:lnTo>
                  <a:pt x="10782" y="124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0" name="AutoShape 83"/>
          <p:cNvSpPr>
            <a:spLocks/>
          </p:cNvSpPr>
          <p:nvPr/>
        </p:nvSpPr>
        <p:spPr bwMode="auto">
          <a:xfrm>
            <a:off x="8443613" y="4519664"/>
            <a:ext cx="248411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8" y="0"/>
                  <a:pt x="17288" y="190"/>
                  <a:pt x="17719" y="566"/>
                </a:cubicBezTo>
                <a:cubicBezTo>
                  <a:pt x="18150" y="942"/>
                  <a:pt x="18441" y="1424"/>
                  <a:pt x="18598" y="2014"/>
                </a:cubicBezTo>
                <a:lnTo>
                  <a:pt x="21387" y="12236"/>
                </a:lnTo>
                <a:cubicBezTo>
                  <a:pt x="21436" y="12453"/>
                  <a:pt x="21482" y="12665"/>
                  <a:pt x="21531" y="12873"/>
                </a:cubicBezTo>
                <a:cubicBezTo>
                  <a:pt x="21575" y="13088"/>
                  <a:pt x="21599" y="13299"/>
                  <a:pt x="21599" y="13516"/>
                </a:cubicBezTo>
                <a:lnTo>
                  <a:pt x="21599" y="18885"/>
                </a:lnTo>
                <a:cubicBezTo>
                  <a:pt x="21599" y="19270"/>
                  <a:pt x="21541" y="19626"/>
                  <a:pt x="21418" y="19955"/>
                </a:cubicBezTo>
                <a:cubicBezTo>
                  <a:pt x="21296" y="20284"/>
                  <a:pt x="21139" y="20566"/>
                  <a:pt x="20939" y="20806"/>
                </a:cubicBezTo>
                <a:cubicBezTo>
                  <a:pt x="20735" y="21044"/>
                  <a:pt x="20500" y="21238"/>
                  <a:pt x="20224" y="21382"/>
                </a:cubicBezTo>
                <a:cubicBezTo>
                  <a:pt x="19945" y="21529"/>
                  <a:pt x="19653" y="21599"/>
                  <a:pt x="19350" y="21599"/>
                </a:cubicBezTo>
                <a:lnTo>
                  <a:pt x="2262" y="21599"/>
                </a:lnTo>
                <a:cubicBezTo>
                  <a:pt x="1637" y="21599"/>
                  <a:pt x="1104" y="21335"/>
                  <a:pt x="663" y="20807"/>
                </a:cubicBezTo>
                <a:cubicBezTo>
                  <a:pt x="220" y="20278"/>
                  <a:pt x="0" y="19637"/>
                  <a:pt x="0" y="18886"/>
                </a:cubicBezTo>
                <a:lnTo>
                  <a:pt x="0" y="13517"/>
                </a:lnTo>
                <a:cubicBezTo>
                  <a:pt x="0" y="13299"/>
                  <a:pt x="24" y="13088"/>
                  <a:pt x="70" y="12873"/>
                </a:cubicBezTo>
                <a:cubicBezTo>
                  <a:pt x="119" y="12665"/>
                  <a:pt x="164" y="12450"/>
                  <a:pt x="210" y="12236"/>
                </a:cubicBezTo>
                <a:lnTo>
                  <a:pt x="2998" y="2015"/>
                </a:lnTo>
                <a:cubicBezTo>
                  <a:pt x="3155" y="1424"/>
                  <a:pt x="3451" y="943"/>
                  <a:pt x="3887" y="567"/>
                </a:cubicBezTo>
                <a:cubicBezTo>
                  <a:pt x="4316" y="191"/>
                  <a:pt x="4795" y="0"/>
                  <a:pt x="5310" y="0"/>
                </a:cubicBezTo>
                <a:lnTo>
                  <a:pt x="16302" y="0"/>
                </a:lnTo>
                <a:close/>
                <a:moveTo>
                  <a:pt x="19807" y="13516"/>
                </a:moveTo>
                <a:cubicBezTo>
                  <a:pt x="19807" y="13366"/>
                  <a:pt x="19761" y="13234"/>
                  <a:pt x="19670" y="13129"/>
                </a:cubicBezTo>
                <a:cubicBezTo>
                  <a:pt x="19582" y="13020"/>
                  <a:pt x="19475" y="12967"/>
                  <a:pt x="19350" y="12967"/>
                </a:cubicBezTo>
                <a:lnTo>
                  <a:pt x="2262" y="12967"/>
                </a:lnTo>
                <a:cubicBezTo>
                  <a:pt x="2137" y="12967"/>
                  <a:pt x="2029" y="13017"/>
                  <a:pt x="1941" y="13120"/>
                </a:cubicBezTo>
                <a:cubicBezTo>
                  <a:pt x="1850" y="13223"/>
                  <a:pt x="1804" y="13355"/>
                  <a:pt x="1804" y="13516"/>
                </a:cubicBezTo>
                <a:lnTo>
                  <a:pt x="1804" y="18885"/>
                </a:lnTo>
                <a:cubicBezTo>
                  <a:pt x="1804" y="19035"/>
                  <a:pt x="1848" y="19167"/>
                  <a:pt x="1934" y="19273"/>
                </a:cubicBezTo>
                <a:cubicBezTo>
                  <a:pt x="2019" y="19382"/>
                  <a:pt x="2129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2" y="19385"/>
                  <a:pt x="19670" y="19282"/>
                </a:cubicBezTo>
                <a:cubicBezTo>
                  <a:pt x="19761" y="19179"/>
                  <a:pt x="19807" y="19047"/>
                  <a:pt x="19807" y="18885"/>
                </a:cubicBezTo>
                <a:lnTo>
                  <a:pt x="19807" y="13516"/>
                </a:lnTo>
                <a:close/>
                <a:moveTo>
                  <a:pt x="5312" y="2167"/>
                </a:moveTo>
                <a:cubicBezTo>
                  <a:pt x="5185" y="2167"/>
                  <a:pt x="5062" y="2211"/>
                  <a:pt x="4940" y="2305"/>
                </a:cubicBezTo>
                <a:cubicBezTo>
                  <a:pt x="4822" y="2402"/>
                  <a:pt x="4739" y="2523"/>
                  <a:pt x="4702" y="2672"/>
                </a:cubicBezTo>
                <a:lnTo>
                  <a:pt x="2497" y="10799"/>
                </a:lnTo>
                <a:lnTo>
                  <a:pt x="19105" y="10799"/>
                </a:lnTo>
                <a:lnTo>
                  <a:pt x="16902" y="2672"/>
                </a:lnTo>
                <a:cubicBezTo>
                  <a:pt x="16870" y="2523"/>
                  <a:pt x="16794" y="2402"/>
                  <a:pt x="16674" y="2305"/>
                </a:cubicBezTo>
                <a:cubicBezTo>
                  <a:pt x="16554" y="2211"/>
                  <a:pt x="16431" y="2167"/>
                  <a:pt x="16304" y="2167"/>
                </a:cubicBezTo>
                <a:lnTo>
                  <a:pt x="5312" y="2167"/>
                </a:lnTo>
                <a:close/>
                <a:moveTo>
                  <a:pt x="13511" y="14864"/>
                </a:moveTo>
                <a:cubicBezTo>
                  <a:pt x="13817" y="14864"/>
                  <a:pt x="14076" y="14994"/>
                  <a:pt x="14292" y="15252"/>
                </a:cubicBezTo>
                <a:cubicBezTo>
                  <a:pt x="14507" y="15511"/>
                  <a:pt x="14613" y="15822"/>
                  <a:pt x="14613" y="16186"/>
                </a:cubicBezTo>
                <a:cubicBezTo>
                  <a:pt x="14613" y="16571"/>
                  <a:pt x="14507" y="16891"/>
                  <a:pt x="14292" y="17149"/>
                </a:cubicBezTo>
                <a:cubicBezTo>
                  <a:pt x="14076" y="17408"/>
                  <a:pt x="13817" y="17537"/>
                  <a:pt x="13511" y="17537"/>
                </a:cubicBezTo>
                <a:cubicBezTo>
                  <a:pt x="13190" y="17537"/>
                  <a:pt x="12923" y="17408"/>
                  <a:pt x="12708" y="17149"/>
                </a:cubicBezTo>
                <a:cubicBezTo>
                  <a:pt x="12492" y="16891"/>
                  <a:pt x="12387" y="16571"/>
                  <a:pt x="12387" y="16186"/>
                </a:cubicBezTo>
                <a:cubicBezTo>
                  <a:pt x="12387" y="15822"/>
                  <a:pt x="12492" y="15511"/>
                  <a:pt x="12708" y="15252"/>
                </a:cubicBezTo>
                <a:cubicBezTo>
                  <a:pt x="12923" y="14994"/>
                  <a:pt x="13190" y="14864"/>
                  <a:pt x="13511" y="14864"/>
                </a:cubicBezTo>
                <a:moveTo>
                  <a:pt x="17112" y="14864"/>
                </a:moveTo>
                <a:cubicBezTo>
                  <a:pt x="17416" y="14864"/>
                  <a:pt x="17675" y="14994"/>
                  <a:pt x="17891" y="15252"/>
                </a:cubicBezTo>
                <a:cubicBezTo>
                  <a:pt x="18104" y="15511"/>
                  <a:pt x="18211" y="15822"/>
                  <a:pt x="18211" y="16186"/>
                </a:cubicBezTo>
                <a:cubicBezTo>
                  <a:pt x="18211" y="16571"/>
                  <a:pt x="18104" y="16891"/>
                  <a:pt x="17891" y="17149"/>
                </a:cubicBezTo>
                <a:cubicBezTo>
                  <a:pt x="17675" y="17408"/>
                  <a:pt x="17416" y="17537"/>
                  <a:pt x="17112" y="17537"/>
                </a:cubicBezTo>
                <a:cubicBezTo>
                  <a:pt x="16791" y="17537"/>
                  <a:pt x="16525" y="17408"/>
                  <a:pt x="16309" y="17149"/>
                </a:cubicBezTo>
                <a:cubicBezTo>
                  <a:pt x="16094" y="16891"/>
                  <a:pt x="15986" y="16571"/>
                  <a:pt x="15986" y="16186"/>
                </a:cubicBezTo>
                <a:cubicBezTo>
                  <a:pt x="15986" y="15822"/>
                  <a:pt x="16094" y="15511"/>
                  <a:pt x="16309" y="15252"/>
                </a:cubicBezTo>
                <a:cubicBezTo>
                  <a:pt x="16527" y="14994"/>
                  <a:pt x="16794" y="14864"/>
                  <a:pt x="17112" y="1486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1" name="AutoShape 84"/>
          <p:cNvSpPr>
            <a:spLocks/>
          </p:cNvSpPr>
          <p:nvPr/>
        </p:nvSpPr>
        <p:spPr bwMode="auto">
          <a:xfrm>
            <a:off x="6288063" y="3060150"/>
            <a:ext cx="247618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2" name="AutoShape 85"/>
          <p:cNvSpPr>
            <a:spLocks/>
          </p:cNvSpPr>
          <p:nvPr/>
        </p:nvSpPr>
        <p:spPr bwMode="auto">
          <a:xfrm>
            <a:off x="6834096" y="3060150"/>
            <a:ext cx="248411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3" name="AutoShape 86"/>
          <p:cNvSpPr>
            <a:spLocks/>
          </p:cNvSpPr>
          <p:nvPr/>
        </p:nvSpPr>
        <p:spPr bwMode="auto">
          <a:xfrm>
            <a:off x="7465839" y="3060150"/>
            <a:ext cx="248411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482" y="21286"/>
                </a:moveTo>
                <a:cubicBezTo>
                  <a:pt x="11276" y="21495"/>
                  <a:pt x="11046" y="21599"/>
                  <a:pt x="10801" y="21599"/>
                </a:cubicBezTo>
                <a:cubicBezTo>
                  <a:pt x="10538" y="21599"/>
                  <a:pt x="10318" y="21495"/>
                  <a:pt x="10142" y="21286"/>
                </a:cubicBezTo>
                <a:lnTo>
                  <a:pt x="2746" y="12989"/>
                </a:lnTo>
                <a:cubicBezTo>
                  <a:pt x="2714" y="12972"/>
                  <a:pt x="2556" y="12786"/>
                  <a:pt x="2270" y="12436"/>
                </a:cubicBezTo>
                <a:cubicBezTo>
                  <a:pt x="1987" y="12086"/>
                  <a:pt x="1677" y="11623"/>
                  <a:pt x="1344" y="11049"/>
                </a:cubicBezTo>
                <a:cubicBezTo>
                  <a:pt x="1009" y="10476"/>
                  <a:pt x="698" y="9819"/>
                  <a:pt x="420" y="9068"/>
                </a:cubicBezTo>
                <a:cubicBezTo>
                  <a:pt x="142" y="8325"/>
                  <a:pt x="0" y="7523"/>
                  <a:pt x="0" y="6679"/>
                </a:cubicBezTo>
                <a:cubicBezTo>
                  <a:pt x="0" y="5443"/>
                  <a:pt x="172" y="4401"/>
                  <a:pt x="515" y="3548"/>
                </a:cubicBezTo>
                <a:cubicBezTo>
                  <a:pt x="861" y="2696"/>
                  <a:pt x="1311" y="2007"/>
                  <a:pt x="1862" y="1482"/>
                </a:cubicBezTo>
                <a:cubicBezTo>
                  <a:pt x="2421" y="954"/>
                  <a:pt x="3047" y="576"/>
                  <a:pt x="3740" y="344"/>
                </a:cubicBezTo>
                <a:cubicBezTo>
                  <a:pt x="4436" y="115"/>
                  <a:pt x="5145" y="0"/>
                  <a:pt x="5863" y="0"/>
                </a:cubicBezTo>
                <a:cubicBezTo>
                  <a:pt x="6367" y="0"/>
                  <a:pt x="6865" y="98"/>
                  <a:pt x="7361" y="290"/>
                </a:cubicBezTo>
                <a:cubicBezTo>
                  <a:pt x="7856" y="485"/>
                  <a:pt x="8315" y="725"/>
                  <a:pt x="8738" y="1016"/>
                </a:cubicBezTo>
                <a:cubicBezTo>
                  <a:pt x="9161" y="1304"/>
                  <a:pt x="9551" y="1620"/>
                  <a:pt x="9902" y="1962"/>
                </a:cubicBezTo>
                <a:cubicBezTo>
                  <a:pt x="10252" y="2303"/>
                  <a:pt x="10553" y="2611"/>
                  <a:pt x="10801" y="2882"/>
                </a:cubicBezTo>
                <a:cubicBezTo>
                  <a:pt x="11046" y="2600"/>
                  <a:pt x="11349" y="2292"/>
                  <a:pt x="11712" y="1956"/>
                </a:cubicBezTo>
                <a:cubicBezTo>
                  <a:pt x="12070" y="1617"/>
                  <a:pt x="12463" y="1304"/>
                  <a:pt x="12886" y="1016"/>
                </a:cubicBezTo>
                <a:cubicBezTo>
                  <a:pt x="13312" y="725"/>
                  <a:pt x="13760" y="485"/>
                  <a:pt x="14246" y="290"/>
                </a:cubicBezTo>
                <a:cubicBezTo>
                  <a:pt x="14729" y="98"/>
                  <a:pt x="15235" y="0"/>
                  <a:pt x="15761" y="0"/>
                </a:cubicBezTo>
                <a:cubicBezTo>
                  <a:pt x="16464" y="0"/>
                  <a:pt x="17165" y="115"/>
                  <a:pt x="17859" y="344"/>
                </a:cubicBezTo>
                <a:cubicBezTo>
                  <a:pt x="18555" y="575"/>
                  <a:pt x="19178" y="954"/>
                  <a:pt x="19737" y="1482"/>
                </a:cubicBezTo>
                <a:cubicBezTo>
                  <a:pt x="20293" y="2007"/>
                  <a:pt x="20738" y="2696"/>
                  <a:pt x="21084" y="3548"/>
                </a:cubicBezTo>
                <a:cubicBezTo>
                  <a:pt x="21429" y="4401"/>
                  <a:pt x="21599" y="5443"/>
                  <a:pt x="21599" y="6679"/>
                </a:cubicBezTo>
                <a:cubicBezTo>
                  <a:pt x="21599" y="7523"/>
                  <a:pt x="21462" y="8325"/>
                  <a:pt x="21186" y="9068"/>
                </a:cubicBezTo>
                <a:cubicBezTo>
                  <a:pt x="20911" y="9818"/>
                  <a:pt x="20606" y="10476"/>
                  <a:pt x="20270" y="11049"/>
                </a:cubicBezTo>
                <a:cubicBezTo>
                  <a:pt x="19932" y="11622"/>
                  <a:pt x="19619" y="12085"/>
                  <a:pt x="19321" y="12436"/>
                </a:cubicBezTo>
                <a:cubicBezTo>
                  <a:pt x="19028" y="12786"/>
                  <a:pt x="18870" y="12980"/>
                  <a:pt x="18855" y="13017"/>
                </a:cubicBezTo>
                <a:lnTo>
                  <a:pt x="11482" y="21286"/>
                </a:lnTo>
                <a:close/>
                <a:moveTo>
                  <a:pt x="5863" y="2165"/>
                </a:moveTo>
                <a:lnTo>
                  <a:pt x="5863" y="2165"/>
                </a:lnTo>
                <a:cubicBezTo>
                  <a:pt x="5405" y="2165"/>
                  <a:pt x="4944" y="2224"/>
                  <a:pt x="4476" y="2346"/>
                </a:cubicBezTo>
                <a:cubicBezTo>
                  <a:pt x="4011" y="2467"/>
                  <a:pt x="3585" y="2696"/>
                  <a:pt x="3202" y="3023"/>
                </a:cubicBezTo>
                <a:cubicBezTo>
                  <a:pt x="2816" y="3351"/>
                  <a:pt x="2508" y="3805"/>
                  <a:pt x="2270" y="4387"/>
                </a:cubicBezTo>
                <a:cubicBezTo>
                  <a:pt x="2038" y="4968"/>
                  <a:pt x="1917" y="5733"/>
                  <a:pt x="1917" y="6679"/>
                </a:cubicBezTo>
                <a:cubicBezTo>
                  <a:pt x="1917" y="7289"/>
                  <a:pt x="2030" y="7879"/>
                  <a:pt x="2250" y="8449"/>
                </a:cubicBezTo>
                <a:cubicBezTo>
                  <a:pt x="2471" y="9017"/>
                  <a:pt x="2714" y="9522"/>
                  <a:pt x="2986" y="9968"/>
                </a:cubicBezTo>
                <a:cubicBezTo>
                  <a:pt x="3257" y="10414"/>
                  <a:pt x="3510" y="10773"/>
                  <a:pt x="3740" y="11044"/>
                </a:cubicBezTo>
                <a:lnTo>
                  <a:pt x="4076" y="11433"/>
                </a:lnTo>
                <a:lnTo>
                  <a:pt x="10801" y="18991"/>
                </a:lnTo>
                <a:lnTo>
                  <a:pt x="17523" y="11433"/>
                </a:lnTo>
                <a:lnTo>
                  <a:pt x="17874" y="11044"/>
                </a:lnTo>
                <a:cubicBezTo>
                  <a:pt x="18104" y="10773"/>
                  <a:pt x="18352" y="10414"/>
                  <a:pt x="18623" y="9968"/>
                </a:cubicBezTo>
                <a:cubicBezTo>
                  <a:pt x="18888" y="9522"/>
                  <a:pt x="19133" y="9014"/>
                  <a:pt x="19354" y="8441"/>
                </a:cubicBezTo>
                <a:cubicBezTo>
                  <a:pt x="19571" y="7871"/>
                  <a:pt x="19684" y="7283"/>
                  <a:pt x="19684" y="6679"/>
                </a:cubicBezTo>
                <a:cubicBezTo>
                  <a:pt x="19684" y="5742"/>
                  <a:pt x="19566" y="4980"/>
                  <a:pt x="19329" y="4393"/>
                </a:cubicBezTo>
                <a:cubicBezTo>
                  <a:pt x="19091" y="3808"/>
                  <a:pt x="18783" y="3351"/>
                  <a:pt x="18400" y="3023"/>
                </a:cubicBezTo>
                <a:cubicBezTo>
                  <a:pt x="18017" y="2696"/>
                  <a:pt x="17591" y="2467"/>
                  <a:pt x="17123" y="2346"/>
                </a:cubicBezTo>
                <a:cubicBezTo>
                  <a:pt x="16657" y="2224"/>
                  <a:pt x="16201" y="2165"/>
                  <a:pt x="15761" y="2165"/>
                </a:cubicBezTo>
                <a:cubicBezTo>
                  <a:pt x="15340" y="2165"/>
                  <a:pt x="14909" y="2278"/>
                  <a:pt x="14474" y="2507"/>
                </a:cubicBezTo>
                <a:cubicBezTo>
                  <a:pt x="14041" y="2738"/>
                  <a:pt x="13630" y="3015"/>
                  <a:pt x="13244" y="3340"/>
                </a:cubicBezTo>
                <a:cubicBezTo>
                  <a:pt x="12861" y="3664"/>
                  <a:pt x="12518" y="3997"/>
                  <a:pt x="12215" y="4342"/>
                </a:cubicBezTo>
                <a:cubicBezTo>
                  <a:pt x="11912" y="4684"/>
                  <a:pt x="11687" y="4952"/>
                  <a:pt x="11544" y="5152"/>
                </a:cubicBezTo>
                <a:cubicBezTo>
                  <a:pt x="11344" y="5429"/>
                  <a:pt x="11096" y="5570"/>
                  <a:pt x="10801" y="5570"/>
                </a:cubicBezTo>
                <a:cubicBezTo>
                  <a:pt x="10505" y="5570"/>
                  <a:pt x="10260" y="5429"/>
                  <a:pt x="10070" y="5152"/>
                </a:cubicBezTo>
                <a:cubicBezTo>
                  <a:pt x="9927" y="4943"/>
                  <a:pt x="9699" y="4672"/>
                  <a:pt x="9391" y="4333"/>
                </a:cubicBezTo>
                <a:cubicBezTo>
                  <a:pt x="9086" y="3995"/>
                  <a:pt x="8738" y="3664"/>
                  <a:pt x="8355" y="3340"/>
                </a:cubicBezTo>
                <a:cubicBezTo>
                  <a:pt x="7971" y="3015"/>
                  <a:pt x="7561" y="2738"/>
                  <a:pt x="7125" y="2507"/>
                </a:cubicBezTo>
                <a:cubicBezTo>
                  <a:pt x="6690" y="2278"/>
                  <a:pt x="6269" y="2165"/>
                  <a:pt x="5863" y="216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4" name="AutoShape 87"/>
          <p:cNvSpPr>
            <a:spLocks/>
          </p:cNvSpPr>
          <p:nvPr/>
        </p:nvSpPr>
        <p:spPr bwMode="auto">
          <a:xfrm>
            <a:off x="7979324" y="3053802"/>
            <a:ext cx="272222" cy="241269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5" name="AutoShape 88"/>
          <p:cNvSpPr>
            <a:spLocks/>
          </p:cNvSpPr>
          <p:nvPr/>
        </p:nvSpPr>
        <p:spPr bwMode="auto">
          <a:xfrm>
            <a:off x="3342845" y="3046659"/>
            <a:ext cx="249205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6" name="AutoShape 89"/>
          <p:cNvSpPr>
            <a:spLocks/>
          </p:cNvSpPr>
          <p:nvPr/>
        </p:nvSpPr>
        <p:spPr bwMode="auto">
          <a:xfrm>
            <a:off x="3912679" y="3053802"/>
            <a:ext cx="273808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5"/>
                  <a:pt x="21323" y="13698"/>
                  <a:pt x="20760" y="15009"/>
                </a:cubicBezTo>
                <a:cubicBezTo>
                  <a:pt x="20204" y="16322"/>
                  <a:pt x="19432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5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79" y="13698"/>
                  <a:pt x="0" y="12295"/>
                  <a:pt x="0" y="10801"/>
                </a:cubicBezTo>
                <a:cubicBezTo>
                  <a:pt x="0" y="9304"/>
                  <a:pt x="279" y="7901"/>
                  <a:pt x="844" y="6588"/>
                </a:cubicBezTo>
                <a:cubicBezTo>
                  <a:pt x="1407" y="5277"/>
                  <a:pt x="2178" y="4134"/>
                  <a:pt x="3156" y="3157"/>
                </a:cubicBezTo>
                <a:cubicBezTo>
                  <a:pt x="4136" y="2177"/>
                  <a:pt x="5281" y="1409"/>
                  <a:pt x="6595" y="844"/>
                </a:cubicBezTo>
                <a:cubicBezTo>
                  <a:pt x="7906" y="279"/>
                  <a:pt x="9308" y="0"/>
                  <a:pt x="10805" y="0"/>
                </a:cubicBezTo>
                <a:moveTo>
                  <a:pt x="14063" y="15898"/>
                </a:moveTo>
                <a:cubicBezTo>
                  <a:pt x="14063" y="15635"/>
                  <a:pt x="13936" y="15506"/>
                  <a:pt x="13685" y="15506"/>
                </a:cubicBezTo>
                <a:lnTo>
                  <a:pt x="12631" y="15506"/>
                </a:lnTo>
                <a:lnTo>
                  <a:pt x="12631" y="7703"/>
                </a:lnTo>
                <a:cubicBezTo>
                  <a:pt x="12631" y="7596"/>
                  <a:pt x="12597" y="7497"/>
                  <a:pt x="12520" y="7415"/>
                </a:cubicBezTo>
                <a:cubicBezTo>
                  <a:pt x="12450" y="7328"/>
                  <a:pt x="12354" y="7285"/>
                  <a:pt x="12238" y="7285"/>
                </a:cubicBezTo>
                <a:lnTo>
                  <a:pt x="8140" y="7285"/>
                </a:lnTo>
                <a:cubicBezTo>
                  <a:pt x="8033" y="7285"/>
                  <a:pt x="7937" y="7328"/>
                  <a:pt x="7861" y="7407"/>
                </a:cubicBezTo>
                <a:cubicBezTo>
                  <a:pt x="7784" y="7486"/>
                  <a:pt x="7745" y="7585"/>
                  <a:pt x="7745" y="7703"/>
                </a:cubicBezTo>
                <a:lnTo>
                  <a:pt x="7745" y="9581"/>
                </a:lnTo>
                <a:cubicBezTo>
                  <a:pt x="7745" y="9844"/>
                  <a:pt x="7878" y="9973"/>
                  <a:pt x="8140" y="9973"/>
                </a:cubicBezTo>
                <a:lnTo>
                  <a:pt x="9302" y="9973"/>
                </a:lnTo>
                <a:lnTo>
                  <a:pt x="9302" y="15505"/>
                </a:lnTo>
                <a:lnTo>
                  <a:pt x="8248" y="15505"/>
                </a:lnTo>
                <a:cubicBezTo>
                  <a:pt x="8140" y="15505"/>
                  <a:pt x="8042" y="15545"/>
                  <a:pt x="7962" y="15618"/>
                </a:cubicBezTo>
                <a:cubicBezTo>
                  <a:pt x="7883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3"/>
                  <a:pt x="7883" y="17982"/>
                  <a:pt x="7962" y="18064"/>
                </a:cubicBezTo>
                <a:cubicBezTo>
                  <a:pt x="8042" y="18154"/>
                  <a:pt x="8140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2" y="18154"/>
                  <a:pt x="13956" y="18064"/>
                </a:cubicBezTo>
                <a:cubicBezTo>
                  <a:pt x="14029" y="17982"/>
                  <a:pt x="14063" y="17883"/>
                  <a:pt x="14063" y="17776"/>
                </a:cubicBezTo>
                <a:lnTo>
                  <a:pt x="14063" y="15898"/>
                </a:lnTo>
                <a:close/>
                <a:moveTo>
                  <a:pt x="9276" y="5622"/>
                </a:moveTo>
                <a:cubicBezTo>
                  <a:pt x="9276" y="5729"/>
                  <a:pt x="9322" y="5825"/>
                  <a:pt x="9406" y="5916"/>
                </a:cubicBezTo>
                <a:cubicBezTo>
                  <a:pt x="9491" y="5997"/>
                  <a:pt x="9590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1" y="5997"/>
                  <a:pt x="12515" y="5916"/>
                </a:cubicBezTo>
                <a:cubicBezTo>
                  <a:pt x="12594" y="5825"/>
                  <a:pt x="12633" y="5729"/>
                  <a:pt x="12633" y="5622"/>
                </a:cubicBezTo>
                <a:lnTo>
                  <a:pt x="12633" y="3377"/>
                </a:lnTo>
                <a:cubicBezTo>
                  <a:pt x="12633" y="3117"/>
                  <a:pt x="12503" y="2984"/>
                  <a:pt x="12241" y="2984"/>
                </a:cubicBezTo>
                <a:lnTo>
                  <a:pt x="9695" y="2984"/>
                </a:lnTo>
                <a:cubicBezTo>
                  <a:pt x="9590" y="2984"/>
                  <a:pt x="9491" y="3024"/>
                  <a:pt x="9406" y="3100"/>
                </a:cubicBezTo>
                <a:cubicBezTo>
                  <a:pt x="9322" y="3179"/>
                  <a:pt x="9276" y="3270"/>
                  <a:pt x="9276" y="3377"/>
                </a:cubicBezTo>
                <a:lnTo>
                  <a:pt x="9276" y="56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7" name="AutoShape 90"/>
          <p:cNvSpPr>
            <a:spLocks/>
          </p:cNvSpPr>
          <p:nvPr/>
        </p:nvSpPr>
        <p:spPr bwMode="auto">
          <a:xfrm>
            <a:off x="4512675" y="3046659"/>
            <a:ext cx="272222" cy="265871"/>
          </a:xfrm>
          <a:custGeom>
            <a:avLst/>
            <a:gdLst>
              <a:gd name="T0" fmla="+- 0 10811 37"/>
              <a:gd name="T1" fmla="*/ T0 w 21549"/>
              <a:gd name="T2" fmla="+- 0 10807 66"/>
              <a:gd name="T3" fmla="*/ 10807 h 21483"/>
              <a:gd name="T4" fmla="+- 0 10811 37"/>
              <a:gd name="T5" fmla="*/ T4 w 21549"/>
              <a:gd name="T6" fmla="+- 0 10807 66"/>
              <a:gd name="T7" fmla="*/ 10807 h 21483"/>
              <a:gd name="T8" fmla="+- 0 10811 37"/>
              <a:gd name="T9" fmla="*/ T8 w 21549"/>
              <a:gd name="T10" fmla="+- 0 10807 66"/>
              <a:gd name="T11" fmla="*/ 10807 h 21483"/>
              <a:gd name="T12" fmla="+- 0 10811 37"/>
              <a:gd name="T13" fmla="*/ T12 w 21549"/>
              <a:gd name="T14" fmla="+- 0 10807 66"/>
              <a:gd name="T15" fmla="*/ 10807 h 2148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49" h="21483">
                <a:moveTo>
                  <a:pt x="19089" y="14101"/>
                </a:moveTo>
                <a:lnTo>
                  <a:pt x="17953" y="15971"/>
                </a:lnTo>
                <a:lnTo>
                  <a:pt x="20739" y="18367"/>
                </a:lnTo>
                <a:cubicBezTo>
                  <a:pt x="21060" y="18645"/>
                  <a:pt x="21257" y="19019"/>
                  <a:pt x="21330" y="19486"/>
                </a:cubicBezTo>
                <a:cubicBezTo>
                  <a:pt x="21401" y="19953"/>
                  <a:pt x="21321" y="20378"/>
                  <a:pt x="21086" y="20766"/>
                </a:cubicBezTo>
                <a:cubicBezTo>
                  <a:pt x="20842" y="21148"/>
                  <a:pt x="20527" y="21382"/>
                  <a:pt x="20145" y="21458"/>
                </a:cubicBezTo>
                <a:cubicBezTo>
                  <a:pt x="19762" y="21534"/>
                  <a:pt x="19408" y="21432"/>
                  <a:pt x="19089" y="21154"/>
                </a:cubicBezTo>
                <a:lnTo>
                  <a:pt x="10067" y="13440"/>
                </a:lnTo>
                <a:cubicBezTo>
                  <a:pt x="9482" y="14157"/>
                  <a:pt x="8844" y="14739"/>
                  <a:pt x="8154" y="15189"/>
                </a:cubicBezTo>
                <a:cubicBezTo>
                  <a:pt x="7466" y="15642"/>
                  <a:pt x="6769" y="15949"/>
                  <a:pt x="6060" y="16112"/>
                </a:cubicBezTo>
                <a:cubicBezTo>
                  <a:pt x="5354" y="16278"/>
                  <a:pt x="4657" y="16289"/>
                  <a:pt x="3976" y="16140"/>
                </a:cubicBezTo>
                <a:cubicBezTo>
                  <a:pt x="3295" y="15994"/>
                  <a:pt x="2666" y="15670"/>
                  <a:pt x="2098" y="15175"/>
                </a:cubicBezTo>
                <a:cubicBezTo>
                  <a:pt x="1455" y="14630"/>
                  <a:pt x="958" y="13921"/>
                  <a:pt x="606" y="13058"/>
                </a:cubicBezTo>
                <a:cubicBezTo>
                  <a:pt x="251" y="12192"/>
                  <a:pt x="54" y="11258"/>
                  <a:pt x="9" y="10257"/>
                </a:cubicBezTo>
                <a:cubicBezTo>
                  <a:pt x="-37" y="9256"/>
                  <a:pt x="78" y="8221"/>
                  <a:pt x="347" y="7155"/>
                </a:cubicBezTo>
                <a:cubicBezTo>
                  <a:pt x="615" y="6084"/>
                  <a:pt x="1040" y="5063"/>
                  <a:pt x="1617" y="4084"/>
                </a:cubicBezTo>
                <a:cubicBezTo>
                  <a:pt x="2199" y="3106"/>
                  <a:pt x="2873" y="2299"/>
                  <a:pt x="3633" y="1663"/>
                </a:cubicBezTo>
                <a:cubicBezTo>
                  <a:pt x="4394" y="1025"/>
                  <a:pt x="5175" y="566"/>
                  <a:pt x="5983" y="291"/>
                </a:cubicBezTo>
                <a:cubicBezTo>
                  <a:pt x="6785" y="10"/>
                  <a:pt x="7583" y="-66"/>
                  <a:pt x="8374" y="55"/>
                </a:cubicBezTo>
                <a:cubicBezTo>
                  <a:pt x="9163" y="173"/>
                  <a:pt x="9884" y="510"/>
                  <a:pt x="10524" y="1056"/>
                </a:cubicBezTo>
                <a:cubicBezTo>
                  <a:pt x="11095" y="1531"/>
                  <a:pt x="11550" y="2133"/>
                  <a:pt x="11886" y="2861"/>
                </a:cubicBezTo>
                <a:cubicBezTo>
                  <a:pt x="12224" y="3584"/>
                  <a:pt x="12444" y="4380"/>
                  <a:pt x="12547" y="5235"/>
                </a:cubicBezTo>
                <a:cubicBezTo>
                  <a:pt x="12653" y="6092"/>
                  <a:pt x="12639" y="6984"/>
                  <a:pt x="12505" y="7912"/>
                </a:cubicBezTo>
                <a:cubicBezTo>
                  <a:pt x="12367" y="8843"/>
                  <a:pt x="12116" y="9757"/>
                  <a:pt x="11740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7" y="11784"/>
                </a:lnTo>
                <a:cubicBezTo>
                  <a:pt x="16242" y="11694"/>
                  <a:pt x="16176" y="11570"/>
                  <a:pt x="16155" y="11416"/>
                </a:cubicBezTo>
                <a:cubicBezTo>
                  <a:pt x="16134" y="11258"/>
                  <a:pt x="16160" y="11109"/>
                  <a:pt x="16235" y="10977"/>
                </a:cubicBezTo>
                <a:lnTo>
                  <a:pt x="16807" y="10049"/>
                </a:lnTo>
                <a:cubicBezTo>
                  <a:pt x="16882" y="9923"/>
                  <a:pt x="16981" y="9844"/>
                  <a:pt x="17105" y="9813"/>
                </a:cubicBezTo>
                <a:cubicBezTo>
                  <a:pt x="17230" y="9782"/>
                  <a:pt x="17350" y="9813"/>
                  <a:pt x="17469" y="9911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1" y="13609"/>
                </a:cubicBezTo>
                <a:cubicBezTo>
                  <a:pt x="21563" y="13767"/>
                  <a:pt x="21534" y="13910"/>
                  <a:pt x="21457" y="14045"/>
                </a:cubicBezTo>
                <a:lnTo>
                  <a:pt x="20908" y="14976"/>
                </a:lnTo>
                <a:cubicBezTo>
                  <a:pt x="20835" y="15102"/>
                  <a:pt x="20729" y="15179"/>
                  <a:pt x="20600" y="15212"/>
                </a:cubicBezTo>
                <a:cubicBezTo>
                  <a:pt x="20466" y="15243"/>
                  <a:pt x="20347" y="15212"/>
                  <a:pt x="20234" y="15125"/>
                </a:cubicBezTo>
                <a:lnTo>
                  <a:pt x="19089" y="14101"/>
                </a:lnTo>
                <a:close/>
                <a:moveTo>
                  <a:pt x="9557" y="7732"/>
                </a:moveTo>
                <a:cubicBezTo>
                  <a:pt x="9761" y="7402"/>
                  <a:pt x="9895" y="7045"/>
                  <a:pt x="9963" y="6669"/>
                </a:cubicBezTo>
                <a:cubicBezTo>
                  <a:pt x="10029" y="6292"/>
                  <a:pt x="10036" y="5915"/>
                  <a:pt x="9987" y="5538"/>
                </a:cubicBezTo>
                <a:cubicBezTo>
                  <a:pt x="9930" y="5161"/>
                  <a:pt x="9820" y="4807"/>
                  <a:pt x="9654" y="4475"/>
                </a:cubicBezTo>
                <a:cubicBezTo>
                  <a:pt x="9485" y="4143"/>
                  <a:pt x="9262" y="3859"/>
                  <a:pt x="8985" y="3626"/>
                </a:cubicBezTo>
                <a:cubicBezTo>
                  <a:pt x="8708" y="3384"/>
                  <a:pt x="8412" y="3221"/>
                  <a:pt x="8097" y="3139"/>
                </a:cubicBezTo>
                <a:cubicBezTo>
                  <a:pt x="7781" y="3061"/>
                  <a:pt x="7468" y="3052"/>
                  <a:pt x="7154" y="3114"/>
                </a:cubicBezTo>
                <a:cubicBezTo>
                  <a:pt x="6839" y="3179"/>
                  <a:pt x="6544" y="3311"/>
                  <a:pt x="6267" y="3514"/>
                </a:cubicBezTo>
                <a:cubicBezTo>
                  <a:pt x="5987" y="3713"/>
                  <a:pt x="5753" y="3980"/>
                  <a:pt x="5558" y="4312"/>
                </a:cubicBezTo>
                <a:cubicBezTo>
                  <a:pt x="5281" y="4788"/>
                  <a:pt x="5135" y="5305"/>
                  <a:pt x="5119" y="5853"/>
                </a:cubicBezTo>
                <a:cubicBezTo>
                  <a:pt x="5105" y="6407"/>
                  <a:pt x="5201" y="6919"/>
                  <a:pt x="5410" y="7397"/>
                </a:cubicBezTo>
                <a:cubicBezTo>
                  <a:pt x="4971" y="7307"/>
                  <a:pt x="4532" y="7363"/>
                  <a:pt x="4103" y="7563"/>
                </a:cubicBezTo>
                <a:cubicBezTo>
                  <a:pt x="3671" y="7766"/>
                  <a:pt x="3312" y="8106"/>
                  <a:pt x="3018" y="8581"/>
                </a:cubicBezTo>
                <a:cubicBezTo>
                  <a:pt x="2817" y="8913"/>
                  <a:pt x="2680" y="9267"/>
                  <a:pt x="2615" y="9644"/>
                </a:cubicBezTo>
                <a:cubicBezTo>
                  <a:pt x="2547" y="10021"/>
                  <a:pt x="2542" y="10392"/>
                  <a:pt x="2596" y="10760"/>
                </a:cubicBezTo>
                <a:cubicBezTo>
                  <a:pt x="2655" y="11129"/>
                  <a:pt x="2765" y="11478"/>
                  <a:pt x="2936" y="11812"/>
                </a:cubicBezTo>
                <a:cubicBezTo>
                  <a:pt x="3103" y="12141"/>
                  <a:pt x="3321" y="12428"/>
                  <a:pt x="3591" y="12659"/>
                </a:cubicBezTo>
                <a:cubicBezTo>
                  <a:pt x="3868" y="12901"/>
                  <a:pt x="4164" y="13064"/>
                  <a:pt x="4481" y="13145"/>
                </a:cubicBezTo>
                <a:cubicBezTo>
                  <a:pt x="4793" y="13224"/>
                  <a:pt x="5105" y="13235"/>
                  <a:pt x="5410" y="13170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7" y="12571"/>
                  <a:pt x="6804" y="12307"/>
                  <a:pt x="7006" y="11973"/>
                </a:cubicBezTo>
                <a:cubicBezTo>
                  <a:pt x="7299" y="11497"/>
                  <a:pt x="7452" y="10983"/>
                  <a:pt x="7468" y="10432"/>
                </a:cubicBezTo>
                <a:cubicBezTo>
                  <a:pt x="7482" y="9880"/>
                  <a:pt x="7382" y="9366"/>
                  <a:pt x="7163" y="8891"/>
                </a:cubicBezTo>
                <a:cubicBezTo>
                  <a:pt x="7607" y="8978"/>
                  <a:pt x="8041" y="8930"/>
                  <a:pt x="8473" y="8736"/>
                </a:cubicBezTo>
                <a:cubicBezTo>
                  <a:pt x="8907" y="8541"/>
                  <a:pt x="9266" y="8210"/>
                  <a:pt x="9557" y="773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8" name="AutoShape 91"/>
          <p:cNvSpPr>
            <a:spLocks/>
          </p:cNvSpPr>
          <p:nvPr/>
        </p:nvSpPr>
        <p:spPr bwMode="auto">
          <a:xfrm>
            <a:off x="5104735" y="3046659"/>
            <a:ext cx="247618" cy="265871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9" name="AutoShape 92"/>
          <p:cNvSpPr>
            <a:spLocks/>
          </p:cNvSpPr>
          <p:nvPr/>
        </p:nvSpPr>
        <p:spPr bwMode="auto">
          <a:xfrm>
            <a:off x="5704733" y="3053802"/>
            <a:ext cx="318254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287" y="12517"/>
                </a:moveTo>
                <a:cubicBezTo>
                  <a:pt x="14687" y="12517"/>
                  <a:pt x="15037" y="12647"/>
                  <a:pt x="15346" y="12910"/>
                </a:cubicBezTo>
                <a:lnTo>
                  <a:pt x="20700" y="17164"/>
                </a:lnTo>
                <a:cubicBezTo>
                  <a:pt x="20976" y="17407"/>
                  <a:pt x="21197" y="17703"/>
                  <a:pt x="21357" y="18051"/>
                </a:cubicBezTo>
                <a:cubicBezTo>
                  <a:pt x="21517" y="18398"/>
                  <a:pt x="21599" y="18779"/>
                  <a:pt x="21599" y="19191"/>
                </a:cubicBezTo>
                <a:cubicBezTo>
                  <a:pt x="21599" y="19860"/>
                  <a:pt x="21402" y="20428"/>
                  <a:pt x="21006" y="20896"/>
                </a:cubicBezTo>
                <a:cubicBezTo>
                  <a:pt x="20613" y="21365"/>
                  <a:pt x="20143" y="21599"/>
                  <a:pt x="19594" y="21599"/>
                </a:cubicBezTo>
                <a:cubicBezTo>
                  <a:pt x="19182" y="21599"/>
                  <a:pt x="18810" y="21458"/>
                  <a:pt x="18478" y="21179"/>
                </a:cubicBezTo>
                <a:lnTo>
                  <a:pt x="13128" y="16924"/>
                </a:lnTo>
                <a:cubicBezTo>
                  <a:pt x="12599" y="16498"/>
                  <a:pt x="12319" y="15908"/>
                  <a:pt x="12281" y="15154"/>
                </a:cubicBezTo>
                <a:lnTo>
                  <a:pt x="9713" y="13096"/>
                </a:lnTo>
                <a:lnTo>
                  <a:pt x="8518" y="15233"/>
                </a:lnTo>
                <a:cubicBezTo>
                  <a:pt x="8412" y="15411"/>
                  <a:pt x="8273" y="15504"/>
                  <a:pt x="8101" y="15504"/>
                </a:cubicBezTo>
                <a:cubicBezTo>
                  <a:pt x="7995" y="15504"/>
                  <a:pt x="7901" y="15468"/>
                  <a:pt x="7819" y="15397"/>
                </a:cubicBezTo>
                <a:cubicBezTo>
                  <a:pt x="8233" y="15747"/>
                  <a:pt x="8445" y="16199"/>
                  <a:pt x="8452" y="16746"/>
                </a:cubicBezTo>
                <a:cubicBezTo>
                  <a:pt x="8452" y="16972"/>
                  <a:pt x="8412" y="17187"/>
                  <a:pt x="8334" y="17390"/>
                </a:cubicBezTo>
                <a:cubicBezTo>
                  <a:pt x="8254" y="17591"/>
                  <a:pt x="8150" y="17777"/>
                  <a:pt x="8016" y="17944"/>
                </a:cubicBezTo>
                <a:cubicBezTo>
                  <a:pt x="7884" y="18107"/>
                  <a:pt x="7736" y="18240"/>
                  <a:pt x="7567" y="18342"/>
                </a:cubicBezTo>
                <a:cubicBezTo>
                  <a:pt x="7395" y="18440"/>
                  <a:pt x="7221" y="18488"/>
                  <a:pt x="7042" y="18488"/>
                </a:cubicBezTo>
                <a:cubicBezTo>
                  <a:pt x="6781" y="18488"/>
                  <a:pt x="6545" y="18409"/>
                  <a:pt x="6343" y="18246"/>
                </a:cubicBezTo>
                <a:lnTo>
                  <a:pt x="550" y="13627"/>
                </a:lnTo>
                <a:cubicBezTo>
                  <a:pt x="183" y="13328"/>
                  <a:pt x="0" y="12915"/>
                  <a:pt x="0" y="12379"/>
                </a:cubicBezTo>
                <a:cubicBezTo>
                  <a:pt x="0" y="11939"/>
                  <a:pt x="136" y="11529"/>
                  <a:pt x="416" y="11151"/>
                </a:cubicBezTo>
                <a:cubicBezTo>
                  <a:pt x="694" y="10773"/>
                  <a:pt x="1023" y="10581"/>
                  <a:pt x="1407" y="10581"/>
                </a:cubicBezTo>
                <a:cubicBezTo>
                  <a:pt x="1673" y="10581"/>
                  <a:pt x="1925" y="10682"/>
                  <a:pt x="2174" y="10880"/>
                </a:cubicBezTo>
                <a:cubicBezTo>
                  <a:pt x="2024" y="10756"/>
                  <a:pt x="1944" y="10586"/>
                  <a:pt x="1939" y="10380"/>
                </a:cubicBezTo>
                <a:cubicBezTo>
                  <a:pt x="1939" y="10310"/>
                  <a:pt x="1967" y="10202"/>
                  <a:pt x="2026" y="10058"/>
                </a:cubicBezTo>
                <a:lnTo>
                  <a:pt x="5792" y="3271"/>
                </a:lnTo>
                <a:cubicBezTo>
                  <a:pt x="5898" y="3094"/>
                  <a:pt x="6034" y="2998"/>
                  <a:pt x="6209" y="2989"/>
                </a:cubicBezTo>
                <a:cubicBezTo>
                  <a:pt x="6329" y="2989"/>
                  <a:pt x="6418" y="3029"/>
                  <a:pt x="6479" y="3111"/>
                </a:cubicBezTo>
                <a:cubicBezTo>
                  <a:pt x="6293" y="2947"/>
                  <a:pt x="6140" y="2755"/>
                  <a:pt x="6027" y="2529"/>
                </a:cubicBezTo>
                <a:cubicBezTo>
                  <a:pt x="5914" y="2303"/>
                  <a:pt x="5860" y="2052"/>
                  <a:pt x="5860" y="1770"/>
                </a:cubicBezTo>
                <a:cubicBezTo>
                  <a:pt x="5860" y="1329"/>
                  <a:pt x="6001" y="926"/>
                  <a:pt x="6289" y="556"/>
                </a:cubicBezTo>
                <a:cubicBezTo>
                  <a:pt x="6573" y="189"/>
                  <a:pt x="6898" y="0"/>
                  <a:pt x="7268" y="0"/>
                </a:cubicBezTo>
                <a:cubicBezTo>
                  <a:pt x="7515" y="0"/>
                  <a:pt x="7750" y="90"/>
                  <a:pt x="7964" y="259"/>
                </a:cubicBezTo>
                <a:lnTo>
                  <a:pt x="13757" y="4881"/>
                </a:lnTo>
                <a:cubicBezTo>
                  <a:pt x="13931" y="5025"/>
                  <a:pt x="14065" y="5205"/>
                  <a:pt x="14162" y="5426"/>
                </a:cubicBezTo>
                <a:cubicBezTo>
                  <a:pt x="14258" y="5646"/>
                  <a:pt x="14310" y="5889"/>
                  <a:pt x="14310" y="6151"/>
                </a:cubicBezTo>
                <a:cubicBezTo>
                  <a:pt x="14310" y="6374"/>
                  <a:pt x="14270" y="6594"/>
                  <a:pt x="14190" y="6806"/>
                </a:cubicBezTo>
                <a:cubicBezTo>
                  <a:pt x="14112" y="7021"/>
                  <a:pt x="14014" y="7204"/>
                  <a:pt x="13891" y="7368"/>
                </a:cubicBezTo>
                <a:cubicBezTo>
                  <a:pt x="13771" y="7529"/>
                  <a:pt x="13623" y="7662"/>
                  <a:pt x="13442" y="7763"/>
                </a:cubicBezTo>
                <a:cubicBezTo>
                  <a:pt x="13260" y="7871"/>
                  <a:pt x="13081" y="7921"/>
                  <a:pt x="12900" y="7921"/>
                </a:cubicBezTo>
                <a:cubicBezTo>
                  <a:pt x="12655" y="7921"/>
                  <a:pt x="12397" y="7820"/>
                  <a:pt x="12135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2" y="8348"/>
                  <a:pt x="12281" y="8449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8"/>
                  <a:pt x="13865" y="12563"/>
                  <a:pt x="13971" y="12546"/>
                </a:cubicBezTo>
                <a:cubicBezTo>
                  <a:pt x="14077" y="12526"/>
                  <a:pt x="14183" y="12517"/>
                  <a:pt x="14287" y="1251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0" name="AutoShape 93"/>
          <p:cNvSpPr>
            <a:spLocks/>
          </p:cNvSpPr>
          <p:nvPr/>
        </p:nvSpPr>
        <p:spPr bwMode="auto">
          <a:xfrm>
            <a:off x="8462655" y="3060150"/>
            <a:ext cx="247618" cy="242857"/>
          </a:xfrm>
          <a:custGeom>
            <a:avLst/>
            <a:gdLst>
              <a:gd name="T0" fmla="+- 0 10794 7"/>
              <a:gd name="T1" fmla="*/ T0 w 21575"/>
              <a:gd name="T2" fmla="*/ 10800 h 21600"/>
              <a:gd name="T3" fmla="+- 0 10794 7"/>
              <a:gd name="T4" fmla="*/ T3 w 21575"/>
              <a:gd name="T5" fmla="*/ 10800 h 21600"/>
              <a:gd name="T6" fmla="+- 0 10794 7"/>
              <a:gd name="T7" fmla="*/ T6 w 21575"/>
              <a:gd name="T8" fmla="*/ 10800 h 21600"/>
              <a:gd name="T9" fmla="+- 0 10794 7"/>
              <a:gd name="T10" fmla="*/ T9 w 2157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5" h="21600">
                <a:moveTo>
                  <a:pt x="12386" y="0"/>
                </a:moveTo>
                <a:lnTo>
                  <a:pt x="12386" y="0"/>
                </a:lnTo>
                <a:cubicBezTo>
                  <a:pt x="12913" y="0"/>
                  <a:pt x="13415" y="44"/>
                  <a:pt x="13894" y="126"/>
                </a:cubicBezTo>
                <a:cubicBezTo>
                  <a:pt x="14374" y="211"/>
                  <a:pt x="14850" y="305"/>
                  <a:pt x="15324" y="407"/>
                </a:cubicBezTo>
                <a:cubicBezTo>
                  <a:pt x="15691" y="481"/>
                  <a:pt x="16070" y="551"/>
                  <a:pt x="16465" y="619"/>
                </a:cubicBezTo>
                <a:cubicBezTo>
                  <a:pt x="16860" y="683"/>
                  <a:pt x="17275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2"/>
                  <a:pt x="18579" y="648"/>
                </a:cubicBezTo>
                <a:cubicBezTo>
                  <a:pt x="18876" y="601"/>
                  <a:pt x="19176" y="575"/>
                  <a:pt x="19470" y="575"/>
                </a:cubicBezTo>
                <a:cubicBezTo>
                  <a:pt x="19695" y="575"/>
                  <a:pt x="19899" y="604"/>
                  <a:pt x="20079" y="660"/>
                </a:cubicBezTo>
                <a:cubicBezTo>
                  <a:pt x="20267" y="715"/>
                  <a:pt x="20409" y="833"/>
                  <a:pt x="20516" y="1012"/>
                </a:cubicBezTo>
                <a:cubicBezTo>
                  <a:pt x="20723" y="1299"/>
                  <a:pt x="20841" y="1637"/>
                  <a:pt x="20866" y="2018"/>
                </a:cubicBezTo>
                <a:cubicBezTo>
                  <a:pt x="20894" y="2393"/>
                  <a:pt x="20883" y="2751"/>
                  <a:pt x="20841" y="3077"/>
                </a:cubicBezTo>
                <a:cubicBezTo>
                  <a:pt x="20802" y="3403"/>
                  <a:pt x="20768" y="3734"/>
                  <a:pt x="20732" y="4075"/>
                </a:cubicBezTo>
                <a:cubicBezTo>
                  <a:pt x="20698" y="4412"/>
                  <a:pt x="20704" y="4746"/>
                  <a:pt x="20757" y="5081"/>
                </a:cubicBezTo>
                <a:cubicBezTo>
                  <a:pt x="20796" y="5301"/>
                  <a:pt x="20847" y="5483"/>
                  <a:pt x="20911" y="5638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4" y="6319"/>
                  <a:pt x="21242" y="6509"/>
                  <a:pt x="21267" y="6712"/>
                </a:cubicBezTo>
                <a:cubicBezTo>
                  <a:pt x="21295" y="6917"/>
                  <a:pt x="21326" y="7117"/>
                  <a:pt x="21363" y="7301"/>
                </a:cubicBezTo>
                <a:cubicBezTo>
                  <a:pt x="21525" y="8275"/>
                  <a:pt x="21592" y="9191"/>
                  <a:pt x="21570" y="10050"/>
                </a:cubicBezTo>
                <a:cubicBezTo>
                  <a:pt x="21548" y="10904"/>
                  <a:pt x="21444" y="11702"/>
                  <a:pt x="21262" y="12444"/>
                </a:cubicBezTo>
                <a:cubicBezTo>
                  <a:pt x="21079" y="13183"/>
                  <a:pt x="20827" y="13876"/>
                  <a:pt x="20505" y="14530"/>
                </a:cubicBezTo>
                <a:cubicBezTo>
                  <a:pt x="20182" y="15178"/>
                  <a:pt x="19818" y="15800"/>
                  <a:pt x="19417" y="16390"/>
                </a:cubicBezTo>
                <a:cubicBezTo>
                  <a:pt x="19086" y="16847"/>
                  <a:pt x="18733" y="17302"/>
                  <a:pt x="18357" y="17760"/>
                </a:cubicBezTo>
                <a:cubicBezTo>
                  <a:pt x="17982" y="18214"/>
                  <a:pt x="17570" y="18640"/>
                  <a:pt x="17121" y="19044"/>
                </a:cubicBezTo>
                <a:cubicBezTo>
                  <a:pt x="16673" y="19446"/>
                  <a:pt x="16182" y="19807"/>
                  <a:pt x="15638" y="20130"/>
                </a:cubicBezTo>
                <a:cubicBezTo>
                  <a:pt x="15097" y="20456"/>
                  <a:pt x="14494" y="20731"/>
                  <a:pt x="13836" y="20966"/>
                </a:cubicBezTo>
                <a:cubicBezTo>
                  <a:pt x="13152" y="21218"/>
                  <a:pt x="12445" y="21379"/>
                  <a:pt x="11708" y="21447"/>
                </a:cubicBezTo>
                <a:cubicBezTo>
                  <a:pt x="10968" y="21509"/>
                  <a:pt x="10258" y="21561"/>
                  <a:pt x="9580" y="21599"/>
                </a:cubicBezTo>
                <a:lnTo>
                  <a:pt x="9165" y="21599"/>
                </a:lnTo>
                <a:cubicBezTo>
                  <a:pt x="8234" y="21599"/>
                  <a:pt x="7363" y="21520"/>
                  <a:pt x="6555" y="21365"/>
                </a:cubicBezTo>
                <a:cubicBezTo>
                  <a:pt x="5745" y="21212"/>
                  <a:pt x="4882" y="21136"/>
                  <a:pt x="3970" y="21136"/>
                </a:cubicBezTo>
                <a:lnTo>
                  <a:pt x="3917" y="21136"/>
                </a:lnTo>
                <a:cubicBezTo>
                  <a:pt x="3603" y="21136"/>
                  <a:pt x="3258" y="21186"/>
                  <a:pt x="2880" y="21283"/>
                </a:cubicBezTo>
                <a:cubicBezTo>
                  <a:pt x="2510" y="21382"/>
                  <a:pt x="2137" y="21441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4" y="21212"/>
                </a:cubicBezTo>
                <a:cubicBezTo>
                  <a:pt x="609" y="21051"/>
                  <a:pt x="416" y="20848"/>
                  <a:pt x="292" y="20614"/>
                </a:cubicBezTo>
                <a:cubicBezTo>
                  <a:pt x="113" y="20288"/>
                  <a:pt x="35" y="19951"/>
                  <a:pt x="57" y="19599"/>
                </a:cubicBezTo>
                <a:cubicBezTo>
                  <a:pt x="79" y="19247"/>
                  <a:pt x="138" y="18924"/>
                  <a:pt x="225" y="18637"/>
                </a:cubicBezTo>
                <a:cubicBezTo>
                  <a:pt x="312" y="18346"/>
                  <a:pt x="363" y="18035"/>
                  <a:pt x="368" y="17701"/>
                </a:cubicBezTo>
                <a:cubicBezTo>
                  <a:pt x="371" y="17369"/>
                  <a:pt x="349" y="17017"/>
                  <a:pt x="298" y="16642"/>
                </a:cubicBezTo>
                <a:cubicBezTo>
                  <a:pt x="250" y="16266"/>
                  <a:pt x="192" y="15888"/>
                  <a:pt x="133" y="15503"/>
                </a:cubicBezTo>
                <a:cubicBezTo>
                  <a:pt x="68" y="15119"/>
                  <a:pt x="29" y="14735"/>
                  <a:pt x="12" y="14353"/>
                </a:cubicBezTo>
                <a:cubicBezTo>
                  <a:pt x="-7" y="14025"/>
                  <a:pt x="-5" y="13705"/>
                  <a:pt x="23" y="13388"/>
                </a:cubicBezTo>
                <a:cubicBezTo>
                  <a:pt x="51" y="13077"/>
                  <a:pt x="82" y="12728"/>
                  <a:pt x="119" y="12344"/>
                </a:cubicBezTo>
                <a:cubicBezTo>
                  <a:pt x="155" y="12018"/>
                  <a:pt x="186" y="11678"/>
                  <a:pt x="211" y="11332"/>
                </a:cubicBezTo>
                <a:cubicBezTo>
                  <a:pt x="239" y="10986"/>
                  <a:pt x="284" y="10681"/>
                  <a:pt x="346" y="10405"/>
                </a:cubicBezTo>
                <a:cubicBezTo>
                  <a:pt x="472" y="9789"/>
                  <a:pt x="609" y="9190"/>
                  <a:pt x="758" y="8610"/>
                </a:cubicBezTo>
                <a:cubicBezTo>
                  <a:pt x="904" y="8026"/>
                  <a:pt x="1103" y="7483"/>
                  <a:pt x="1352" y="6967"/>
                </a:cubicBezTo>
                <a:cubicBezTo>
                  <a:pt x="1532" y="6583"/>
                  <a:pt x="1731" y="6201"/>
                  <a:pt x="1955" y="5826"/>
                </a:cubicBezTo>
                <a:cubicBezTo>
                  <a:pt x="2179" y="5453"/>
                  <a:pt x="2420" y="5080"/>
                  <a:pt x="2681" y="4717"/>
                </a:cubicBezTo>
                <a:cubicBezTo>
                  <a:pt x="2771" y="4588"/>
                  <a:pt x="2866" y="4473"/>
                  <a:pt x="2964" y="4374"/>
                </a:cubicBezTo>
                <a:cubicBezTo>
                  <a:pt x="3062" y="4277"/>
                  <a:pt x="3169" y="4183"/>
                  <a:pt x="3286" y="4086"/>
                </a:cubicBezTo>
                <a:cubicBezTo>
                  <a:pt x="3491" y="3872"/>
                  <a:pt x="3690" y="3658"/>
                  <a:pt x="3889" y="3449"/>
                </a:cubicBezTo>
                <a:cubicBezTo>
                  <a:pt x="4085" y="3238"/>
                  <a:pt x="4304" y="3036"/>
                  <a:pt x="4545" y="2851"/>
                </a:cubicBezTo>
                <a:cubicBezTo>
                  <a:pt x="4786" y="2663"/>
                  <a:pt x="5044" y="2493"/>
                  <a:pt x="5319" y="2338"/>
                </a:cubicBezTo>
                <a:cubicBezTo>
                  <a:pt x="5591" y="2182"/>
                  <a:pt x="5885" y="2027"/>
                  <a:pt x="6199" y="1868"/>
                </a:cubicBezTo>
                <a:cubicBezTo>
                  <a:pt x="6494" y="1719"/>
                  <a:pt x="6796" y="1581"/>
                  <a:pt x="7102" y="1455"/>
                </a:cubicBezTo>
                <a:cubicBezTo>
                  <a:pt x="7413" y="1329"/>
                  <a:pt x="7733" y="1197"/>
                  <a:pt x="8063" y="1065"/>
                </a:cubicBezTo>
                <a:cubicBezTo>
                  <a:pt x="8691" y="795"/>
                  <a:pt x="9387" y="554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6"/>
                </a:cubicBezTo>
                <a:cubicBezTo>
                  <a:pt x="11683" y="26"/>
                  <a:pt x="12036" y="0"/>
                  <a:pt x="12386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1" name="AutoShape 94"/>
          <p:cNvSpPr>
            <a:spLocks/>
          </p:cNvSpPr>
          <p:nvPr/>
        </p:nvSpPr>
        <p:spPr bwMode="auto">
          <a:xfrm>
            <a:off x="9003128" y="3067289"/>
            <a:ext cx="247618" cy="29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95"/>
          <p:cNvSpPr>
            <a:spLocks/>
          </p:cNvSpPr>
          <p:nvPr/>
        </p:nvSpPr>
        <p:spPr bwMode="auto">
          <a:xfrm>
            <a:off x="953964" y="3502210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96"/>
          <p:cNvSpPr>
            <a:spLocks/>
          </p:cNvSpPr>
          <p:nvPr/>
        </p:nvSpPr>
        <p:spPr bwMode="auto">
          <a:xfrm>
            <a:off x="1531738" y="3502212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97"/>
          <p:cNvSpPr>
            <a:spLocks/>
          </p:cNvSpPr>
          <p:nvPr/>
        </p:nvSpPr>
        <p:spPr bwMode="auto">
          <a:xfrm>
            <a:off x="2147608" y="3502212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5" y="6463"/>
                </a:moveTo>
                <a:cubicBezTo>
                  <a:pt x="385" y="6463"/>
                  <a:pt x="262" y="6412"/>
                  <a:pt x="155" y="6305"/>
                </a:cubicBezTo>
                <a:cubicBezTo>
                  <a:pt x="48" y="6201"/>
                  <a:pt x="0" y="6075"/>
                  <a:pt x="0" y="5925"/>
                </a:cubicBezTo>
                <a:lnTo>
                  <a:pt x="0" y="538"/>
                </a:lnTo>
                <a:cubicBezTo>
                  <a:pt x="0" y="388"/>
                  <a:pt x="48" y="265"/>
                  <a:pt x="155" y="158"/>
                </a:cubicBezTo>
                <a:cubicBezTo>
                  <a:pt x="262" y="51"/>
                  <a:pt x="385" y="0"/>
                  <a:pt x="535" y="0"/>
                </a:cubicBezTo>
                <a:lnTo>
                  <a:pt x="5925" y="0"/>
                </a:lnTo>
                <a:cubicBezTo>
                  <a:pt x="6072" y="0"/>
                  <a:pt x="6201" y="51"/>
                  <a:pt x="6319" y="158"/>
                </a:cubicBezTo>
                <a:cubicBezTo>
                  <a:pt x="6432" y="264"/>
                  <a:pt x="6486" y="388"/>
                  <a:pt x="6486" y="538"/>
                </a:cubicBezTo>
                <a:lnTo>
                  <a:pt x="6486" y="5925"/>
                </a:lnTo>
                <a:cubicBezTo>
                  <a:pt x="6486" y="6075"/>
                  <a:pt x="6432" y="6201"/>
                  <a:pt x="6319" y="6305"/>
                </a:cubicBezTo>
                <a:cubicBezTo>
                  <a:pt x="6201" y="6412"/>
                  <a:pt x="6072" y="6463"/>
                  <a:pt x="5925" y="6463"/>
                </a:cubicBezTo>
                <a:lnTo>
                  <a:pt x="535" y="6463"/>
                </a:lnTo>
                <a:close/>
                <a:moveTo>
                  <a:pt x="21058" y="8105"/>
                </a:moveTo>
                <a:cubicBezTo>
                  <a:pt x="21205" y="8105"/>
                  <a:pt x="21335" y="8156"/>
                  <a:pt x="21438" y="8257"/>
                </a:cubicBezTo>
                <a:cubicBezTo>
                  <a:pt x="21542" y="8358"/>
                  <a:pt x="21599" y="8487"/>
                  <a:pt x="21599" y="8643"/>
                </a:cubicBezTo>
                <a:lnTo>
                  <a:pt x="21599" y="12613"/>
                </a:lnTo>
                <a:cubicBezTo>
                  <a:pt x="21599" y="13854"/>
                  <a:pt x="21314" y="15020"/>
                  <a:pt x="20750" y="16114"/>
                </a:cubicBezTo>
                <a:cubicBezTo>
                  <a:pt x="20183" y="17209"/>
                  <a:pt x="19411" y="18159"/>
                  <a:pt x="18432" y="18968"/>
                </a:cubicBezTo>
                <a:cubicBezTo>
                  <a:pt x="17453" y="19774"/>
                  <a:pt x="16313" y="20416"/>
                  <a:pt x="15000" y="20891"/>
                </a:cubicBezTo>
                <a:cubicBezTo>
                  <a:pt x="13690" y="21363"/>
                  <a:pt x="12291" y="21599"/>
                  <a:pt x="10802" y="21599"/>
                </a:cubicBezTo>
                <a:cubicBezTo>
                  <a:pt x="9297" y="21599"/>
                  <a:pt x="7891" y="21363"/>
                  <a:pt x="6587" y="20891"/>
                </a:cubicBezTo>
                <a:cubicBezTo>
                  <a:pt x="5283" y="20416"/>
                  <a:pt x="4140" y="19774"/>
                  <a:pt x="3161" y="18968"/>
                </a:cubicBezTo>
                <a:cubicBezTo>
                  <a:pt x="2182" y="18159"/>
                  <a:pt x="1410" y="17212"/>
                  <a:pt x="843" y="16120"/>
                </a:cubicBezTo>
                <a:cubicBezTo>
                  <a:pt x="279" y="15032"/>
                  <a:pt x="0" y="13866"/>
                  <a:pt x="0" y="12613"/>
                </a:cubicBezTo>
                <a:lnTo>
                  <a:pt x="0" y="8643"/>
                </a:lnTo>
                <a:cubicBezTo>
                  <a:pt x="0" y="8496"/>
                  <a:pt x="48" y="8369"/>
                  <a:pt x="155" y="8263"/>
                </a:cubicBezTo>
                <a:cubicBezTo>
                  <a:pt x="262" y="8159"/>
                  <a:pt x="385" y="8104"/>
                  <a:pt x="535" y="8104"/>
                </a:cubicBezTo>
                <a:lnTo>
                  <a:pt x="5925" y="8104"/>
                </a:lnTo>
                <a:cubicBezTo>
                  <a:pt x="6072" y="8104"/>
                  <a:pt x="6201" y="8156"/>
                  <a:pt x="6319" y="8257"/>
                </a:cubicBezTo>
                <a:cubicBezTo>
                  <a:pt x="6432" y="8358"/>
                  <a:pt x="6486" y="8487"/>
                  <a:pt x="6486" y="8643"/>
                </a:cubicBezTo>
                <a:lnTo>
                  <a:pt x="6486" y="12613"/>
                </a:lnTo>
                <a:cubicBezTo>
                  <a:pt x="6486" y="12881"/>
                  <a:pt x="6596" y="13154"/>
                  <a:pt x="6800" y="13439"/>
                </a:cubicBezTo>
                <a:cubicBezTo>
                  <a:pt x="7005" y="13725"/>
                  <a:pt x="7298" y="13992"/>
                  <a:pt x="7676" y="14246"/>
                </a:cubicBezTo>
                <a:cubicBezTo>
                  <a:pt x="8050" y="14499"/>
                  <a:pt x="8505" y="14704"/>
                  <a:pt x="9032" y="14865"/>
                </a:cubicBezTo>
                <a:cubicBezTo>
                  <a:pt x="9561" y="15029"/>
                  <a:pt x="10152" y="15107"/>
                  <a:pt x="10802" y="15107"/>
                </a:cubicBezTo>
                <a:cubicBezTo>
                  <a:pt x="11447" y="15107"/>
                  <a:pt x="12038" y="15029"/>
                  <a:pt x="12576" y="14865"/>
                </a:cubicBezTo>
                <a:cubicBezTo>
                  <a:pt x="13112" y="14704"/>
                  <a:pt x="13566" y="14499"/>
                  <a:pt x="13944" y="14246"/>
                </a:cubicBezTo>
                <a:cubicBezTo>
                  <a:pt x="14321" y="13992"/>
                  <a:pt x="14615" y="13722"/>
                  <a:pt x="14822" y="13439"/>
                </a:cubicBezTo>
                <a:cubicBezTo>
                  <a:pt x="15029" y="13154"/>
                  <a:pt x="15130" y="12881"/>
                  <a:pt x="15130" y="12613"/>
                </a:cubicBezTo>
                <a:lnTo>
                  <a:pt x="15130" y="8643"/>
                </a:lnTo>
                <a:cubicBezTo>
                  <a:pt x="15130" y="8286"/>
                  <a:pt x="15311" y="8104"/>
                  <a:pt x="15671" y="8104"/>
                </a:cubicBezTo>
                <a:lnTo>
                  <a:pt x="21058" y="8104"/>
                </a:lnTo>
                <a:close/>
                <a:moveTo>
                  <a:pt x="21058" y="2"/>
                </a:moveTo>
                <a:cubicBezTo>
                  <a:pt x="21205" y="2"/>
                  <a:pt x="21335" y="54"/>
                  <a:pt x="21438" y="161"/>
                </a:cubicBezTo>
                <a:cubicBezTo>
                  <a:pt x="21542" y="267"/>
                  <a:pt x="21599" y="391"/>
                  <a:pt x="21599" y="541"/>
                </a:cubicBezTo>
                <a:lnTo>
                  <a:pt x="21599" y="5928"/>
                </a:lnTo>
                <a:cubicBezTo>
                  <a:pt x="21599" y="6077"/>
                  <a:pt x="21542" y="6204"/>
                  <a:pt x="21438" y="6308"/>
                </a:cubicBezTo>
                <a:cubicBezTo>
                  <a:pt x="21335" y="6414"/>
                  <a:pt x="21205" y="6466"/>
                  <a:pt x="21058" y="6466"/>
                </a:cubicBezTo>
                <a:lnTo>
                  <a:pt x="15671" y="6466"/>
                </a:lnTo>
                <a:cubicBezTo>
                  <a:pt x="15311" y="6466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1"/>
                  <a:pt x="15182" y="267"/>
                  <a:pt x="15282" y="161"/>
                </a:cubicBezTo>
                <a:cubicBezTo>
                  <a:pt x="15383" y="54"/>
                  <a:pt x="15513" y="2"/>
                  <a:pt x="15671" y="2"/>
                </a:cubicBezTo>
                <a:lnTo>
                  <a:pt x="21058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AutoShape 98"/>
          <p:cNvSpPr>
            <a:spLocks/>
          </p:cNvSpPr>
          <p:nvPr/>
        </p:nvSpPr>
        <p:spPr bwMode="auto">
          <a:xfrm>
            <a:off x="2766653" y="3495066"/>
            <a:ext cx="226190" cy="3214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647"/>
                </a:moveTo>
                <a:cubicBezTo>
                  <a:pt x="21599" y="8410"/>
                  <a:pt x="21443" y="9124"/>
                  <a:pt x="21132" y="9804"/>
                </a:cubicBezTo>
                <a:cubicBezTo>
                  <a:pt x="20820" y="10488"/>
                  <a:pt x="20404" y="11134"/>
                  <a:pt x="19880" y="11747"/>
                </a:cubicBezTo>
                <a:lnTo>
                  <a:pt x="12619" y="20679"/>
                </a:lnTo>
                <a:cubicBezTo>
                  <a:pt x="12095" y="21292"/>
                  <a:pt x="11491" y="21599"/>
                  <a:pt x="10804" y="21599"/>
                </a:cubicBezTo>
                <a:cubicBezTo>
                  <a:pt x="10112" y="21599"/>
                  <a:pt x="9520" y="21292"/>
                  <a:pt x="9024" y="20679"/>
                </a:cubicBezTo>
                <a:lnTo>
                  <a:pt x="1727" y="11718"/>
                </a:lnTo>
                <a:cubicBezTo>
                  <a:pt x="1203" y="11106"/>
                  <a:pt x="783" y="10462"/>
                  <a:pt x="472" y="9782"/>
                </a:cubicBezTo>
                <a:cubicBezTo>
                  <a:pt x="156" y="9110"/>
                  <a:pt x="0" y="8398"/>
                  <a:pt x="0" y="7647"/>
                </a:cubicBezTo>
                <a:cubicBezTo>
                  <a:pt x="0" y="6594"/>
                  <a:pt x="279" y="5601"/>
                  <a:pt x="843" y="4669"/>
                </a:cubicBezTo>
                <a:cubicBezTo>
                  <a:pt x="1403" y="3737"/>
                  <a:pt x="2179" y="2921"/>
                  <a:pt x="3164" y="2227"/>
                </a:cubicBezTo>
                <a:cubicBezTo>
                  <a:pt x="4143" y="1538"/>
                  <a:pt x="5296" y="990"/>
                  <a:pt x="6615" y="595"/>
                </a:cubicBezTo>
                <a:cubicBezTo>
                  <a:pt x="7936" y="197"/>
                  <a:pt x="9344" y="0"/>
                  <a:pt x="10819" y="0"/>
                </a:cubicBezTo>
                <a:cubicBezTo>
                  <a:pt x="12315" y="0"/>
                  <a:pt x="13719" y="197"/>
                  <a:pt x="15023" y="595"/>
                </a:cubicBezTo>
                <a:cubicBezTo>
                  <a:pt x="16335" y="993"/>
                  <a:pt x="17475" y="1538"/>
                  <a:pt x="18451" y="2227"/>
                </a:cubicBezTo>
                <a:cubicBezTo>
                  <a:pt x="19427" y="2921"/>
                  <a:pt x="20200" y="3737"/>
                  <a:pt x="20756" y="4669"/>
                </a:cubicBezTo>
                <a:cubicBezTo>
                  <a:pt x="21320" y="5603"/>
                  <a:pt x="21599" y="6594"/>
                  <a:pt x="21599" y="7647"/>
                </a:cubicBezTo>
                <a:moveTo>
                  <a:pt x="10819" y="11408"/>
                </a:moveTo>
                <a:cubicBezTo>
                  <a:pt x="11547" y="11408"/>
                  <a:pt x="12240" y="11309"/>
                  <a:pt x="12900" y="11114"/>
                </a:cubicBezTo>
                <a:cubicBezTo>
                  <a:pt x="13556" y="10922"/>
                  <a:pt x="14127" y="10651"/>
                  <a:pt x="14612" y="10310"/>
                </a:cubicBezTo>
                <a:cubicBezTo>
                  <a:pt x="15096" y="9968"/>
                  <a:pt x="15476" y="9564"/>
                  <a:pt x="15748" y="9107"/>
                </a:cubicBezTo>
                <a:cubicBezTo>
                  <a:pt x="16028" y="8650"/>
                  <a:pt x="16164" y="8158"/>
                  <a:pt x="16164" y="7645"/>
                </a:cubicBezTo>
                <a:cubicBezTo>
                  <a:pt x="16164" y="7131"/>
                  <a:pt x="16028" y="6642"/>
                  <a:pt x="15748" y="6176"/>
                </a:cubicBezTo>
                <a:cubicBezTo>
                  <a:pt x="15476" y="5713"/>
                  <a:pt x="15096" y="5304"/>
                  <a:pt x="14612" y="4951"/>
                </a:cubicBezTo>
                <a:cubicBezTo>
                  <a:pt x="14128" y="4604"/>
                  <a:pt x="13564" y="4327"/>
                  <a:pt x="12908" y="4135"/>
                </a:cubicBezTo>
                <a:cubicBezTo>
                  <a:pt x="12256" y="3943"/>
                  <a:pt x="11564" y="3842"/>
                  <a:pt x="10820" y="3842"/>
                </a:cubicBezTo>
                <a:cubicBezTo>
                  <a:pt x="10068" y="3842"/>
                  <a:pt x="9376" y="3940"/>
                  <a:pt x="8736" y="4135"/>
                </a:cubicBezTo>
                <a:cubicBezTo>
                  <a:pt x="8092" y="4327"/>
                  <a:pt x="7528" y="4604"/>
                  <a:pt x="7032" y="4951"/>
                </a:cubicBezTo>
                <a:cubicBezTo>
                  <a:pt x="6532" y="5304"/>
                  <a:pt x="6148" y="5713"/>
                  <a:pt x="5872" y="6171"/>
                </a:cubicBezTo>
                <a:cubicBezTo>
                  <a:pt x="5596" y="6628"/>
                  <a:pt x="5460" y="7119"/>
                  <a:pt x="5460" y="7642"/>
                </a:cubicBezTo>
                <a:cubicBezTo>
                  <a:pt x="5460" y="8155"/>
                  <a:pt x="5596" y="8644"/>
                  <a:pt x="5872" y="9104"/>
                </a:cubicBezTo>
                <a:cubicBezTo>
                  <a:pt x="6148" y="9561"/>
                  <a:pt x="6532" y="9965"/>
                  <a:pt x="7032" y="10307"/>
                </a:cubicBezTo>
                <a:cubicBezTo>
                  <a:pt x="7528" y="10648"/>
                  <a:pt x="8092" y="10919"/>
                  <a:pt x="8736" y="11111"/>
                </a:cubicBezTo>
                <a:cubicBezTo>
                  <a:pt x="9376" y="11309"/>
                  <a:pt x="10068" y="11408"/>
                  <a:pt x="10819" y="1140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6" name="AutoShape 99"/>
          <p:cNvSpPr>
            <a:spLocks/>
          </p:cNvSpPr>
          <p:nvPr/>
        </p:nvSpPr>
        <p:spPr bwMode="auto">
          <a:xfrm>
            <a:off x="9548363" y="350856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0" y="611"/>
                  <a:pt x="21209" y="1807"/>
                </a:cubicBezTo>
                <a:cubicBezTo>
                  <a:pt x="21467" y="3004"/>
                  <a:pt x="21599" y="4431"/>
                  <a:pt x="21599" y="6130"/>
                </a:cubicBezTo>
                <a:lnTo>
                  <a:pt x="21599" y="15496"/>
                </a:lnTo>
                <a:cubicBezTo>
                  <a:pt x="21599" y="17168"/>
                  <a:pt x="21467" y="18623"/>
                  <a:pt x="21209" y="19819"/>
                </a:cubicBezTo>
                <a:cubicBezTo>
                  <a:pt x="20950" y="21015"/>
                  <a:pt x="20642" y="21599"/>
                  <a:pt x="20275" y="21599"/>
                </a:cubicBezTo>
                <a:lnTo>
                  <a:pt x="1348" y="21599"/>
                </a:lnTo>
                <a:cubicBezTo>
                  <a:pt x="963" y="21599"/>
                  <a:pt x="640" y="21015"/>
                  <a:pt x="384" y="19873"/>
                </a:cubicBezTo>
                <a:cubicBezTo>
                  <a:pt x="126" y="18731"/>
                  <a:pt x="0" y="17277"/>
                  <a:pt x="0" y="15496"/>
                </a:cubicBezTo>
                <a:lnTo>
                  <a:pt x="0" y="6130"/>
                </a:lnTo>
                <a:cubicBezTo>
                  <a:pt x="0" y="4431"/>
                  <a:pt x="126" y="3004"/>
                  <a:pt x="384" y="1807"/>
                </a:cubicBezTo>
                <a:cubicBezTo>
                  <a:pt x="640" y="611"/>
                  <a:pt x="954" y="0"/>
                  <a:pt x="1318" y="0"/>
                </a:cubicBezTo>
                <a:lnTo>
                  <a:pt x="2027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7" name="AutoShape 100"/>
          <p:cNvSpPr>
            <a:spLocks/>
          </p:cNvSpPr>
          <p:nvPr/>
        </p:nvSpPr>
        <p:spPr bwMode="auto">
          <a:xfrm>
            <a:off x="10144392" y="3504589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82"/>
                  <a:pt x="15013" y="844"/>
                </a:cubicBezTo>
                <a:cubicBezTo>
                  <a:pt x="16321" y="1406"/>
                  <a:pt x="17465" y="2179"/>
                  <a:pt x="18449" y="3153"/>
                </a:cubicBezTo>
                <a:cubicBezTo>
                  <a:pt x="19432" y="4127"/>
                  <a:pt x="20204" y="5277"/>
                  <a:pt x="20760" y="6590"/>
                </a:cubicBezTo>
                <a:cubicBezTo>
                  <a:pt x="21323" y="7897"/>
                  <a:pt x="21599" y="9303"/>
                  <a:pt x="21599" y="10797"/>
                </a:cubicBezTo>
                <a:cubicBezTo>
                  <a:pt x="21599" y="12290"/>
                  <a:pt x="21323" y="13696"/>
                  <a:pt x="20760" y="15009"/>
                </a:cubicBezTo>
                <a:cubicBezTo>
                  <a:pt x="20204" y="16317"/>
                  <a:pt x="19432" y="17463"/>
                  <a:pt x="18449" y="18440"/>
                </a:cubicBezTo>
                <a:cubicBezTo>
                  <a:pt x="17465" y="19423"/>
                  <a:pt x="16321" y="20188"/>
                  <a:pt x="15013" y="20750"/>
                </a:cubicBezTo>
                <a:cubicBezTo>
                  <a:pt x="13704" y="21311"/>
                  <a:pt x="12303" y="21599"/>
                  <a:pt x="10805" y="21599"/>
                </a:cubicBezTo>
                <a:cubicBezTo>
                  <a:pt x="9310" y="21599"/>
                  <a:pt x="7906" y="21312"/>
                  <a:pt x="6595" y="20750"/>
                </a:cubicBezTo>
                <a:cubicBezTo>
                  <a:pt x="5281" y="20188"/>
                  <a:pt x="4136" y="19420"/>
                  <a:pt x="3156" y="18440"/>
                </a:cubicBezTo>
                <a:cubicBezTo>
                  <a:pt x="2178" y="17463"/>
                  <a:pt x="1407" y="16317"/>
                  <a:pt x="844" y="15009"/>
                </a:cubicBezTo>
                <a:cubicBezTo>
                  <a:pt x="279" y="13696"/>
                  <a:pt x="0" y="12290"/>
                  <a:pt x="0" y="10797"/>
                </a:cubicBezTo>
                <a:cubicBezTo>
                  <a:pt x="0" y="9303"/>
                  <a:pt x="279" y="7897"/>
                  <a:pt x="844" y="6590"/>
                </a:cubicBezTo>
                <a:cubicBezTo>
                  <a:pt x="1407" y="5277"/>
                  <a:pt x="2178" y="4130"/>
                  <a:pt x="3156" y="3153"/>
                </a:cubicBezTo>
                <a:cubicBezTo>
                  <a:pt x="4136" y="2176"/>
                  <a:pt x="5281" y="1406"/>
                  <a:pt x="6595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7042" y="9743"/>
                </a:moveTo>
                <a:cubicBezTo>
                  <a:pt x="17042" y="9616"/>
                  <a:pt x="16996" y="9512"/>
                  <a:pt x="16900" y="9424"/>
                </a:cubicBezTo>
                <a:cubicBezTo>
                  <a:pt x="16804" y="9343"/>
                  <a:pt x="16705" y="9297"/>
                  <a:pt x="16595" y="9297"/>
                </a:cubicBezTo>
                <a:lnTo>
                  <a:pt x="5015" y="9297"/>
                </a:lnTo>
                <a:cubicBezTo>
                  <a:pt x="4719" y="9297"/>
                  <a:pt x="4569" y="9453"/>
                  <a:pt x="4569" y="9744"/>
                </a:cubicBezTo>
                <a:lnTo>
                  <a:pt x="4569" y="11878"/>
                </a:lnTo>
                <a:cubicBezTo>
                  <a:pt x="4569" y="12175"/>
                  <a:pt x="4719" y="12324"/>
                  <a:pt x="5015" y="12324"/>
                </a:cubicBezTo>
                <a:lnTo>
                  <a:pt x="16595" y="12324"/>
                </a:lnTo>
                <a:cubicBezTo>
                  <a:pt x="16705" y="12324"/>
                  <a:pt x="16804" y="12279"/>
                  <a:pt x="16900" y="12197"/>
                </a:cubicBezTo>
                <a:cubicBezTo>
                  <a:pt x="16996" y="12110"/>
                  <a:pt x="17042" y="12005"/>
                  <a:pt x="17042" y="11878"/>
                </a:cubicBezTo>
                <a:lnTo>
                  <a:pt x="17042" y="97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8" name="AutoShape 101"/>
          <p:cNvSpPr>
            <a:spLocks/>
          </p:cNvSpPr>
          <p:nvPr/>
        </p:nvSpPr>
        <p:spPr bwMode="auto">
          <a:xfrm>
            <a:off x="959523" y="1751425"/>
            <a:ext cx="249205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9" name="AutoShape 102"/>
          <p:cNvSpPr>
            <a:spLocks/>
          </p:cNvSpPr>
          <p:nvPr/>
        </p:nvSpPr>
        <p:spPr bwMode="auto">
          <a:xfrm>
            <a:off x="1536506" y="1745074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4"/>
                </a:cubicBezTo>
                <a:cubicBezTo>
                  <a:pt x="16319" y="1409"/>
                  <a:pt x="17463" y="2179"/>
                  <a:pt x="18449" y="3156"/>
                </a:cubicBezTo>
                <a:cubicBezTo>
                  <a:pt x="19432" y="4133"/>
                  <a:pt x="20201" y="5277"/>
                  <a:pt x="20760" y="6587"/>
                </a:cubicBezTo>
                <a:cubicBezTo>
                  <a:pt x="21317" y="7900"/>
                  <a:pt x="21599" y="9303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19"/>
                  <a:pt x="19430" y="17466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6"/>
                  <a:pt x="1409" y="16319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3"/>
                  <a:pt x="282" y="7900"/>
                  <a:pt x="847" y="6587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9"/>
                  <a:pt x="5280" y="1409"/>
                  <a:pt x="6594" y="844"/>
                </a:cubicBezTo>
                <a:cubicBezTo>
                  <a:pt x="7902" y="279"/>
                  <a:pt x="9306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1"/>
                  <a:pt x="13742" y="11299"/>
                  <a:pt x="13965" y="11068"/>
                </a:cubicBezTo>
                <a:cubicBezTo>
                  <a:pt x="14186" y="10831"/>
                  <a:pt x="14392" y="10576"/>
                  <a:pt x="14587" y="10297"/>
                </a:cubicBezTo>
                <a:cubicBezTo>
                  <a:pt x="14782" y="10017"/>
                  <a:pt x="14937" y="9707"/>
                  <a:pt x="15053" y="9359"/>
                </a:cubicBezTo>
                <a:cubicBezTo>
                  <a:pt x="15172" y="9012"/>
                  <a:pt x="15228" y="8603"/>
                  <a:pt x="15228" y="8134"/>
                </a:cubicBezTo>
                <a:cubicBezTo>
                  <a:pt x="15228" y="7521"/>
                  <a:pt x="15107" y="6976"/>
                  <a:pt x="14855" y="6496"/>
                </a:cubicBezTo>
                <a:cubicBezTo>
                  <a:pt x="14607" y="6022"/>
                  <a:pt x="14276" y="5624"/>
                  <a:pt x="13861" y="5316"/>
                </a:cubicBezTo>
                <a:cubicBezTo>
                  <a:pt x="13445" y="5006"/>
                  <a:pt x="12979" y="4766"/>
                  <a:pt x="12459" y="4599"/>
                </a:cubicBezTo>
                <a:cubicBezTo>
                  <a:pt x="11940" y="4433"/>
                  <a:pt x="11425" y="4348"/>
                  <a:pt x="10911" y="4348"/>
                </a:cubicBezTo>
                <a:cubicBezTo>
                  <a:pt x="10343" y="4348"/>
                  <a:pt x="9832" y="4424"/>
                  <a:pt x="9377" y="4571"/>
                </a:cubicBezTo>
                <a:cubicBezTo>
                  <a:pt x="8922" y="4721"/>
                  <a:pt x="8535" y="4881"/>
                  <a:pt x="8221" y="5051"/>
                </a:cubicBezTo>
                <a:cubicBezTo>
                  <a:pt x="7905" y="5223"/>
                  <a:pt x="7668" y="5381"/>
                  <a:pt x="7504" y="5531"/>
                </a:cubicBezTo>
                <a:cubicBezTo>
                  <a:pt x="7340" y="5681"/>
                  <a:pt x="7249" y="5763"/>
                  <a:pt x="7232" y="5782"/>
                </a:cubicBezTo>
                <a:cubicBezTo>
                  <a:pt x="7086" y="5926"/>
                  <a:pt x="7074" y="6101"/>
                  <a:pt x="7190" y="6307"/>
                </a:cubicBezTo>
                <a:lnTo>
                  <a:pt x="8476" y="7863"/>
                </a:lnTo>
                <a:cubicBezTo>
                  <a:pt x="8512" y="7937"/>
                  <a:pt x="8600" y="7990"/>
                  <a:pt x="8747" y="8024"/>
                </a:cubicBezTo>
                <a:cubicBezTo>
                  <a:pt x="8854" y="8024"/>
                  <a:pt x="8959" y="7999"/>
                  <a:pt x="9058" y="7945"/>
                </a:cubicBezTo>
                <a:lnTo>
                  <a:pt x="9193" y="7838"/>
                </a:lnTo>
                <a:cubicBezTo>
                  <a:pt x="9281" y="7764"/>
                  <a:pt x="9405" y="7685"/>
                  <a:pt x="9563" y="7601"/>
                </a:cubicBezTo>
                <a:cubicBezTo>
                  <a:pt x="9724" y="7513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3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6"/>
                  <a:pt x="11940" y="8990"/>
                  <a:pt x="11719" y="9235"/>
                </a:cubicBezTo>
                <a:cubicBezTo>
                  <a:pt x="11499" y="9484"/>
                  <a:pt x="11222" y="9755"/>
                  <a:pt x="10886" y="10054"/>
                </a:cubicBezTo>
                <a:cubicBezTo>
                  <a:pt x="10679" y="10215"/>
                  <a:pt x="10470" y="10399"/>
                  <a:pt x="10256" y="10599"/>
                </a:cubicBezTo>
                <a:cubicBezTo>
                  <a:pt x="10047" y="10802"/>
                  <a:pt x="9849" y="11034"/>
                  <a:pt x="9676" y="11297"/>
                </a:cubicBezTo>
                <a:cubicBezTo>
                  <a:pt x="9501" y="11559"/>
                  <a:pt x="9357" y="11844"/>
                  <a:pt x="9250" y="12155"/>
                </a:cubicBezTo>
                <a:cubicBezTo>
                  <a:pt x="9142" y="12465"/>
                  <a:pt x="9086" y="12824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8" y="14298"/>
                  <a:pt x="9210" y="14377"/>
                </a:cubicBezTo>
                <a:cubicBezTo>
                  <a:pt x="9289" y="14459"/>
                  <a:pt x="9385" y="14498"/>
                  <a:pt x="9493" y="14498"/>
                </a:cubicBezTo>
                <a:lnTo>
                  <a:pt x="11711" y="14498"/>
                </a:lnTo>
                <a:cubicBezTo>
                  <a:pt x="11821" y="14498"/>
                  <a:pt x="11911" y="14459"/>
                  <a:pt x="11990" y="14377"/>
                </a:cubicBezTo>
                <a:cubicBezTo>
                  <a:pt x="12067" y="14298"/>
                  <a:pt x="12106" y="14202"/>
                  <a:pt x="12106" y="14095"/>
                </a:cubicBezTo>
                <a:lnTo>
                  <a:pt x="12106" y="13406"/>
                </a:lnTo>
                <a:cubicBezTo>
                  <a:pt x="12106" y="13053"/>
                  <a:pt x="12219" y="12756"/>
                  <a:pt x="12451" y="12508"/>
                </a:cubicBezTo>
                <a:cubicBezTo>
                  <a:pt x="12680" y="12259"/>
                  <a:pt x="12960" y="11988"/>
                  <a:pt x="13296" y="11689"/>
                </a:cubicBezTo>
                <a:moveTo>
                  <a:pt x="12106" y="15664"/>
                </a:moveTo>
                <a:cubicBezTo>
                  <a:pt x="12106" y="15557"/>
                  <a:pt x="12067" y="15464"/>
                  <a:pt x="11996" y="15382"/>
                </a:cubicBezTo>
                <a:cubicBezTo>
                  <a:pt x="11928" y="15300"/>
                  <a:pt x="11829" y="15258"/>
                  <a:pt x="11711" y="15258"/>
                </a:cubicBezTo>
                <a:lnTo>
                  <a:pt x="9493" y="15258"/>
                </a:lnTo>
                <a:cubicBezTo>
                  <a:pt x="9385" y="15258"/>
                  <a:pt x="9292" y="15300"/>
                  <a:pt x="9210" y="15382"/>
                </a:cubicBezTo>
                <a:cubicBezTo>
                  <a:pt x="9128" y="15464"/>
                  <a:pt x="9086" y="15557"/>
                  <a:pt x="9086" y="15664"/>
                </a:cubicBezTo>
                <a:lnTo>
                  <a:pt x="9086" y="17774"/>
                </a:lnTo>
                <a:cubicBezTo>
                  <a:pt x="9086" y="17881"/>
                  <a:pt x="9128" y="17980"/>
                  <a:pt x="9210" y="18064"/>
                </a:cubicBezTo>
                <a:cubicBezTo>
                  <a:pt x="9289" y="18152"/>
                  <a:pt x="9385" y="18194"/>
                  <a:pt x="9493" y="18194"/>
                </a:cubicBezTo>
                <a:lnTo>
                  <a:pt x="11711" y="18194"/>
                </a:lnTo>
                <a:cubicBezTo>
                  <a:pt x="11821" y="18194"/>
                  <a:pt x="11911" y="18152"/>
                  <a:pt x="11990" y="18064"/>
                </a:cubicBezTo>
                <a:cubicBezTo>
                  <a:pt x="12067" y="17980"/>
                  <a:pt x="12106" y="17881"/>
                  <a:pt x="12106" y="17774"/>
                </a:cubicBezTo>
                <a:lnTo>
                  <a:pt x="12106" y="156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0" name="AutoShape 103"/>
          <p:cNvSpPr>
            <a:spLocks/>
          </p:cNvSpPr>
          <p:nvPr/>
        </p:nvSpPr>
        <p:spPr bwMode="auto">
          <a:xfrm>
            <a:off x="2146820" y="1745074"/>
            <a:ext cx="248411" cy="242062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5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4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599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1" name="AutoShape 104"/>
          <p:cNvSpPr>
            <a:spLocks/>
          </p:cNvSpPr>
          <p:nvPr/>
        </p:nvSpPr>
        <p:spPr bwMode="auto">
          <a:xfrm>
            <a:off x="2755542" y="1745074"/>
            <a:ext cx="248412" cy="242062"/>
          </a:xfrm>
          <a:custGeom>
            <a:avLst/>
            <a:gdLst>
              <a:gd name="T0" fmla="+- 0 10800 41"/>
              <a:gd name="T1" fmla="*/ T0 w 21518"/>
              <a:gd name="T2" fmla="+- 0 10800 84"/>
              <a:gd name="T3" fmla="*/ 10800 h 21432"/>
              <a:gd name="T4" fmla="+- 0 10800 41"/>
              <a:gd name="T5" fmla="*/ T4 w 21518"/>
              <a:gd name="T6" fmla="+- 0 10800 84"/>
              <a:gd name="T7" fmla="*/ 10800 h 21432"/>
              <a:gd name="T8" fmla="+- 0 10800 41"/>
              <a:gd name="T9" fmla="*/ T8 w 21518"/>
              <a:gd name="T10" fmla="+- 0 10800 84"/>
              <a:gd name="T11" fmla="*/ 10800 h 21432"/>
              <a:gd name="T12" fmla="+- 0 10800 41"/>
              <a:gd name="T13" fmla="*/ T12 w 21518"/>
              <a:gd name="T14" fmla="+- 0 10800 84"/>
              <a:gd name="T15" fmla="*/ 10800 h 2143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8" h="21432">
                <a:moveTo>
                  <a:pt x="18959" y="13478"/>
                </a:moveTo>
                <a:cubicBezTo>
                  <a:pt x="19078" y="13531"/>
                  <a:pt x="19165" y="13624"/>
                  <a:pt x="19216" y="13755"/>
                </a:cubicBezTo>
                <a:cubicBezTo>
                  <a:pt x="19268" y="13884"/>
                  <a:pt x="19272" y="14021"/>
                  <a:pt x="19228" y="14164"/>
                </a:cubicBezTo>
                <a:cubicBezTo>
                  <a:pt x="18832" y="15579"/>
                  <a:pt x="18235" y="16805"/>
                  <a:pt x="17439" y="17841"/>
                </a:cubicBezTo>
                <a:cubicBezTo>
                  <a:pt x="16642" y="18886"/>
                  <a:pt x="15731" y="19706"/>
                  <a:pt x="14707" y="20308"/>
                </a:cubicBezTo>
                <a:cubicBezTo>
                  <a:pt x="13684" y="20911"/>
                  <a:pt x="12578" y="21275"/>
                  <a:pt x="11389" y="21395"/>
                </a:cubicBezTo>
                <a:cubicBezTo>
                  <a:pt x="10201" y="21516"/>
                  <a:pt x="9023" y="21336"/>
                  <a:pt x="7856" y="20866"/>
                </a:cubicBezTo>
                <a:cubicBezTo>
                  <a:pt x="6847" y="20443"/>
                  <a:pt x="5945" y="19849"/>
                  <a:pt x="5149" y="19068"/>
                </a:cubicBezTo>
                <a:cubicBezTo>
                  <a:pt x="4353" y="18292"/>
                  <a:pt x="3683" y="17362"/>
                  <a:pt x="3137" y="16281"/>
                </a:cubicBezTo>
                <a:lnTo>
                  <a:pt x="839" y="17623"/>
                </a:lnTo>
                <a:cubicBezTo>
                  <a:pt x="518" y="17827"/>
                  <a:pt x="282" y="17853"/>
                  <a:pt x="129" y="17693"/>
                </a:cubicBezTo>
                <a:cubicBezTo>
                  <a:pt x="-25" y="17539"/>
                  <a:pt x="-41" y="17250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6"/>
                  <a:pt x="2200" y="10370"/>
                </a:cubicBezTo>
                <a:cubicBezTo>
                  <a:pt x="2416" y="10260"/>
                  <a:pt x="2638" y="10244"/>
                  <a:pt x="2863" y="10314"/>
                </a:cubicBezTo>
                <a:lnTo>
                  <a:pt x="7772" y="12327"/>
                </a:lnTo>
                <a:cubicBezTo>
                  <a:pt x="8109" y="12470"/>
                  <a:pt x="8280" y="12649"/>
                  <a:pt x="8287" y="12868"/>
                </a:cubicBezTo>
                <a:cubicBezTo>
                  <a:pt x="8297" y="13089"/>
                  <a:pt x="8140" y="13302"/>
                  <a:pt x="7819" y="13506"/>
                </a:cubicBezTo>
                <a:lnTo>
                  <a:pt x="5552" y="14845"/>
                </a:lnTo>
                <a:cubicBezTo>
                  <a:pt x="5948" y="15542"/>
                  <a:pt x="6409" y="16144"/>
                  <a:pt x="6938" y="16648"/>
                </a:cubicBezTo>
                <a:cubicBezTo>
                  <a:pt x="7465" y="17155"/>
                  <a:pt x="8063" y="17539"/>
                  <a:pt x="8739" y="17808"/>
                </a:cubicBezTo>
                <a:cubicBezTo>
                  <a:pt x="9569" y="18141"/>
                  <a:pt x="10395" y="18264"/>
                  <a:pt x="11222" y="18186"/>
                </a:cubicBezTo>
                <a:cubicBezTo>
                  <a:pt x="12049" y="18105"/>
                  <a:pt x="12827" y="17855"/>
                  <a:pt x="13543" y="17432"/>
                </a:cubicBezTo>
                <a:cubicBezTo>
                  <a:pt x="14265" y="17015"/>
                  <a:pt x="14900" y="16438"/>
                  <a:pt x="15448" y="15702"/>
                </a:cubicBezTo>
                <a:cubicBezTo>
                  <a:pt x="15998" y="14971"/>
                  <a:pt x="16410" y="14111"/>
                  <a:pt x="16687" y="13114"/>
                </a:cubicBezTo>
                <a:cubicBezTo>
                  <a:pt x="16734" y="12971"/>
                  <a:pt x="16808" y="12873"/>
                  <a:pt x="16919" y="12823"/>
                </a:cubicBezTo>
                <a:cubicBezTo>
                  <a:pt x="17026" y="12767"/>
                  <a:pt x="17141" y="12758"/>
                  <a:pt x="17261" y="12795"/>
                </a:cubicBezTo>
                <a:lnTo>
                  <a:pt x="18959" y="13478"/>
                </a:lnTo>
                <a:close/>
                <a:moveTo>
                  <a:pt x="20675" y="3811"/>
                </a:moveTo>
                <a:cubicBezTo>
                  <a:pt x="20999" y="3609"/>
                  <a:pt x="21235" y="3581"/>
                  <a:pt x="21390" y="3741"/>
                </a:cubicBezTo>
                <a:cubicBezTo>
                  <a:pt x="21542" y="3895"/>
                  <a:pt x="21558" y="4175"/>
                  <a:pt x="21439" y="4576"/>
                </a:cubicBezTo>
                <a:lnTo>
                  <a:pt x="19755" y="10462"/>
                </a:lnTo>
                <a:cubicBezTo>
                  <a:pt x="19682" y="10756"/>
                  <a:pt x="19535" y="10961"/>
                  <a:pt x="19317" y="11064"/>
                </a:cubicBezTo>
                <a:cubicBezTo>
                  <a:pt x="19099" y="11173"/>
                  <a:pt x="18879" y="11190"/>
                  <a:pt x="18656" y="11117"/>
                </a:cubicBezTo>
                <a:lnTo>
                  <a:pt x="13745" y="9109"/>
                </a:lnTo>
                <a:cubicBezTo>
                  <a:pt x="13408" y="8964"/>
                  <a:pt x="13234" y="8782"/>
                  <a:pt x="13227" y="8563"/>
                </a:cubicBezTo>
                <a:cubicBezTo>
                  <a:pt x="13220" y="8345"/>
                  <a:pt x="13370" y="8132"/>
                  <a:pt x="13675" y="7928"/>
                </a:cubicBezTo>
                <a:lnTo>
                  <a:pt x="15942" y="6586"/>
                </a:lnTo>
                <a:cubicBezTo>
                  <a:pt x="15560" y="5889"/>
                  <a:pt x="15103" y="5287"/>
                  <a:pt x="14569" y="4786"/>
                </a:cubicBezTo>
                <a:cubicBezTo>
                  <a:pt x="14033" y="4279"/>
                  <a:pt x="13438" y="3892"/>
                  <a:pt x="12778" y="3626"/>
                </a:cubicBezTo>
                <a:cubicBezTo>
                  <a:pt x="11948" y="3293"/>
                  <a:pt x="11119" y="3170"/>
                  <a:pt x="10292" y="3248"/>
                </a:cubicBezTo>
                <a:cubicBezTo>
                  <a:pt x="9466" y="3329"/>
                  <a:pt x="8693" y="3581"/>
                  <a:pt x="7974" y="3999"/>
                </a:cubicBezTo>
                <a:cubicBezTo>
                  <a:pt x="7252" y="4421"/>
                  <a:pt x="6615" y="4998"/>
                  <a:pt x="6067" y="5732"/>
                </a:cubicBezTo>
                <a:cubicBezTo>
                  <a:pt x="5519" y="6463"/>
                  <a:pt x="5107" y="7326"/>
                  <a:pt x="4830" y="8317"/>
                </a:cubicBezTo>
                <a:cubicBezTo>
                  <a:pt x="4784" y="8460"/>
                  <a:pt x="4706" y="8558"/>
                  <a:pt x="4598" y="8614"/>
                </a:cubicBezTo>
                <a:cubicBezTo>
                  <a:pt x="4491" y="8664"/>
                  <a:pt x="4376" y="8672"/>
                  <a:pt x="4257" y="8639"/>
                </a:cubicBezTo>
                <a:lnTo>
                  <a:pt x="2549" y="7953"/>
                </a:lnTo>
                <a:cubicBezTo>
                  <a:pt x="2430" y="7902"/>
                  <a:pt x="2345" y="7810"/>
                  <a:pt x="2294" y="7681"/>
                </a:cubicBezTo>
                <a:cubicBezTo>
                  <a:pt x="2242" y="7552"/>
                  <a:pt x="2238" y="7415"/>
                  <a:pt x="2282" y="7270"/>
                </a:cubicBezTo>
                <a:cubicBezTo>
                  <a:pt x="2678" y="5878"/>
                  <a:pt x="3275" y="4654"/>
                  <a:pt x="4071" y="3604"/>
                </a:cubicBezTo>
                <a:cubicBezTo>
                  <a:pt x="4868" y="2554"/>
                  <a:pt x="5779" y="1727"/>
                  <a:pt x="6800" y="1125"/>
                </a:cubicBezTo>
                <a:cubicBezTo>
                  <a:pt x="7826" y="520"/>
                  <a:pt x="8927" y="156"/>
                  <a:pt x="10107" y="36"/>
                </a:cubicBezTo>
                <a:cubicBezTo>
                  <a:pt x="11290" y="-84"/>
                  <a:pt x="12471" y="95"/>
                  <a:pt x="13654" y="568"/>
                </a:cubicBezTo>
                <a:cubicBezTo>
                  <a:pt x="14647" y="988"/>
                  <a:pt x="15548" y="1587"/>
                  <a:pt x="16349" y="2363"/>
                </a:cubicBezTo>
                <a:cubicBezTo>
                  <a:pt x="17153" y="3144"/>
                  <a:pt x="17827" y="4071"/>
                  <a:pt x="18373" y="5152"/>
                </a:cubicBezTo>
                <a:lnTo>
                  <a:pt x="20675" y="38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2" name="AutoShape 105"/>
          <p:cNvSpPr>
            <a:spLocks/>
          </p:cNvSpPr>
          <p:nvPr/>
        </p:nvSpPr>
        <p:spPr bwMode="auto">
          <a:xfrm>
            <a:off x="9548363" y="1753804"/>
            <a:ext cx="247618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91" y="17891"/>
                </a:moveTo>
                <a:cubicBezTo>
                  <a:pt x="21461" y="18164"/>
                  <a:pt x="21599" y="18475"/>
                  <a:pt x="21599" y="18824"/>
                </a:cubicBezTo>
                <a:cubicBezTo>
                  <a:pt x="21599" y="19176"/>
                  <a:pt x="21461" y="19490"/>
                  <a:pt x="21191" y="19760"/>
                </a:cubicBezTo>
                <a:lnTo>
                  <a:pt x="19784" y="21192"/>
                </a:lnTo>
                <a:cubicBezTo>
                  <a:pt x="19514" y="21465"/>
                  <a:pt x="19196" y="21599"/>
                  <a:pt x="18829" y="21599"/>
                </a:cubicBezTo>
                <a:cubicBezTo>
                  <a:pt x="18465" y="21599"/>
                  <a:pt x="18150" y="21465"/>
                  <a:pt x="17889" y="21192"/>
                </a:cubicBezTo>
                <a:lnTo>
                  <a:pt x="10800" y="14101"/>
                </a:lnTo>
                <a:lnTo>
                  <a:pt x="3684" y="21192"/>
                </a:lnTo>
                <a:cubicBezTo>
                  <a:pt x="3410" y="21465"/>
                  <a:pt x="3099" y="21599"/>
                  <a:pt x="2749" y="21599"/>
                </a:cubicBezTo>
                <a:cubicBezTo>
                  <a:pt x="2397" y="21599"/>
                  <a:pt x="2083" y="21465"/>
                  <a:pt x="1815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1"/>
                  <a:pt x="135" y="18164"/>
                  <a:pt x="408" y="17891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0"/>
                </a:cubicBezTo>
                <a:cubicBezTo>
                  <a:pt x="0" y="2399"/>
                  <a:pt x="135" y="2082"/>
                  <a:pt x="408" y="1815"/>
                </a:cubicBezTo>
                <a:lnTo>
                  <a:pt x="1815" y="407"/>
                </a:lnTo>
                <a:cubicBezTo>
                  <a:pt x="2085" y="135"/>
                  <a:pt x="2403" y="0"/>
                  <a:pt x="2770" y="0"/>
                </a:cubicBezTo>
                <a:cubicBezTo>
                  <a:pt x="3134" y="0"/>
                  <a:pt x="3449" y="134"/>
                  <a:pt x="3710" y="407"/>
                </a:cubicBezTo>
                <a:lnTo>
                  <a:pt x="10800" y="7486"/>
                </a:lnTo>
                <a:lnTo>
                  <a:pt x="17889" y="407"/>
                </a:lnTo>
                <a:cubicBezTo>
                  <a:pt x="18159" y="135"/>
                  <a:pt x="18476" y="0"/>
                  <a:pt x="18838" y="0"/>
                </a:cubicBezTo>
                <a:cubicBezTo>
                  <a:pt x="19196" y="0"/>
                  <a:pt x="19514" y="134"/>
                  <a:pt x="19784" y="407"/>
                </a:cubicBezTo>
                <a:lnTo>
                  <a:pt x="21191" y="1815"/>
                </a:lnTo>
                <a:cubicBezTo>
                  <a:pt x="21461" y="2082"/>
                  <a:pt x="21599" y="2402"/>
                  <a:pt x="21599" y="2769"/>
                </a:cubicBezTo>
                <a:cubicBezTo>
                  <a:pt x="21599" y="3133"/>
                  <a:pt x="21461" y="3447"/>
                  <a:pt x="21191" y="3708"/>
                </a:cubicBezTo>
                <a:lnTo>
                  <a:pt x="14043" y="10869"/>
                </a:lnTo>
                <a:lnTo>
                  <a:pt x="21191" y="178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3" name="AutoShape 106"/>
          <p:cNvSpPr>
            <a:spLocks/>
          </p:cNvSpPr>
          <p:nvPr/>
        </p:nvSpPr>
        <p:spPr bwMode="auto">
          <a:xfrm>
            <a:off x="10138843" y="1753804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9"/>
                  <a:pt x="18449" y="3156"/>
                </a:cubicBezTo>
                <a:cubicBezTo>
                  <a:pt x="19432" y="4133"/>
                  <a:pt x="20201" y="5279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6"/>
                  <a:pt x="21317" y="13702"/>
                  <a:pt x="20760" y="15012"/>
                </a:cubicBezTo>
                <a:cubicBezTo>
                  <a:pt x="20201" y="16320"/>
                  <a:pt x="19430" y="17469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9"/>
                  <a:pt x="1409" y="16320"/>
                  <a:pt x="847" y="15012"/>
                </a:cubicBezTo>
                <a:cubicBezTo>
                  <a:pt x="282" y="13702"/>
                  <a:pt x="0" y="12296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9"/>
                  <a:pt x="2181" y="4133"/>
                  <a:pt x="3158" y="3156"/>
                </a:cubicBezTo>
                <a:cubicBezTo>
                  <a:pt x="4136" y="2179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7"/>
                  <a:pt x="13756" y="17759"/>
                </a:cubicBezTo>
                <a:cubicBezTo>
                  <a:pt x="14666" y="17367"/>
                  <a:pt x="15463" y="16822"/>
                  <a:pt x="16149" y="16139"/>
                </a:cubicBezTo>
                <a:cubicBezTo>
                  <a:pt x="16836" y="15455"/>
                  <a:pt x="17378" y="14656"/>
                  <a:pt x="17774" y="13744"/>
                </a:cubicBezTo>
                <a:cubicBezTo>
                  <a:pt x="18169" y="12835"/>
                  <a:pt x="18367" y="11853"/>
                  <a:pt x="18367" y="10799"/>
                </a:cubicBezTo>
                <a:cubicBezTo>
                  <a:pt x="18367" y="9746"/>
                  <a:pt x="18169" y="8766"/>
                  <a:pt x="17774" y="7852"/>
                </a:cubicBezTo>
                <a:cubicBezTo>
                  <a:pt x="17376" y="6942"/>
                  <a:pt x="16836" y="6146"/>
                  <a:pt x="16149" y="5463"/>
                </a:cubicBezTo>
                <a:cubicBezTo>
                  <a:pt x="15466" y="4777"/>
                  <a:pt x="14666" y="4235"/>
                  <a:pt x="13748" y="3839"/>
                </a:cubicBezTo>
                <a:cubicBezTo>
                  <a:pt x="12830" y="3444"/>
                  <a:pt x="11852" y="3246"/>
                  <a:pt x="10807" y="3246"/>
                </a:cubicBezTo>
                <a:cubicBezTo>
                  <a:pt x="9753" y="3246"/>
                  <a:pt x="8764" y="3444"/>
                  <a:pt x="7851" y="3839"/>
                </a:cubicBezTo>
                <a:cubicBezTo>
                  <a:pt x="6933" y="4235"/>
                  <a:pt x="6139" y="4777"/>
                  <a:pt x="5455" y="5463"/>
                </a:cubicBezTo>
                <a:cubicBezTo>
                  <a:pt x="4774" y="6146"/>
                  <a:pt x="4235" y="6942"/>
                  <a:pt x="3839" y="7852"/>
                </a:cubicBezTo>
                <a:cubicBezTo>
                  <a:pt x="3444" y="8766"/>
                  <a:pt x="3246" y="9746"/>
                  <a:pt x="3246" y="10799"/>
                </a:cubicBezTo>
                <a:cubicBezTo>
                  <a:pt x="3246" y="11852"/>
                  <a:pt x="3444" y="12835"/>
                  <a:pt x="3839" y="13744"/>
                </a:cubicBezTo>
                <a:cubicBezTo>
                  <a:pt x="4238" y="14656"/>
                  <a:pt x="4774" y="15455"/>
                  <a:pt x="5455" y="16139"/>
                </a:cubicBezTo>
                <a:cubicBezTo>
                  <a:pt x="6136" y="16822"/>
                  <a:pt x="6930" y="17367"/>
                  <a:pt x="7851" y="17759"/>
                </a:cubicBezTo>
                <a:cubicBezTo>
                  <a:pt x="8764" y="18158"/>
                  <a:pt x="9753" y="18355"/>
                  <a:pt x="10807" y="18355"/>
                </a:cubicBezTo>
                <a:moveTo>
                  <a:pt x="15350" y="7784"/>
                </a:moveTo>
                <a:cubicBezTo>
                  <a:pt x="15613" y="8049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4"/>
                </a:lnTo>
                <a:cubicBezTo>
                  <a:pt x="15613" y="13304"/>
                  <a:pt x="15613" y="13564"/>
                  <a:pt x="15350" y="13812"/>
                </a:cubicBezTo>
                <a:lnTo>
                  <a:pt x="13821" y="15340"/>
                </a:lnTo>
                <a:cubicBezTo>
                  <a:pt x="13714" y="15447"/>
                  <a:pt x="13584" y="15501"/>
                  <a:pt x="13434" y="15501"/>
                </a:cubicBezTo>
                <a:cubicBezTo>
                  <a:pt x="13287" y="15501"/>
                  <a:pt x="13157" y="15447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0" y="15447"/>
                  <a:pt x="8320" y="15501"/>
                  <a:pt x="8170" y="15501"/>
                </a:cubicBezTo>
                <a:cubicBezTo>
                  <a:pt x="8024" y="15501"/>
                  <a:pt x="7888" y="15447"/>
                  <a:pt x="7772" y="15340"/>
                </a:cubicBezTo>
                <a:lnTo>
                  <a:pt x="6258" y="13812"/>
                </a:lnTo>
                <a:cubicBezTo>
                  <a:pt x="6150" y="13705"/>
                  <a:pt x="6094" y="13575"/>
                  <a:pt x="6094" y="13428"/>
                </a:cubicBezTo>
                <a:cubicBezTo>
                  <a:pt x="6094" y="13279"/>
                  <a:pt x="6150" y="13149"/>
                  <a:pt x="6258" y="13041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0" y="8445"/>
                  <a:pt x="6094" y="8315"/>
                  <a:pt x="6094" y="8168"/>
                </a:cubicBezTo>
                <a:cubicBezTo>
                  <a:pt x="6094" y="8018"/>
                  <a:pt x="6150" y="7891"/>
                  <a:pt x="6258" y="7781"/>
                </a:cubicBezTo>
                <a:lnTo>
                  <a:pt x="7772" y="6256"/>
                </a:lnTo>
                <a:cubicBezTo>
                  <a:pt x="8035" y="5994"/>
                  <a:pt x="8295" y="5994"/>
                  <a:pt x="8555" y="6256"/>
                </a:cubicBezTo>
                <a:lnTo>
                  <a:pt x="10801" y="8498"/>
                </a:lnTo>
                <a:lnTo>
                  <a:pt x="13047" y="6256"/>
                </a:lnTo>
                <a:cubicBezTo>
                  <a:pt x="13307" y="5994"/>
                  <a:pt x="13567" y="5994"/>
                  <a:pt x="13816" y="6256"/>
                </a:cubicBezTo>
                <a:lnTo>
                  <a:pt x="15350" y="77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4" name="AutoShape 107"/>
          <p:cNvSpPr>
            <a:spLocks/>
          </p:cNvSpPr>
          <p:nvPr/>
        </p:nvSpPr>
        <p:spPr bwMode="auto">
          <a:xfrm>
            <a:off x="10749150" y="1746665"/>
            <a:ext cx="248412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449" y="3162"/>
                </a:moveTo>
                <a:cubicBezTo>
                  <a:pt x="19503" y="4215"/>
                  <a:pt x="20291" y="5407"/>
                  <a:pt x="20817" y="6731"/>
                </a:cubicBezTo>
                <a:cubicBezTo>
                  <a:pt x="21340" y="8058"/>
                  <a:pt x="21599" y="9410"/>
                  <a:pt x="21599" y="10800"/>
                </a:cubicBezTo>
                <a:cubicBezTo>
                  <a:pt x="21599" y="12186"/>
                  <a:pt x="21337" y="13544"/>
                  <a:pt x="20817" y="14871"/>
                </a:cubicBezTo>
                <a:cubicBezTo>
                  <a:pt x="20291" y="16192"/>
                  <a:pt x="19503" y="17381"/>
                  <a:pt x="18449" y="18437"/>
                </a:cubicBezTo>
                <a:cubicBezTo>
                  <a:pt x="17393" y="19490"/>
                  <a:pt x="16200" y="20284"/>
                  <a:pt x="14869" y="20809"/>
                </a:cubicBezTo>
                <a:cubicBezTo>
                  <a:pt x="13539" y="21337"/>
                  <a:pt x="12183" y="21599"/>
                  <a:pt x="10801" y="21599"/>
                </a:cubicBezTo>
                <a:cubicBezTo>
                  <a:pt x="9416" y="21599"/>
                  <a:pt x="8057" y="21337"/>
                  <a:pt x="6730" y="20809"/>
                </a:cubicBezTo>
                <a:cubicBezTo>
                  <a:pt x="5399" y="20284"/>
                  <a:pt x="4206" y="19490"/>
                  <a:pt x="3150" y="18437"/>
                </a:cubicBezTo>
                <a:cubicBezTo>
                  <a:pt x="2099" y="17381"/>
                  <a:pt x="1308" y="16192"/>
                  <a:pt x="782" y="14871"/>
                </a:cubicBezTo>
                <a:cubicBezTo>
                  <a:pt x="259" y="13544"/>
                  <a:pt x="0" y="12186"/>
                  <a:pt x="0" y="10800"/>
                </a:cubicBezTo>
                <a:cubicBezTo>
                  <a:pt x="0" y="9410"/>
                  <a:pt x="265" y="8055"/>
                  <a:pt x="791" y="6725"/>
                </a:cubicBezTo>
                <a:cubicBezTo>
                  <a:pt x="1319" y="5395"/>
                  <a:pt x="2104" y="4210"/>
                  <a:pt x="3150" y="3162"/>
                </a:cubicBezTo>
                <a:cubicBezTo>
                  <a:pt x="4206" y="2109"/>
                  <a:pt x="5399" y="1318"/>
                  <a:pt x="6730" y="790"/>
                </a:cubicBezTo>
                <a:cubicBezTo>
                  <a:pt x="8060" y="262"/>
                  <a:pt x="9416" y="0"/>
                  <a:pt x="10801" y="0"/>
                </a:cubicBezTo>
                <a:cubicBezTo>
                  <a:pt x="12183" y="0"/>
                  <a:pt x="13542" y="262"/>
                  <a:pt x="14869" y="790"/>
                </a:cubicBezTo>
                <a:cubicBezTo>
                  <a:pt x="16197" y="1318"/>
                  <a:pt x="17393" y="2109"/>
                  <a:pt x="18449" y="3162"/>
                </a:cubicBezTo>
                <a:moveTo>
                  <a:pt x="16282" y="7530"/>
                </a:moveTo>
                <a:cubicBezTo>
                  <a:pt x="16488" y="7321"/>
                  <a:pt x="16488" y="7112"/>
                  <a:pt x="16282" y="6892"/>
                </a:cubicBezTo>
                <a:lnTo>
                  <a:pt x="14700" y="5342"/>
                </a:lnTo>
                <a:cubicBezTo>
                  <a:pt x="14474" y="5116"/>
                  <a:pt x="14262" y="5116"/>
                  <a:pt x="14061" y="5342"/>
                </a:cubicBezTo>
                <a:lnTo>
                  <a:pt x="10775" y="8640"/>
                </a:lnTo>
                <a:lnTo>
                  <a:pt x="7775" y="5650"/>
                </a:lnTo>
                <a:cubicBezTo>
                  <a:pt x="7685" y="5562"/>
                  <a:pt x="7583" y="5514"/>
                  <a:pt x="7464" y="5514"/>
                </a:cubicBezTo>
                <a:cubicBezTo>
                  <a:pt x="7348" y="5514"/>
                  <a:pt x="7238" y="5562"/>
                  <a:pt x="7139" y="5650"/>
                </a:cubicBezTo>
                <a:lnTo>
                  <a:pt x="5653" y="7177"/>
                </a:lnTo>
                <a:cubicBezTo>
                  <a:pt x="5427" y="7386"/>
                  <a:pt x="5427" y="7595"/>
                  <a:pt x="5653" y="7812"/>
                </a:cubicBezTo>
                <a:lnTo>
                  <a:pt x="8617" y="10771"/>
                </a:lnTo>
                <a:lnTo>
                  <a:pt x="5345" y="14069"/>
                </a:lnTo>
                <a:cubicBezTo>
                  <a:pt x="5255" y="14162"/>
                  <a:pt x="5207" y="14264"/>
                  <a:pt x="5207" y="14383"/>
                </a:cubicBezTo>
                <a:cubicBezTo>
                  <a:pt x="5207" y="14501"/>
                  <a:pt x="5255" y="14609"/>
                  <a:pt x="5345" y="14705"/>
                </a:cubicBezTo>
                <a:lnTo>
                  <a:pt x="6899" y="16274"/>
                </a:lnTo>
                <a:cubicBezTo>
                  <a:pt x="6990" y="16365"/>
                  <a:pt x="7094" y="16413"/>
                  <a:pt x="7216" y="16416"/>
                </a:cubicBezTo>
                <a:cubicBezTo>
                  <a:pt x="7340" y="16418"/>
                  <a:pt x="7444" y="16373"/>
                  <a:pt x="7535" y="16274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6" y="16065"/>
                  <a:pt x="13991" y="16111"/>
                  <a:pt x="14115" y="16111"/>
                </a:cubicBezTo>
                <a:cubicBezTo>
                  <a:pt x="14237" y="16111"/>
                  <a:pt x="14341" y="16065"/>
                  <a:pt x="14432" y="15978"/>
                </a:cubicBezTo>
                <a:lnTo>
                  <a:pt x="15960" y="14450"/>
                </a:lnTo>
                <a:cubicBezTo>
                  <a:pt x="16166" y="14241"/>
                  <a:pt x="16166" y="14032"/>
                  <a:pt x="15960" y="13815"/>
                </a:cubicBezTo>
                <a:lnTo>
                  <a:pt x="12957" y="10856"/>
                </a:lnTo>
                <a:lnTo>
                  <a:pt x="16282" y="75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5" name="AutoShape 108"/>
          <p:cNvSpPr>
            <a:spLocks/>
          </p:cNvSpPr>
          <p:nvPr/>
        </p:nvSpPr>
        <p:spPr bwMode="auto">
          <a:xfrm>
            <a:off x="11326135" y="1746663"/>
            <a:ext cx="248411" cy="2428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11" y="0"/>
                </a:moveTo>
                <a:cubicBezTo>
                  <a:pt x="20953" y="0"/>
                  <a:pt x="21161" y="105"/>
                  <a:pt x="21338" y="317"/>
                </a:cubicBezTo>
                <a:cubicBezTo>
                  <a:pt x="21514" y="525"/>
                  <a:pt x="21599" y="778"/>
                  <a:pt x="21599" y="1066"/>
                </a:cubicBezTo>
                <a:lnTo>
                  <a:pt x="21599" y="4118"/>
                </a:lnTo>
                <a:cubicBezTo>
                  <a:pt x="21599" y="4409"/>
                  <a:pt x="21514" y="4661"/>
                  <a:pt x="21338" y="4870"/>
                </a:cubicBezTo>
                <a:cubicBezTo>
                  <a:pt x="21161" y="5084"/>
                  <a:pt x="20953" y="5190"/>
                  <a:pt x="20711" y="5190"/>
                </a:cubicBezTo>
                <a:lnTo>
                  <a:pt x="913" y="5190"/>
                </a:lnTo>
                <a:cubicBezTo>
                  <a:pt x="656" y="5190"/>
                  <a:pt x="440" y="5084"/>
                  <a:pt x="261" y="4870"/>
                </a:cubicBezTo>
                <a:cubicBezTo>
                  <a:pt x="85" y="4661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5" y="525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3" y="8213"/>
                  <a:pt x="21161" y="8316"/>
                  <a:pt x="21338" y="8527"/>
                </a:cubicBezTo>
                <a:cubicBezTo>
                  <a:pt x="21514" y="8742"/>
                  <a:pt x="21599" y="8985"/>
                  <a:pt x="21599" y="9264"/>
                </a:cubicBezTo>
                <a:lnTo>
                  <a:pt x="21599" y="12331"/>
                </a:lnTo>
                <a:cubicBezTo>
                  <a:pt x="21599" y="12622"/>
                  <a:pt x="21514" y="12872"/>
                  <a:pt x="21338" y="13078"/>
                </a:cubicBezTo>
                <a:cubicBezTo>
                  <a:pt x="21161" y="13286"/>
                  <a:pt x="20953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0" y="13283"/>
                  <a:pt x="261" y="13069"/>
                </a:cubicBezTo>
                <a:cubicBezTo>
                  <a:pt x="85" y="12860"/>
                  <a:pt x="0" y="12613"/>
                  <a:pt x="0" y="12331"/>
                </a:cubicBezTo>
                <a:lnTo>
                  <a:pt x="0" y="9265"/>
                </a:lnTo>
                <a:cubicBezTo>
                  <a:pt x="0" y="8977"/>
                  <a:pt x="85" y="8730"/>
                  <a:pt x="261" y="8521"/>
                </a:cubicBezTo>
                <a:cubicBezTo>
                  <a:pt x="438" y="8316"/>
                  <a:pt x="653" y="8213"/>
                  <a:pt x="913" y="8213"/>
                </a:cubicBez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3" y="16412"/>
                  <a:pt x="21161" y="16514"/>
                  <a:pt x="21338" y="16726"/>
                </a:cubicBezTo>
                <a:cubicBezTo>
                  <a:pt x="21514" y="16940"/>
                  <a:pt x="21599" y="17190"/>
                  <a:pt x="21599" y="17478"/>
                </a:cubicBezTo>
                <a:lnTo>
                  <a:pt x="21599" y="20504"/>
                </a:lnTo>
                <a:cubicBezTo>
                  <a:pt x="21599" y="20812"/>
                  <a:pt x="21514" y="21071"/>
                  <a:pt x="21338" y="21282"/>
                </a:cubicBezTo>
                <a:cubicBezTo>
                  <a:pt x="21161" y="21494"/>
                  <a:pt x="20953" y="21599"/>
                  <a:pt x="20711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1"/>
                  <a:pt x="0" y="20812"/>
                  <a:pt x="0" y="20504"/>
                </a:cubicBezTo>
                <a:lnTo>
                  <a:pt x="0" y="17478"/>
                </a:lnTo>
                <a:cubicBezTo>
                  <a:pt x="0" y="17190"/>
                  <a:pt x="85" y="16940"/>
                  <a:pt x="261" y="16726"/>
                </a:cubicBezTo>
                <a:cubicBezTo>
                  <a:pt x="438" y="16514"/>
                  <a:pt x="653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6" name="AutoShape 109"/>
          <p:cNvSpPr>
            <a:spLocks/>
          </p:cNvSpPr>
          <p:nvPr/>
        </p:nvSpPr>
        <p:spPr bwMode="auto">
          <a:xfrm>
            <a:off x="6819806" y="4519664"/>
            <a:ext cx="247618" cy="242062"/>
          </a:xfrm>
          <a:custGeom>
            <a:avLst/>
            <a:gdLst>
              <a:gd name="T0" fmla="*/ 10796 w 21592"/>
              <a:gd name="T1" fmla="+- 0 10793 111"/>
              <a:gd name="T2" fmla="*/ 10793 h 21365"/>
              <a:gd name="T3" fmla="*/ 10796 w 21592"/>
              <a:gd name="T4" fmla="+- 0 10793 111"/>
              <a:gd name="T5" fmla="*/ 10793 h 21365"/>
              <a:gd name="T6" fmla="*/ 10796 w 21592"/>
              <a:gd name="T7" fmla="+- 0 10793 111"/>
              <a:gd name="T8" fmla="*/ 10793 h 21365"/>
              <a:gd name="T9" fmla="*/ 10796 w 21592"/>
              <a:gd name="T10" fmla="+- 0 10793 111"/>
              <a:gd name="T11" fmla="*/ 10793 h 213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2" h="21365">
                <a:moveTo>
                  <a:pt x="5705" y="19760"/>
                </a:moveTo>
                <a:cubicBezTo>
                  <a:pt x="5705" y="20596"/>
                  <a:pt x="5604" y="21104"/>
                  <a:pt x="5403" y="21282"/>
                </a:cubicBezTo>
                <a:cubicBezTo>
                  <a:pt x="5200" y="21466"/>
                  <a:pt x="4940" y="21249"/>
                  <a:pt x="4626" y="20641"/>
                </a:cubicBezTo>
                <a:lnTo>
                  <a:pt x="313" y="12102"/>
                </a:lnTo>
                <a:cubicBezTo>
                  <a:pt x="107" y="11700"/>
                  <a:pt x="0" y="11221"/>
                  <a:pt x="0" y="10686"/>
                </a:cubicBezTo>
                <a:cubicBezTo>
                  <a:pt x="0" y="10134"/>
                  <a:pt x="107" y="9666"/>
                  <a:pt x="313" y="9275"/>
                </a:cubicBezTo>
                <a:lnTo>
                  <a:pt x="4626" y="680"/>
                </a:lnTo>
                <a:cubicBezTo>
                  <a:pt x="4940" y="95"/>
                  <a:pt x="5200" y="-111"/>
                  <a:pt x="5403" y="56"/>
                </a:cubicBezTo>
                <a:cubicBezTo>
                  <a:pt x="5604" y="223"/>
                  <a:pt x="5705" y="725"/>
                  <a:pt x="5705" y="1561"/>
                </a:cubicBezTo>
                <a:lnTo>
                  <a:pt x="5705" y="7035"/>
                </a:lnTo>
                <a:lnTo>
                  <a:pt x="15899" y="7035"/>
                </a:lnTo>
                <a:lnTo>
                  <a:pt x="15899" y="1617"/>
                </a:lnTo>
                <a:cubicBezTo>
                  <a:pt x="15899" y="781"/>
                  <a:pt x="16004" y="268"/>
                  <a:pt x="16202" y="84"/>
                </a:cubicBezTo>
                <a:cubicBezTo>
                  <a:pt x="16405" y="-100"/>
                  <a:pt x="16659" y="95"/>
                  <a:pt x="16967" y="680"/>
                </a:cubicBezTo>
                <a:lnTo>
                  <a:pt x="21294" y="9275"/>
                </a:lnTo>
                <a:cubicBezTo>
                  <a:pt x="21501" y="9682"/>
                  <a:pt x="21600" y="10150"/>
                  <a:pt x="21591" y="10686"/>
                </a:cubicBezTo>
                <a:cubicBezTo>
                  <a:pt x="21591" y="11243"/>
                  <a:pt x="21492" y="11711"/>
                  <a:pt x="21294" y="12102"/>
                </a:cubicBezTo>
                <a:lnTo>
                  <a:pt x="16967" y="20697"/>
                </a:lnTo>
                <a:cubicBezTo>
                  <a:pt x="16654" y="21282"/>
                  <a:pt x="16397" y="21489"/>
                  <a:pt x="16199" y="21293"/>
                </a:cubicBezTo>
                <a:cubicBezTo>
                  <a:pt x="16001" y="21109"/>
                  <a:pt x="15902" y="20596"/>
                  <a:pt x="15902" y="19760"/>
                </a:cubicBezTo>
                <a:lnTo>
                  <a:pt x="15902" y="14342"/>
                </a:lnTo>
                <a:lnTo>
                  <a:pt x="5705" y="14342"/>
                </a:lnTo>
                <a:lnTo>
                  <a:pt x="5705" y="197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7" name="AutoShape 110"/>
          <p:cNvSpPr>
            <a:spLocks/>
          </p:cNvSpPr>
          <p:nvPr/>
        </p:nvSpPr>
        <p:spPr bwMode="auto">
          <a:xfrm>
            <a:off x="6288068" y="1745074"/>
            <a:ext cx="248411" cy="242062"/>
          </a:xfrm>
          <a:custGeom>
            <a:avLst/>
            <a:gdLst>
              <a:gd name="T0" fmla="+- 0 10797 116"/>
              <a:gd name="T1" fmla="*/ T0 w 21363"/>
              <a:gd name="T2" fmla="*/ 10800 h 21600"/>
              <a:gd name="T3" fmla="+- 0 10797 116"/>
              <a:gd name="T4" fmla="*/ T3 w 21363"/>
              <a:gd name="T5" fmla="*/ 10800 h 21600"/>
              <a:gd name="T6" fmla="+- 0 10797 116"/>
              <a:gd name="T7" fmla="*/ T6 w 21363"/>
              <a:gd name="T8" fmla="*/ 10800 h 21600"/>
              <a:gd name="T9" fmla="+- 0 10797 116"/>
              <a:gd name="T10" fmla="*/ T9 w 2136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63" h="21600">
                <a:moveTo>
                  <a:pt x="19758" y="15897"/>
                </a:moveTo>
                <a:cubicBezTo>
                  <a:pt x="20596" y="15897"/>
                  <a:pt x="21109" y="15995"/>
                  <a:pt x="21294" y="16199"/>
                </a:cubicBezTo>
                <a:cubicBezTo>
                  <a:pt x="21478" y="16402"/>
                  <a:pt x="21260" y="16662"/>
                  <a:pt x="20640" y="16978"/>
                </a:cubicBezTo>
                <a:lnTo>
                  <a:pt x="12115" y="21286"/>
                </a:lnTo>
                <a:cubicBezTo>
                  <a:pt x="11708" y="21492"/>
                  <a:pt x="11228" y="21599"/>
                  <a:pt x="10675" y="21599"/>
                </a:cubicBezTo>
                <a:cubicBezTo>
                  <a:pt x="10117" y="21599"/>
                  <a:pt x="9648" y="21492"/>
                  <a:pt x="9257" y="21286"/>
                </a:cubicBezTo>
                <a:lnTo>
                  <a:pt x="676" y="16978"/>
                </a:lnTo>
                <a:cubicBezTo>
                  <a:pt x="90" y="16662"/>
                  <a:pt x="-116" y="16402"/>
                  <a:pt x="62" y="16199"/>
                </a:cubicBezTo>
                <a:cubicBezTo>
                  <a:pt x="241" y="15995"/>
                  <a:pt x="749" y="15897"/>
                  <a:pt x="1586" y="15897"/>
                </a:cubicBezTo>
                <a:lnTo>
                  <a:pt x="7013" y="15897"/>
                </a:lnTo>
                <a:lnTo>
                  <a:pt x="7013" y="5705"/>
                </a:lnTo>
                <a:lnTo>
                  <a:pt x="1586" y="5705"/>
                </a:lnTo>
                <a:cubicBezTo>
                  <a:pt x="749" y="5705"/>
                  <a:pt x="241" y="5603"/>
                  <a:pt x="62" y="5400"/>
                </a:cubicBezTo>
                <a:cubicBezTo>
                  <a:pt x="-111" y="5197"/>
                  <a:pt x="112" y="4940"/>
                  <a:pt x="732" y="4624"/>
                </a:cubicBezTo>
                <a:lnTo>
                  <a:pt x="9257" y="310"/>
                </a:lnTo>
                <a:cubicBezTo>
                  <a:pt x="9665" y="104"/>
                  <a:pt x="10134" y="0"/>
                  <a:pt x="10675" y="0"/>
                </a:cubicBezTo>
                <a:cubicBezTo>
                  <a:pt x="11228" y="0"/>
                  <a:pt x="11708" y="104"/>
                  <a:pt x="12115" y="310"/>
                </a:cubicBezTo>
                <a:lnTo>
                  <a:pt x="20696" y="4624"/>
                </a:lnTo>
                <a:cubicBezTo>
                  <a:pt x="21283" y="4940"/>
                  <a:pt x="21483" y="5197"/>
                  <a:pt x="21294" y="5400"/>
                </a:cubicBezTo>
                <a:cubicBezTo>
                  <a:pt x="21109" y="5604"/>
                  <a:pt x="20596" y="5705"/>
                  <a:pt x="19758" y="5705"/>
                </a:cubicBezTo>
                <a:lnTo>
                  <a:pt x="14360" y="5705"/>
                </a:lnTo>
                <a:lnTo>
                  <a:pt x="14360" y="15897"/>
                </a:lnTo>
                <a:lnTo>
                  <a:pt x="19758" y="158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8" name="AutoShape 111"/>
          <p:cNvSpPr>
            <a:spLocks/>
          </p:cNvSpPr>
          <p:nvPr/>
        </p:nvSpPr>
        <p:spPr bwMode="auto">
          <a:xfrm>
            <a:off x="6865044" y="1745074"/>
            <a:ext cx="248412" cy="242062"/>
          </a:xfrm>
          <a:custGeom>
            <a:avLst/>
            <a:gdLst>
              <a:gd name="T0" fmla="+- 0 10800 61"/>
              <a:gd name="T1" fmla="*/ T0 w 21478"/>
              <a:gd name="T2" fmla="*/ 10800 h 21600"/>
              <a:gd name="T3" fmla="+- 0 10800 61"/>
              <a:gd name="T4" fmla="*/ T3 w 21478"/>
              <a:gd name="T5" fmla="*/ 10800 h 21600"/>
              <a:gd name="T6" fmla="+- 0 10800 61"/>
              <a:gd name="T7" fmla="*/ T6 w 21478"/>
              <a:gd name="T8" fmla="*/ 10800 h 21600"/>
              <a:gd name="T9" fmla="+- 0 10800 61"/>
              <a:gd name="T10" fmla="*/ T9 w 214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78" h="21600">
                <a:moveTo>
                  <a:pt x="9108" y="16746"/>
                </a:moveTo>
                <a:cubicBezTo>
                  <a:pt x="9155" y="16837"/>
                  <a:pt x="9197" y="16924"/>
                  <a:pt x="9243" y="17012"/>
                </a:cubicBezTo>
                <a:cubicBezTo>
                  <a:pt x="9290" y="17097"/>
                  <a:pt x="9351" y="17181"/>
                  <a:pt x="9431" y="17274"/>
                </a:cubicBezTo>
                <a:lnTo>
                  <a:pt x="12259" y="21069"/>
                </a:lnTo>
                <a:lnTo>
                  <a:pt x="4473" y="21069"/>
                </a:lnTo>
                <a:cubicBezTo>
                  <a:pt x="4227" y="21069"/>
                  <a:pt x="4014" y="20964"/>
                  <a:pt x="3839" y="20755"/>
                </a:cubicBezTo>
                <a:cubicBezTo>
                  <a:pt x="3663" y="20543"/>
                  <a:pt x="3574" y="20286"/>
                  <a:pt x="3574" y="19987"/>
                </a:cubicBezTo>
                <a:lnTo>
                  <a:pt x="3574" y="7554"/>
                </a:lnTo>
                <a:lnTo>
                  <a:pt x="788" y="7554"/>
                </a:lnTo>
                <a:cubicBezTo>
                  <a:pt x="376" y="7554"/>
                  <a:pt x="126" y="7419"/>
                  <a:pt x="32" y="7145"/>
                </a:cubicBezTo>
                <a:cubicBezTo>
                  <a:pt x="-61" y="6871"/>
                  <a:pt x="46" y="6529"/>
                  <a:pt x="353" y="6123"/>
                </a:cubicBezTo>
                <a:lnTo>
                  <a:pt x="4665" y="392"/>
                </a:lnTo>
                <a:cubicBezTo>
                  <a:pt x="4850" y="132"/>
                  <a:pt x="5088" y="0"/>
                  <a:pt x="5371" y="0"/>
                </a:cubicBezTo>
                <a:cubicBezTo>
                  <a:pt x="5661" y="0"/>
                  <a:pt x="5902" y="132"/>
                  <a:pt x="6090" y="392"/>
                </a:cubicBezTo>
                <a:lnTo>
                  <a:pt x="10402" y="6123"/>
                </a:lnTo>
                <a:cubicBezTo>
                  <a:pt x="10708" y="6529"/>
                  <a:pt x="10813" y="6871"/>
                  <a:pt x="10722" y="7145"/>
                </a:cubicBezTo>
                <a:cubicBezTo>
                  <a:pt x="10629" y="7419"/>
                  <a:pt x="10376" y="7554"/>
                  <a:pt x="9966" y="7554"/>
                </a:cubicBezTo>
                <a:lnTo>
                  <a:pt x="7166" y="7554"/>
                </a:lnTo>
                <a:lnTo>
                  <a:pt x="7166" y="16746"/>
                </a:lnTo>
                <a:lnTo>
                  <a:pt x="9108" y="16746"/>
                </a:lnTo>
                <a:close/>
                <a:moveTo>
                  <a:pt x="20689" y="14045"/>
                </a:moveTo>
                <a:cubicBezTo>
                  <a:pt x="21101" y="14045"/>
                  <a:pt x="21351" y="14183"/>
                  <a:pt x="21445" y="14457"/>
                </a:cubicBezTo>
                <a:cubicBezTo>
                  <a:pt x="21539" y="14731"/>
                  <a:pt x="21431" y="15069"/>
                  <a:pt x="21127" y="15476"/>
                </a:cubicBezTo>
                <a:lnTo>
                  <a:pt x="16812" y="21207"/>
                </a:lnTo>
                <a:cubicBezTo>
                  <a:pt x="16625" y="21467"/>
                  <a:pt x="16389" y="21599"/>
                  <a:pt x="16106" y="21599"/>
                </a:cubicBezTo>
                <a:cubicBezTo>
                  <a:pt x="15813" y="21599"/>
                  <a:pt x="15575" y="21467"/>
                  <a:pt x="15387" y="21207"/>
                </a:cubicBezTo>
                <a:lnTo>
                  <a:pt x="11075" y="15476"/>
                </a:lnTo>
                <a:cubicBezTo>
                  <a:pt x="10769" y="15070"/>
                  <a:pt x="10661" y="14731"/>
                  <a:pt x="10755" y="14457"/>
                </a:cubicBezTo>
                <a:cubicBezTo>
                  <a:pt x="10848" y="14183"/>
                  <a:pt x="11099" y="14045"/>
                  <a:pt x="11511" y="14045"/>
                </a:cubicBezTo>
                <a:lnTo>
                  <a:pt x="14311" y="14045"/>
                </a:lnTo>
                <a:lnTo>
                  <a:pt x="14311" y="4881"/>
                </a:lnTo>
                <a:lnTo>
                  <a:pt x="12362" y="4881"/>
                </a:lnTo>
                <a:cubicBezTo>
                  <a:pt x="12315" y="4791"/>
                  <a:pt x="12271" y="4697"/>
                  <a:pt x="12220" y="4604"/>
                </a:cubicBezTo>
                <a:cubicBezTo>
                  <a:pt x="12170" y="4508"/>
                  <a:pt x="12117" y="4418"/>
                  <a:pt x="12056" y="4327"/>
                </a:cubicBezTo>
                <a:lnTo>
                  <a:pt x="9213" y="556"/>
                </a:lnTo>
                <a:lnTo>
                  <a:pt x="16997" y="556"/>
                </a:lnTo>
                <a:cubicBezTo>
                  <a:pt x="17243" y="556"/>
                  <a:pt x="17451" y="657"/>
                  <a:pt x="17627" y="861"/>
                </a:cubicBezTo>
                <a:cubicBezTo>
                  <a:pt x="17797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89" y="14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9" name="AutoShape 112"/>
          <p:cNvSpPr>
            <a:spLocks/>
          </p:cNvSpPr>
          <p:nvPr/>
        </p:nvSpPr>
        <p:spPr bwMode="auto">
          <a:xfrm>
            <a:off x="7465835" y="1745868"/>
            <a:ext cx="247618" cy="242062"/>
          </a:xfrm>
          <a:custGeom>
            <a:avLst/>
            <a:gdLst>
              <a:gd name="T0" fmla="+- 0 10800 15"/>
              <a:gd name="T1" fmla="*/ T0 w 21571"/>
              <a:gd name="T2" fmla="*/ 10800 h 21600"/>
              <a:gd name="T3" fmla="+- 0 10800 15"/>
              <a:gd name="T4" fmla="*/ T3 w 21571"/>
              <a:gd name="T5" fmla="*/ 10800 h 21600"/>
              <a:gd name="T6" fmla="+- 0 10800 15"/>
              <a:gd name="T7" fmla="*/ T6 w 21571"/>
              <a:gd name="T8" fmla="*/ 10800 h 21600"/>
              <a:gd name="T9" fmla="+- 0 10800 15"/>
              <a:gd name="T10" fmla="*/ T9 w 21571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1" h="21600">
                <a:moveTo>
                  <a:pt x="21538" y="21106"/>
                </a:moveTo>
                <a:cubicBezTo>
                  <a:pt x="21585" y="21238"/>
                  <a:pt x="21580" y="21353"/>
                  <a:pt x="21526" y="21453"/>
                </a:cubicBezTo>
                <a:cubicBezTo>
                  <a:pt x="21472" y="21550"/>
                  <a:pt x="21379" y="21599"/>
                  <a:pt x="21257" y="21599"/>
                </a:cubicBezTo>
                <a:lnTo>
                  <a:pt x="12601" y="21599"/>
                </a:lnTo>
                <a:lnTo>
                  <a:pt x="12298" y="14400"/>
                </a:lnTo>
                <a:lnTo>
                  <a:pt x="9281" y="14400"/>
                </a:lnTo>
                <a:lnTo>
                  <a:pt x="8966" y="21599"/>
                </a:lnTo>
                <a:lnTo>
                  <a:pt x="322" y="21599"/>
                </a:lnTo>
                <a:cubicBezTo>
                  <a:pt x="197" y="21599"/>
                  <a:pt x="104" y="21555"/>
                  <a:pt x="48" y="21461"/>
                </a:cubicBezTo>
                <a:cubicBezTo>
                  <a:pt x="-11" y="21364"/>
                  <a:pt x="-15" y="21247"/>
                  <a:pt x="28" y="21106"/>
                </a:cubicBezTo>
                <a:lnTo>
                  <a:pt x="6979" y="493"/>
                </a:lnTo>
                <a:cubicBezTo>
                  <a:pt x="7026" y="361"/>
                  <a:pt x="7109" y="246"/>
                  <a:pt x="7231" y="149"/>
                </a:cubicBezTo>
                <a:cubicBezTo>
                  <a:pt x="7351" y="50"/>
                  <a:pt x="7475" y="0"/>
                  <a:pt x="7597" y="0"/>
                </a:cubicBezTo>
                <a:lnTo>
                  <a:pt x="9879" y="0"/>
                </a:lnTo>
                <a:lnTo>
                  <a:pt x="9786" y="2391"/>
                </a:lnTo>
                <a:lnTo>
                  <a:pt x="11797" y="2391"/>
                </a:lnTo>
                <a:lnTo>
                  <a:pt x="11692" y="0"/>
                </a:lnTo>
                <a:lnTo>
                  <a:pt x="13974" y="0"/>
                </a:lnTo>
                <a:cubicBezTo>
                  <a:pt x="14099" y="0"/>
                  <a:pt x="14223" y="46"/>
                  <a:pt x="14341" y="140"/>
                </a:cubicBezTo>
                <a:cubicBezTo>
                  <a:pt x="14463" y="234"/>
                  <a:pt x="14546" y="349"/>
                  <a:pt x="14595" y="493"/>
                </a:cubicBezTo>
                <a:lnTo>
                  <a:pt x="21538" y="21106"/>
                </a:lnTo>
                <a:close/>
                <a:moveTo>
                  <a:pt x="12120" y="10393"/>
                </a:moveTo>
                <a:lnTo>
                  <a:pt x="11885" y="4582"/>
                </a:lnTo>
                <a:lnTo>
                  <a:pt x="9677" y="4582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0" name="AutoShape 113"/>
          <p:cNvSpPr>
            <a:spLocks/>
          </p:cNvSpPr>
          <p:nvPr/>
        </p:nvSpPr>
        <p:spPr bwMode="auto">
          <a:xfrm>
            <a:off x="7997584" y="1745868"/>
            <a:ext cx="249205" cy="242062"/>
          </a:xfrm>
          <a:custGeom>
            <a:avLst/>
            <a:gdLst>
              <a:gd name="T0" fmla="*/ 10785 w 21570"/>
              <a:gd name="T1" fmla="*/ 10800 h 21600"/>
              <a:gd name="T2" fmla="*/ 10785 w 21570"/>
              <a:gd name="T3" fmla="*/ 10800 h 21600"/>
              <a:gd name="T4" fmla="*/ 10785 w 21570"/>
              <a:gd name="T5" fmla="*/ 10800 h 21600"/>
              <a:gd name="T6" fmla="*/ 10785 w 2157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6"/>
                  <a:pt x="6483" y="774"/>
                  <a:pt x="8906" y="1888"/>
                </a:cubicBezTo>
                <a:cubicBezTo>
                  <a:pt x="11328" y="2999"/>
                  <a:pt x="13449" y="4470"/>
                  <a:pt x="15274" y="6296"/>
                </a:cubicBezTo>
                <a:cubicBezTo>
                  <a:pt x="17102" y="8124"/>
                  <a:pt x="18568" y="10251"/>
                  <a:pt x="19671" y="12678"/>
                </a:cubicBezTo>
                <a:cubicBezTo>
                  <a:pt x="20778" y="15102"/>
                  <a:pt x="21407" y="17699"/>
                  <a:pt x="21562" y="20465"/>
                </a:cubicBezTo>
                <a:cubicBezTo>
                  <a:pt x="21600" y="20750"/>
                  <a:pt x="21493" y="21012"/>
                  <a:pt x="21246" y="21251"/>
                </a:cubicBezTo>
                <a:cubicBezTo>
                  <a:pt x="21036" y="21482"/>
                  <a:pt x="20783" y="21597"/>
                  <a:pt x="20487" y="21597"/>
                </a:cubicBezTo>
                <a:lnTo>
                  <a:pt x="18315" y="21597"/>
                </a:lnTo>
                <a:cubicBezTo>
                  <a:pt x="18033" y="21597"/>
                  <a:pt x="17783" y="21496"/>
                  <a:pt x="17579" y="21297"/>
                </a:cubicBezTo>
                <a:cubicBezTo>
                  <a:pt x="17372" y="21102"/>
                  <a:pt x="17260" y="20860"/>
                  <a:pt x="17243" y="20575"/>
                </a:cubicBezTo>
                <a:cubicBezTo>
                  <a:pt x="17113" y="18390"/>
                  <a:pt x="16608" y="16340"/>
                  <a:pt x="15728" y="14423"/>
                </a:cubicBezTo>
                <a:cubicBezTo>
                  <a:pt x="14849" y="12505"/>
                  <a:pt x="13679" y="10818"/>
                  <a:pt x="12219" y="9356"/>
                </a:cubicBezTo>
                <a:cubicBezTo>
                  <a:pt x="10762" y="7896"/>
                  <a:pt x="9072" y="6725"/>
                  <a:pt x="7155" y="5841"/>
                </a:cubicBezTo>
                <a:cubicBezTo>
                  <a:pt x="5239" y="4963"/>
                  <a:pt x="3192" y="4456"/>
                  <a:pt x="1020" y="4326"/>
                </a:cubicBezTo>
                <a:cubicBezTo>
                  <a:pt x="735" y="4309"/>
                  <a:pt x="494" y="4194"/>
                  <a:pt x="298" y="3990"/>
                </a:cubicBezTo>
                <a:cubicBezTo>
                  <a:pt x="100" y="3782"/>
                  <a:pt x="0" y="3535"/>
                  <a:pt x="0" y="3253"/>
                </a:cubicBezTo>
                <a:lnTo>
                  <a:pt x="0" y="1073"/>
                </a:lnTo>
                <a:cubicBezTo>
                  <a:pt x="0" y="768"/>
                  <a:pt x="114" y="520"/>
                  <a:pt x="344" y="316"/>
                </a:cubicBezTo>
                <a:cubicBezTo>
                  <a:pt x="554" y="106"/>
                  <a:pt x="796" y="0"/>
                  <a:pt x="1074" y="0"/>
                </a:cubicBezTo>
                <a:lnTo>
                  <a:pt x="1132" y="0"/>
                </a:lnTo>
                <a:close/>
                <a:moveTo>
                  <a:pt x="1160" y="7058"/>
                </a:moveTo>
                <a:cubicBezTo>
                  <a:pt x="2931" y="7188"/>
                  <a:pt x="4592" y="7623"/>
                  <a:pt x="6147" y="8368"/>
                </a:cubicBezTo>
                <a:cubicBezTo>
                  <a:pt x="7701" y="9111"/>
                  <a:pt x="9081" y="10090"/>
                  <a:pt x="10288" y="11296"/>
                </a:cubicBezTo>
                <a:cubicBezTo>
                  <a:pt x="11492" y="12505"/>
                  <a:pt x="12466" y="13890"/>
                  <a:pt x="13205" y="15450"/>
                </a:cubicBezTo>
                <a:cubicBezTo>
                  <a:pt x="13944" y="17014"/>
                  <a:pt x="14380" y="18675"/>
                  <a:pt x="14518" y="20442"/>
                </a:cubicBezTo>
                <a:cubicBezTo>
                  <a:pt x="14556" y="20762"/>
                  <a:pt x="14458" y="21033"/>
                  <a:pt x="14228" y="21254"/>
                </a:cubicBezTo>
                <a:cubicBezTo>
                  <a:pt x="14018" y="21484"/>
                  <a:pt x="13757" y="21599"/>
                  <a:pt x="13446" y="21599"/>
                </a:cubicBezTo>
                <a:lnTo>
                  <a:pt x="11271" y="21599"/>
                </a:lnTo>
                <a:cubicBezTo>
                  <a:pt x="11004" y="21599"/>
                  <a:pt x="10768" y="21504"/>
                  <a:pt x="10564" y="21315"/>
                </a:cubicBezTo>
                <a:cubicBezTo>
                  <a:pt x="10357" y="21127"/>
                  <a:pt x="10236" y="20891"/>
                  <a:pt x="10199" y="20603"/>
                </a:cubicBezTo>
                <a:cubicBezTo>
                  <a:pt x="10087" y="19383"/>
                  <a:pt x="9774" y="18237"/>
                  <a:pt x="9256" y="17169"/>
                </a:cubicBezTo>
                <a:cubicBezTo>
                  <a:pt x="8736" y="16098"/>
                  <a:pt x="8069" y="15154"/>
                  <a:pt x="7259" y="14333"/>
                </a:cubicBezTo>
                <a:cubicBezTo>
                  <a:pt x="6440" y="13519"/>
                  <a:pt x="5497" y="12851"/>
                  <a:pt x="4428" y="12330"/>
                </a:cubicBezTo>
                <a:cubicBezTo>
                  <a:pt x="3359" y="11809"/>
                  <a:pt x="2215" y="11495"/>
                  <a:pt x="997" y="11385"/>
                </a:cubicBezTo>
                <a:cubicBezTo>
                  <a:pt x="712" y="11348"/>
                  <a:pt x="477" y="11224"/>
                  <a:pt x="290" y="11014"/>
                </a:cubicBezTo>
                <a:cubicBezTo>
                  <a:pt x="103" y="10804"/>
                  <a:pt x="5" y="10568"/>
                  <a:pt x="5" y="10311"/>
                </a:cubicBezTo>
                <a:lnTo>
                  <a:pt x="5" y="8132"/>
                </a:lnTo>
                <a:cubicBezTo>
                  <a:pt x="5" y="7812"/>
                  <a:pt x="120" y="7551"/>
                  <a:pt x="350" y="7349"/>
                </a:cubicBezTo>
                <a:cubicBezTo>
                  <a:pt x="560" y="7136"/>
                  <a:pt x="801" y="7030"/>
                  <a:pt x="1080" y="7030"/>
                </a:cubicBezTo>
                <a:cubicBezTo>
                  <a:pt x="1097" y="7030"/>
                  <a:pt x="1112" y="7035"/>
                  <a:pt x="1120" y="7044"/>
                </a:cubicBezTo>
                <a:cubicBezTo>
                  <a:pt x="1129" y="7053"/>
                  <a:pt x="1140" y="7058"/>
                  <a:pt x="1160" y="7058"/>
                </a:cubicBezTo>
                <a:moveTo>
                  <a:pt x="3250" y="15102"/>
                </a:moveTo>
                <a:cubicBezTo>
                  <a:pt x="3698" y="15102"/>
                  <a:pt x="4118" y="15188"/>
                  <a:pt x="4503" y="15361"/>
                </a:cubicBezTo>
                <a:cubicBezTo>
                  <a:pt x="4888" y="15528"/>
                  <a:pt x="5230" y="15761"/>
                  <a:pt x="5526" y="16064"/>
                </a:cubicBezTo>
                <a:cubicBezTo>
                  <a:pt x="5825" y="16363"/>
                  <a:pt x="6063" y="16706"/>
                  <a:pt x="6227" y="17085"/>
                </a:cubicBezTo>
                <a:cubicBezTo>
                  <a:pt x="6400" y="17474"/>
                  <a:pt x="6483" y="17892"/>
                  <a:pt x="6483" y="18341"/>
                </a:cubicBezTo>
                <a:cubicBezTo>
                  <a:pt x="6483" y="18793"/>
                  <a:pt x="6400" y="19219"/>
                  <a:pt x="6227" y="19616"/>
                </a:cubicBezTo>
                <a:cubicBezTo>
                  <a:pt x="6060" y="20016"/>
                  <a:pt x="5825" y="20361"/>
                  <a:pt x="5526" y="20652"/>
                </a:cubicBezTo>
                <a:cubicBezTo>
                  <a:pt x="5227" y="20940"/>
                  <a:pt x="4885" y="21168"/>
                  <a:pt x="4503" y="21340"/>
                </a:cubicBezTo>
                <a:cubicBezTo>
                  <a:pt x="4121" y="21513"/>
                  <a:pt x="3701" y="21597"/>
                  <a:pt x="3250" y="21597"/>
                </a:cubicBezTo>
                <a:cubicBezTo>
                  <a:pt x="2799" y="21597"/>
                  <a:pt x="2376" y="21513"/>
                  <a:pt x="1980" y="21340"/>
                </a:cubicBezTo>
                <a:cubicBezTo>
                  <a:pt x="1577" y="21168"/>
                  <a:pt x="1235" y="20940"/>
                  <a:pt x="948" y="20652"/>
                </a:cubicBezTo>
                <a:cubicBezTo>
                  <a:pt x="658" y="20361"/>
                  <a:pt x="428" y="20019"/>
                  <a:pt x="261" y="19622"/>
                </a:cubicBezTo>
                <a:cubicBezTo>
                  <a:pt x="89" y="19230"/>
                  <a:pt x="5" y="18801"/>
                  <a:pt x="5" y="18341"/>
                </a:cubicBezTo>
                <a:cubicBezTo>
                  <a:pt x="5" y="17891"/>
                  <a:pt x="89" y="17474"/>
                  <a:pt x="261" y="17085"/>
                </a:cubicBezTo>
                <a:cubicBezTo>
                  <a:pt x="431" y="16705"/>
                  <a:pt x="660" y="16363"/>
                  <a:pt x="948" y="16064"/>
                </a:cubicBezTo>
                <a:cubicBezTo>
                  <a:pt x="1238" y="15761"/>
                  <a:pt x="1580" y="15528"/>
                  <a:pt x="1980" y="15361"/>
                </a:cubicBezTo>
                <a:cubicBezTo>
                  <a:pt x="2379" y="15191"/>
                  <a:pt x="2801" y="15102"/>
                  <a:pt x="3250" y="1510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1" name="AutoShape 114"/>
          <p:cNvSpPr>
            <a:spLocks/>
          </p:cNvSpPr>
          <p:nvPr/>
        </p:nvSpPr>
        <p:spPr bwMode="auto">
          <a:xfrm>
            <a:off x="3344428" y="1739523"/>
            <a:ext cx="248412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2" name="AutoShape 115"/>
          <p:cNvSpPr>
            <a:spLocks/>
          </p:cNvSpPr>
          <p:nvPr/>
        </p:nvSpPr>
        <p:spPr bwMode="auto">
          <a:xfrm>
            <a:off x="3923795" y="1738730"/>
            <a:ext cx="249205" cy="266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3" name="AutoShape 116"/>
          <p:cNvSpPr>
            <a:spLocks/>
          </p:cNvSpPr>
          <p:nvPr/>
        </p:nvSpPr>
        <p:spPr bwMode="auto">
          <a:xfrm>
            <a:off x="4526961" y="1744281"/>
            <a:ext cx="247618" cy="267458"/>
          </a:xfrm>
          <a:custGeom>
            <a:avLst/>
            <a:gdLst>
              <a:gd name="T0" fmla="*/ 10795 w 21591"/>
              <a:gd name="T1" fmla="+- 0 10838 76"/>
              <a:gd name="T2" fmla="*/ 10838 h 21524"/>
              <a:gd name="T3" fmla="*/ 10795 w 21591"/>
              <a:gd name="T4" fmla="+- 0 10838 76"/>
              <a:gd name="T5" fmla="*/ 10838 h 21524"/>
              <a:gd name="T6" fmla="*/ 10795 w 21591"/>
              <a:gd name="T7" fmla="+- 0 10838 76"/>
              <a:gd name="T8" fmla="*/ 10838 h 21524"/>
              <a:gd name="T9" fmla="*/ 10795 w 21591"/>
              <a:gd name="T10" fmla="+- 0 10838 76"/>
              <a:gd name="T11" fmla="*/ 10838 h 2152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524">
                <a:moveTo>
                  <a:pt x="17534" y="15668"/>
                </a:moveTo>
                <a:cubicBezTo>
                  <a:pt x="17659" y="15575"/>
                  <a:pt x="17784" y="15475"/>
                  <a:pt x="17904" y="15367"/>
                </a:cubicBezTo>
                <a:cubicBezTo>
                  <a:pt x="18024" y="15258"/>
                  <a:pt x="18151" y="15129"/>
                  <a:pt x="18283" y="14980"/>
                </a:cubicBezTo>
                <a:lnTo>
                  <a:pt x="19793" y="13200"/>
                </a:lnTo>
                <a:lnTo>
                  <a:pt x="19793" y="17223"/>
                </a:lnTo>
                <a:cubicBezTo>
                  <a:pt x="19793" y="17811"/>
                  <a:pt x="19695" y="18367"/>
                  <a:pt x="19502" y="18883"/>
                </a:cubicBezTo>
                <a:cubicBezTo>
                  <a:pt x="19306" y="19401"/>
                  <a:pt x="19044" y="19858"/>
                  <a:pt x="18717" y="20250"/>
                </a:cubicBezTo>
                <a:cubicBezTo>
                  <a:pt x="18389" y="20642"/>
                  <a:pt x="18009" y="20953"/>
                  <a:pt x="17581" y="21181"/>
                </a:cubicBezTo>
                <a:cubicBezTo>
                  <a:pt x="17150" y="21409"/>
                  <a:pt x="16688" y="21524"/>
                  <a:pt x="16186" y="21524"/>
                </a:cubicBezTo>
                <a:lnTo>
                  <a:pt x="3592" y="21524"/>
                </a:lnTo>
                <a:cubicBezTo>
                  <a:pt x="3103" y="21524"/>
                  <a:pt x="2633" y="21409"/>
                  <a:pt x="2195" y="21181"/>
                </a:cubicBezTo>
                <a:cubicBezTo>
                  <a:pt x="1752" y="20953"/>
                  <a:pt x="1372" y="20639"/>
                  <a:pt x="1052" y="20250"/>
                </a:cubicBezTo>
                <a:cubicBezTo>
                  <a:pt x="731" y="19861"/>
                  <a:pt x="477" y="19401"/>
                  <a:pt x="286" y="18883"/>
                </a:cubicBezTo>
                <a:cubicBezTo>
                  <a:pt x="95" y="18365"/>
                  <a:pt x="0" y="17811"/>
                  <a:pt x="0" y="17223"/>
                </a:cubicBezTo>
                <a:lnTo>
                  <a:pt x="0" y="4300"/>
                </a:lnTo>
                <a:cubicBezTo>
                  <a:pt x="0" y="3712"/>
                  <a:pt x="95" y="3152"/>
                  <a:pt x="286" y="2628"/>
                </a:cubicBezTo>
                <a:cubicBezTo>
                  <a:pt x="477" y="2098"/>
                  <a:pt x="734" y="1645"/>
                  <a:pt x="1052" y="1261"/>
                </a:cubicBezTo>
                <a:cubicBezTo>
                  <a:pt x="1370" y="878"/>
                  <a:pt x="1752" y="573"/>
                  <a:pt x="2195" y="345"/>
                </a:cubicBezTo>
                <a:cubicBezTo>
                  <a:pt x="2635" y="119"/>
                  <a:pt x="3103" y="-1"/>
                  <a:pt x="3592" y="-1"/>
                </a:cubicBezTo>
                <a:lnTo>
                  <a:pt x="13389" y="-1"/>
                </a:lnTo>
                <a:cubicBezTo>
                  <a:pt x="13340" y="292"/>
                  <a:pt x="13318" y="585"/>
                  <a:pt x="13318" y="884"/>
                </a:cubicBezTo>
                <a:lnTo>
                  <a:pt x="13318" y="1613"/>
                </a:lnTo>
                <a:cubicBezTo>
                  <a:pt x="12038" y="1800"/>
                  <a:pt x="10826" y="2163"/>
                  <a:pt x="9688" y="2708"/>
                </a:cubicBezTo>
                <a:lnTo>
                  <a:pt x="3595" y="2708"/>
                </a:lnTo>
                <a:cubicBezTo>
                  <a:pt x="3230" y="2708"/>
                  <a:pt x="2914" y="2863"/>
                  <a:pt x="2652" y="3176"/>
                </a:cubicBezTo>
                <a:cubicBezTo>
                  <a:pt x="2391" y="3486"/>
                  <a:pt x="2261" y="3864"/>
                  <a:pt x="2261" y="4303"/>
                </a:cubicBezTo>
                <a:lnTo>
                  <a:pt x="2261" y="17226"/>
                </a:lnTo>
                <a:cubicBezTo>
                  <a:pt x="2261" y="17665"/>
                  <a:pt x="2391" y="18040"/>
                  <a:pt x="2652" y="18356"/>
                </a:cubicBezTo>
                <a:cubicBezTo>
                  <a:pt x="2912" y="18663"/>
                  <a:pt x="3228" y="18824"/>
                  <a:pt x="3595" y="18824"/>
                </a:cubicBezTo>
                <a:lnTo>
                  <a:pt x="16188" y="18824"/>
                </a:lnTo>
                <a:cubicBezTo>
                  <a:pt x="16556" y="18824"/>
                  <a:pt x="16871" y="18663"/>
                  <a:pt x="17140" y="18356"/>
                </a:cubicBezTo>
                <a:cubicBezTo>
                  <a:pt x="17405" y="18043"/>
                  <a:pt x="17537" y="17668"/>
                  <a:pt x="17537" y="17226"/>
                </a:cubicBezTo>
                <a:lnTo>
                  <a:pt x="17537" y="15668"/>
                </a:lnTo>
                <a:close/>
                <a:moveTo>
                  <a:pt x="21286" y="5913"/>
                </a:moveTo>
                <a:cubicBezTo>
                  <a:pt x="21497" y="6147"/>
                  <a:pt x="21599" y="6452"/>
                  <a:pt x="21590" y="6827"/>
                </a:cubicBezTo>
                <a:cubicBezTo>
                  <a:pt x="21590" y="7190"/>
                  <a:pt x="21489" y="7491"/>
                  <a:pt x="21286" y="7723"/>
                </a:cubicBezTo>
                <a:lnTo>
                  <a:pt x="16693" y="13203"/>
                </a:lnTo>
                <a:cubicBezTo>
                  <a:pt x="16372" y="13587"/>
                  <a:pt x="16103" y="13721"/>
                  <a:pt x="15878" y="13604"/>
                </a:cubicBezTo>
                <a:cubicBezTo>
                  <a:pt x="15655" y="13487"/>
                  <a:pt x="15545" y="13162"/>
                  <a:pt x="15545" y="12630"/>
                </a:cubicBezTo>
                <a:lnTo>
                  <a:pt x="15545" y="8987"/>
                </a:lnTo>
                <a:cubicBezTo>
                  <a:pt x="13927" y="8987"/>
                  <a:pt x="12505" y="9186"/>
                  <a:pt x="11274" y="9588"/>
                </a:cubicBezTo>
                <a:cubicBezTo>
                  <a:pt x="10043" y="9992"/>
                  <a:pt x="9006" y="10533"/>
                  <a:pt x="8159" y="11227"/>
                </a:cubicBezTo>
                <a:cubicBezTo>
                  <a:pt x="7310" y="11909"/>
                  <a:pt x="6649" y="12723"/>
                  <a:pt x="6169" y="13663"/>
                </a:cubicBezTo>
                <a:cubicBezTo>
                  <a:pt x="5689" y="14600"/>
                  <a:pt x="5386" y="15607"/>
                  <a:pt x="5261" y="16681"/>
                </a:cubicBezTo>
                <a:cubicBezTo>
                  <a:pt x="5227" y="16933"/>
                  <a:pt x="5109" y="17059"/>
                  <a:pt x="4899" y="17059"/>
                </a:cubicBezTo>
                <a:cubicBezTo>
                  <a:pt x="4703" y="17059"/>
                  <a:pt x="4591" y="16933"/>
                  <a:pt x="4559" y="16681"/>
                </a:cubicBezTo>
                <a:cubicBezTo>
                  <a:pt x="4527" y="16470"/>
                  <a:pt x="4510" y="16266"/>
                  <a:pt x="4510" y="16087"/>
                </a:cubicBezTo>
                <a:lnTo>
                  <a:pt x="4510" y="15560"/>
                </a:lnTo>
                <a:cubicBezTo>
                  <a:pt x="4510" y="14008"/>
                  <a:pt x="4730" y="12550"/>
                  <a:pt x="5173" y="11180"/>
                </a:cubicBezTo>
                <a:cubicBezTo>
                  <a:pt x="5616" y="9810"/>
                  <a:pt x="6289" y="8616"/>
                  <a:pt x="7199" y="7591"/>
                </a:cubicBezTo>
                <a:cubicBezTo>
                  <a:pt x="8110" y="6566"/>
                  <a:pt x="9255" y="5761"/>
                  <a:pt x="10638" y="5167"/>
                </a:cubicBezTo>
                <a:cubicBezTo>
                  <a:pt x="12018" y="4573"/>
                  <a:pt x="13656" y="4265"/>
                  <a:pt x="15547" y="4251"/>
                </a:cubicBezTo>
                <a:lnTo>
                  <a:pt x="15547" y="1012"/>
                </a:lnTo>
                <a:cubicBezTo>
                  <a:pt x="15547" y="480"/>
                  <a:pt x="15657" y="158"/>
                  <a:pt x="15880" y="41"/>
                </a:cubicBezTo>
                <a:cubicBezTo>
                  <a:pt x="16105" y="-76"/>
                  <a:pt x="16374" y="58"/>
                  <a:pt x="16695" y="439"/>
                </a:cubicBezTo>
                <a:lnTo>
                  <a:pt x="21286" y="59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4" name="AutoShape 117"/>
          <p:cNvSpPr>
            <a:spLocks/>
          </p:cNvSpPr>
          <p:nvPr/>
        </p:nvSpPr>
        <p:spPr bwMode="auto">
          <a:xfrm>
            <a:off x="5111879" y="1744281"/>
            <a:ext cx="280158" cy="267458"/>
          </a:xfrm>
          <a:custGeom>
            <a:avLst/>
            <a:gdLst>
              <a:gd name="T0" fmla="*/ 10800 w 21600"/>
              <a:gd name="T1" fmla="+- 0 10846 92"/>
              <a:gd name="T2" fmla="*/ 10846 h 21508"/>
              <a:gd name="T3" fmla="*/ 10800 w 21600"/>
              <a:gd name="T4" fmla="+- 0 10846 92"/>
              <a:gd name="T5" fmla="*/ 10846 h 21508"/>
              <a:gd name="T6" fmla="*/ 10800 w 21600"/>
              <a:gd name="T7" fmla="+- 0 10846 92"/>
              <a:gd name="T8" fmla="*/ 10846 h 21508"/>
              <a:gd name="T9" fmla="*/ 10800 w 21600"/>
              <a:gd name="T10" fmla="+- 0 10846 92"/>
              <a:gd name="T11" fmla="*/ 10846 h 2150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08">
                <a:moveTo>
                  <a:pt x="21191" y="7447"/>
                </a:moveTo>
                <a:cubicBezTo>
                  <a:pt x="21462" y="7754"/>
                  <a:pt x="21599" y="8137"/>
                  <a:pt x="21599" y="8596"/>
                </a:cubicBezTo>
                <a:cubicBezTo>
                  <a:pt x="21599" y="9035"/>
                  <a:pt x="21462" y="9418"/>
                  <a:pt x="21191" y="9746"/>
                </a:cubicBezTo>
                <a:lnTo>
                  <a:pt x="15435" y="16662"/>
                </a:lnTo>
                <a:cubicBezTo>
                  <a:pt x="15036" y="17135"/>
                  <a:pt x="14691" y="17302"/>
                  <a:pt x="14402" y="17159"/>
                </a:cubicBezTo>
                <a:cubicBezTo>
                  <a:pt x="14113" y="17016"/>
                  <a:pt x="13969" y="16609"/>
                  <a:pt x="13969" y="15948"/>
                </a:cubicBezTo>
                <a:lnTo>
                  <a:pt x="13969" y="11328"/>
                </a:lnTo>
                <a:cubicBezTo>
                  <a:pt x="11922" y="11345"/>
                  <a:pt x="10123" y="11608"/>
                  <a:pt x="8566" y="12117"/>
                </a:cubicBezTo>
                <a:cubicBezTo>
                  <a:pt x="7011" y="12632"/>
                  <a:pt x="5699" y="13316"/>
                  <a:pt x="4629" y="14185"/>
                </a:cubicBezTo>
                <a:cubicBezTo>
                  <a:pt x="3559" y="15053"/>
                  <a:pt x="2719" y="16074"/>
                  <a:pt x="2110" y="17252"/>
                </a:cubicBezTo>
                <a:cubicBezTo>
                  <a:pt x="1500" y="18422"/>
                  <a:pt x="1118" y="19691"/>
                  <a:pt x="962" y="21045"/>
                </a:cubicBezTo>
                <a:cubicBezTo>
                  <a:pt x="930" y="21352"/>
                  <a:pt x="785" y="21508"/>
                  <a:pt x="526" y="21508"/>
                </a:cubicBezTo>
                <a:lnTo>
                  <a:pt x="501" y="21508"/>
                </a:lnTo>
                <a:cubicBezTo>
                  <a:pt x="247" y="21508"/>
                  <a:pt x="100" y="21353"/>
                  <a:pt x="68" y="21045"/>
                </a:cubicBezTo>
                <a:cubicBezTo>
                  <a:pt x="22" y="20566"/>
                  <a:pt x="0" y="20092"/>
                  <a:pt x="0" y="19618"/>
                </a:cubicBezTo>
                <a:cubicBezTo>
                  <a:pt x="0" y="17665"/>
                  <a:pt x="276" y="15831"/>
                  <a:pt x="839" y="14106"/>
                </a:cubicBezTo>
                <a:cubicBezTo>
                  <a:pt x="1397" y="12386"/>
                  <a:pt x="2247" y="10877"/>
                  <a:pt x="3393" y="9593"/>
                </a:cubicBezTo>
                <a:cubicBezTo>
                  <a:pt x="4538" y="8304"/>
                  <a:pt x="5988" y="7280"/>
                  <a:pt x="7741" y="6525"/>
                </a:cubicBezTo>
                <a:cubicBezTo>
                  <a:pt x="9493" y="5771"/>
                  <a:pt x="11569" y="5382"/>
                  <a:pt x="13969" y="5367"/>
                </a:cubicBezTo>
                <a:lnTo>
                  <a:pt x="13969" y="1262"/>
                </a:lnTo>
                <a:cubicBezTo>
                  <a:pt x="13969" y="592"/>
                  <a:pt x="14111" y="188"/>
                  <a:pt x="14392" y="45"/>
                </a:cubicBezTo>
                <a:cubicBezTo>
                  <a:pt x="14671" y="-92"/>
                  <a:pt x="15021" y="80"/>
                  <a:pt x="15435" y="548"/>
                </a:cubicBezTo>
                <a:lnTo>
                  <a:pt x="21191" y="74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5" name="AutoShape 118"/>
          <p:cNvSpPr>
            <a:spLocks/>
          </p:cNvSpPr>
          <p:nvPr/>
        </p:nvSpPr>
        <p:spPr bwMode="auto">
          <a:xfrm>
            <a:off x="5712668" y="1744281"/>
            <a:ext cx="310316" cy="267458"/>
          </a:xfrm>
          <a:custGeom>
            <a:avLst/>
            <a:gdLst>
              <a:gd name="T0" fmla="*/ 10782 w 21564"/>
              <a:gd name="T1" fmla="*/ 10800 h 21600"/>
              <a:gd name="T2" fmla="*/ 10782 w 21564"/>
              <a:gd name="T3" fmla="*/ 10800 h 21600"/>
              <a:gd name="T4" fmla="*/ 10782 w 21564"/>
              <a:gd name="T5" fmla="*/ 10800 h 21600"/>
              <a:gd name="T6" fmla="*/ 10782 w 215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64" h="21600">
                <a:moveTo>
                  <a:pt x="20680" y="3130"/>
                </a:moveTo>
                <a:cubicBezTo>
                  <a:pt x="20952" y="3130"/>
                  <a:pt x="21179" y="3257"/>
                  <a:pt x="21357" y="3515"/>
                </a:cubicBezTo>
                <a:cubicBezTo>
                  <a:pt x="21536" y="3767"/>
                  <a:pt x="21600" y="4044"/>
                  <a:pt x="21543" y="4340"/>
                </a:cubicBezTo>
                <a:lnTo>
                  <a:pt x="20279" y="12471"/>
                </a:lnTo>
                <a:cubicBezTo>
                  <a:pt x="20230" y="12706"/>
                  <a:pt x="20128" y="12899"/>
                  <a:pt x="19969" y="13061"/>
                </a:cubicBezTo>
                <a:cubicBezTo>
                  <a:pt x="19810" y="13222"/>
                  <a:pt x="19614" y="13296"/>
                  <a:pt x="19389" y="13296"/>
                </a:cubicBezTo>
                <a:lnTo>
                  <a:pt x="6706" y="13296"/>
                </a:lnTo>
                <a:lnTo>
                  <a:pt x="7114" y="15660"/>
                </a:lnTo>
                <a:cubicBezTo>
                  <a:pt x="7146" y="15810"/>
                  <a:pt x="7214" y="15936"/>
                  <a:pt x="7319" y="16033"/>
                </a:cubicBezTo>
                <a:cubicBezTo>
                  <a:pt x="7424" y="16130"/>
                  <a:pt x="7539" y="16183"/>
                  <a:pt x="7666" y="16183"/>
                </a:cubicBezTo>
                <a:lnTo>
                  <a:pt x="17685" y="16183"/>
                </a:lnTo>
                <a:cubicBezTo>
                  <a:pt x="17810" y="16183"/>
                  <a:pt x="17918" y="16236"/>
                  <a:pt x="18008" y="16345"/>
                </a:cubicBezTo>
                <a:cubicBezTo>
                  <a:pt x="18096" y="16453"/>
                  <a:pt x="18143" y="16580"/>
                  <a:pt x="18143" y="16735"/>
                </a:cubicBezTo>
                <a:lnTo>
                  <a:pt x="18143" y="17831"/>
                </a:lnTo>
                <a:cubicBezTo>
                  <a:pt x="18143" y="17981"/>
                  <a:pt x="18099" y="18107"/>
                  <a:pt x="18013" y="18204"/>
                </a:cubicBezTo>
                <a:cubicBezTo>
                  <a:pt x="17927" y="18301"/>
                  <a:pt x="17817" y="18348"/>
                  <a:pt x="17685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8" y="18348"/>
                </a:lnTo>
                <a:cubicBezTo>
                  <a:pt x="6801" y="18348"/>
                  <a:pt x="6662" y="18336"/>
                  <a:pt x="6500" y="18301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5"/>
                  <a:pt x="5982" y="18090"/>
                  <a:pt x="5921" y="17987"/>
                </a:cubicBezTo>
                <a:cubicBezTo>
                  <a:pt x="5860" y="17884"/>
                  <a:pt x="5799" y="17769"/>
                  <a:pt x="5740" y="17643"/>
                </a:cubicBezTo>
                <a:cubicBezTo>
                  <a:pt x="5684" y="17517"/>
                  <a:pt x="5632" y="17391"/>
                  <a:pt x="5593" y="17258"/>
                </a:cubicBezTo>
                <a:cubicBezTo>
                  <a:pt x="5552" y="17132"/>
                  <a:pt x="5527" y="17035"/>
                  <a:pt x="5513" y="16959"/>
                </a:cubicBezTo>
                <a:lnTo>
                  <a:pt x="2997" y="2669"/>
                </a:lnTo>
                <a:cubicBezTo>
                  <a:pt x="2965" y="2519"/>
                  <a:pt x="2897" y="2399"/>
                  <a:pt x="2791" y="2308"/>
                </a:cubicBezTo>
                <a:cubicBezTo>
                  <a:pt x="2686" y="2211"/>
                  <a:pt x="2569" y="2164"/>
                  <a:pt x="2444" y="2164"/>
                </a:cubicBezTo>
                <a:lnTo>
                  <a:pt x="457" y="2164"/>
                </a:lnTo>
                <a:cubicBezTo>
                  <a:pt x="151" y="2164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1" y="0"/>
                  <a:pt x="457" y="0"/>
                </a:cubicBezTo>
                <a:lnTo>
                  <a:pt x="3158" y="0"/>
                </a:lnTo>
                <a:cubicBezTo>
                  <a:pt x="3285" y="0"/>
                  <a:pt x="3432" y="17"/>
                  <a:pt x="3606" y="58"/>
                </a:cubicBezTo>
                <a:cubicBezTo>
                  <a:pt x="3774" y="94"/>
                  <a:pt x="3916" y="132"/>
                  <a:pt x="4026" y="167"/>
                </a:cubicBezTo>
                <a:cubicBezTo>
                  <a:pt x="4075" y="208"/>
                  <a:pt x="4129" y="276"/>
                  <a:pt x="4192" y="373"/>
                </a:cubicBezTo>
                <a:cubicBezTo>
                  <a:pt x="4261" y="470"/>
                  <a:pt x="4322" y="584"/>
                  <a:pt x="4376" y="704"/>
                </a:cubicBezTo>
                <a:cubicBezTo>
                  <a:pt x="4429" y="825"/>
                  <a:pt x="4478" y="951"/>
                  <a:pt x="4518" y="1072"/>
                </a:cubicBezTo>
                <a:cubicBezTo>
                  <a:pt x="4557" y="1198"/>
                  <a:pt x="4584" y="1301"/>
                  <a:pt x="4598" y="1377"/>
                </a:cubicBezTo>
                <a:lnTo>
                  <a:pt x="4916" y="3134"/>
                </a:lnTo>
                <a:lnTo>
                  <a:pt x="20680" y="3134"/>
                </a:lnTo>
                <a:close/>
                <a:moveTo>
                  <a:pt x="6811" y="19981"/>
                </a:moveTo>
                <a:cubicBezTo>
                  <a:pt x="6811" y="19540"/>
                  <a:pt x="6940" y="19156"/>
                  <a:pt x="7202" y="18833"/>
                </a:cubicBezTo>
                <a:cubicBezTo>
                  <a:pt x="7461" y="18512"/>
                  <a:pt x="7776" y="18345"/>
                  <a:pt x="8146" y="18345"/>
                </a:cubicBezTo>
                <a:cubicBezTo>
                  <a:pt x="8527" y="18345"/>
                  <a:pt x="8850" y="18512"/>
                  <a:pt x="9114" y="18833"/>
                </a:cubicBezTo>
                <a:cubicBezTo>
                  <a:pt x="9380" y="19153"/>
                  <a:pt x="9512" y="19538"/>
                  <a:pt x="9512" y="19981"/>
                </a:cubicBezTo>
                <a:cubicBezTo>
                  <a:pt x="9512" y="20425"/>
                  <a:pt x="9380" y="20800"/>
                  <a:pt x="9114" y="21118"/>
                </a:cubicBezTo>
                <a:cubicBezTo>
                  <a:pt x="8850" y="21438"/>
                  <a:pt x="8527" y="21599"/>
                  <a:pt x="8146" y="21599"/>
                </a:cubicBezTo>
                <a:cubicBezTo>
                  <a:pt x="7779" y="21599"/>
                  <a:pt x="7464" y="21438"/>
                  <a:pt x="7202" y="21118"/>
                </a:cubicBezTo>
                <a:cubicBezTo>
                  <a:pt x="6940" y="20800"/>
                  <a:pt x="6811" y="20421"/>
                  <a:pt x="6811" y="19981"/>
                </a:cubicBezTo>
                <a:moveTo>
                  <a:pt x="14431" y="19981"/>
                </a:moveTo>
                <a:cubicBezTo>
                  <a:pt x="14431" y="19540"/>
                  <a:pt x="14563" y="19156"/>
                  <a:pt x="14822" y="18833"/>
                </a:cubicBezTo>
                <a:cubicBezTo>
                  <a:pt x="15084" y="18512"/>
                  <a:pt x="15399" y="18345"/>
                  <a:pt x="15778" y="18345"/>
                </a:cubicBezTo>
                <a:cubicBezTo>
                  <a:pt x="16143" y="18345"/>
                  <a:pt x="16458" y="18512"/>
                  <a:pt x="16720" y="18833"/>
                </a:cubicBezTo>
                <a:cubicBezTo>
                  <a:pt x="16981" y="19153"/>
                  <a:pt x="17113" y="19538"/>
                  <a:pt x="17113" y="19981"/>
                </a:cubicBezTo>
                <a:cubicBezTo>
                  <a:pt x="17113" y="20425"/>
                  <a:pt x="16981" y="20800"/>
                  <a:pt x="16720" y="21118"/>
                </a:cubicBezTo>
                <a:cubicBezTo>
                  <a:pt x="16460" y="21438"/>
                  <a:pt x="16145" y="21599"/>
                  <a:pt x="15778" y="21599"/>
                </a:cubicBezTo>
                <a:cubicBezTo>
                  <a:pt x="15412" y="21599"/>
                  <a:pt x="15094" y="21438"/>
                  <a:pt x="14830" y="21118"/>
                </a:cubicBezTo>
                <a:cubicBezTo>
                  <a:pt x="14563" y="20800"/>
                  <a:pt x="14431" y="20421"/>
                  <a:pt x="14431" y="1998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6" name="AutoShape 119"/>
          <p:cNvSpPr>
            <a:spLocks/>
          </p:cNvSpPr>
          <p:nvPr/>
        </p:nvSpPr>
        <p:spPr bwMode="auto">
          <a:xfrm>
            <a:off x="7997584" y="2196664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7" name="AutoShape 120"/>
          <p:cNvSpPr>
            <a:spLocks/>
          </p:cNvSpPr>
          <p:nvPr/>
        </p:nvSpPr>
        <p:spPr bwMode="auto">
          <a:xfrm>
            <a:off x="3344428" y="2187933"/>
            <a:ext cx="248412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10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10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0805" y="18358"/>
                </a:move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4"/>
                  <a:pt x="16151" y="16141"/>
                </a:cubicBezTo>
                <a:cubicBezTo>
                  <a:pt x="16838" y="15455"/>
                  <a:pt x="17378" y="14656"/>
                  <a:pt x="17773" y="13746"/>
                </a:cubicBezTo>
                <a:cubicBezTo>
                  <a:pt x="18169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4"/>
                  <a:pt x="16838" y="6147"/>
                  <a:pt x="16151" y="5458"/>
                </a:cubicBezTo>
                <a:cubicBezTo>
                  <a:pt x="15465" y="4775"/>
                  <a:pt x="14665" y="4235"/>
                  <a:pt x="13750" y="3837"/>
                </a:cubicBezTo>
                <a:cubicBezTo>
                  <a:pt x="12834" y="3442"/>
                  <a:pt x="11851" y="3241"/>
                  <a:pt x="10805" y="3241"/>
                </a:cubicBez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5" y="6944"/>
                  <a:pt x="3840" y="7853"/>
                </a:cubicBezTo>
                <a:cubicBezTo>
                  <a:pt x="3441" y="8762"/>
                  <a:pt x="3243" y="9745"/>
                  <a:pt x="3243" y="10801"/>
                </a:cubicBezTo>
                <a:cubicBezTo>
                  <a:pt x="3243" y="11854"/>
                  <a:pt x="3441" y="12837"/>
                  <a:pt x="3840" y="13746"/>
                </a:cubicBezTo>
                <a:cubicBezTo>
                  <a:pt x="4238" y="14656"/>
                  <a:pt x="4775" y="15455"/>
                  <a:pt x="5456" y="16141"/>
                </a:cubicBezTo>
                <a:cubicBezTo>
                  <a:pt x="6134" y="16824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moveTo>
                  <a:pt x="14538" y="10801"/>
                </a:moveTo>
                <a:cubicBezTo>
                  <a:pt x="14835" y="10801"/>
                  <a:pt x="15089" y="10905"/>
                  <a:pt x="15304" y="11117"/>
                </a:cubicBezTo>
                <a:cubicBezTo>
                  <a:pt x="15513" y="11332"/>
                  <a:pt x="15617" y="11583"/>
                  <a:pt x="15617" y="11882"/>
                </a:cubicBezTo>
                <a:lnTo>
                  <a:pt x="15617" y="12964"/>
                </a:lnTo>
                <a:cubicBezTo>
                  <a:pt x="15617" y="13261"/>
                  <a:pt x="15513" y="13515"/>
                  <a:pt x="15304" y="13726"/>
                </a:cubicBezTo>
                <a:cubicBezTo>
                  <a:pt x="15089" y="13938"/>
                  <a:pt x="14835" y="14043"/>
                  <a:pt x="14538" y="14043"/>
                </a:cubicBezTo>
                <a:lnTo>
                  <a:pt x="9669" y="14043"/>
                </a:lnTo>
                <a:cubicBezTo>
                  <a:pt x="9373" y="14043"/>
                  <a:pt x="9115" y="13938"/>
                  <a:pt x="8903" y="13726"/>
                </a:cubicBezTo>
                <a:cubicBezTo>
                  <a:pt x="8691" y="13515"/>
                  <a:pt x="8587" y="13260"/>
                  <a:pt x="8587" y="12964"/>
                </a:cubicBezTo>
                <a:lnTo>
                  <a:pt x="8587" y="6675"/>
                </a:lnTo>
                <a:cubicBezTo>
                  <a:pt x="8587" y="6379"/>
                  <a:pt x="8691" y="6125"/>
                  <a:pt x="8903" y="5916"/>
                </a:cubicBezTo>
                <a:cubicBezTo>
                  <a:pt x="9113" y="5698"/>
                  <a:pt x="9370" y="5594"/>
                  <a:pt x="9669" y="5594"/>
                </a:cubicBezTo>
                <a:lnTo>
                  <a:pt x="10751" y="5594"/>
                </a:lnTo>
                <a:cubicBezTo>
                  <a:pt x="11065" y="5594"/>
                  <a:pt x="11322" y="5698"/>
                  <a:pt x="11520" y="5916"/>
                </a:cubicBezTo>
                <a:cubicBezTo>
                  <a:pt x="11718" y="6125"/>
                  <a:pt x="11817" y="6379"/>
                  <a:pt x="11817" y="6675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8" name="AutoShape 121"/>
          <p:cNvSpPr>
            <a:spLocks/>
          </p:cNvSpPr>
          <p:nvPr/>
        </p:nvSpPr>
        <p:spPr bwMode="auto">
          <a:xfrm>
            <a:off x="3943636" y="2190310"/>
            <a:ext cx="204761" cy="265872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9" name="AutoShape 122"/>
          <p:cNvSpPr>
            <a:spLocks/>
          </p:cNvSpPr>
          <p:nvPr/>
        </p:nvSpPr>
        <p:spPr bwMode="auto">
          <a:xfrm>
            <a:off x="4522993" y="2187933"/>
            <a:ext cx="247618" cy="2658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0" name="AutoShape 124"/>
          <p:cNvSpPr>
            <a:spLocks/>
          </p:cNvSpPr>
          <p:nvPr/>
        </p:nvSpPr>
        <p:spPr bwMode="auto">
          <a:xfrm>
            <a:off x="5711881" y="2188722"/>
            <a:ext cx="311109" cy="265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1" name="AutoShape 125"/>
          <p:cNvSpPr>
            <a:spLocks/>
          </p:cNvSpPr>
          <p:nvPr/>
        </p:nvSpPr>
        <p:spPr bwMode="auto">
          <a:xfrm>
            <a:off x="8455517" y="2195870"/>
            <a:ext cx="249205" cy="241269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2" name="AutoShape 126"/>
          <p:cNvSpPr>
            <a:spLocks/>
          </p:cNvSpPr>
          <p:nvPr/>
        </p:nvSpPr>
        <p:spPr bwMode="auto">
          <a:xfrm>
            <a:off x="8999959" y="2196664"/>
            <a:ext cx="249205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21599"/>
                </a:move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07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moveTo>
                  <a:pt x="10805" y="3241"/>
                </a:move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2" y="6943"/>
                  <a:pt x="3840" y="7853"/>
                </a:cubicBezTo>
                <a:cubicBezTo>
                  <a:pt x="3444" y="8762"/>
                  <a:pt x="3243" y="9745"/>
                  <a:pt x="3243" y="10801"/>
                </a:cubicBezTo>
                <a:cubicBezTo>
                  <a:pt x="3243" y="11854"/>
                  <a:pt x="3444" y="12837"/>
                  <a:pt x="3840" y="13746"/>
                </a:cubicBezTo>
                <a:cubicBezTo>
                  <a:pt x="4235" y="14656"/>
                  <a:pt x="4775" y="15455"/>
                  <a:pt x="5456" y="16141"/>
                </a:cubicBezTo>
                <a:cubicBezTo>
                  <a:pt x="6134" y="16825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5"/>
                  <a:pt x="16151" y="16141"/>
                </a:cubicBezTo>
                <a:cubicBezTo>
                  <a:pt x="16835" y="15455"/>
                  <a:pt x="17378" y="14656"/>
                  <a:pt x="17773" y="13746"/>
                </a:cubicBezTo>
                <a:cubicBezTo>
                  <a:pt x="18172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3"/>
                  <a:pt x="16835" y="6147"/>
                  <a:pt x="16151" y="5458"/>
                </a:cubicBezTo>
                <a:cubicBezTo>
                  <a:pt x="15465" y="4775"/>
                  <a:pt x="14668" y="4235"/>
                  <a:pt x="13755" y="3837"/>
                </a:cubicBezTo>
                <a:cubicBezTo>
                  <a:pt x="12845" y="3442"/>
                  <a:pt x="11862" y="3241"/>
                  <a:pt x="10805" y="3241"/>
                </a:cubicBezTo>
                <a:moveTo>
                  <a:pt x="6097" y="10801"/>
                </a:moveTo>
                <a:cubicBezTo>
                  <a:pt x="5854" y="10801"/>
                  <a:pt x="5688" y="10688"/>
                  <a:pt x="5597" y="10462"/>
                </a:cubicBezTo>
                <a:cubicBezTo>
                  <a:pt x="5507" y="10239"/>
                  <a:pt x="5552" y="10041"/>
                  <a:pt x="5733" y="9880"/>
                </a:cubicBezTo>
                <a:lnTo>
                  <a:pt x="10412" y="5204"/>
                </a:lnTo>
                <a:cubicBezTo>
                  <a:pt x="10540" y="5114"/>
                  <a:pt x="10670" y="5068"/>
                  <a:pt x="10805" y="5068"/>
                </a:cubicBezTo>
                <a:cubicBezTo>
                  <a:pt x="10932" y="5068"/>
                  <a:pt x="11059" y="5114"/>
                  <a:pt x="11187" y="5204"/>
                </a:cubicBezTo>
                <a:lnTo>
                  <a:pt x="15880" y="9880"/>
                </a:lnTo>
                <a:cubicBezTo>
                  <a:pt x="16058" y="10041"/>
                  <a:pt x="16103" y="10239"/>
                  <a:pt x="16016" y="10462"/>
                </a:cubicBezTo>
                <a:cubicBezTo>
                  <a:pt x="15925" y="10688"/>
                  <a:pt x="15759" y="10801"/>
                  <a:pt x="15513" y="10801"/>
                </a:cubicBezTo>
                <a:lnTo>
                  <a:pt x="12687" y="10801"/>
                </a:lnTo>
                <a:lnTo>
                  <a:pt x="12687" y="15666"/>
                </a:lnTo>
                <a:cubicBezTo>
                  <a:pt x="12687" y="15811"/>
                  <a:pt x="12633" y="15935"/>
                  <a:pt x="12529" y="16036"/>
                </a:cubicBezTo>
                <a:cubicBezTo>
                  <a:pt x="12427" y="16144"/>
                  <a:pt x="12303" y="16195"/>
                  <a:pt x="12162" y="16195"/>
                </a:cubicBezTo>
                <a:lnTo>
                  <a:pt x="9437" y="16195"/>
                </a:lnTo>
                <a:cubicBezTo>
                  <a:pt x="9293" y="16195"/>
                  <a:pt x="9169" y="16146"/>
                  <a:pt x="9064" y="16045"/>
                </a:cubicBezTo>
                <a:cubicBezTo>
                  <a:pt x="8963" y="15946"/>
                  <a:pt x="8909" y="15819"/>
                  <a:pt x="8909" y="15667"/>
                </a:cubicBezTo>
                <a:lnTo>
                  <a:pt x="8909" y="10801"/>
                </a:lnTo>
                <a:lnTo>
                  <a:pt x="6097" y="108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3" name="AutoShape 127"/>
          <p:cNvSpPr>
            <a:spLocks/>
          </p:cNvSpPr>
          <p:nvPr/>
        </p:nvSpPr>
        <p:spPr bwMode="auto">
          <a:xfrm>
            <a:off x="959523" y="4005381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4" name="AutoShape 128"/>
          <p:cNvSpPr>
            <a:spLocks/>
          </p:cNvSpPr>
          <p:nvPr/>
        </p:nvSpPr>
        <p:spPr bwMode="auto">
          <a:xfrm>
            <a:off x="1537299" y="4005381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5" name="AutoShape 129"/>
          <p:cNvSpPr>
            <a:spLocks/>
          </p:cNvSpPr>
          <p:nvPr/>
        </p:nvSpPr>
        <p:spPr bwMode="auto">
          <a:xfrm>
            <a:off x="2145227" y="4006973"/>
            <a:ext cx="247618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524" y="12334"/>
                </a:moveTo>
                <a:cubicBezTo>
                  <a:pt x="18524" y="12041"/>
                  <a:pt x="18465" y="11750"/>
                  <a:pt x="18353" y="11462"/>
                </a:cubicBezTo>
                <a:cubicBezTo>
                  <a:pt x="18738" y="11497"/>
                  <a:pt x="19126" y="11656"/>
                  <a:pt x="19520" y="11938"/>
                </a:cubicBezTo>
                <a:cubicBezTo>
                  <a:pt x="19913" y="12220"/>
                  <a:pt x="20263" y="12558"/>
                  <a:pt x="20565" y="12951"/>
                </a:cubicBezTo>
                <a:cubicBezTo>
                  <a:pt x="20871" y="13342"/>
                  <a:pt x="21118" y="13768"/>
                  <a:pt x="21312" y="14214"/>
                </a:cubicBezTo>
                <a:cubicBezTo>
                  <a:pt x="21503" y="14667"/>
                  <a:pt x="21599" y="15081"/>
                  <a:pt x="21599" y="15466"/>
                </a:cubicBezTo>
                <a:lnTo>
                  <a:pt x="21599" y="20798"/>
                </a:lnTo>
                <a:cubicBezTo>
                  <a:pt x="21508" y="20853"/>
                  <a:pt x="21403" y="20924"/>
                  <a:pt x="21285" y="21009"/>
                </a:cubicBezTo>
                <a:cubicBezTo>
                  <a:pt x="21171" y="21094"/>
                  <a:pt x="21050" y="21179"/>
                  <a:pt x="20930" y="21270"/>
                </a:cubicBezTo>
                <a:cubicBezTo>
                  <a:pt x="20803" y="21359"/>
                  <a:pt x="20683" y="21435"/>
                  <a:pt x="20554" y="21503"/>
                </a:cubicBezTo>
                <a:cubicBezTo>
                  <a:pt x="20427" y="21564"/>
                  <a:pt x="20328" y="21599"/>
                  <a:pt x="20251" y="21599"/>
                </a:cubicBezTo>
                <a:lnTo>
                  <a:pt x="1348" y="21599"/>
                </a:lnTo>
                <a:cubicBezTo>
                  <a:pt x="1022" y="21599"/>
                  <a:pt x="778" y="21503"/>
                  <a:pt x="616" y="21312"/>
                </a:cubicBezTo>
                <a:cubicBezTo>
                  <a:pt x="458" y="21118"/>
                  <a:pt x="252" y="20947"/>
                  <a:pt x="0" y="20798"/>
                </a:cubicBezTo>
                <a:lnTo>
                  <a:pt x="0" y="15466"/>
                </a:lnTo>
                <a:cubicBezTo>
                  <a:pt x="0" y="15102"/>
                  <a:pt x="93" y="14693"/>
                  <a:pt x="287" y="14244"/>
                </a:cubicBezTo>
                <a:cubicBezTo>
                  <a:pt x="478" y="13794"/>
                  <a:pt x="734" y="13371"/>
                  <a:pt x="1054" y="12978"/>
                </a:cubicBezTo>
                <a:cubicBezTo>
                  <a:pt x="1371" y="12587"/>
                  <a:pt x="1724" y="12240"/>
                  <a:pt x="2100" y="11952"/>
                </a:cubicBezTo>
                <a:cubicBezTo>
                  <a:pt x="2482" y="11662"/>
                  <a:pt x="2864" y="11497"/>
                  <a:pt x="3248" y="11462"/>
                </a:cubicBezTo>
                <a:cubicBezTo>
                  <a:pt x="2919" y="12011"/>
                  <a:pt x="2761" y="12616"/>
                  <a:pt x="2770" y="13274"/>
                </a:cubicBezTo>
                <a:cubicBezTo>
                  <a:pt x="2770" y="13830"/>
                  <a:pt x="2843" y="14411"/>
                  <a:pt x="2996" y="15019"/>
                </a:cubicBezTo>
                <a:cubicBezTo>
                  <a:pt x="3146" y="15627"/>
                  <a:pt x="3425" y="16127"/>
                  <a:pt x="3824" y="16511"/>
                </a:cubicBezTo>
                <a:cubicBezTo>
                  <a:pt x="3654" y="16855"/>
                  <a:pt x="3572" y="17208"/>
                  <a:pt x="3572" y="17563"/>
                </a:cubicBezTo>
                <a:cubicBezTo>
                  <a:pt x="3572" y="18236"/>
                  <a:pt x="3804" y="18811"/>
                  <a:pt x="4277" y="19279"/>
                </a:cubicBezTo>
                <a:cubicBezTo>
                  <a:pt x="4741" y="19746"/>
                  <a:pt x="5317" y="19981"/>
                  <a:pt x="5992" y="19981"/>
                </a:cubicBezTo>
                <a:cubicBezTo>
                  <a:pt x="6336" y="19981"/>
                  <a:pt x="6659" y="19922"/>
                  <a:pt x="6953" y="19798"/>
                </a:cubicBezTo>
                <a:cubicBezTo>
                  <a:pt x="7249" y="19678"/>
                  <a:pt x="7505" y="19505"/>
                  <a:pt x="7725" y="19287"/>
                </a:cubicBezTo>
                <a:cubicBezTo>
                  <a:pt x="7949" y="19067"/>
                  <a:pt x="8122" y="18806"/>
                  <a:pt x="8248" y="18506"/>
                </a:cubicBezTo>
                <a:cubicBezTo>
                  <a:pt x="8375" y="18206"/>
                  <a:pt x="8436" y="17892"/>
                  <a:pt x="8436" y="17563"/>
                </a:cubicBezTo>
                <a:cubicBezTo>
                  <a:pt x="8436" y="17237"/>
                  <a:pt x="8375" y="16923"/>
                  <a:pt x="8248" y="16629"/>
                </a:cubicBezTo>
                <a:cubicBezTo>
                  <a:pt x="8122" y="16332"/>
                  <a:pt x="7949" y="16074"/>
                  <a:pt x="7725" y="15856"/>
                </a:cubicBezTo>
                <a:cubicBezTo>
                  <a:pt x="7505" y="15633"/>
                  <a:pt x="7249" y="15454"/>
                  <a:pt x="6953" y="15319"/>
                </a:cubicBezTo>
                <a:cubicBezTo>
                  <a:pt x="6656" y="15184"/>
                  <a:pt x="6336" y="15116"/>
                  <a:pt x="5992" y="15116"/>
                </a:cubicBezTo>
                <a:cubicBezTo>
                  <a:pt x="5819" y="15116"/>
                  <a:pt x="5648" y="15140"/>
                  <a:pt x="5475" y="15184"/>
                </a:cubicBezTo>
                <a:cubicBezTo>
                  <a:pt x="5299" y="15234"/>
                  <a:pt x="5137" y="15298"/>
                  <a:pt x="4976" y="15384"/>
                </a:cubicBezTo>
                <a:cubicBezTo>
                  <a:pt x="4864" y="15272"/>
                  <a:pt x="4770" y="15128"/>
                  <a:pt x="4694" y="14946"/>
                </a:cubicBezTo>
                <a:cubicBezTo>
                  <a:pt x="4620" y="14770"/>
                  <a:pt x="4556" y="14579"/>
                  <a:pt x="4506" y="14376"/>
                </a:cubicBezTo>
                <a:cubicBezTo>
                  <a:pt x="4453" y="14176"/>
                  <a:pt x="4418" y="13979"/>
                  <a:pt x="4403" y="13794"/>
                </a:cubicBezTo>
                <a:cubicBezTo>
                  <a:pt x="4379" y="13606"/>
                  <a:pt x="4371" y="13436"/>
                  <a:pt x="4371" y="13274"/>
                </a:cubicBezTo>
                <a:cubicBezTo>
                  <a:pt x="4371" y="12834"/>
                  <a:pt x="4503" y="12431"/>
                  <a:pt x="4764" y="12064"/>
                </a:cubicBezTo>
                <a:cubicBezTo>
                  <a:pt x="5029" y="11700"/>
                  <a:pt x="5317" y="11386"/>
                  <a:pt x="5637" y="11124"/>
                </a:cubicBezTo>
                <a:lnTo>
                  <a:pt x="7634" y="10827"/>
                </a:lnTo>
                <a:cubicBezTo>
                  <a:pt x="6774" y="10290"/>
                  <a:pt x="6104" y="9588"/>
                  <a:pt x="5631" y="8709"/>
                </a:cubicBezTo>
                <a:cubicBezTo>
                  <a:pt x="5158" y="7834"/>
                  <a:pt x="4920" y="6888"/>
                  <a:pt x="4920" y="5878"/>
                </a:cubicBezTo>
                <a:cubicBezTo>
                  <a:pt x="4920" y="5070"/>
                  <a:pt x="5076" y="4312"/>
                  <a:pt x="5384" y="3598"/>
                </a:cubicBezTo>
                <a:cubicBezTo>
                  <a:pt x="5693" y="2887"/>
                  <a:pt x="6118" y="2265"/>
                  <a:pt x="6650" y="1727"/>
                </a:cubicBezTo>
                <a:cubicBezTo>
                  <a:pt x="7188" y="1195"/>
                  <a:pt x="7810" y="772"/>
                  <a:pt x="8521" y="464"/>
                </a:cubicBezTo>
                <a:cubicBezTo>
                  <a:pt x="9235" y="152"/>
                  <a:pt x="9993" y="0"/>
                  <a:pt x="10798" y="0"/>
                </a:cubicBezTo>
                <a:cubicBezTo>
                  <a:pt x="11603" y="0"/>
                  <a:pt x="12364" y="152"/>
                  <a:pt x="13078" y="464"/>
                </a:cubicBezTo>
                <a:cubicBezTo>
                  <a:pt x="13788" y="772"/>
                  <a:pt x="14411" y="1195"/>
                  <a:pt x="14949" y="1727"/>
                </a:cubicBezTo>
                <a:cubicBezTo>
                  <a:pt x="15483" y="2264"/>
                  <a:pt x="15906" y="2887"/>
                  <a:pt x="16215" y="3598"/>
                </a:cubicBezTo>
                <a:cubicBezTo>
                  <a:pt x="16523" y="4312"/>
                  <a:pt x="16676" y="5070"/>
                  <a:pt x="16676" y="5878"/>
                </a:cubicBezTo>
                <a:cubicBezTo>
                  <a:pt x="16676" y="6900"/>
                  <a:pt x="16441" y="7846"/>
                  <a:pt x="15968" y="8718"/>
                </a:cubicBezTo>
                <a:cubicBezTo>
                  <a:pt x="15495" y="9591"/>
                  <a:pt x="14825" y="10290"/>
                  <a:pt x="13962" y="10827"/>
                </a:cubicBezTo>
                <a:lnTo>
                  <a:pt x="16186" y="11151"/>
                </a:lnTo>
                <a:cubicBezTo>
                  <a:pt x="16356" y="11300"/>
                  <a:pt x="16515" y="11474"/>
                  <a:pt x="16670" y="11662"/>
                </a:cubicBezTo>
                <a:cubicBezTo>
                  <a:pt x="16826" y="11859"/>
                  <a:pt x="16902" y="12079"/>
                  <a:pt x="16902" y="12334"/>
                </a:cubicBezTo>
                <a:cubicBezTo>
                  <a:pt x="16902" y="12752"/>
                  <a:pt x="16817" y="13113"/>
                  <a:pt x="16650" y="13415"/>
                </a:cubicBezTo>
                <a:cubicBezTo>
                  <a:pt x="16097" y="13104"/>
                  <a:pt x="15528" y="12957"/>
                  <a:pt x="14949" y="12966"/>
                </a:cubicBezTo>
                <a:cubicBezTo>
                  <a:pt x="14523" y="12966"/>
                  <a:pt x="14118" y="13045"/>
                  <a:pt x="13724" y="13207"/>
                </a:cubicBezTo>
                <a:cubicBezTo>
                  <a:pt x="13330" y="13362"/>
                  <a:pt x="12972" y="13580"/>
                  <a:pt x="12643" y="13850"/>
                </a:cubicBezTo>
                <a:cubicBezTo>
                  <a:pt x="12584" y="13829"/>
                  <a:pt x="12534" y="13821"/>
                  <a:pt x="12487" y="13809"/>
                </a:cubicBezTo>
                <a:cubicBezTo>
                  <a:pt x="12437" y="13800"/>
                  <a:pt x="12387" y="13794"/>
                  <a:pt x="12331" y="13794"/>
                </a:cubicBezTo>
                <a:cubicBezTo>
                  <a:pt x="11891" y="13794"/>
                  <a:pt x="11506" y="13953"/>
                  <a:pt x="11177" y="14273"/>
                </a:cubicBezTo>
                <a:cubicBezTo>
                  <a:pt x="10848" y="14590"/>
                  <a:pt x="10684" y="14972"/>
                  <a:pt x="10684" y="15413"/>
                </a:cubicBezTo>
                <a:cubicBezTo>
                  <a:pt x="10684" y="15851"/>
                  <a:pt x="10848" y="16230"/>
                  <a:pt x="11168" y="16544"/>
                </a:cubicBezTo>
                <a:cubicBezTo>
                  <a:pt x="11491" y="16858"/>
                  <a:pt x="11879" y="17014"/>
                  <a:pt x="12331" y="17014"/>
                </a:cubicBezTo>
                <a:cubicBezTo>
                  <a:pt x="12769" y="17014"/>
                  <a:pt x="13148" y="16858"/>
                  <a:pt x="13462" y="16544"/>
                </a:cubicBezTo>
                <a:cubicBezTo>
                  <a:pt x="13777" y="16230"/>
                  <a:pt x="13935" y="15851"/>
                  <a:pt x="13935" y="15413"/>
                </a:cubicBezTo>
                <a:cubicBezTo>
                  <a:pt x="13935" y="15337"/>
                  <a:pt x="13924" y="15266"/>
                  <a:pt x="13906" y="15193"/>
                </a:cubicBezTo>
                <a:cubicBezTo>
                  <a:pt x="13885" y="15122"/>
                  <a:pt x="13868" y="15057"/>
                  <a:pt x="13847" y="15004"/>
                </a:cubicBezTo>
                <a:cubicBezTo>
                  <a:pt x="13997" y="14893"/>
                  <a:pt x="14162" y="14796"/>
                  <a:pt x="14347" y="14714"/>
                </a:cubicBezTo>
                <a:cubicBezTo>
                  <a:pt x="14529" y="14634"/>
                  <a:pt x="14729" y="14593"/>
                  <a:pt x="14946" y="14593"/>
                </a:cubicBezTo>
                <a:cubicBezTo>
                  <a:pt x="15460" y="14593"/>
                  <a:pt x="15907" y="14778"/>
                  <a:pt x="16280" y="15145"/>
                </a:cubicBezTo>
                <a:cubicBezTo>
                  <a:pt x="16656" y="15510"/>
                  <a:pt x="16841" y="15950"/>
                  <a:pt x="16841" y="16464"/>
                </a:cubicBezTo>
                <a:cubicBezTo>
                  <a:pt x="16841" y="16682"/>
                  <a:pt x="16803" y="16878"/>
                  <a:pt x="16729" y="17049"/>
                </a:cubicBezTo>
                <a:cubicBezTo>
                  <a:pt x="16656" y="17222"/>
                  <a:pt x="16565" y="17384"/>
                  <a:pt x="16462" y="17533"/>
                </a:cubicBezTo>
                <a:cubicBezTo>
                  <a:pt x="16227" y="17439"/>
                  <a:pt x="16018" y="17393"/>
                  <a:pt x="15827" y="17393"/>
                </a:cubicBezTo>
                <a:cubicBezTo>
                  <a:pt x="15390" y="17393"/>
                  <a:pt x="15008" y="17554"/>
                  <a:pt x="14682" y="17871"/>
                </a:cubicBezTo>
                <a:cubicBezTo>
                  <a:pt x="14358" y="18192"/>
                  <a:pt x="14197" y="18570"/>
                  <a:pt x="14197" y="19011"/>
                </a:cubicBezTo>
                <a:cubicBezTo>
                  <a:pt x="14197" y="19455"/>
                  <a:pt x="14358" y="19828"/>
                  <a:pt x="14682" y="20142"/>
                </a:cubicBezTo>
                <a:cubicBezTo>
                  <a:pt x="15005" y="20456"/>
                  <a:pt x="15387" y="20615"/>
                  <a:pt x="15827" y="20615"/>
                </a:cubicBezTo>
                <a:cubicBezTo>
                  <a:pt x="16271" y="20615"/>
                  <a:pt x="16647" y="20456"/>
                  <a:pt x="16967" y="20142"/>
                </a:cubicBezTo>
                <a:cubicBezTo>
                  <a:pt x="17287" y="19828"/>
                  <a:pt x="17446" y="19455"/>
                  <a:pt x="17446" y="19011"/>
                </a:cubicBezTo>
                <a:lnTo>
                  <a:pt x="17416" y="18955"/>
                </a:lnTo>
                <a:cubicBezTo>
                  <a:pt x="18110" y="18259"/>
                  <a:pt x="18456" y="17434"/>
                  <a:pt x="18456" y="16464"/>
                </a:cubicBezTo>
                <a:cubicBezTo>
                  <a:pt x="18456" y="15774"/>
                  <a:pt x="18265" y="15131"/>
                  <a:pt x="17881" y="14540"/>
                </a:cubicBezTo>
                <a:cubicBezTo>
                  <a:pt x="18312" y="13886"/>
                  <a:pt x="18524" y="13151"/>
                  <a:pt x="18524" y="12334"/>
                </a:cubicBezTo>
                <a:moveTo>
                  <a:pt x="6794" y="17566"/>
                </a:moveTo>
                <a:cubicBezTo>
                  <a:pt x="6794" y="17781"/>
                  <a:pt x="6721" y="17972"/>
                  <a:pt x="6571" y="18136"/>
                </a:cubicBezTo>
                <a:cubicBezTo>
                  <a:pt x="6421" y="18300"/>
                  <a:pt x="6227" y="18383"/>
                  <a:pt x="5998" y="18383"/>
                </a:cubicBezTo>
                <a:cubicBezTo>
                  <a:pt x="5781" y="18383"/>
                  <a:pt x="5590" y="18300"/>
                  <a:pt x="5434" y="18136"/>
                </a:cubicBezTo>
                <a:cubicBezTo>
                  <a:pt x="5272" y="17971"/>
                  <a:pt x="5193" y="17781"/>
                  <a:pt x="5193" y="17566"/>
                </a:cubicBezTo>
                <a:cubicBezTo>
                  <a:pt x="5193" y="17334"/>
                  <a:pt x="5272" y="17137"/>
                  <a:pt x="5434" y="16991"/>
                </a:cubicBezTo>
                <a:cubicBezTo>
                  <a:pt x="5593" y="16841"/>
                  <a:pt x="5781" y="16767"/>
                  <a:pt x="5998" y="16767"/>
                </a:cubicBezTo>
                <a:cubicBezTo>
                  <a:pt x="6227" y="16767"/>
                  <a:pt x="6424" y="16841"/>
                  <a:pt x="6571" y="16991"/>
                </a:cubicBezTo>
                <a:cubicBezTo>
                  <a:pt x="6721" y="17137"/>
                  <a:pt x="6794" y="17334"/>
                  <a:pt x="6794" y="1756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6" name="AutoShape 130"/>
          <p:cNvSpPr>
            <a:spLocks/>
          </p:cNvSpPr>
          <p:nvPr/>
        </p:nvSpPr>
        <p:spPr bwMode="auto">
          <a:xfrm>
            <a:off x="2759510" y="4006973"/>
            <a:ext cx="247618" cy="241269"/>
          </a:xfrm>
          <a:custGeom>
            <a:avLst/>
            <a:gdLst>
              <a:gd name="T0" fmla="*/ 10800 w 21600"/>
              <a:gd name="T1" fmla="+- 0 10800 114"/>
              <a:gd name="T2" fmla="*/ 10800 h 21372"/>
              <a:gd name="T3" fmla="*/ 10800 w 21600"/>
              <a:gd name="T4" fmla="+- 0 10800 114"/>
              <a:gd name="T5" fmla="*/ 10800 h 21372"/>
              <a:gd name="T6" fmla="*/ 10800 w 21600"/>
              <a:gd name="T7" fmla="+- 0 10800 114"/>
              <a:gd name="T8" fmla="*/ 10800 h 21372"/>
              <a:gd name="T9" fmla="*/ 10800 w 21600"/>
              <a:gd name="T10" fmla="+- 0 10800 114"/>
              <a:gd name="T11" fmla="*/ 10800 h 21372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2">
                <a:moveTo>
                  <a:pt x="18752" y="718"/>
                </a:moveTo>
                <a:cubicBezTo>
                  <a:pt x="19531" y="111"/>
                  <a:pt x="20206" y="-114"/>
                  <a:pt x="20760" y="54"/>
                </a:cubicBezTo>
                <a:cubicBezTo>
                  <a:pt x="21315" y="219"/>
                  <a:pt x="21599" y="737"/>
                  <a:pt x="21599" y="1596"/>
                </a:cubicBezTo>
                <a:lnTo>
                  <a:pt x="21599" y="19775"/>
                </a:lnTo>
                <a:cubicBezTo>
                  <a:pt x="21599" y="20634"/>
                  <a:pt x="21320" y="21152"/>
                  <a:pt x="20770" y="21317"/>
                </a:cubicBezTo>
                <a:cubicBezTo>
                  <a:pt x="20226" y="21486"/>
                  <a:pt x="19551" y="21264"/>
                  <a:pt x="18752" y="20653"/>
                </a:cubicBezTo>
                <a:lnTo>
                  <a:pt x="10979" y="14801"/>
                </a:lnTo>
                <a:lnTo>
                  <a:pt x="934" y="14801"/>
                </a:lnTo>
                <a:cubicBezTo>
                  <a:pt x="679" y="14801"/>
                  <a:pt x="459" y="14733"/>
                  <a:pt x="274" y="14602"/>
                </a:cubicBezTo>
                <a:cubicBezTo>
                  <a:pt x="94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4" y="6916"/>
                  <a:pt x="274" y="6780"/>
                </a:cubicBezTo>
                <a:cubicBezTo>
                  <a:pt x="459" y="6642"/>
                  <a:pt x="679" y="6574"/>
                  <a:pt x="934" y="6574"/>
                </a:cubicBezTo>
                <a:lnTo>
                  <a:pt x="10979" y="6574"/>
                </a:lnTo>
                <a:lnTo>
                  <a:pt x="18752" y="7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7" name="AutoShape 131"/>
          <p:cNvSpPr>
            <a:spLocks/>
          </p:cNvSpPr>
          <p:nvPr/>
        </p:nvSpPr>
        <p:spPr bwMode="auto">
          <a:xfrm>
            <a:off x="9551537" y="4008555"/>
            <a:ext cx="247618" cy="24206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8" name="AutoShape 132"/>
          <p:cNvSpPr>
            <a:spLocks/>
          </p:cNvSpPr>
          <p:nvPr/>
        </p:nvSpPr>
        <p:spPr bwMode="auto">
          <a:xfrm>
            <a:off x="10137255" y="4009349"/>
            <a:ext cx="248411" cy="242062"/>
          </a:xfrm>
          <a:custGeom>
            <a:avLst/>
            <a:gdLst>
              <a:gd name="T0" fmla="*/ 10800 w 21600"/>
              <a:gd name="T1" fmla="+- 0 10815 31"/>
              <a:gd name="T2" fmla="*/ 10815 h 21569"/>
              <a:gd name="T3" fmla="*/ 10800 w 21600"/>
              <a:gd name="T4" fmla="+- 0 10815 31"/>
              <a:gd name="T5" fmla="*/ 10815 h 21569"/>
              <a:gd name="T6" fmla="*/ 10800 w 21600"/>
              <a:gd name="T7" fmla="+- 0 10815 31"/>
              <a:gd name="T8" fmla="*/ 10815 h 21569"/>
              <a:gd name="T9" fmla="*/ 10800 w 21600"/>
              <a:gd name="T10" fmla="+- 0 10815 31"/>
              <a:gd name="T11" fmla="*/ 10815 h 21569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69">
                <a:moveTo>
                  <a:pt x="8834" y="3281"/>
                </a:moveTo>
                <a:cubicBezTo>
                  <a:pt x="9202" y="2821"/>
                  <a:pt x="9519" y="2655"/>
                  <a:pt x="9780" y="2779"/>
                </a:cubicBezTo>
                <a:cubicBezTo>
                  <a:pt x="10042" y="2906"/>
                  <a:pt x="10176" y="3295"/>
                  <a:pt x="10176" y="3941"/>
                </a:cubicBezTo>
                <a:lnTo>
                  <a:pt x="10176" y="17610"/>
                </a:lnTo>
                <a:cubicBezTo>
                  <a:pt x="10176" y="18259"/>
                  <a:pt x="10044" y="18646"/>
                  <a:pt x="9788" y="18770"/>
                </a:cubicBezTo>
                <a:cubicBezTo>
                  <a:pt x="9529" y="18897"/>
                  <a:pt x="9211" y="18733"/>
                  <a:pt x="8834" y="18270"/>
                </a:cubicBezTo>
                <a:lnTo>
                  <a:pt x="5172" y="13869"/>
                </a:lnTo>
                <a:lnTo>
                  <a:pt x="440" y="13869"/>
                </a:lnTo>
                <a:cubicBezTo>
                  <a:pt x="320" y="13869"/>
                  <a:pt x="218" y="13818"/>
                  <a:pt x="129" y="13720"/>
                </a:cubicBezTo>
                <a:cubicBezTo>
                  <a:pt x="44" y="13624"/>
                  <a:pt x="0" y="13497"/>
                  <a:pt x="0" y="13342"/>
                </a:cubicBezTo>
                <a:lnTo>
                  <a:pt x="0" y="8210"/>
                </a:lnTo>
                <a:cubicBezTo>
                  <a:pt x="0" y="8066"/>
                  <a:pt x="44" y="7942"/>
                  <a:pt x="129" y="7838"/>
                </a:cubicBezTo>
                <a:cubicBezTo>
                  <a:pt x="218" y="7736"/>
                  <a:pt x="320" y="7685"/>
                  <a:pt x="440" y="7685"/>
                </a:cubicBezTo>
                <a:lnTo>
                  <a:pt x="5172" y="7685"/>
                </a:lnTo>
                <a:lnTo>
                  <a:pt x="8834" y="3281"/>
                </a:lnTo>
                <a:close/>
                <a:moveTo>
                  <a:pt x="12002" y="5239"/>
                </a:moveTo>
                <a:cubicBezTo>
                  <a:pt x="12221" y="5095"/>
                  <a:pt x="12445" y="5061"/>
                  <a:pt x="12682" y="5132"/>
                </a:cubicBezTo>
                <a:cubicBezTo>
                  <a:pt x="12920" y="5205"/>
                  <a:pt x="13104" y="5369"/>
                  <a:pt x="13228" y="5631"/>
                </a:cubicBezTo>
                <a:cubicBezTo>
                  <a:pt x="14010" y="7270"/>
                  <a:pt x="14400" y="8983"/>
                  <a:pt x="14400" y="10774"/>
                </a:cubicBezTo>
                <a:cubicBezTo>
                  <a:pt x="14400" y="12588"/>
                  <a:pt x="14010" y="14301"/>
                  <a:pt x="13228" y="15920"/>
                </a:cubicBezTo>
                <a:cubicBezTo>
                  <a:pt x="13056" y="16290"/>
                  <a:pt x="12793" y="16476"/>
                  <a:pt x="12440" y="16476"/>
                </a:cubicBezTo>
                <a:cubicBezTo>
                  <a:pt x="12292" y="16476"/>
                  <a:pt x="12143" y="16423"/>
                  <a:pt x="12000" y="16313"/>
                </a:cubicBezTo>
                <a:cubicBezTo>
                  <a:pt x="11781" y="16169"/>
                  <a:pt x="11640" y="15954"/>
                  <a:pt x="11571" y="15666"/>
                </a:cubicBezTo>
                <a:cubicBezTo>
                  <a:pt x="11503" y="15376"/>
                  <a:pt x="11529" y="15102"/>
                  <a:pt x="11649" y="14843"/>
                </a:cubicBezTo>
                <a:cubicBezTo>
                  <a:pt x="12280" y="13536"/>
                  <a:pt x="12595" y="12179"/>
                  <a:pt x="12595" y="10774"/>
                </a:cubicBezTo>
                <a:cubicBezTo>
                  <a:pt x="12595" y="9372"/>
                  <a:pt x="12277" y="8018"/>
                  <a:pt x="11649" y="6712"/>
                </a:cubicBezTo>
                <a:cubicBezTo>
                  <a:pt x="11529" y="6449"/>
                  <a:pt x="11503" y="6173"/>
                  <a:pt x="11571" y="5888"/>
                </a:cubicBezTo>
                <a:cubicBezTo>
                  <a:pt x="11642" y="5600"/>
                  <a:pt x="11783" y="5383"/>
                  <a:pt x="12002" y="5239"/>
                </a:cubicBezTo>
                <a:moveTo>
                  <a:pt x="16137" y="3038"/>
                </a:moveTo>
                <a:cubicBezTo>
                  <a:pt x="16754" y="4218"/>
                  <a:pt x="17217" y="5456"/>
                  <a:pt x="17528" y="6751"/>
                </a:cubicBezTo>
                <a:cubicBezTo>
                  <a:pt x="17841" y="8046"/>
                  <a:pt x="17996" y="9392"/>
                  <a:pt x="17996" y="10774"/>
                </a:cubicBezTo>
                <a:cubicBezTo>
                  <a:pt x="17996" y="13559"/>
                  <a:pt x="17368" y="16140"/>
                  <a:pt x="16114" y="18516"/>
                </a:cubicBezTo>
                <a:cubicBezTo>
                  <a:pt x="16038" y="18677"/>
                  <a:pt x="15930" y="18804"/>
                  <a:pt x="15786" y="18886"/>
                </a:cubicBezTo>
                <a:cubicBezTo>
                  <a:pt x="15643" y="18976"/>
                  <a:pt x="15504" y="19015"/>
                  <a:pt x="15370" y="19015"/>
                </a:cubicBezTo>
                <a:cubicBezTo>
                  <a:pt x="15182" y="19015"/>
                  <a:pt x="15022" y="18962"/>
                  <a:pt x="14885" y="18855"/>
                </a:cubicBezTo>
                <a:cubicBezTo>
                  <a:pt x="14666" y="18711"/>
                  <a:pt x="14534" y="18490"/>
                  <a:pt x="14478" y="18192"/>
                </a:cubicBezTo>
                <a:cubicBezTo>
                  <a:pt x="14426" y="17895"/>
                  <a:pt x="14466" y="17616"/>
                  <a:pt x="14603" y="17354"/>
                </a:cubicBezTo>
                <a:cubicBezTo>
                  <a:pt x="15662" y="15328"/>
                  <a:pt x="16196" y="13136"/>
                  <a:pt x="16203" y="10775"/>
                </a:cubicBezTo>
                <a:cubicBezTo>
                  <a:pt x="16203" y="8416"/>
                  <a:pt x="15669" y="6224"/>
                  <a:pt x="14603" y="4198"/>
                </a:cubicBezTo>
                <a:cubicBezTo>
                  <a:pt x="14466" y="3936"/>
                  <a:pt x="14426" y="3659"/>
                  <a:pt x="14478" y="3363"/>
                </a:cubicBezTo>
                <a:cubicBezTo>
                  <a:pt x="14532" y="3067"/>
                  <a:pt x="14666" y="2847"/>
                  <a:pt x="14885" y="2700"/>
                </a:cubicBezTo>
                <a:cubicBezTo>
                  <a:pt x="15104" y="2536"/>
                  <a:pt x="15330" y="2488"/>
                  <a:pt x="15572" y="2551"/>
                </a:cubicBezTo>
                <a:cubicBezTo>
                  <a:pt x="15812" y="2615"/>
                  <a:pt x="16001" y="2776"/>
                  <a:pt x="16137" y="3038"/>
                </a:cubicBezTo>
                <a:moveTo>
                  <a:pt x="18999" y="460"/>
                </a:moveTo>
                <a:cubicBezTo>
                  <a:pt x="19863" y="2026"/>
                  <a:pt x="20517" y="3676"/>
                  <a:pt x="20948" y="5408"/>
                </a:cubicBezTo>
                <a:cubicBezTo>
                  <a:pt x="21385" y="7141"/>
                  <a:pt x="21599" y="8929"/>
                  <a:pt x="21599" y="10774"/>
                </a:cubicBezTo>
                <a:cubicBezTo>
                  <a:pt x="21599" y="12622"/>
                  <a:pt x="21381" y="14411"/>
                  <a:pt x="20943" y="16146"/>
                </a:cubicBezTo>
                <a:cubicBezTo>
                  <a:pt x="20500" y="17878"/>
                  <a:pt x="19856" y="19520"/>
                  <a:pt x="18999" y="21069"/>
                </a:cubicBezTo>
                <a:cubicBezTo>
                  <a:pt x="18924" y="21230"/>
                  <a:pt x="18815" y="21354"/>
                  <a:pt x="18672" y="21442"/>
                </a:cubicBezTo>
                <a:cubicBezTo>
                  <a:pt x="18528" y="21526"/>
                  <a:pt x="18389" y="21569"/>
                  <a:pt x="18253" y="21569"/>
                </a:cubicBezTo>
                <a:cubicBezTo>
                  <a:pt x="18067" y="21569"/>
                  <a:pt x="17898" y="21509"/>
                  <a:pt x="17747" y="21394"/>
                </a:cubicBezTo>
                <a:cubicBezTo>
                  <a:pt x="17528" y="21230"/>
                  <a:pt x="17399" y="21001"/>
                  <a:pt x="17352" y="20705"/>
                </a:cubicBezTo>
                <a:cubicBezTo>
                  <a:pt x="17307" y="20406"/>
                  <a:pt x="17352" y="20144"/>
                  <a:pt x="17488" y="19907"/>
                </a:cubicBezTo>
                <a:cubicBezTo>
                  <a:pt x="18239" y="18519"/>
                  <a:pt x="18811" y="17057"/>
                  <a:pt x="19206" y="15517"/>
                </a:cubicBezTo>
                <a:cubicBezTo>
                  <a:pt x="19599" y="13976"/>
                  <a:pt x="19797" y="12396"/>
                  <a:pt x="19797" y="10774"/>
                </a:cubicBezTo>
                <a:cubicBezTo>
                  <a:pt x="19797" y="9155"/>
                  <a:pt x="19601" y="7575"/>
                  <a:pt x="19211" y="6037"/>
                </a:cubicBezTo>
                <a:cubicBezTo>
                  <a:pt x="18820" y="4497"/>
                  <a:pt x="18246" y="3044"/>
                  <a:pt x="17488" y="1673"/>
                </a:cubicBezTo>
                <a:cubicBezTo>
                  <a:pt x="17352" y="1413"/>
                  <a:pt x="17309" y="1137"/>
                  <a:pt x="17352" y="843"/>
                </a:cubicBezTo>
                <a:cubicBezTo>
                  <a:pt x="17399" y="550"/>
                  <a:pt x="17528" y="321"/>
                  <a:pt x="17747" y="163"/>
                </a:cubicBezTo>
                <a:cubicBezTo>
                  <a:pt x="17968" y="16"/>
                  <a:pt x="18192" y="-31"/>
                  <a:pt x="18434" y="19"/>
                </a:cubicBezTo>
                <a:cubicBezTo>
                  <a:pt x="18677" y="68"/>
                  <a:pt x="18862" y="214"/>
                  <a:pt x="18999" y="46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9" name="AutoShape 133"/>
          <p:cNvSpPr>
            <a:spLocks/>
          </p:cNvSpPr>
          <p:nvPr/>
        </p:nvSpPr>
        <p:spPr bwMode="auto">
          <a:xfrm>
            <a:off x="10751537" y="4009349"/>
            <a:ext cx="249205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8" y="0"/>
                </a:moveTo>
                <a:cubicBezTo>
                  <a:pt x="11055" y="0"/>
                  <a:pt x="11283" y="97"/>
                  <a:pt x="11476" y="293"/>
                </a:cubicBezTo>
                <a:cubicBezTo>
                  <a:pt x="11667" y="495"/>
                  <a:pt x="11830" y="714"/>
                  <a:pt x="11957" y="964"/>
                </a:cubicBezTo>
                <a:lnTo>
                  <a:pt x="21320" y="19313"/>
                </a:lnTo>
                <a:cubicBezTo>
                  <a:pt x="21401" y="19460"/>
                  <a:pt x="21470" y="19615"/>
                  <a:pt x="21518" y="19785"/>
                </a:cubicBezTo>
                <a:cubicBezTo>
                  <a:pt x="21574" y="19958"/>
                  <a:pt x="21599" y="20139"/>
                  <a:pt x="21599" y="20329"/>
                </a:cubicBezTo>
                <a:cubicBezTo>
                  <a:pt x="21599" y="20782"/>
                  <a:pt x="21445" y="21107"/>
                  <a:pt x="21137" y="21303"/>
                </a:cubicBezTo>
                <a:cubicBezTo>
                  <a:pt x="20830" y="21501"/>
                  <a:pt x="20500" y="21599"/>
                  <a:pt x="20152" y="21599"/>
                </a:cubicBezTo>
                <a:lnTo>
                  <a:pt x="1447" y="21599"/>
                </a:lnTo>
                <a:cubicBezTo>
                  <a:pt x="1099" y="21599"/>
                  <a:pt x="772" y="21502"/>
                  <a:pt x="462" y="21303"/>
                </a:cubicBezTo>
                <a:cubicBezTo>
                  <a:pt x="154" y="21107"/>
                  <a:pt x="0" y="20782"/>
                  <a:pt x="0" y="20329"/>
                </a:cubicBezTo>
                <a:cubicBezTo>
                  <a:pt x="0" y="20148"/>
                  <a:pt x="25" y="19967"/>
                  <a:pt x="71" y="19794"/>
                </a:cubicBezTo>
                <a:cubicBezTo>
                  <a:pt x="121" y="19618"/>
                  <a:pt x="190" y="19460"/>
                  <a:pt x="279" y="19313"/>
                </a:cubicBezTo>
                <a:lnTo>
                  <a:pt x="9620" y="964"/>
                </a:lnTo>
                <a:cubicBezTo>
                  <a:pt x="9749" y="714"/>
                  <a:pt x="9907" y="495"/>
                  <a:pt x="10097" y="293"/>
                </a:cubicBezTo>
                <a:cubicBezTo>
                  <a:pt x="10290" y="97"/>
                  <a:pt x="10519" y="0"/>
                  <a:pt x="10788" y="0"/>
                </a:cubicBezTo>
                <a:moveTo>
                  <a:pt x="11629" y="15452"/>
                </a:moveTo>
                <a:cubicBezTo>
                  <a:pt x="11741" y="15452"/>
                  <a:pt x="11840" y="15402"/>
                  <a:pt x="11926" y="15308"/>
                </a:cubicBezTo>
                <a:cubicBezTo>
                  <a:pt x="12010" y="15210"/>
                  <a:pt x="12053" y="15097"/>
                  <a:pt x="12053" y="14971"/>
                </a:cubicBezTo>
                <a:lnTo>
                  <a:pt x="12236" y="6243"/>
                </a:lnTo>
                <a:cubicBezTo>
                  <a:pt x="12236" y="6113"/>
                  <a:pt x="12190" y="6001"/>
                  <a:pt x="12106" y="5906"/>
                </a:cubicBezTo>
                <a:cubicBezTo>
                  <a:pt x="12023" y="5808"/>
                  <a:pt x="11924" y="5762"/>
                  <a:pt x="11809" y="5762"/>
                </a:cubicBezTo>
                <a:lnTo>
                  <a:pt x="9790" y="5762"/>
                </a:lnTo>
                <a:cubicBezTo>
                  <a:pt x="9663" y="5762"/>
                  <a:pt x="9553" y="5808"/>
                  <a:pt x="9480" y="5906"/>
                </a:cubicBezTo>
                <a:cubicBezTo>
                  <a:pt x="9404" y="6001"/>
                  <a:pt x="9366" y="6113"/>
                  <a:pt x="9366" y="6243"/>
                </a:cubicBezTo>
                <a:lnTo>
                  <a:pt x="9513" y="14971"/>
                </a:lnTo>
                <a:cubicBezTo>
                  <a:pt x="9513" y="15097"/>
                  <a:pt x="9556" y="15210"/>
                  <a:pt x="9640" y="15308"/>
                </a:cubicBezTo>
                <a:cubicBezTo>
                  <a:pt x="9724" y="15403"/>
                  <a:pt x="9823" y="15452"/>
                  <a:pt x="9937" y="15452"/>
                </a:cubicBezTo>
                <a:lnTo>
                  <a:pt x="11629" y="15452"/>
                </a:lnTo>
                <a:close/>
                <a:moveTo>
                  <a:pt x="12150" y="17257"/>
                </a:moveTo>
                <a:cubicBezTo>
                  <a:pt x="12150" y="17110"/>
                  <a:pt x="12114" y="16989"/>
                  <a:pt x="12040" y="16891"/>
                </a:cubicBezTo>
                <a:cubicBezTo>
                  <a:pt x="11969" y="16796"/>
                  <a:pt x="11868" y="16747"/>
                  <a:pt x="11738" y="16747"/>
                </a:cubicBezTo>
                <a:lnTo>
                  <a:pt x="9866" y="16747"/>
                </a:lnTo>
                <a:cubicBezTo>
                  <a:pt x="9752" y="16747"/>
                  <a:pt x="9653" y="16793"/>
                  <a:pt x="9569" y="16886"/>
                </a:cubicBezTo>
                <a:cubicBezTo>
                  <a:pt x="9482" y="16978"/>
                  <a:pt x="9439" y="17102"/>
                  <a:pt x="9439" y="17257"/>
                </a:cubicBezTo>
                <a:lnTo>
                  <a:pt x="9439" y="19284"/>
                </a:lnTo>
                <a:cubicBezTo>
                  <a:pt x="9439" y="19431"/>
                  <a:pt x="9482" y="19549"/>
                  <a:pt x="9569" y="19636"/>
                </a:cubicBezTo>
                <a:cubicBezTo>
                  <a:pt x="9653" y="19722"/>
                  <a:pt x="9752" y="19765"/>
                  <a:pt x="9866" y="19765"/>
                </a:cubicBezTo>
                <a:lnTo>
                  <a:pt x="11738" y="19765"/>
                </a:lnTo>
                <a:cubicBezTo>
                  <a:pt x="12020" y="19765"/>
                  <a:pt x="12160" y="19604"/>
                  <a:pt x="12150" y="19284"/>
                </a:cubicBezTo>
                <a:lnTo>
                  <a:pt x="12150" y="172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0" name="AutoShape 134"/>
          <p:cNvSpPr>
            <a:spLocks/>
          </p:cNvSpPr>
          <p:nvPr/>
        </p:nvSpPr>
        <p:spPr bwMode="auto">
          <a:xfrm>
            <a:off x="11330100" y="3532369"/>
            <a:ext cx="248412" cy="2412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1" name="AutoShape 135"/>
          <p:cNvSpPr>
            <a:spLocks/>
          </p:cNvSpPr>
          <p:nvPr/>
        </p:nvSpPr>
        <p:spPr bwMode="auto">
          <a:xfrm>
            <a:off x="11330100" y="4008555"/>
            <a:ext cx="248412" cy="24206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45"/>
                </a:lnTo>
                <a:cubicBezTo>
                  <a:pt x="19907" y="21512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45"/>
                </a:cubicBezTo>
                <a:lnTo>
                  <a:pt x="13960" y="16508"/>
                </a:lnTo>
                <a:cubicBezTo>
                  <a:pt x="13256" y="16982"/>
                  <a:pt x="12485" y="17347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21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11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11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90"/>
                  <a:pt x="16991" y="13261"/>
                  <a:pt x="16514" y="13949"/>
                </a:cubicBezTo>
                <a:lnTo>
                  <a:pt x="21357" y="18804"/>
                </a:lnTo>
                <a:close/>
                <a:moveTo>
                  <a:pt x="3596" y="9005"/>
                </a:moveTo>
                <a:cubicBezTo>
                  <a:pt x="3596" y="9768"/>
                  <a:pt x="3746" y="10468"/>
                  <a:pt x="4028" y="11123"/>
                </a:cubicBezTo>
                <a:cubicBezTo>
                  <a:pt x="4319" y="11772"/>
                  <a:pt x="4704" y="12343"/>
                  <a:pt x="5193" y="12829"/>
                </a:cubicBezTo>
                <a:cubicBezTo>
                  <a:pt x="5678" y="13309"/>
                  <a:pt x="6252" y="13696"/>
                  <a:pt x="6910" y="13975"/>
                </a:cubicBezTo>
                <a:cubicBezTo>
                  <a:pt x="7566" y="14263"/>
                  <a:pt x="8264" y="14399"/>
                  <a:pt x="9004" y="14399"/>
                </a:cubicBezTo>
                <a:cubicBezTo>
                  <a:pt x="9747" y="14399"/>
                  <a:pt x="10448" y="14260"/>
                  <a:pt x="11109" y="13975"/>
                </a:cubicBezTo>
                <a:cubicBezTo>
                  <a:pt x="11770" y="13693"/>
                  <a:pt x="12341" y="13309"/>
                  <a:pt x="12818" y="12829"/>
                </a:cubicBezTo>
                <a:cubicBezTo>
                  <a:pt x="13296" y="12343"/>
                  <a:pt x="13680" y="11775"/>
                  <a:pt x="13965" y="11123"/>
                </a:cubicBezTo>
                <a:cubicBezTo>
                  <a:pt x="14256" y="10468"/>
                  <a:pt x="14398" y="9768"/>
                  <a:pt x="14398" y="9005"/>
                </a:cubicBezTo>
                <a:cubicBezTo>
                  <a:pt x="14398" y="8265"/>
                  <a:pt x="14254" y="7570"/>
                  <a:pt x="13965" y="6921"/>
                </a:cubicBezTo>
                <a:cubicBezTo>
                  <a:pt x="13677" y="6266"/>
                  <a:pt x="13296" y="5690"/>
                  <a:pt x="12818" y="5201"/>
                </a:cubicBezTo>
                <a:cubicBezTo>
                  <a:pt x="12338" y="4710"/>
                  <a:pt x="11770" y="4323"/>
                  <a:pt x="11109" y="4044"/>
                </a:cubicBezTo>
                <a:cubicBezTo>
                  <a:pt x="10448" y="3756"/>
                  <a:pt x="9747" y="3614"/>
                  <a:pt x="9004" y="3614"/>
                </a:cubicBezTo>
                <a:cubicBezTo>
                  <a:pt x="8264" y="3614"/>
                  <a:pt x="7566" y="3758"/>
                  <a:pt x="6910" y="4044"/>
                </a:cubicBezTo>
                <a:cubicBezTo>
                  <a:pt x="6252" y="4326"/>
                  <a:pt x="5676" y="4710"/>
                  <a:pt x="5193" y="5201"/>
                </a:cubicBezTo>
                <a:cubicBezTo>
                  <a:pt x="4704" y="5693"/>
                  <a:pt x="4317" y="6266"/>
                  <a:pt x="4028" y="6921"/>
                </a:cubicBezTo>
                <a:cubicBezTo>
                  <a:pt x="3746" y="7570"/>
                  <a:pt x="3596" y="8265"/>
                  <a:pt x="3596" y="9005"/>
                </a:cubicBezTo>
                <a:moveTo>
                  <a:pt x="12160" y="8115"/>
                </a:moveTo>
                <a:cubicBezTo>
                  <a:pt x="12454" y="8115"/>
                  <a:pt x="12604" y="8260"/>
                  <a:pt x="12604" y="8556"/>
                </a:cubicBezTo>
                <a:lnTo>
                  <a:pt x="12604" y="9448"/>
                </a:lnTo>
                <a:cubicBezTo>
                  <a:pt x="12604" y="9575"/>
                  <a:pt x="12561" y="9685"/>
                  <a:pt x="12476" y="9773"/>
                </a:cubicBezTo>
                <a:cubicBezTo>
                  <a:pt x="12392" y="9861"/>
                  <a:pt x="12284" y="9911"/>
                  <a:pt x="12160" y="9911"/>
                </a:cubicBezTo>
                <a:lnTo>
                  <a:pt x="9914" y="9911"/>
                </a:lnTo>
                <a:lnTo>
                  <a:pt x="9914" y="12151"/>
                </a:lnTo>
                <a:cubicBezTo>
                  <a:pt x="9914" y="12278"/>
                  <a:pt x="9866" y="12388"/>
                  <a:pt x="9778" y="12470"/>
                </a:cubicBezTo>
                <a:cubicBezTo>
                  <a:pt x="9688" y="12557"/>
                  <a:pt x="9575" y="12597"/>
                  <a:pt x="9439" y="12597"/>
                </a:cubicBezTo>
                <a:lnTo>
                  <a:pt x="8560" y="12597"/>
                </a:lnTo>
                <a:cubicBezTo>
                  <a:pt x="8264" y="12597"/>
                  <a:pt x="8114" y="12447"/>
                  <a:pt x="8114" y="12151"/>
                </a:cubicBezTo>
                <a:lnTo>
                  <a:pt x="8114" y="9911"/>
                </a:lnTo>
                <a:lnTo>
                  <a:pt x="5840" y="9911"/>
                </a:lnTo>
                <a:cubicBezTo>
                  <a:pt x="5712" y="9911"/>
                  <a:pt x="5608" y="9860"/>
                  <a:pt x="5523" y="9773"/>
                </a:cubicBezTo>
                <a:cubicBezTo>
                  <a:pt x="5438" y="9685"/>
                  <a:pt x="5393" y="9575"/>
                  <a:pt x="5393" y="9448"/>
                </a:cubicBezTo>
                <a:lnTo>
                  <a:pt x="5393" y="8556"/>
                </a:lnTo>
                <a:cubicBezTo>
                  <a:pt x="5393" y="8259"/>
                  <a:pt x="5543" y="8115"/>
                  <a:pt x="5840" y="8115"/>
                </a:cubicBezTo>
                <a:lnTo>
                  <a:pt x="8114" y="8115"/>
                </a:lnTo>
                <a:lnTo>
                  <a:pt x="8114" y="5842"/>
                </a:lnTo>
                <a:cubicBezTo>
                  <a:pt x="8114" y="5546"/>
                  <a:pt x="8264" y="5402"/>
                  <a:pt x="8560" y="5407"/>
                </a:cubicBezTo>
                <a:lnTo>
                  <a:pt x="9439" y="5407"/>
                </a:lnTo>
                <a:cubicBezTo>
                  <a:pt x="9566" y="5407"/>
                  <a:pt x="9676" y="5452"/>
                  <a:pt x="9770" y="5529"/>
                </a:cubicBezTo>
                <a:cubicBezTo>
                  <a:pt x="9866" y="5611"/>
                  <a:pt x="9914" y="5715"/>
                  <a:pt x="9914" y="5842"/>
                </a:cubicBezTo>
                <a:lnTo>
                  <a:pt x="9914" y="8115"/>
                </a:lnTo>
                <a:lnTo>
                  <a:pt x="12160" y="81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2" name="AutoShape 136"/>
          <p:cNvSpPr>
            <a:spLocks/>
          </p:cNvSpPr>
          <p:nvPr/>
        </p:nvSpPr>
        <p:spPr bwMode="auto">
          <a:xfrm>
            <a:off x="6289649" y="4007765"/>
            <a:ext cx="247618" cy="241269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51"/>
                </a:lnTo>
                <a:cubicBezTo>
                  <a:pt x="19907" y="21506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6" y="16982"/>
                  <a:pt x="12485" y="17352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15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05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05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89"/>
                  <a:pt x="16991" y="13260"/>
                  <a:pt x="16514" y="13949"/>
                </a:cubicBezTo>
                <a:lnTo>
                  <a:pt x="21357" y="18804"/>
                </a:lnTo>
                <a:close/>
                <a:moveTo>
                  <a:pt x="3596" y="9002"/>
                </a:moveTo>
                <a:cubicBezTo>
                  <a:pt x="3596" y="9759"/>
                  <a:pt x="3746" y="10465"/>
                  <a:pt x="4028" y="11120"/>
                </a:cubicBezTo>
                <a:cubicBezTo>
                  <a:pt x="4319" y="11770"/>
                  <a:pt x="4704" y="12340"/>
                  <a:pt x="5193" y="12826"/>
                </a:cubicBezTo>
                <a:cubicBezTo>
                  <a:pt x="5678" y="13306"/>
                  <a:pt x="6252" y="13687"/>
                  <a:pt x="6910" y="13972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7" y="14396"/>
                  <a:pt x="10448" y="14252"/>
                  <a:pt x="11109" y="13972"/>
                </a:cubicBezTo>
                <a:cubicBezTo>
                  <a:pt x="11770" y="13684"/>
                  <a:pt x="12341" y="13306"/>
                  <a:pt x="12818" y="12826"/>
                </a:cubicBezTo>
                <a:cubicBezTo>
                  <a:pt x="13296" y="12340"/>
                  <a:pt x="13680" y="11772"/>
                  <a:pt x="13965" y="11120"/>
                </a:cubicBezTo>
                <a:cubicBezTo>
                  <a:pt x="14256" y="10465"/>
                  <a:pt x="14398" y="9759"/>
                  <a:pt x="14398" y="9002"/>
                </a:cubicBezTo>
                <a:cubicBezTo>
                  <a:pt x="14398" y="8262"/>
                  <a:pt x="14254" y="7568"/>
                  <a:pt x="13965" y="6918"/>
                </a:cubicBezTo>
                <a:cubicBezTo>
                  <a:pt x="13677" y="6263"/>
                  <a:pt x="13296" y="5687"/>
                  <a:pt x="12818" y="5198"/>
                </a:cubicBezTo>
                <a:cubicBezTo>
                  <a:pt x="12338" y="4707"/>
                  <a:pt x="11770" y="4320"/>
                  <a:pt x="11109" y="4035"/>
                </a:cubicBezTo>
                <a:cubicBezTo>
                  <a:pt x="10448" y="3753"/>
                  <a:pt x="9747" y="3611"/>
                  <a:pt x="9004" y="3611"/>
                </a:cubicBezTo>
                <a:cubicBezTo>
                  <a:pt x="8264" y="3611"/>
                  <a:pt x="7566" y="3755"/>
                  <a:pt x="6910" y="4035"/>
                </a:cubicBezTo>
                <a:cubicBezTo>
                  <a:pt x="6252" y="4323"/>
                  <a:pt x="5676" y="4707"/>
                  <a:pt x="5193" y="5198"/>
                </a:cubicBezTo>
                <a:cubicBezTo>
                  <a:pt x="4704" y="5690"/>
                  <a:pt x="4317" y="6263"/>
                  <a:pt x="4028" y="6918"/>
                </a:cubicBezTo>
                <a:cubicBezTo>
                  <a:pt x="3746" y="7568"/>
                  <a:pt x="3596" y="8262"/>
                  <a:pt x="3596" y="9002"/>
                </a:cubicBezTo>
                <a:moveTo>
                  <a:pt x="12160" y="8110"/>
                </a:moveTo>
                <a:cubicBezTo>
                  <a:pt x="12454" y="8110"/>
                  <a:pt x="12604" y="8259"/>
                  <a:pt x="12604" y="8556"/>
                </a:cubicBezTo>
                <a:lnTo>
                  <a:pt x="12604" y="9448"/>
                </a:lnTo>
                <a:cubicBezTo>
                  <a:pt x="12604" y="9581"/>
                  <a:pt x="12561" y="9686"/>
                  <a:pt x="12476" y="9773"/>
                </a:cubicBezTo>
                <a:cubicBezTo>
                  <a:pt x="12392" y="9861"/>
                  <a:pt x="12284" y="9906"/>
                  <a:pt x="12160" y="9906"/>
                </a:cubicBezTo>
                <a:lnTo>
                  <a:pt x="5842" y="9906"/>
                </a:lnTo>
                <a:cubicBezTo>
                  <a:pt x="5715" y="9906"/>
                  <a:pt x="5611" y="9861"/>
                  <a:pt x="5526" y="9773"/>
                </a:cubicBezTo>
                <a:cubicBezTo>
                  <a:pt x="5441" y="9686"/>
                  <a:pt x="5396" y="9581"/>
                  <a:pt x="5396" y="9448"/>
                </a:cubicBezTo>
                <a:lnTo>
                  <a:pt x="5396" y="8556"/>
                </a:lnTo>
                <a:cubicBezTo>
                  <a:pt x="5396" y="8260"/>
                  <a:pt x="5546" y="8110"/>
                  <a:pt x="5842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3" name="AutoShape 38"/>
          <p:cNvSpPr>
            <a:spLocks/>
          </p:cNvSpPr>
          <p:nvPr/>
        </p:nvSpPr>
        <p:spPr bwMode="auto">
          <a:xfrm>
            <a:off x="9558686" y="4474428"/>
            <a:ext cx="285713" cy="2952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25386" tIns="25386" rIns="25386" bIns="25386" anchor="ctr"/>
          <a:lstStyle/>
          <a:p>
            <a:pPr defTabSz="228465">
              <a:defRPr/>
            </a:pPr>
            <a:endParaRPr lang="es-ES" sz="145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4" name="AutoShape 12"/>
          <p:cNvSpPr>
            <a:spLocks/>
          </p:cNvSpPr>
          <p:nvPr/>
        </p:nvSpPr>
        <p:spPr bwMode="auto">
          <a:xfrm>
            <a:off x="10125349" y="4471254"/>
            <a:ext cx="281745" cy="289681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25386" tIns="25386" rIns="25386" bIns="25386" anchor="ctr"/>
          <a:lstStyle/>
          <a:p>
            <a:pPr defTabSz="228465">
              <a:defRPr/>
            </a:pPr>
            <a:endParaRPr lang="es-ES" sz="145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5" name="Freeform 429"/>
          <p:cNvSpPr>
            <a:spLocks noChangeArrowheads="1"/>
          </p:cNvSpPr>
          <p:nvPr/>
        </p:nvSpPr>
        <p:spPr bwMode="auto">
          <a:xfrm>
            <a:off x="10717410" y="4447441"/>
            <a:ext cx="311903" cy="309522"/>
          </a:xfrm>
          <a:custGeom>
            <a:avLst/>
            <a:gdLst>
              <a:gd name="T0" fmla="*/ 589359 w 1230"/>
              <a:gd name="T1" fmla="*/ 194285 h 1221"/>
              <a:gd name="T2" fmla="*/ 563999 w 1230"/>
              <a:gd name="T3" fmla="*/ 219648 h 1221"/>
              <a:gd name="T4" fmla="*/ 402712 w 1230"/>
              <a:gd name="T5" fmla="*/ 58843 h 1221"/>
              <a:gd name="T6" fmla="*/ 428071 w 1230"/>
              <a:gd name="T7" fmla="*/ 28914 h 1221"/>
              <a:gd name="T8" fmla="*/ 538132 w 1230"/>
              <a:gd name="T9" fmla="*/ 28914 h 1221"/>
              <a:gd name="T10" fmla="*/ 589359 w 1230"/>
              <a:gd name="T11" fmla="*/ 84207 h 1221"/>
              <a:gd name="T12" fmla="*/ 589359 w 1230"/>
              <a:gd name="T13" fmla="*/ 194285 h 1221"/>
              <a:gd name="T14" fmla="*/ 212007 w 1230"/>
              <a:gd name="T15" fmla="*/ 516908 h 1221"/>
              <a:gd name="T16" fmla="*/ 212007 w 1230"/>
              <a:gd name="T17" fmla="*/ 546330 h 1221"/>
              <a:gd name="T18" fmla="*/ 237367 w 1230"/>
              <a:gd name="T19" fmla="*/ 546330 h 1221"/>
              <a:gd name="T20" fmla="*/ 538132 w 1230"/>
              <a:gd name="T21" fmla="*/ 245519 h 1221"/>
              <a:gd name="T22" fmla="*/ 508715 w 1230"/>
              <a:gd name="T23" fmla="*/ 219648 h 1221"/>
              <a:gd name="T24" fmla="*/ 212007 w 1230"/>
              <a:gd name="T25" fmla="*/ 516908 h 1221"/>
              <a:gd name="T26" fmla="*/ 76079 w 1230"/>
              <a:gd name="T27" fmla="*/ 380960 h 1221"/>
              <a:gd name="T28" fmla="*/ 76079 w 1230"/>
              <a:gd name="T29" fmla="*/ 410889 h 1221"/>
              <a:gd name="T30" fmla="*/ 106003 w 1230"/>
              <a:gd name="T31" fmla="*/ 410889 h 1221"/>
              <a:gd name="T32" fmla="*/ 402712 w 1230"/>
              <a:gd name="T33" fmla="*/ 109570 h 1221"/>
              <a:gd name="T34" fmla="*/ 372787 w 1230"/>
              <a:gd name="T35" fmla="*/ 84207 h 1221"/>
              <a:gd name="T36" fmla="*/ 76079 w 1230"/>
              <a:gd name="T37" fmla="*/ 380960 h 1221"/>
              <a:gd name="T38" fmla="*/ 428071 w 1230"/>
              <a:gd name="T39" fmla="*/ 139499 h 1221"/>
              <a:gd name="T40" fmla="*/ 131363 w 1230"/>
              <a:gd name="T41" fmla="*/ 436252 h 1221"/>
              <a:gd name="T42" fmla="*/ 131363 w 1230"/>
              <a:gd name="T43" fmla="*/ 491545 h 1221"/>
              <a:gd name="T44" fmla="*/ 186140 w 1230"/>
              <a:gd name="T45" fmla="*/ 491545 h 1221"/>
              <a:gd name="T46" fmla="*/ 483355 w 1230"/>
              <a:gd name="T47" fmla="*/ 194285 h 1221"/>
              <a:gd name="T48" fmla="*/ 428071 w 1230"/>
              <a:gd name="T49" fmla="*/ 139499 h 1221"/>
              <a:gd name="T50" fmla="*/ 186140 w 1230"/>
              <a:gd name="T51" fmla="*/ 571694 h 1221"/>
              <a:gd name="T52" fmla="*/ 169403 w 1230"/>
              <a:gd name="T53" fmla="*/ 538214 h 1221"/>
              <a:gd name="T54" fmla="*/ 156723 w 1230"/>
              <a:gd name="T55" fmla="*/ 538214 h 1221"/>
              <a:gd name="T56" fmla="*/ 106003 w 1230"/>
              <a:gd name="T57" fmla="*/ 516908 h 1221"/>
              <a:gd name="T58" fmla="*/ 80137 w 1230"/>
              <a:gd name="T59" fmla="*/ 461616 h 1221"/>
              <a:gd name="T60" fmla="*/ 84701 w 1230"/>
              <a:gd name="T61" fmla="*/ 452992 h 1221"/>
              <a:gd name="T62" fmla="*/ 50719 w 1230"/>
              <a:gd name="T63" fmla="*/ 436252 h 1221"/>
              <a:gd name="T64" fmla="*/ 46662 w 1230"/>
              <a:gd name="T65" fmla="*/ 432194 h 1221"/>
              <a:gd name="T66" fmla="*/ 0 w 1230"/>
              <a:gd name="T67" fmla="*/ 618870 h 1221"/>
              <a:gd name="T68" fmla="*/ 186140 w 1230"/>
              <a:gd name="T69" fmla="*/ 571694 h 1221"/>
              <a:gd name="T70" fmla="*/ 186140 w 1230"/>
              <a:gd name="T71" fmla="*/ 571694 h 1221"/>
              <a:gd name="T72" fmla="*/ 186140 w 1230"/>
              <a:gd name="T73" fmla="*/ 571694 h 122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0" h="1221">
                <a:moveTo>
                  <a:pt x="1162" y="383"/>
                </a:moveTo>
                <a:cubicBezTo>
                  <a:pt x="1112" y="433"/>
                  <a:pt x="1112" y="433"/>
                  <a:pt x="1112" y="433"/>
                </a:cubicBezTo>
                <a:cubicBezTo>
                  <a:pt x="794" y="116"/>
                  <a:pt x="794" y="116"/>
                  <a:pt x="794" y="116"/>
                </a:cubicBezTo>
                <a:cubicBezTo>
                  <a:pt x="844" y="57"/>
                  <a:pt x="844" y="57"/>
                  <a:pt x="844" y="57"/>
                </a:cubicBezTo>
                <a:cubicBezTo>
                  <a:pt x="903" y="0"/>
                  <a:pt x="1003" y="0"/>
                  <a:pt x="1061" y="57"/>
                </a:cubicBezTo>
                <a:cubicBezTo>
                  <a:pt x="1162" y="166"/>
                  <a:pt x="1162" y="166"/>
                  <a:pt x="1162" y="166"/>
                </a:cubicBezTo>
                <a:cubicBezTo>
                  <a:pt x="1229" y="225"/>
                  <a:pt x="1229" y="325"/>
                  <a:pt x="1162" y="383"/>
                </a:cubicBezTo>
                <a:close/>
                <a:moveTo>
                  <a:pt x="418" y="1019"/>
                </a:moveTo>
                <a:cubicBezTo>
                  <a:pt x="401" y="1035"/>
                  <a:pt x="401" y="1061"/>
                  <a:pt x="418" y="1077"/>
                </a:cubicBezTo>
                <a:cubicBezTo>
                  <a:pt x="434" y="1086"/>
                  <a:pt x="459" y="1086"/>
                  <a:pt x="468" y="1077"/>
                </a:cubicBezTo>
                <a:cubicBezTo>
                  <a:pt x="1061" y="484"/>
                  <a:pt x="1061" y="484"/>
                  <a:pt x="1061" y="484"/>
                </a:cubicBezTo>
                <a:cubicBezTo>
                  <a:pt x="1003" y="433"/>
                  <a:pt x="1003" y="433"/>
                  <a:pt x="1003" y="433"/>
                </a:cubicBezTo>
                <a:lnTo>
                  <a:pt x="418" y="1019"/>
                </a:lnTo>
                <a:close/>
                <a:moveTo>
                  <a:pt x="150" y="751"/>
                </a:moveTo>
                <a:cubicBezTo>
                  <a:pt x="133" y="768"/>
                  <a:pt x="133" y="793"/>
                  <a:pt x="150" y="810"/>
                </a:cubicBezTo>
                <a:cubicBezTo>
                  <a:pt x="167" y="818"/>
                  <a:pt x="192" y="818"/>
                  <a:pt x="209" y="810"/>
                </a:cubicBezTo>
                <a:cubicBezTo>
                  <a:pt x="794" y="216"/>
                  <a:pt x="794" y="216"/>
                  <a:pt x="794" y="216"/>
                </a:cubicBezTo>
                <a:cubicBezTo>
                  <a:pt x="735" y="166"/>
                  <a:pt x="735" y="166"/>
                  <a:pt x="735" y="166"/>
                </a:cubicBezTo>
                <a:lnTo>
                  <a:pt x="150" y="751"/>
                </a:lnTo>
                <a:close/>
                <a:moveTo>
                  <a:pt x="844" y="275"/>
                </a:moveTo>
                <a:cubicBezTo>
                  <a:pt x="259" y="860"/>
                  <a:pt x="259" y="860"/>
                  <a:pt x="259" y="860"/>
                </a:cubicBezTo>
                <a:cubicBezTo>
                  <a:pt x="225" y="893"/>
                  <a:pt x="225" y="935"/>
                  <a:pt x="259" y="969"/>
                </a:cubicBezTo>
                <a:cubicBezTo>
                  <a:pt x="284" y="994"/>
                  <a:pt x="334" y="994"/>
                  <a:pt x="367" y="969"/>
                </a:cubicBezTo>
                <a:cubicBezTo>
                  <a:pt x="953" y="383"/>
                  <a:pt x="953" y="383"/>
                  <a:pt x="953" y="383"/>
                </a:cubicBezTo>
                <a:lnTo>
                  <a:pt x="844" y="275"/>
                </a:lnTo>
                <a:close/>
                <a:moveTo>
                  <a:pt x="367" y="1127"/>
                </a:moveTo>
                <a:cubicBezTo>
                  <a:pt x="351" y="1111"/>
                  <a:pt x="343" y="1086"/>
                  <a:pt x="334" y="1061"/>
                </a:cubicBezTo>
                <a:cubicBezTo>
                  <a:pt x="326" y="1061"/>
                  <a:pt x="317" y="1061"/>
                  <a:pt x="309" y="1061"/>
                </a:cubicBezTo>
                <a:cubicBezTo>
                  <a:pt x="276" y="1061"/>
                  <a:pt x="234" y="1052"/>
                  <a:pt x="209" y="1019"/>
                </a:cubicBezTo>
                <a:cubicBezTo>
                  <a:pt x="175" y="994"/>
                  <a:pt x="158" y="952"/>
                  <a:pt x="158" y="910"/>
                </a:cubicBezTo>
                <a:cubicBezTo>
                  <a:pt x="158" y="910"/>
                  <a:pt x="158" y="902"/>
                  <a:pt x="167" y="893"/>
                </a:cubicBezTo>
                <a:cubicBezTo>
                  <a:pt x="142" y="885"/>
                  <a:pt x="117" y="877"/>
                  <a:pt x="100" y="860"/>
                </a:cubicBezTo>
                <a:lnTo>
                  <a:pt x="92" y="852"/>
                </a:lnTo>
                <a:cubicBezTo>
                  <a:pt x="0" y="1220"/>
                  <a:pt x="0" y="1220"/>
                  <a:pt x="0" y="1220"/>
                </a:cubicBezTo>
                <a:cubicBezTo>
                  <a:pt x="367" y="1127"/>
                  <a:pt x="367" y="1127"/>
                  <a:pt x="367" y="1127"/>
                </a:cubicBezTo>
                <a:close/>
                <a:moveTo>
                  <a:pt x="367" y="1127"/>
                </a:moveTo>
                <a:lnTo>
                  <a:pt x="367" y="11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wrap="none" lIns="60951" tIns="30475" rIns="60951" bIns="30475" anchor="ctr"/>
          <a:lstStyle/>
          <a:p>
            <a:endParaRPr lang="zh-CN" altLang="en-US" sz="1074"/>
          </a:p>
        </p:txBody>
      </p:sp>
      <p:grpSp>
        <p:nvGrpSpPr>
          <p:cNvPr id="136" name="Group 247"/>
          <p:cNvGrpSpPr/>
          <p:nvPr/>
        </p:nvGrpSpPr>
        <p:grpSpPr>
          <a:xfrm>
            <a:off x="2809482" y="4533494"/>
            <a:ext cx="220697" cy="234789"/>
            <a:chOff x="3175" y="1588"/>
            <a:chExt cx="1035050" cy="1211262"/>
          </a:xfrm>
          <a:solidFill>
            <a:schemeClr val="tx1"/>
          </a:solidFill>
        </p:grpSpPr>
        <p:sp>
          <p:nvSpPr>
            <p:cNvPr id="137" name="Freeform 5"/>
            <p:cNvSpPr>
              <a:spLocks/>
            </p:cNvSpPr>
            <p:nvPr/>
          </p:nvSpPr>
          <p:spPr bwMode="auto">
            <a:xfrm>
              <a:off x="44450" y="1588"/>
              <a:ext cx="993775" cy="954087"/>
            </a:xfrm>
            <a:custGeom>
              <a:avLst/>
              <a:gdLst>
                <a:gd name="T0" fmla="*/ 242 w 262"/>
                <a:gd name="T1" fmla="*/ 40 h 252"/>
                <a:gd name="T2" fmla="*/ 262 w 262"/>
                <a:gd name="T3" fmla="*/ 20 h 252"/>
                <a:gd name="T4" fmla="*/ 242 w 262"/>
                <a:gd name="T5" fmla="*/ 0 h 252"/>
                <a:gd name="T6" fmla="*/ 222 w 262"/>
                <a:gd name="T7" fmla="*/ 20 h 252"/>
                <a:gd name="T8" fmla="*/ 226 w 262"/>
                <a:gd name="T9" fmla="*/ 31 h 252"/>
                <a:gd name="T10" fmla="*/ 126 w 262"/>
                <a:gd name="T11" fmla="*/ 98 h 252"/>
                <a:gd name="T12" fmla="*/ 36 w 262"/>
                <a:gd name="T13" fmla="*/ 8 h 252"/>
                <a:gd name="T14" fmla="*/ 13 w 262"/>
                <a:gd name="T15" fmla="*/ 3 h 252"/>
                <a:gd name="T16" fmla="*/ 0 w 262"/>
                <a:gd name="T17" fmla="*/ 22 h 252"/>
                <a:gd name="T18" fmla="*/ 67 w 262"/>
                <a:gd name="T19" fmla="*/ 185 h 252"/>
                <a:gd name="T20" fmla="*/ 230 w 262"/>
                <a:gd name="T21" fmla="*/ 252 h 252"/>
                <a:gd name="T22" fmla="*/ 249 w 262"/>
                <a:gd name="T23" fmla="*/ 239 h 252"/>
                <a:gd name="T24" fmla="*/ 244 w 262"/>
                <a:gd name="T25" fmla="*/ 216 h 252"/>
                <a:gd name="T26" fmla="*/ 164 w 262"/>
                <a:gd name="T27" fmla="*/ 136 h 252"/>
                <a:gd name="T28" fmla="*/ 231 w 262"/>
                <a:gd name="T29" fmla="*/ 36 h 252"/>
                <a:gd name="T30" fmla="*/ 242 w 262"/>
                <a:gd name="T31" fmla="*/ 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2" h="252">
                  <a:moveTo>
                    <a:pt x="242" y="40"/>
                  </a:moveTo>
                  <a:cubicBezTo>
                    <a:pt x="253" y="40"/>
                    <a:pt x="262" y="31"/>
                    <a:pt x="262" y="20"/>
                  </a:cubicBezTo>
                  <a:cubicBezTo>
                    <a:pt x="262" y="9"/>
                    <a:pt x="253" y="0"/>
                    <a:pt x="242" y="0"/>
                  </a:cubicBezTo>
                  <a:cubicBezTo>
                    <a:pt x="231" y="0"/>
                    <a:pt x="222" y="9"/>
                    <a:pt x="222" y="20"/>
                  </a:cubicBezTo>
                  <a:cubicBezTo>
                    <a:pt x="222" y="24"/>
                    <a:pt x="224" y="28"/>
                    <a:pt x="226" y="31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0" y="2"/>
                    <a:pt x="21" y="0"/>
                    <a:pt x="13" y="3"/>
                  </a:cubicBezTo>
                  <a:cubicBezTo>
                    <a:pt x="5" y="6"/>
                    <a:pt x="0" y="14"/>
                    <a:pt x="0" y="22"/>
                  </a:cubicBezTo>
                  <a:cubicBezTo>
                    <a:pt x="0" y="82"/>
                    <a:pt x="22" y="141"/>
                    <a:pt x="67" y="185"/>
                  </a:cubicBezTo>
                  <a:cubicBezTo>
                    <a:pt x="111" y="230"/>
                    <a:pt x="170" y="252"/>
                    <a:pt x="230" y="252"/>
                  </a:cubicBezTo>
                  <a:cubicBezTo>
                    <a:pt x="238" y="252"/>
                    <a:pt x="246" y="247"/>
                    <a:pt x="249" y="239"/>
                  </a:cubicBezTo>
                  <a:cubicBezTo>
                    <a:pt x="252" y="231"/>
                    <a:pt x="250" y="222"/>
                    <a:pt x="244" y="21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4" y="38"/>
                    <a:pt x="238" y="40"/>
                    <a:pt x="2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3175" y="777875"/>
              <a:ext cx="492125" cy="434975"/>
            </a:xfrm>
            <a:custGeom>
              <a:avLst/>
              <a:gdLst>
                <a:gd name="T0" fmla="*/ 113 w 130"/>
                <a:gd name="T1" fmla="*/ 44 h 115"/>
                <a:gd name="T2" fmla="*/ 108 w 130"/>
                <a:gd name="T3" fmla="*/ 38 h 115"/>
                <a:gd name="T4" fmla="*/ 58 w 130"/>
                <a:gd name="T5" fmla="*/ 0 h 115"/>
                <a:gd name="T6" fmla="*/ 57 w 130"/>
                <a:gd name="T7" fmla="*/ 0 h 115"/>
                <a:gd name="T8" fmla="*/ 57 w 130"/>
                <a:gd name="T9" fmla="*/ 0 h 115"/>
                <a:gd name="T10" fmla="*/ 1 w 130"/>
                <a:gd name="T11" fmla="*/ 100 h 115"/>
                <a:gd name="T12" fmla="*/ 1 w 130"/>
                <a:gd name="T13" fmla="*/ 110 h 115"/>
                <a:gd name="T14" fmla="*/ 10 w 130"/>
                <a:gd name="T15" fmla="*/ 115 h 115"/>
                <a:gd name="T16" fmla="*/ 120 w 130"/>
                <a:gd name="T17" fmla="*/ 115 h 115"/>
                <a:gd name="T18" fmla="*/ 128 w 130"/>
                <a:gd name="T19" fmla="*/ 111 h 115"/>
                <a:gd name="T20" fmla="*/ 129 w 130"/>
                <a:gd name="T21" fmla="*/ 102 h 115"/>
                <a:gd name="T22" fmla="*/ 113 w 130"/>
                <a:gd name="T2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5">
                  <a:moveTo>
                    <a:pt x="113" y="44"/>
                  </a:moveTo>
                  <a:cubicBezTo>
                    <a:pt x="112" y="42"/>
                    <a:pt x="110" y="39"/>
                    <a:pt x="108" y="38"/>
                  </a:cubicBezTo>
                  <a:cubicBezTo>
                    <a:pt x="90" y="28"/>
                    <a:pt x="73" y="16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0" y="103"/>
                    <a:pt x="0" y="107"/>
                    <a:pt x="1" y="110"/>
                  </a:cubicBezTo>
                  <a:cubicBezTo>
                    <a:pt x="3" y="113"/>
                    <a:pt x="6" y="115"/>
                    <a:pt x="1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3" y="115"/>
                    <a:pt x="126" y="114"/>
                    <a:pt x="128" y="111"/>
                  </a:cubicBezTo>
                  <a:cubicBezTo>
                    <a:pt x="130" y="109"/>
                    <a:pt x="130" y="105"/>
                    <a:pt x="129" y="102"/>
                  </a:cubicBezTo>
                  <a:lnTo>
                    <a:pt x="11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39" name="Group 250"/>
          <p:cNvGrpSpPr/>
          <p:nvPr/>
        </p:nvGrpSpPr>
        <p:grpSpPr>
          <a:xfrm>
            <a:off x="1526287" y="4978178"/>
            <a:ext cx="270672" cy="186708"/>
            <a:chOff x="4763" y="4763"/>
            <a:chExt cx="1212850" cy="836612"/>
          </a:xfrm>
          <a:solidFill>
            <a:schemeClr val="tx1"/>
          </a:solidFill>
        </p:grpSpPr>
        <p:sp>
          <p:nvSpPr>
            <p:cNvPr id="140" name="Freeform 10"/>
            <p:cNvSpPr>
              <a:spLocks/>
            </p:cNvSpPr>
            <p:nvPr/>
          </p:nvSpPr>
          <p:spPr bwMode="auto">
            <a:xfrm>
              <a:off x="152401" y="157163"/>
              <a:ext cx="355600" cy="322262"/>
            </a:xfrm>
            <a:custGeom>
              <a:avLst/>
              <a:gdLst>
                <a:gd name="T0" fmla="*/ 93 w 94"/>
                <a:gd name="T1" fmla="*/ 85 h 85"/>
                <a:gd name="T2" fmla="*/ 91 w 94"/>
                <a:gd name="T3" fmla="*/ 72 h 85"/>
                <a:gd name="T4" fmla="*/ 70 w 94"/>
                <a:gd name="T5" fmla="*/ 61 h 85"/>
                <a:gd name="T6" fmla="*/ 59 w 94"/>
                <a:gd name="T7" fmla="*/ 56 h 85"/>
                <a:gd name="T8" fmla="*/ 59 w 94"/>
                <a:gd name="T9" fmla="*/ 47 h 85"/>
                <a:gd name="T10" fmla="*/ 63 w 94"/>
                <a:gd name="T11" fmla="*/ 36 h 85"/>
                <a:gd name="T12" fmla="*/ 68 w 94"/>
                <a:gd name="T13" fmla="*/ 31 h 85"/>
                <a:gd name="T14" fmla="*/ 65 w 94"/>
                <a:gd name="T15" fmla="*/ 24 h 85"/>
                <a:gd name="T16" fmla="*/ 66 w 94"/>
                <a:gd name="T17" fmla="*/ 15 h 85"/>
                <a:gd name="T18" fmla="*/ 47 w 94"/>
                <a:gd name="T19" fmla="*/ 0 h 85"/>
                <a:gd name="T20" fmla="*/ 29 w 94"/>
                <a:gd name="T21" fmla="*/ 15 h 85"/>
                <a:gd name="T22" fmla="*/ 29 w 94"/>
                <a:gd name="T23" fmla="*/ 24 h 85"/>
                <a:gd name="T24" fmla="*/ 27 w 94"/>
                <a:gd name="T25" fmla="*/ 31 h 85"/>
                <a:gd name="T26" fmla="*/ 31 w 94"/>
                <a:gd name="T27" fmla="*/ 36 h 85"/>
                <a:gd name="T28" fmla="*/ 36 w 94"/>
                <a:gd name="T29" fmla="*/ 47 h 85"/>
                <a:gd name="T30" fmla="*/ 36 w 94"/>
                <a:gd name="T31" fmla="*/ 56 h 85"/>
                <a:gd name="T32" fmla="*/ 24 w 94"/>
                <a:gd name="T33" fmla="*/ 61 h 85"/>
                <a:gd name="T34" fmla="*/ 3 w 94"/>
                <a:gd name="T35" fmla="*/ 72 h 85"/>
                <a:gd name="T36" fmla="*/ 1 w 94"/>
                <a:gd name="T37" fmla="*/ 85 h 85"/>
                <a:gd name="T38" fmla="*/ 93 w 94"/>
                <a:gd name="T3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85">
                  <a:moveTo>
                    <a:pt x="93" y="85"/>
                  </a:moveTo>
                  <a:cubicBezTo>
                    <a:pt x="93" y="85"/>
                    <a:pt x="94" y="76"/>
                    <a:pt x="91" y="72"/>
                  </a:cubicBezTo>
                  <a:cubicBezTo>
                    <a:pt x="89" y="68"/>
                    <a:pt x="79" y="65"/>
                    <a:pt x="70" y="61"/>
                  </a:cubicBezTo>
                  <a:cubicBezTo>
                    <a:pt x="61" y="57"/>
                    <a:pt x="59" y="56"/>
                    <a:pt x="59" y="56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62" y="45"/>
                    <a:pt x="63" y="36"/>
                  </a:cubicBezTo>
                  <a:cubicBezTo>
                    <a:pt x="65" y="37"/>
                    <a:pt x="68" y="33"/>
                    <a:pt x="68" y="31"/>
                  </a:cubicBezTo>
                  <a:cubicBezTo>
                    <a:pt x="68" y="29"/>
                    <a:pt x="67" y="24"/>
                    <a:pt x="65" y="24"/>
                  </a:cubicBezTo>
                  <a:cubicBezTo>
                    <a:pt x="65" y="20"/>
                    <a:pt x="66" y="17"/>
                    <a:pt x="66" y="15"/>
                  </a:cubicBezTo>
                  <a:cubicBezTo>
                    <a:pt x="65" y="7"/>
                    <a:pt x="58" y="0"/>
                    <a:pt x="47" y="0"/>
                  </a:cubicBezTo>
                  <a:cubicBezTo>
                    <a:pt x="36" y="0"/>
                    <a:pt x="29" y="7"/>
                    <a:pt x="29" y="15"/>
                  </a:cubicBezTo>
                  <a:cubicBezTo>
                    <a:pt x="29" y="17"/>
                    <a:pt x="29" y="20"/>
                    <a:pt x="29" y="24"/>
                  </a:cubicBezTo>
                  <a:cubicBezTo>
                    <a:pt x="27" y="24"/>
                    <a:pt x="26" y="29"/>
                    <a:pt x="27" y="31"/>
                  </a:cubicBezTo>
                  <a:cubicBezTo>
                    <a:pt x="27" y="33"/>
                    <a:pt x="29" y="37"/>
                    <a:pt x="31" y="36"/>
                  </a:cubicBezTo>
                  <a:cubicBezTo>
                    <a:pt x="32" y="45"/>
                    <a:pt x="36" y="47"/>
                    <a:pt x="36" y="4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3" y="57"/>
                    <a:pt x="24" y="61"/>
                  </a:cubicBezTo>
                  <a:cubicBezTo>
                    <a:pt x="15" y="65"/>
                    <a:pt x="6" y="68"/>
                    <a:pt x="3" y="72"/>
                  </a:cubicBezTo>
                  <a:cubicBezTo>
                    <a:pt x="0" y="76"/>
                    <a:pt x="1" y="85"/>
                    <a:pt x="1" y="85"/>
                  </a:cubicBezTo>
                  <a:lnTo>
                    <a:pt x="93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1" name="Rectangle 11"/>
            <p:cNvSpPr>
              <a:spLocks noChangeArrowheads="1"/>
            </p:cNvSpPr>
            <p:nvPr/>
          </p:nvSpPr>
          <p:spPr bwMode="auto">
            <a:xfrm>
              <a:off x="611188" y="157163"/>
              <a:ext cx="303213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2" name="Rectangle 12"/>
            <p:cNvSpPr>
              <a:spLocks noChangeArrowheads="1"/>
            </p:cNvSpPr>
            <p:nvPr/>
          </p:nvSpPr>
          <p:spPr bwMode="auto">
            <a:xfrm>
              <a:off x="611188" y="309563"/>
              <a:ext cx="454025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3" name="Rectangle 13"/>
            <p:cNvSpPr>
              <a:spLocks noChangeArrowheads="1"/>
            </p:cNvSpPr>
            <p:nvPr/>
          </p:nvSpPr>
          <p:spPr bwMode="auto">
            <a:xfrm>
              <a:off x="611188" y="460375"/>
              <a:ext cx="377825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4" name="Freeform 14"/>
            <p:cNvSpPr>
              <a:spLocks noEditPoints="1"/>
            </p:cNvSpPr>
            <p:nvPr/>
          </p:nvSpPr>
          <p:spPr bwMode="auto">
            <a:xfrm>
              <a:off x="4763" y="4763"/>
              <a:ext cx="1212850" cy="836612"/>
            </a:xfrm>
            <a:custGeom>
              <a:avLst/>
              <a:gdLst>
                <a:gd name="T0" fmla="*/ 0 w 320"/>
                <a:gd name="T1" fmla="*/ 0 h 220"/>
                <a:gd name="T2" fmla="*/ 0 w 320"/>
                <a:gd name="T3" fmla="*/ 220 h 220"/>
                <a:gd name="T4" fmla="*/ 320 w 320"/>
                <a:gd name="T5" fmla="*/ 220 h 220"/>
                <a:gd name="T6" fmla="*/ 320 w 320"/>
                <a:gd name="T7" fmla="*/ 0 h 220"/>
                <a:gd name="T8" fmla="*/ 0 w 320"/>
                <a:gd name="T9" fmla="*/ 0 h 220"/>
                <a:gd name="T10" fmla="*/ 300 w 320"/>
                <a:gd name="T11" fmla="*/ 200 h 220"/>
                <a:gd name="T12" fmla="*/ 258 w 320"/>
                <a:gd name="T13" fmla="*/ 200 h 220"/>
                <a:gd name="T14" fmla="*/ 260 w 320"/>
                <a:gd name="T15" fmla="*/ 190 h 220"/>
                <a:gd name="T16" fmla="*/ 230 w 320"/>
                <a:gd name="T17" fmla="*/ 160 h 220"/>
                <a:gd name="T18" fmla="*/ 200 w 320"/>
                <a:gd name="T19" fmla="*/ 190 h 220"/>
                <a:gd name="T20" fmla="*/ 202 w 320"/>
                <a:gd name="T21" fmla="*/ 200 h 220"/>
                <a:gd name="T22" fmla="*/ 118 w 320"/>
                <a:gd name="T23" fmla="*/ 200 h 220"/>
                <a:gd name="T24" fmla="*/ 120 w 320"/>
                <a:gd name="T25" fmla="*/ 190 h 220"/>
                <a:gd name="T26" fmla="*/ 90 w 320"/>
                <a:gd name="T27" fmla="*/ 160 h 220"/>
                <a:gd name="T28" fmla="*/ 60 w 320"/>
                <a:gd name="T29" fmla="*/ 190 h 220"/>
                <a:gd name="T30" fmla="*/ 62 w 320"/>
                <a:gd name="T31" fmla="*/ 200 h 220"/>
                <a:gd name="T32" fmla="*/ 20 w 320"/>
                <a:gd name="T33" fmla="*/ 200 h 220"/>
                <a:gd name="T34" fmla="*/ 20 w 320"/>
                <a:gd name="T35" fmla="*/ 20 h 220"/>
                <a:gd name="T36" fmla="*/ 300 w 320"/>
                <a:gd name="T37" fmla="*/ 20 h 220"/>
                <a:gd name="T38" fmla="*/ 300 w 320"/>
                <a:gd name="T39" fmla="*/ 2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0" h="220">
                  <a:moveTo>
                    <a:pt x="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320" y="220"/>
                    <a:pt x="320" y="220"/>
                    <a:pt x="320" y="220"/>
                  </a:cubicBezTo>
                  <a:cubicBezTo>
                    <a:pt x="320" y="0"/>
                    <a:pt x="320" y="0"/>
                    <a:pt x="320" y="0"/>
                  </a:cubicBezTo>
                  <a:lnTo>
                    <a:pt x="0" y="0"/>
                  </a:lnTo>
                  <a:close/>
                  <a:moveTo>
                    <a:pt x="300" y="200"/>
                  </a:moveTo>
                  <a:cubicBezTo>
                    <a:pt x="258" y="200"/>
                    <a:pt x="258" y="200"/>
                    <a:pt x="258" y="200"/>
                  </a:cubicBezTo>
                  <a:cubicBezTo>
                    <a:pt x="259" y="197"/>
                    <a:pt x="260" y="194"/>
                    <a:pt x="260" y="190"/>
                  </a:cubicBezTo>
                  <a:cubicBezTo>
                    <a:pt x="260" y="173"/>
                    <a:pt x="247" y="160"/>
                    <a:pt x="230" y="160"/>
                  </a:cubicBezTo>
                  <a:cubicBezTo>
                    <a:pt x="213" y="160"/>
                    <a:pt x="200" y="173"/>
                    <a:pt x="200" y="190"/>
                  </a:cubicBezTo>
                  <a:cubicBezTo>
                    <a:pt x="200" y="194"/>
                    <a:pt x="201" y="197"/>
                    <a:pt x="202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9" y="197"/>
                    <a:pt x="120" y="194"/>
                    <a:pt x="120" y="190"/>
                  </a:cubicBezTo>
                  <a:cubicBezTo>
                    <a:pt x="120" y="173"/>
                    <a:pt x="107" y="160"/>
                    <a:pt x="90" y="160"/>
                  </a:cubicBezTo>
                  <a:cubicBezTo>
                    <a:pt x="73" y="160"/>
                    <a:pt x="60" y="173"/>
                    <a:pt x="60" y="190"/>
                  </a:cubicBezTo>
                  <a:cubicBezTo>
                    <a:pt x="60" y="194"/>
                    <a:pt x="61" y="197"/>
                    <a:pt x="62" y="200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300" y="20"/>
                    <a:pt x="300" y="20"/>
                    <a:pt x="300" y="20"/>
                  </a:cubicBezTo>
                  <a:lnTo>
                    <a:pt x="300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45" name="Group 256"/>
          <p:cNvGrpSpPr/>
          <p:nvPr/>
        </p:nvGrpSpPr>
        <p:grpSpPr>
          <a:xfrm>
            <a:off x="2149301" y="4984370"/>
            <a:ext cx="298444" cy="169836"/>
            <a:chOff x="6350" y="1588"/>
            <a:chExt cx="1931988" cy="1330325"/>
          </a:xfrm>
          <a:solidFill>
            <a:schemeClr val="tx1"/>
          </a:solidFill>
        </p:grpSpPr>
        <p:sp>
          <p:nvSpPr>
            <p:cNvPr id="146" name="Freeform 18"/>
            <p:cNvSpPr>
              <a:spLocks/>
            </p:cNvSpPr>
            <p:nvPr/>
          </p:nvSpPr>
          <p:spPr bwMode="auto">
            <a:xfrm>
              <a:off x="6350" y="1588"/>
              <a:ext cx="1327150" cy="1330325"/>
            </a:xfrm>
            <a:custGeom>
              <a:avLst/>
              <a:gdLst>
                <a:gd name="T0" fmla="*/ 320 w 352"/>
                <a:gd name="T1" fmla="*/ 0 h 352"/>
                <a:gd name="T2" fmla="*/ 32 w 352"/>
                <a:gd name="T3" fmla="*/ 0 h 352"/>
                <a:gd name="T4" fmla="*/ 0 w 352"/>
                <a:gd name="T5" fmla="*/ 32 h 352"/>
                <a:gd name="T6" fmla="*/ 0 w 352"/>
                <a:gd name="T7" fmla="*/ 320 h 352"/>
                <a:gd name="T8" fmla="*/ 32 w 352"/>
                <a:gd name="T9" fmla="*/ 352 h 352"/>
                <a:gd name="T10" fmla="*/ 320 w 352"/>
                <a:gd name="T11" fmla="*/ 352 h 352"/>
                <a:gd name="T12" fmla="*/ 352 w 352"/>
                <a:gd name="T13" fmla="*/ 320 h 352"/>
                <a:gd name="T14" fmla="*/ 352 w 352"/>
                <a:gd name="T15" fmla="*/ 32 h 352"/>
                <a:gd name="T16" fmla="*/ 320 w 352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52">
                  <a:moveTo>
                    <a:pt x="32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38"/>
                    <a:pt x="14" y="352"/>
                    <a:pt x="32" y="352"/>
                  </a:cubicBezTo>
                  <a:cubicBezTo>
                    <a:pt x="320" y="352"/>
                    <a:pt x="320" y="352"/>
                    <a:pt x="320" y="352"/>
                  </a:cubicBezTo>
                  <a:cubicBezTo>
                    <a:pt x="338" y="352"/>
                    <a:pt x="352" y="338"/>
                    <a:pt x="352" y="320"/>
                  </a:cubicBezTo>
                  <a:cubicBezTo>
                    <a:pt x="352" y="32"/>
                    <a:pt x="352" y="32"/>
                    <a:pt x="352" y="32"/>
                  </a:cubicBezTo>
                  <a:cubicBezTo>
                    <a:pt x="352" y="14"/>
                    <a:pt x="338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47" name="Freeform 19"/>
            <p:cNvSpPr>
              <a:spLocks/>
            </p:cNvSpPr>
            <p:nvPr/>
          </p:nvSpPr>
          <p:spPr bwMode="auto">
            <a:xfrm>
              <a:off x="1454150" y="176213"/>
              <a:ext cx="484188" cy="977900"/>
            </a:xfrm>
            <a:custGeom>
              <a:avLst/>
              <a:gdLst>
                <a:gd name="T0" fmla="*/ 101 w 128"/>
                <a:gd name="T1" fmla="*/ 9 h 259"/>
                <a:gd name="T2" fmla="*/ 42 w 128"/>
                <a:gd name="T3" fmla="*/ 44 h 259"/>
                <a:gd name="T4" fmla="*/ 0 w 128"/>
                <a:gd name="T5" fmla="*/ 69 h 259"/>
                <a:gd name="T6" fmla="*/ 0 w 128"/>
                <a:gd name="T7" fmla="*/ 189 h 259"/>
                <a:gd name="T8" fmla="*/ 42 w 128"/>
                <a:gd name="T9" fmla="*/ 214 h 259"/>
                <a:gd name="T10" fmla="*/ 101 w 128"/>
                <a:gd name="T11" fmla="*/ 250 h 259"/>
                <a:gd name="T12" fmla="*/ 128 w 128"/>
                <a:gd name="T13" fmla="*/ 234 h 259"/>
                <a:gd name="T14" fmla="*/ 128 w 128"/>
                <a:gd name="T15" fmla="*/ 25 h 259"/>
                <a:gd name="T16" fmla="*/ 101 w 128"/>
                <a:gd name="T17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59">
                  <a:moveTo>
                    <a:pt x="101" y="9"/>
                  </a:moveTo>
                  <a:cubicBezTo>
                    <a:pt x="42" y="44"/>
                    <a:pt x="42" y="44"/>
                    <a:pt x="42" y="44"/>
                  </a:cubicBezTo>
                  <a:cubicBezTo>
                    <a:pt x="29" y="52"/>
                    <a:pt x="13" y="62"/>
                    <a:pt x="0" y="6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13" y="197"/>
                    <a:pt x="29" y="207"/>
                    <a:pt x="42" y="214"/>
                  </a:cubicBezTo>
                  <a:cubicBezTo>
                    <a:pt x="101" y="250"/>
                    <a:pt x="101" y="250"/>
                    <a:pt x="101" y="250"/>
                  </a:cubicBezTo>
                  <a:cubicBezTo>
                    <a:pt x="116" y="259"/>
                    <a:pt x="128" y="252"/>
                    <a:pt x="128" y="234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7"/>
                    <a:pt x="116" y="0"/>
                    <a:pt x="10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48" name="Group 259"/>
          <p:cNvGrpSpPr/>
          <p:nvPr/>
        </p:nvGrpSpPr>
        <p:grpSpPr>
          <a:xfrm>
            <a:off x="2766111" y="4958711"/>
            <a:ext cx="256897" cy="273886"/>
            <a:chOff x="1588" y="1588"/>
            <a:chExt cx="984250" cy="1049337"/>
          </a:xfrm>
          <a:solidFill>
            <a:schemeClr val="tx1"/>
          </a:solidFill>
        </p:grpSpPr>
        <p:sp>
          <p:nvSpPr>
            <p:cNvPr id="149" name="Freeform 23"/>
            <p:cNvSpPr>
              <a:spLocks noEditPoints="1"/>
            </p:cNvSpPr>
            <p:nvPr/>
          </p:nvSpPr>
          <p:spPr bwMode="auto">
            <a:xfrm>
              <a:off x="592138" y="395288"/>
              <a:ext cx="393700" cy="655637"/>
            </a:xfrm>
            <a:custGeom>
              <a:avLst/>
              <a:gdLst>
                <a:gd name="T0" fmla="*/ 52 w 104"/>
                <a:gd name="T1" fmla="*/ 0 h 173"/>
                <a:gd name="T2" fmla="*/ 0 w 104"/>
                <a:gd name="T3" fmla="*/ 52 h 173"/>
                <a:gd name="T4" fmla="*/ 17 w 104"/>
                <a:gd name="T5" fmla="*/ 90 h 173"/>
                <a:gd name="T6" fmla="*/ 17 w 104"/>
                <a:gd name="T7" fmla="*/ 173 h 173"/>
                <a:gd name="T8" fmla="*/ 52 w 104"/>
                <a:gd name="T9" fmla="*/ 139 h 173"/>
                <a:gd name="T10" fmla="*/ 87 w 104"/>
                <a:gd name="T11" fmla="*/ 173 h 173"/>
                <a:gd name="T12" fmla="*/ 87 w 104"/>
                <a:gd name="T13" fmla="*/ 90 h 173"/>
                <a:gd name="T14" fmla="*/ 104 w 104"/>
                <a:gd name="T15" fmla="*/ 52 h 173"/>
                <a:gd name="T16" fmla="*/ 52 w 104"/>
                <a:gd name="T17" fmla="*/ 0 h 173"/>
                <a:gd name="T18" fmla="*/ 52 w 104"/>
                <a:gd name="T19" fmla="*/ 87 h 173"/>
                <a:gd name="T20" fmla="*/ 17 w 104"/>
                <a:gd name="T21" fmla="*/ 52 h 173"/>
                <a:gd name="T22" fmla="*/ 52 w 104"/>
                <a:gd name="T23" fmla="*/ 17 h 173"/>
                <a:gd name="T24" fmla="*/ 87 w 104"/>
                <a:gd name="T25" fmla="*/ 52 h 173"/>
                <a:gd name="T26" fmla="*/ 52 w 104"/>
                <a:gd name="T27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173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97" y="81"/>
                    <a:pt x="104" y="67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7"/>
                  </a:moveTo>
                  <a:cubicBezTo>
                    <a:pt x="33" y="87"/>
                    <a:pt x="17" y="71"/>
                    <a:pt x="17" y="52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1" y="17"/>
                    <a:pt x="87" y="33"/>
                    <a:pt x="87" y="52"/>
                  </a:cubicBezTo>
                  <a:cubicBezTo>
                    <a:pt x="87" y="71"/>
                    <a:pt x="71" y="87"/>
                    <a:pt x="5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0" name="Freeform 24"/>
            <p:cNvSpPr>
              <a:spLocks/>
            </p:cNvSpPr>
            <p:nvPr/>
          </p:nvSpPr>
          <p:spPr bwMode="auto">
            <a:xfrm>
              <a:off x="1588" y="1588"/>
              <a:ext cx="852488" cy="1049337"/>
            </a:xfrm>
            <a:custGeom>
              <a:avLst/>
              <a:gdLst>
                <a:gd name="T0" fmla="*/ 277 w 537"/>
                <a:gd name="T1" fmla="*/ 580 h 661"/>
                <a:gd name="T2" fmla="*/ 83 w 537"/>
                <a:gd name="T3" fmla="*/ 580 h 661"/>
                <a:gd name="T4" fmla="*/ 83 w 537"/>
                <a:gd name="T5" fmla="*/ 84 h 661"/>
                <a:gd name="T6" fmla="*/ 312 w 537"/>
                <a:gd name="T7" fmla="*/ 84 h 661"/>
                <a:gd name="T8" fmla="*/ 437 w 537"/>
                <a:gd name="T9" fmla="*/ 208 h 661"/>
                <a:gd name="T10" fmla="*/ 537 w 537"/>
                <a:gd name="T11" fmla="*/ 208 h 661"/>
                <a:gd name="T12" fmla="*/ 537 w 537"/>
                <a:gd name="T13" fmla="*/ 189 h 661"/>
                <a:gd name="T14" fmla="*/ 348 w 537"/>
                <a:gd name="T15" fmla="*/ 0 h 661"/>
                <a:gd name="T16" fmla="*/ 0 w 537"/>
                <a:gd name="T17" fmla="*/ 0 h 661"/>
                <a:gd name="T18" fmla="*/ 0 w 537"/>
                <a:gd name="T19" fmla="*/ 661 h 661"/>
                <a:gd name="T20" fmla="*/ 355 w 537"/>
                <a:gd name="T21" fmla="*/ 661 h 661"/>
                <a:gd name="T22" fmla="*/ 279 w 537"/>
                <a:gd name="T23" fmla="*/ 580 h 661"/>
                <a:gd name="T24" fmla="*/ 277 w 537"/>
                <a:gd name="T25" fmla="*/ 58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661">
                  <a:moveTo>
                    <a:pt x="277" y="580"/>
                  </a:moveTo>
                  <a:lnTo>
                    <a:pt x="83" y="580"/>
                  </a:lnTo>
                  <a:lnTo>
                    <a:pt x="83" y="84"/>
                  </a:lnTo>
                  <a:lnTo>
                    <a:pt x="312" y="84"/>
                  </a:lnTo>
                  <a:lnTo>
                    <a:pt x="437" y="208"/>
                  </a:lnTo>
                  <a:lnTo>
                    <a:pt x="537" y="208"/>
                  </a:lnTo>
                  <a:lnTo>
                    <a:pt x="537" y="189"/>
                  </a:lnTo>
                  <a:lnTo>
                    <a:pt x="348" y="0"/>
                  </a:lnTo>
                  <a:lnTo>
                    <a:pt x="0" y="0"/>
                  </a:lnTo>
                  <a:lnTo>
                    <a:pt x="0" y="661"/>
                  </a:lnTo>
                  <a:lnTo>
                    <a:pt x="355" y="661"/>
                  </a:lnTo>
                  <a:lnTo>
                    <a:pt x="279" y="580"/>
                  </a:lnTo>
                  <a:lnTo>
                    <a:pt x="277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1" name="Rectangle 25"/>
            <p:cNvSpPr>
              <a:spLocks noChangeArrowheads="1"/>
            </p:cNvSpPr>
            <p:nvPr/>
          </p:nvSpPr>
          <p:spPr bwMode="auto">
            <a:xfrm>
              <a:off x="198438" y="331788"/>
              <a:ext cx="3302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2" name="Rectangle 26"/>
            <p:cNvSpPr>
              <a:spLocks noChangeArrowheads="1"/>
            </p:cNvSpPr>
            <p:nvPr/>
          </p:nvSpPr>
          <p:spPr bwMode="auto">
            <a:xfrm>
              <a:off x="198438" y="460375"/>
              <a:ext cx="330200" cy="682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3" name="Rectangle 27"/>
            <p:cNvSpPr>
              <a:spLocks noChangeArrowheads="1"/>
            </p:cNvSpPr>
            <p:nvPr/>
          </p:nvSpPr>
          <p:spPr bwMode="auto">
            <a:xfrm>
              <a:off x="198438" y="592138"/>
              <a:ext cx="330200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54" name="Group 265"/>
          <p:cNvGrpSpPr/>
          <p:nvPr/>
        </p:nvGrpSpPr>
        <p:grpSpPr>
          <a:xfrm>
            <a:off x="3343965" y="4966225"/>
            <a:ext cx="267835" cy="254853"/>
            <a:chOff x="1588" y="4763"/>
            <a:chExt cx="6746875" cy="6419850"/>
          </a:xfrm>
          <a:solidFill>
            <a:schemeClr val="tx1"/>
          </a:solidFill>
        </p:grpSpPr>
        <p:sp>
          <p:nvSpPr>
            <p:cNvPr id="155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6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7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8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59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0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1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62" name="Group 273"/>
          <p:cNvGrpSpPr/>
          <p:nvPr/>
        </p:nvGrpSpPr>
        <p:grpSpPr>
          <a:xfrm>
            <a:off x="3953356" y="4949514"/>
            <a:ext cx="193361" cy="257284"/>
            <a:chOff x="7913688" y="-280988"/>
            <a:chExt cx="1733550" cy="2306638"/>
          </a:xfrm>
          <a:solidFill>
            <a:schemeClr val="tx1"/>
          </a:solidFill>
        </p:grpSpPr>
        <p:sp>
          <p:nvSpPr>
            <p:cNvPr id="163" name="Freeform 29"/>
            <p:cNvSpPr>
              <a:spLocks/>
            </p:cNvSpPr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4" name="Freeform 30"/>
            <p:cNvSpPr>
              <a:spLocks/>
            </p:cNvSpPr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6" name="Freeform 32"/>
            <p:cNvSpPr>
              <a:spLocks/>
            </p:cNvSpPr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7" name="Freeform 33"/>
            <p:cNvSpPr>
              <a:spLocks/>
            </p:cNvSpPr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8" name="Freeform 34"/>
            <p:cNvSpPr>
              <a:spLocks/>
            </p:cNvSpPr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69" name="Freeform 35"/>
            <p:cNvSpPr>
              <a:spLocks/>
            </p:cNvSpPr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0" name="Freeform 36"/>
            <p:cNvSpPr>
              <a:spLocks/>
            </p:cNvSpPr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71" name="Group 282"/>
          <p:cNvGrpSpPr/>
          <p:nvPr/>
        </p:nvGrpSpPr>
        <p:grpSpPr>
          <a:xfrm>
            <a:off x="4504306" y="4976382"/>
            <a:ext cx="254866" cy="206681"/>
            <a:chOff x="3175" y="1588"/>
            <a:chExt cx="4962526" cy="4024312"/>
          </a:xfrm>
          <a:solidFill>
            <a:schemeClr val="tx1"/>
          </a:solidFill>
        </p:grpSpPr>
        <p:sp>
          <p:nvSpPr>
            <p:cNvPr id="172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3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4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5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76" name="Group 287"/>
          <p:cNvGrpSpPr/>
          <p:nvPr/>
        </p:nvGrpSpPr>
        <p:grpSpPr>
          <a:xfrm>
            <a:off x="5097676" y="4974924"/>
            <a:ext cx="302577" cy="245847"/>
            <a:chOff x="1588" y="1588"/>
            <a:chExt cx="8399462" cy="6824662"/>
          </a:xfrm>
          <a:solidFill>
            <a:schemeClr val="tx1"/>
          </a:solidFill>
        </p:grpSpPr>
        <p:sp>
          <p:nvSpPr>
            <p:cNvPr id="177" name="Freeform 15"/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8" name="Freeform 16"/>
            <p:cNvSpPr>
              <a:spLocks/>
            </p:cNvSpPr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79" name="Freeform 17"/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80" name="Rectangle 18"/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181" name="Freeform 5"/>
          <p:cNvSpPr>
            <a:spLocks noEditPoints="1"/>
          </p:cNvSpPr>
          <p:nvPr/>
        </p:nvSpPr>
        <p:spPr bwMode="auto">
          <a:xfrm>
            <a:off x="5750765" y="4984741"/>
            <a:ext cx="255554" cy="207142"/>
          </a:xfrm>
          <a:custGeom>
            <a:avLst/>
            <a:gdLst>
              <a:gd name="T0" fmla="*/ 459953 w 2233"/>
              <a:gd name="T1" fmla="*/ 74149 h 1989"/>
              <a:gd name="T2" fmla="*/ 352524 w 2233"/>
              <a:gd name="T3" fmla="*/ 74149 h 1989"/>
              <a:gd name="T4" fmla="*/ 352524 w 2233"/>
              <a:gd name="T5" fmla="*/ 45614 h 1989"/>
              <a:gd name="T6" fmla="*/ 302360 w 2233"/>
              <a:gd name="T7" fmla="*/ 0 h 1989"/>
              <a:gd name="T8" fmla="*/ 209132 w 2233"/>
              <a:gd name="T9" fmla="*/ 0 h 1989"/>
              <a:gd name="T10" fmla="*/ 159197 w 2233"/>
              <a:gd name="T11" fmla="*/ 45614 h 1989"/>
              <a:gd name="T12" fmla="*/ 159197 w 2233"/>
              <a:gd name="T13" fmla="*/ 74149 h 1989"/>
              <a:gd name="T14" fmla="*/ 51768 w 2233"/>
              <a:gd name="T15" fmla="*/ 74149 h 1989"/>
              <a:gd name="T16" fmla="*/ 0 w 2233"/>
              <a:gd name="T17" fmla="*/ 121221 h 1989"/>
              <a:gd name="T18" fmla="*/ 0 w 2233"/>
              <a:gd name="T19" fmla="*/ 367413 h 1989"/>
              <a:gd name="T20" fmla="*/ 51768 w 2233"/>
              <a:gd name="T21" fmla="*/ 414277 h 1989"/>
              <a:gd name="T22" fmla="*/ 459953 w 2233"/>
              <a:gd name="T23" fmla="*/ 414277 h 1989"/>
              <a:gd name="T24" fmla="*/ 511492 w 2233"/>
              <a:gd name="T25" fmla="*/ 367413 h 1989"/>
              <a:gd name="T26" fmla="*/ 511492 w 2233"/>
              <a:gd name="T27" fmla="*/ 121221 h 1989"/>
              <a:gd name="T28" fmla="*/ 459953 w 2233"/>
              <a:gd name="T29" fmla="*/ 74149 h 1989"/>
              <a:gd name="T30" fmla="*/ 201573 w 2233"/>
              <a:gd name="T31" fmla="*/ 45614 h 1989"/>
              <a:gd name="T32" fmla="*/ 209132 w 2233"/>
              <a:gd name="T33" fmla="*/ 38741 h 1989"/>
              <a:gd name="T34" fmla="*/ 302360 w 2233"/>
              <a:gd name="T35" fmla="*/ 38741 h 1989"/>
              <a:gd name="T36" fmla="*/ 309919 w 2233"/>
              <a:gd name="T37" fmla="*/ 45614 h 1989"/>
              <a:gd name="T38" fmla="*/ 309919 w 2233"/>
              <a:gd name="T39" fmla="*/ 74149 h 1989"/>
              <a:gd name="T40" fmla="*/ 201573 w 2233"/>
              <a:gd name="T41" fmla="*/ 74149 h 1989"/>
              <a:gd name="T42" fmla="*/ 201573 w 2233"/>
              <a:gd name="T43" fmla="*/ 45614 h 1989"/>
              <a:gd name="T44" fmla="*/ 51768 w 2233"/>
              <a:gd name="T45" fmla="*/ 101851 h 1989"/>
              <a:gd name="T46" fmla="*/ 459953 w 2233"/>
              <a:gd name="T47" fmla="*/ 101851 h 1989"/>
              <a:gd name="T48" fmla="*/ 481027 w 2233"/>
              <a:gd name="T49" fmla="*/ 121221 h 1989"/>
              <a:gd name="T50" fmla="*/ 481027 w 2233"/>
              <a:gd name="T51" fmla="*/ 228279 h 1989"/>
              <a:gd name="T52" fmla="*/ 294343 w 2233"/>
              <a:gd name="T53" fmla="*/ 228279 h 1989"/>
              <a:gd name="T54" fmla="*/ 294343 w 2233"/>
              <a:gd name="T55" fmla="*/ 219323 h 1989"/>
              <a:gd name="T56" fmla="*/ 276247 w 2233"/>
              <a:gd name="T57" fmla="*/ 202660 h 1989"/>
              <a:gd name="T58" fmla="*/ 235245 w 2233"/>
              <a:gd name="T59" fmla="*/ 202660 h 1989"/>
              <a:gd name="T60" fmla="*/ 217149 w 2233"/>
              <a:gd name="T61" fmla="*/ 219323 h 1989"/>
              <a:gd name="T62" fmla="*/ 217149 w 2233"/>
              <a:gd name="T63" fmla="*/ 228279 h 1989"/>
              <a:gd name="T64" fmla="*/ 30465 w 2233"/>
              <a:gd name="T65" fmla="*/ 228279 h 1989"/>
              <a:gd name="T66" fmla="*/ 30465 w 2233"/>
              <a:gd name="T67" fmla="*/ 121221 h 1989"/>
              <a:gd name="T68" fmla="*/ 51768 w 2233"/>
              <a:gd name="T69" fmla="*/ 101851 h 1989"/>
              <a:gd name="T70" fmla="*/ 232496 w 2233"/>
              <a:gd name="T71" fmla="*/ 219323 h 1989"/>
              <a:gd name="T72" fmla="*/ 235245 w 2233"/>
              <a:gd name="T73" fmla="*/ 216615 h 1989"/>
              <a:gd name="T74" fmla="*/ 276247 w 2233"/>
              <a:gd name="T75" fmla="*/ 216615 h 1989"/>
              <a:gd name="T76" fmla="*/ 279225 w 2233"/>
              <a:gd name="T77" fmla="*/ 219323 h 1989"/>
              <a:gd name="T78" fmla="*/ 279225 w 2233"/>
              <a:gd name="T79" fmla="*/ 256398 h 1989"/>
              <a:gd name="T80" fmla="*/ 276247 w 2233"/>
              <a:gd name="T81" fmla="*/ 259105 h 1989"/>
              <a:gd name="T82" fmla="*/ 235245 w 2233"/>
              <a:gd name="T83" fmla="*/ 259105 h 1989"/>
              <a:gd name="T84" fmla="*/ 232496 w 2233"/>
              <a:gd name="T85" fmla="*/ 256398 h 1989"/>
              <a:gd name="T86" fmla="*/ 232496 w 2233"/>
              <a:gd name="T87" fmla="*/ 219323 h 1989"/>
              <a:gd name="T88" fmla="*/ 459953 w 2233"/>
              <a:gd name="T89" fmla="*/ 386784 h 1989"/>
              <a:gd name="T90" fmla="*/ 51768 w 2233"/>
              <a:gd name="T91" fmla="*/ 386784 h 1989"/>
              <a:gd name="T92" fmla="*/ 30465 w 2233"/>
              <a:gd name="T93" fmla="*/ 367413 h 1989"/>
              <a:gd name="T94" fmla="*/ 30465 w 2233"/>
              <a:gd name="T95" fmla="*/ 242026 h 1989"/>
              <a:gd name="T96" fmla="*/ 217149 w 2233"/>
              <a:gd name="T97" fmla="*/ 242026 h 1989"/>
              <a:gd name="T98" fmla="*/ 217149 w 2233"/>
              <a:gd name="T99" fmla="*/ 256398 h 1989"/>
              <a:gd name="T100" fmla="*/ 235245 w 2233"/>
              <a:gd name="T101" fmla="*/ 272852 h 1989"/>
              <a:gd name="T102" fmla="*/ 276247 w 2233"/>
              <a:gd name="T103" fmla="*/ 272852 h 1989"/>
              <a:gd name="T104" fmla="*/ 294343 w 2233"/>
              <a:gd name="T105" fmla="*/ 256398 h 1989"/>
              <a:gd name="T106" fmla="*/ 294343 w 2233"/>
              <a:gd name="T107" fmla="*/ 242026 h 1989"/>
              <a:gd name="T108" fmla="*/ 481027 w 2233"/>
              <a:gd name="T109" fmla="*/ 242026 h 1989"/>
              <a:gd name="T110" fmla="*/ 481027 w 2233"/>
              <a:gd name="T111" fmla="*/ 367413 h 1989"/>
              <a:gd name="T112" fmla="*/ 459953 w 2233"/>
              <a:gd name="T113" fmla="*/ 386784 h 198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233" h="1989">
                <a:moveTo>
                  <a:pt x="2008" y="356"/>
                </a:moveTo>
                <a:cubicBezTo>
                  <a:pt x="1539" y="356"/>
                  <a:pt x="1539" y="356"/>
                  <a:pt x="1539" y="356"/>
                </a:cubicBezTo>
                <a:cubicBezTo>
                  <a:pt x="1539" y="219"/>
                  <a:pt x="1539" y="219"/>
                  <a:pt x="1539" y="219"/>
                </a:cubicBezTo>
                <a:cubicBezTo>
                  <a:pt x="1539" y="98"/>
                  <a:pt x="1441" y="0"/>
                  <a:pt x="1320" y="0"/>
                </a:cubicBezTo>
                <a:cubicBezTo>
                  <a:pt x="913" y="0"/>
                  <a:pt x="913" y="0"/>
                  <a:pt x="913" y="0"/>
                </a:cubicBezTo>
                <a:cubicBezTo>
                  <a:pt x="793" y="0"/>
                  <a:pt x="695" y="98"/>
                  <a:pt x="695" y="219"/>
                </a:cubicBezTo>
                <a:cubicBezTo>
                  <a:pt x="695" y="356"/>
                  <a:pt x="695" y="356"/>
                  <a:pt x="695" y="356"/>
                </a:cubicBezTo>
                <a:cubicBezTo>
                  <a:pt x="226" y="356"/>
                  <a:pt x="226" y="356"/>
                  <a:pt x="226" y="356"/>
                </a:cubicBezTo>
                <a:cubicBezTo>
                  <a:pt x="102" y="356"/>
                  <a:pt x="0" y="457"/>
                  <a:pt x="0" y="582"/>
                </a:cubicBezTo>
                <a:cubicBezTo>
                  <a:pt x="0" y="1764"/>
                  <a:pt x="0" y="1764"/>
                  <a:pt x="0" y="1764"/>
                </a:cubicBezTo>
                <a:cubicBezTo>
                  <a:pt x="0" y="1888"/>
                  <a:pt x="102" y="1989"/>
                  <a:pt x="226" y="1989"/>
                </a:cubicBezTo>
                <a:cubicBezTo>
                  <a:pt x="2008" y="1989"/>
                  <a:pt x="2008" y="1989"/>
                  <a:pt x="2008" y="1989"/>
                </a:cubicBezTo>
                <a:cubicBezTo>
                  <a:pt x="2132" y="1989"/>
                  <a:pt x="2233" y="1888"/>
                  <a:pt x="2233" y="1764"/>
                </a:cubicBezTo>
                <a:cubicBezTo>
                  <a:pt x="2233" y="582"/>
                  <a:pt x="2233" y="582"/>
                  <a:pt x="2233" y="582"/>
                </a:cubicBezTo>
                <a:cubicBezTo>
                  <a:pt x="2233" y="457"/>
                  <a:pt x="2132" y="356"/>
                  <a:pt x="2008" y="356"/>
                </a:cubicBezTo>
                <a:close/>
                <a:moveTo>
                  <a:pt x="880" y="219"/>
                </a:moveTo>
                <a:cubicBezTo>
                  <a:pt x="880" y="201"/>
                  <a:pt x="895" y="186"/>
                  <a:pt x="913" y="186"/>
                </a:cubicBezTo>
                <a:cubicBezTo>
                  <a:pt x="1320" y="186"/>
                  <a:pt x="1320" y="186"/>
                  <a:pt x="1320" y="186"/>
                </a:cubicBezTo>
                <a:cubicBezTo>
                  <a:pt x="1339" y="186"/>
                  <a:pt x="1353" y="201"/>
                  <a:pt x="1353" y="219"/>
                </a:cubicBezTo>
                <a:cubicBezTo>
                  <a:pt x="1353" y="356"/>
                  <a:pt x="1353" y="356"/>
                  <a:pt x="1353" y="356"/>
                </a:cubicBezTo>
                <a:cubicBezTo>
                  <a:pt x="880" y="356"/>
                  <a:pt x="880" y="356"/>
                  <a:pt x="880" y="356"/>
                </a:cubicBezTo>
                <a:lnTo>
                  <a:pt x="880" y="219"/>
                </a:lnTo>
                <a:close/>
                <a:moveTo>
                  <a:pt x="226" y="489"/>
                </a:moveTo>
                <a:cubicBezTo>
                  <a:pt x="2008" y="489"/>
                  <a:pt x="2008" y="489"/>
                  <a:pt x="2008" y="489"/>
                </a:cubicBezTo>
                <a:cubicBezTo>
                  <a:pt x="2059" y="489"/>
                  <a:pt x="2100" y="531"/>
                  <a:pt x="2100" y="582"/>
                </a:cubicBezTo>
                <a:cubicBezTo>
                  <a:pt x="2100" y="1096"/>
                  <a:pt x="2100" y="1096"/>
                  <a:pt x="2100" y="1096"/>
                </a:cubicBezTo>
                <a:cubicBezTo>
                  <a:pt x="1285" y="1096"/>
                  <a:pt x="1285" y="1096"/>
                  <a:pt x="1285" y="1096"/>
                </a:cubicBezTo>
                <a:cubicBezTo>
                  <a:pt x="1285" y="1053"/>
                  <a:pt x="1285" y="1053"/>
                  <a:pt x="1285" y="1053"/>
                </a:cubicBezTo>
                <a:cubicBezTo>
                  <a:pt x="1285" y="1009"/>
                  <a:pt x="1250" y="973"/>
                  <a:pt x="1206" y="973"/>
                </a:cubicBezTo>
                <a:cubicBezTo>
                  <a:pt x="1027" y="973"/>
                  <a:pt x="1027" y="973"/>
                  <a:pt x="1027" y="973"/>
                </a:cubicBezTo>
                <a:cubicBezTo>
                  <a:pt x="984" y="973"/>
                  <a:pt x="948" y="1009"/>
                  <a:pt x="948" y="1053"/>
                </a:cubicBezTo>
                <a:cubicBezTo>
                  <a:pt x="948" y="1096"/>
                  <a:pt x="948" y="1096"/>
                  <a:pt x="948" y="1096"/>
                </a:cubicBezTo>
                <a:cubicBezTo>
                  <a:pt x="133" y="1096"/>
                  <a:pt x="133" y="1096"/>
                  <a:pt x="133" y="1096"/>
                </a:cubicBezTo>
                <a:cubicBezTo>
                  <a:pt x="133" y="582"/>
                  <a:pt x="133" y="582"/>
                  <a:pt x="133" y="582"/>
                </a:cubicBezTo>
                <a:cubicBezTo>
                  <a:pt x="133" y="531"/>
                  <a:pt x="175" y="489"/>
                  <a:pt x="226" y="489"/>
                </a:cubicBezTo>
                <a:close/>
                <a:moveTo>
                  <a:pt x="1015" y="1053"/>
                </a:moveTo>
                <a:cubicBezTo>
                  <a:pt x="1015" y="1046"/>
                  <a:pt x="1020" y="1040"/>
                  <a:pt x="1027" y="1040"/>
                </a:cubicBezTo>
                <a:cubicBezTo>
                  <a:pt x="1206" y="1040"/>
                  <a:pt x="1206" y="1040"/>
                  <a:pt x="1206" y="1040"/>
                </a:cubicBezTo>
                <a:cubicBezTo>
                  <a:pt x="1213" y="1040"/>
                  <a:pt x="1219" y="1046"/>
                  <a:pt x="1219" y="1053"/>
                </a:cubicBezTo>
                <a:cubicBezTo>
                  <a:pt x="1219" y="1231"/>
                  <a:pt x="1219" y="1231"/>
                  <a:pt x="1219" y="1231"/>
                </a:cubicBezTo>
                <a:cubicBezTo>
                  <a:pt x="1219" y="1238"/>
                  <a:pt x="1213" y="1244"/>
                  <a:pt x="1206" y="1244"/>
                </a:cubicBezTo>
                <a:cubicBezTo>
                  <a:pt x="1027" y="1244"/>
                  <a:pt x="1027" y="1244"/>
                  <a:pt x="1027" y="1244"/>
                </a:cubicBezTo>
                <a:cubicBezTo>
                  <a:pt x="1020" y="1244"/>
                  <a:pt x="1015" y="1238"/>
                  <a:pt x="1015" y="1231"/>
                </a:cubicBezTo>
                <a:lnTo>
                  <a:pt x="1015" y="1053"/>
                </a:lnTo>
                <a:close/>
                <a:moveTo>
                  <a:pt x="2008" y="1857"/>
                </a:moveTo>
                <a:cubicBezTo>
                  <a:pt x="226" y="1857"/>
                  <a:pt x="226" y="1857"/>
                  <a:pt x="226" y="1857"/>
                </a:cubicBezTo>
                <a:cubicBezTo>
                  <a:pt x="175" y="1857"/>
                  <a:pt x="133" y="1815"/>
                  <a:pt x="133" y="1764"/>
                </a:cubicBezTo>
                <a:cubicBezTo>
                  <a:pt x="133" y="1162"/>
                  <a:pt x="133" y="1162"/>
                  <a:pt x="133" y="1162"/>
                </a:cubicBezTo>
                <a:cubicBezTo>
                  <a:pt x="948" y="1162"/>
                  <a:pt x="948" y="1162"/>
                  <a:pt x="948" y="1162"/>
                </a:cubicBezTo>
                <a:cubicBezTo>
                  <a:pt x="948" y="1231"/>
                  <a:pt x="948" y="1231"/>
                  <a:pt x="948" y="1231"/>
                </a:cubicBezTo>
                <a:cubicBezTo>
                  <a:pt x="948" y="1275"/>
                  <a:pt x="984" y="1310"/>
                  <a:pt x="1027" y="1310"/>
                </a:cubicBezTo>
                <a:cubicBezTo>
                  <a:pt x="1206" y="1310"/>
                  <a:pt x="1206" y="1310"/>
                  <a:pt x="1206" y="1310"/>
                </a:cubicBezTo>
                <a:cubicBezTo>
                  <a:pt x="1250" y="1310"/>
                  <a:pt x="1285" y="1275"/>
                  <a:pt x="1285" y="1231"/>
                </a:cubicBezTo>
                <a:cubicBezTo>
                  <a:pt x="1285" y="1162"/>
                  <a:pt x="1285" y="1162"/>
                  <a:pt x="1285" y="1162"/>
                </a:cubicBezTo>
                <a:cubicBezTo>
                  <a:pt x="2100" y="1162"/>
                  <a:pt x="2100" y="1162"/>
                  <a:pt x="2100" y="1162"/>
                </a:cubicBezTo>
                <a:cubicBezTo>
                  <a:pt x="2100" y="1764"/>
                  <a:pt x="2100" y="1764"/>
                  <a:pt x="2100" y="1764"/>
                </a:cubicBezTo>
                <a:cubicBezTo>
                  <a:pt x="2100" y="1815"/>
                  <a:pt x="2059" y="1857"/>
                  <a:pt x="2008" y="18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182" name="Group 293"/>
          <p:cNvGrpSpPr>
            <a:grpSpLocks/>
          </p:cNvGrpSpPr>
          <p:nvPr/>
        </p:nvGrpSpPr>
        <p:grpSpPr bwMode="auto">
          <a:xfrm>
            <a:off x="6272988" y="4966486"/>
            <a:ext cx="245237" cy="279364"/>
            <a:chOff x="4012009" y="1992971"/>
            <a:chExt cx="405446" cy="462180"/>
          </a:xfrm>
          <a:solidFill>
            <a:schemeClr val="tx1"/>
          </a:solidFill>
        </p:grpSpPr>
        <p:sp>
          <p:nvSpPr>
            <p:cNvPr id="183" name="Freeform 9"/>
            <p:cNvSpPr>
              <a:spLocks noEditPoints="1"/>
            </p:cNvSpPr>
            <p:nvPr/>
          </p:nvSpPr>
          <p:spPr bwMode="auto">
            <a:xfrm>
              <a:off x="4012009" y="1992971"/>
              <a:ext cx="405446" cy="462180"/>
            </a:xfrm>
            <a:custGeom>
              <a:avLst/>
              <a:gdLst>
                <a:gd name="T0" fmla="*/ 298033 w 1340"/>
                <a:gd name="T1" fmla="*/ 14519 h 1528"/>
                <a:gd name="T2" fmla="*/ 105295 w 1340"/>
                <a:gd name="T3" fmla="*/ 30247 h 1528"/>
                <a:gd name="T4" fmla="*/ 34493 w 1340"/>
                <a:gd name="T5" fmla="*/ 121594 h 1528"/>
                <a:gd name="T6" fmla="*/ 34796 w 1340"/>
                <a:gd name="T7" fmla="*/ 178460 h 1528"/>
                <a:gd name="T8" fmla="*/ 36006 w 1340"/>
                <a:gd name="T9" fmla="*/ 183602 h 1528"/>
                <a:gd name="T10" fmla="*/ 19970 w 1340"/>
                <a:gd name="T11" fmla="*/ 209312 h 1528"/>
                <a:gd name="T12" fmla="*/ 7262 w 1340"/>
                <a:gd name="T13" fmla="*/ 227460 h 1528"/>
                <a:gd name="T14" fmla="*/ 6959 w 1340"/>
                <a:gd name="T15" fmla="*/ 227763 h 1528"/>
                <a:gd name="T16" fmla="*/ 18457 w 1340"/>
                <a:gd name="T17" fmla="*/ 278881 h 1528"/>
                <a:gd name="T18" fmla="*/ 25416 w 1340"/>
                <a:gd name="T19" fmla="*/ 302776 h 1528"/>
                <a:gd name="T20" fmla="*/ 38427 w 1340"/>
                <a:gd name="T21" fmla="*/ 334839 h 1528"/>
                <a:gd name="T22" fmla="*/ 38124 w 1340"/>
                <a:gd name="T23" fmla="*/ 357827 h 1528"/>
                <a:gd name="T24" fmla="*/ 87141 w 1340"/>
                <a:gd name="T25" fmla="*/ 398963 h 1528"/>
                <a:gd name="T26" fmla="*/ 125870 w 1340"/>
                <a:gd name="T27" fmla="*/ 428000 h 1528"/>
                <a:gd name="T28" fmla="*/ 318608 w 1340"/>
                <a:gd name="T29" fmla="*/ 462180 h 1528"/>
                <a:gd name="T30" fmla="*/ 354009 w 1340"/>
                <a:gd name="T31" fmla="*/ 420136 h 1528"/>
                <a:gd name="T32" fmla="*/ 342511 w 1340"/>
                <a:gd name="T33" fmla="*/ 328487 h 1528"/>
                <a:gd name="T34" fmla="*/ 400605 w 1340"/>
                <a:gd name="T35" fmla="*/ 215059 h 1528"/>
                <a:gd name="T36" fmla="*/ 364296 w 1340"/>
                <a:gd name="T37" fmla="*/ 60797 h 1528"/>
                <a:gd name="T38" fmla="*/ 323449 w 1340"/>
                <a:gd name="T39" fmla="*/ 312455 h 1528"/>
                <a:gd name="T40" fmla="*/ 329501 w 1340"/>
                <a:gd name="T41" fmla="*/ 424371 h 1528"/>
                <a:gd name="T42" fmla="*/ 318608 w 1340"/>
                <a:gd name="T43" fmla="*/ 437075 h 1528"/>
                <a:gd name="T44" fmla="*/ 150681 w 1340"/>
                <a:gd name="T45" fmla="*/ 426791 h 1528"/>
                <a:gd name="T46" fmla="*/ 134039 w 1340"/>
                <a:gd name="T47" fmla="*/ 363876 h 1528"/>
                <a:gd name="T48" fmla="*/ 87141 w 1340"/>
                <a:gd name="T49" fmla="*/ 373858 h 1528"/>
                <a:gd name="T50" fmla="*/ 52042 w 1340"/>
                <a:gd name="T51" fmla="*/ 311548 h 1528"/>
                <a:gd name="T52" fmla="*/ 56581 w 1340"/>
                <a:gd name="T53" fmla="*/ 293097 h 1528"/>
                <a:gd name="T54" fmla="*/ 44175 w 1340"/>
                <a:gd name="T55" fmla="*/ 286443 h 1528"/>
                <a:gd name="T56" fmla="*/ 48411 w 1340"/>
                <a:gd name="T57" fmla="*/ 267387 h 1528"/>
                <a:gd name="T58" fmla="*/ 33585 w 1340"/>
                <a:gd name="T59" fmla="*/ 258615 h 1528"/>
                <a:gd name="T60" fmla="*/ 28139 w 1340"/>
                <a:gd name="T61" fmla="*/ 241072 h 1528"/>
                <a:gd name="T62" fmla="*/ 57489 w 1340"/>
                <a:gd name="T63" fmla="*/ 196608 h 1528"/>
                <a:gd name="T64" fmla="*/ 59001 w 1340"/>
                <a:gd name="T65" fmla="*/ 173015 h 1528"/>
                <a:gd name="T66" fmla="*/ 58699 w 1340"/>
                <a:gd name="T67" fmla="*/ 127644 h 1528"/>
                <a:gd name="T68" fmla="*/ 376097 w 1340"/>
                <a:gd name="T69" fmla="*/ 211429 h 15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40" h="1528">
                  <a:moveTo>
                    <a:pt x="1204" y="201"/>
                  </a:moveTo>
                  <a:cubicBezTo>
                    <a:pt x="1146" y="134"/>
                    <a:pt x="1073" y="83"/>
                    <a:pt x="985" y="48"/>
                  </a:cubicBezTo>
                  <a:cubicBezTo>
                    <a:pt x="906" y="17"/>
                    <a:pt x="816" y="0"/>
                    <a:pt x="725" y="0"/>
                  </a:cubicBezTo>
                  <a:cubicBezTo>
                    <a:pt x="589" y="0"/>
                    <a:pt x="456" y="36"/>
                    <a:pt x="348" y="100"/>
                  </a:cubicBezTo>
                  <a:cubicBezTo>
                    <a:pt x="290" y="135"/>
                    <a:pt x="241" y="177"/>
                    <a:pt x="202" y="226"/>
                  </a:cubicBezTo>
                  <a:cubicBezTo>
                    <a:pt x="160" y="279"/>
                    <a:pt x="130" y="338"/>
                    <a:pt x="114" y="402"/>
                  </a:cubicBezTo>
                  <a:cubicBezTo>
                    <a:pt x="100" y="457"/>
                    <a:pt x="99" y="521"/>
                    <a:pt x="111" y="572"/>
                  </a:cubicBezTo>
                  <a:cubicBezTo>
                    <a:pt x="115" y="590"/>
                    <a:pt x="115" y="590"/>
                    <a:pt x="115" y="590"/>
                  </a:cubicBezTo>
                  <a:cubicBezTo>
                    <a:pt x="116" y="595"/>
                    <a:pt x="117" y="600"/>
                    <a:pt x="118" y="604"/>
                  </a:cubicBezTo>
                  <a:cubicBezTo>
                    <a:pt x="119" y="605"/>
                    <a:pt x="119" y="606"/>
                    <a:pt x="119" y="607"/>
                  </a:cubicBezTo>
                  <a:cubicBezTo>
                    <a:pt x="116" y="614"/>
                    <a:pt x="116" y="614"/>
                    <a:pt x="116" y="614"/>
                  </a:cubicBezTo>
                  <a:cubicBezTo>
                    <a:pt x="103" y="640"/>
                    <a:pt x="85" y="665"/>
                    <a:pt x="66" y="692"/>
                  </a:cubicBezTo>
                  <a:cubicBezTo>
                    <a:pt x="52" y="711"/>
                    <a:pt x="37" y="730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3" y="753"/>
                    <a:pt x="23" y="753"/>
                    <a:pt x="23" y="753"/>
                  </a:cubicBezTo>
                  <a:cubicBezTo>
                    <a:pt x="4" y="783"/>
                    <a:pt x="0" y="820"/>
                    <a:pt x="10" y="854"/>
                  </a:cubicBezTo>
                  <a:cubicBezTo>
                    <a:pt x="18" y="882"/>
                    <a:pt x="37" y="906"/>
                    <a:pt x="61" y="922"/>
                  </a:cubicBezTo>
                  <a:cubicBezTo>
                    <a:pt x="59" y="943"/>
                    <a:pt x="63" y="964"/>
                    <a:pt x="73" y="983"/>
                  </a:cubicBezTo>
                  <a:cubicBezTo>
                    <a:pt x="76" y="989"/>
                    <a:pt x="80" y="995"/>
                    <a:pt x="84" y="1001"/>
                  </a:cubicBezTo>
                  <a:cubicBezTo>
                    <a:pt x="82" y="1028"/>
                    <a:pt x="89" y="1056"/>
                    <a:pt x="106" y="1078"/>
                  </a:cubicBezTo>
                  <a:cubicBezTo>
                    <a:pt x="127" y="1107"/>
                    <a:pt x="127" y="1107"/>
                    <a:pt x="127" y="1107"/>
                  </a:cubicBezTo>
                  <a:cubicBezTo>
                    <a:pt x="127" y="1111"/>
                    <a:pt x="126" y="1116"/>
                    <a:pt x="126" y="1120"/>
                  </a:cubicBezTo>
                  <a:cubicBezTo>
                    <a:pt x="125" y="1138"/>
                    <a:pt x="124" y="1160"/>
                    <a:pt x="126" y="1183"/>
                  </a:cubicBezTo>
                  <a:cubicBezTo>
                    <a:pt x="131" y="1219"/>
                    <a:pt x="144" y="1249"/>
                    <a:pt x="165" y="1272"/>
                  </a:cubicBezTo>
                  <a:cubicBezTo>
                    <a:pt x="194" y="1303"/>
                    <a:pt x="236" y="1319"/>
                    <a:pt x="288" y="1319"/>
                  </a:cubicBezTo>
                  <a:cubicBezTo>
                    <a:pt x="322" y="1319"/>
                    <a:pt x="361" y="1312"/>
                    <a:pt x="408" y="1299"/>
                  </a:cubicBezTo>
                  <a:cubicBezTo>
                    <a:pt x="411" y="1328"/>
                    <a:pt x="413" y="1367"/>
                    <a:pt x="416" y="1415"/>
                  </a:cubicBezTo>
                  <a:cubicBezTo>
                    <a:pt x="419" y="1478"/>
                    <a:pt x="471" y="1528"/>
                    <a:pt x="534" y="1528"/>
                  </a:cubicBezTo>
                  <a:cubicBezTo>
                    <a:pt x="1053" y="1528"/>
                    <a:pt x="1053" y="1528"/>
                    <a:pt x="1053" y="1528"/>
                  </a:cubicBezTo>
                  <a:cubicBezTo>
                    <a:pt x="1088" y="1528"/>
                    <a:pt x="1121" y="1512"/>
                    <a:pt x="1144" y="1485"/>
                  </a:cubicBezTo>
                  <a:cubicBezTo>
                    <a:pt x="1166" y="1458"/>
                    <a:pt x="1176" y="1423"/>
                    <a:pt x="1170" y="1389"/>
                  </a:cubicBezTo>
                  <a:cubicBezTo>
                    <a:pt x="1122" y="1123"/>
                    <a:pt x="1122" y="1123"/>
                    <a:pt x="1122" y="1123"/>
                  </a:cubicBezTo>
                  <a:cubicBezTo>
                    <a:pt x="1120" y="1109"/>
                    <a:pt x="1123" y="1096"/>
                    <a:pt x="1132" y="1086"/>
                  </a:cubicBezTo>
                  <a:cubicBezTo>
                    <a:pt x="1170" y="1041"/>
                    <a:pt x="1214" y="987"/>
                    <a:pt x="1250" y="923"/>
                  </a:cubicBezTo>
                  <a:cubicBezTo>
                    <a:pt x="1289" y="855"/>
                    <a:pt x="1313" y="785"/>
                    <a:pt x="1324" y="711"/>
                  </a:cubicBezTo>
                  <a:cubicBezTo>
                    <a:pt x="1340" y="606"/>
                    <a:pt x="1337" y="508"/>
                    <a:pt x="1316" y="421"/>
                  </a:cubicBezTo>
                  <a:cubicBezTo>
                    <a:pt x="1295" y="337"/>
                    <a:pt x="1257" y="263"/>
                    <a:pt x="1204" y="201"/>
                  </a:cubicBezTo>
                  <a:close/>
                  <a:moveTo>
                    <a:pt x="1243" y="699"/>
                  </a:moveTo>
                  <a:cubicBezTo>
                    <a:pt x="1222" y="838"/>
                    <a:pt x="1149" y="938"/>
                    <a:pt x="1069" y="1033"/>
                  </a:cubicBezTo>
                  <a:cubicBezTo>
                    <a:pt x="1045" y="1062"/>
                    <a:pt x="1035" y="1100"/>
                    <a:pt x="1041" y="1137"/>
                  </a:cubicBezTo>
                  <a:cubicBezTo>
                    <a:pt x="1089" y="1403"/>
                    <a:pt x="1089" y="1403"/>
                    <a:pt x="1089" y="1403"/>
                  </a:cubicBezTo>
                  <a:cubicBezTo>
                    <a:pt x="1091" y="1414"/>
                    <a:pt x="1088" y="1424"/>
                    <a:pt x="1081" y="1433"/>
                  </a:cubicBezTo>
                  <a:cubicBezTo>
                    <a:pt x="1074" y="1441"/>
                    <a:pt x="1064" y="1445"/>
                    <a:pt x="1053" y="1445"/>
                  </a:cubicBezTo>
                  <a:cubicBezTo>
                    <a:pt x="534" y="1445"/>
                    <a:pt x="534" y="1445"/>
                    <a:pt x="534" y="1445"/>
                  </a:cubicBezTo>
                  <a:cubicBezTo>
                    <a:pt x="515" y="1445"/>
                    <a:pt x="499" y="1430"/>
                    <a:pt x="498" y="1411"/>
                  </a:cubicBezTo>
                  <a:cubicBezTo>
                    <a:pt x="493" y="1321"/>
                    <a:pt x="488" y="1266"/>
                    <a:pt x="485" y="1235"/>
                  </a:cubicBezTo>
                  <a:cubicBezTo>
                    <a:pt x="483" y="1220"/>
                    <a:pt x="464" y="1203"/>
                    <a:pt x="443" y="1203"/>
                  </a:cubicBezTo>
                  <a:cubicBezTo>
                    <a:pt x="439" y="1203"/>
                    <a:pt x="436" y="1204"/>
                    <a:pt x="432" y="1205"/>
                  </a:cubicBezTo>
                  <a:cubicBezTo>
                    <a:pt x="367" y="1227"/>
                    <a:pt x="321" y="1236"/>
                    <a:pt x="288" y="1236"/>
                  </a:cubicBezTo>
                  <a:cubicBezTo>
                    <a:pt x="162" y="1236"/>
                    <a:pt x="227" y="1105"/>
                    <a:pt x="203" y="1072"/>
                  </a:cubicBezTo>
                  <a:cubicBezTo>
                    <a:pt x="172" y="1030"/>
                    <a:pt x="172" y="1030"/>
                    <a:pt x="172" y="1030"/>
                  </a:cubicBezTo>
                  <a:cubicBezTo>
                    <a:pt x="164" y="1019"/>
                    <a:pt x="163" y="1005"/>
                    <a:pt x="171" y="994"/>
                  </a:cubicBezTo>
                  <a:cubicBezTo>
                    <a:pt x="187" y="969"/>
                    <a:pt x="187" y="969"/>
                    <a:pt x="187" y="969"/>
                  </a:cubicBezTo>
                  <a:cubicBezTo>
                    <a:pt x="166" y="963"/>
                    <a:pt x="166" y="963"/>
                    <a:pt x="166" y="963"/>
                  </a:cubicBezTo>
                  <a:cubicBezTo>
                    <a:pt x="158" y="961"/>
                    <a:pt x="150" y="955"/>
                    <a:pt x="146" y="947"/>
                  </a:cubicBezTo>
                  <a:cubicBezTo>
                    <a:pt x="142" y="939"/>
                    <a:pt x="142" y="929"/>
                    <a:pt x="145" y="921"/>
                  </a:cubicBezTo>
                  <a:cubicBezTo>
                    <a:pt x="160" y="884"/>
                    <a:pt x="160" y="884"/>
                    <a:pt x="160" y="884"/>
                  </a:cubicBezTo>
                  <a:cubicBezTo>
                    <a:pt x="161" y="881"/>
                    <a:pt x="160" y="877"/>
                    <a:pt x="156" y="876"/>
                  </a:cubicBezTo>
                  <a:cubicBezTo>
                    <a:pt x="111" y="855"/>
                    <a:pt x="111" y="855"/>
                    <a:pt x="111" y="855"/>
                  </a:cubicBezTo>
                  <a:cubicBezTo>
                    <a:pt x="100" y="850"/>
                    <a:pt x="92" y="841"/>
                    <a:pt x="89" y="830"/>
                  </a:cubicBezTo>
                  <a:cubicBezTo>
                    <a:pt x="85" y="819"/>
                    <a:pt x="87" y="807"/>
                    <a:pt x="93" y="797"/>
                  </a:cubicBezTo>
                  <a:cubicBezTo>
                    <a:pt x="94" y="796"/>
                    <a:pt x="94" y="796"/>
                    <a:pt x="94" y="796"/>
                  </a:cubicBezTo>
                  <a:cubicBezTo>
                    <a:pt x="124" y="746"/>
                    <a:pt x="164" y="702"/>
                    <a:pt x="190" y="650"/>
                  </a:cubicBezTo>
                  <a:cubicBezTo>
                    <a:pt x="201" y="628"/>
                    <a:pt x="201" y="628"/>
                    <a:pt x="201" y="628"/>
                  </a:cubicBezTo>
                  <a:cubicBezTo>
                    <a:pt x="208" y="613"/>
                    <a:pt x="199" y="589"/>
                    <a:pt x="195" y="572"/>
                  </a:cubicBezTo>
                  <a:cubicBezTo>
                    <a:pt x="191" y="553"/>
                    <a:pt x="191" y="553"/>
                    <a:pt x="191" y="553"/>
                  </a:cubicBezTo>
                  <a:cubicBezTo>
                    <a:pt x="182" y="513"/>
                    <a:pt x="184" y="463"/>
                    <a:pt x="194" y="422"/>
                  </a:cubicBezTo>
                  <a:cubicBezTo>
                    <a:pt x="248" y="205"/>
                    <a:pt x="487" y="82"/>
                    <a:pt x="725" y="82"/>
                  </a:cubicBezTo>
                  <a:cubicBezTo>
                    <a:pt x="1018" y="82"/>
                    <a:pt x="1308" y="270"/>
                    <a:pt x="1243" y="6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74"/>
            </a:p>
          </p:txBody>
        </p:sp>
        <p:sp>
          <p:nvSpPr>
            <p:cNvPr id="184" name="Freeform 10"/>
            <p:cNvSpPr>
              <a:spLocks/>
            </p:cNvSpPr>
            <p:nvPr/>
          </p:nvSpPr>
          <p:spPr bwMode="auto">
            <a:xfrm>
              <a:off x="4086667" y="2049085"/>
              <a:ext cx="286227" cy="232944"/>
            </a:xfrm>
            <a:custGeom>
              <a:avLst/>
              <a:gdLst>
                <a:gd name="T0" fmla="*/ 189406 w 946"/>
                <a:gd name="T1" fmla="*/ 10588 h 770"/>
                <a:gd name="T2" fmla="*/ 167621 w 946"/>
                <a:gd name="T3" fmla="*/ 2420 h 770"/>
                <a:gd name="T4" fmla="*/ 153703 w 946"/>
                <a:gd name="T5" fmla="*/ 5445 h 770"/>
                <a:gd name="T6" fmla="*/ 137970 w 946"/>
                <a:gd name="T7" fmla="*/ 0 h 770"/>
                <a:gd name="T8" fmla="*/ 125262 w 946"/>
                <a:gd name="T9" fmla="*/ 3630 h 770"/>
                <a:gd name="T10" fmla="*/ 115277 w 946"/>
                <a:gd name="T11" fmla="*/ 2420 h 770"/>
                <a:gd name="T12" fmla="*/ 86836 w 946"/>
                <a:gd name="T13" fmla="*/ 12404 h 770"/>
                <a:gd name="T14" fmla="*/ 84113 w 946"/>
                <a:gd name="T15" fmla="*/ 12101 h 770"/>
                <a:gd name="T16" fmla="*/ 49318 w 946"/>
                <a:gd name="T17" fmla="*/ 27832 h 770"/>
                <a:gd name="T18" fmla="*/ 19364 w 946"/>
                <a:gd name="T19" fmla="*/ 63228 h 770"/>
                <a:gd name="T20" fmla="*/ 7564 w 946"/>
                <a:gd name="T21" fmla="*/ 80472 h 770"/>
                <a:gd name="T22" fmla="*/ 7867 w 946"/>
                <a:gd name="T23" fmla="*/ 82892 h 770"/>
                <a:gd name="T24" fmla="*/ 0 w 946"/>
                <a:gd name="T25" fmla="*/ 108001 h 770"/>
                <a:gd name="T26" fmla="*/ 20272 w 946"/>
                <a:gd name="T27" fmla="*/ 145212 h 770"/>
                <a:gd name="T28" fmla="*/ 53252 w 946"/>
                <a:gd name="T29" fmla="*/ 168809 h 770"/>
                <a:gd name="T30" fmla="*/ 69893 w 946"/>
                <a:gd name="T31" fmla="*/ 164573 h 770"/>
                <a:gd name="T32" fmla="*/ 91072 w 946"/>
                <a:gd name="T33" fmla="*/ 177582 h 770"/>
                <a:gd name="T34" fmla="*/ 134037 w 946"/>
                <a:gd name="T35" fmla="*/ 207834 h 770"/>
                <a:gd name="T36" fmla="*/ 152493 w 946"/>
                <a:gd name="T37" fmla="*/ 203902 h 770"/>
                <a:gd name="T38" fmla="*/ 201811 w 946"/>
                <a:gd name="T39" fmla="*/ 232944 h 770"/>
                <a:gd name="T40" fmla="*/ 254155 w 946"/>
                <a:gd name="T41" fmla="*/ 197246 h 770"/>
                <a:gd name="T42" fmla="*/ 283201 w 946"/>
                <a:gd name="T43" fmla="*/ 147935 h 770"/>
                <a:gd name="T44" fmla="*/ 282294 w 946"/>
                <a:gd name="T45" fmla="*/ 137951 h 770"/>
                <a:gd name="T46" fmla="*/ 286227 w 946"/>
                <a:gd name="T47" fmla="*/ 121010 h 770"/>
                <a:gd name="T48" fmla="*/ 276545 w 946"/>
                <a:gd name="T49" fmla="*/ 95598 h 770"/>
                <a:gd name="T50" fmla="*/ 277150 w 946"/>
                <a:gd name="T51" fmla="*/ 89850 h 770"/>
                <a:gd name="T52" fmla="*/ 254155 w 946"/>
                <a:gd name="T53" fmla="*/ 54757 h 770"/>
                <a:gd name="T54" fmla="*/ 189406 w 946"/>
                <a:gd name="T55" fmla="*/ 10588 h 77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46" h="770">
                  <a:moveTo>
                    <a:pt x="626" y="35"/>
                  </a:moveTo>
                  <a:cubicBezTo>
                    <a:pt x="607" y="18"/>
                    <a:pt x="581" y="8"/>
                    <a:pt x="554" y="8"/>
                  </a:cubicBezTo>
                  <a:cubicBezTo>
                    <a:pt x="537" y="8"/>
                    <a:pt x="522" y="12"/>
                    <a:pt x="508" y="18"/>
                  </a:cubicBezTo>
                  <a:cubicBezTo>
                    <a:pt x="493" y="7"/>
                    <a:pt x="475" y="0"/>
                    <a:pt x="456" y="0"/>
                  </a:cubicBezTo>
                  <a:cubicBezTo>
                    <a:pt x="441" y="0"/>
                    <a:pt x="426" y="5"/>
                    <a:pt x="414" y="12"/>
                  </a:cubicBezTo>
                  <a:cubicBezTo>
                    <a:pt x="403" y="9"/>
                    <a:pt x="392" y="8"/>
                    <a:pt x="381" y="8"/>
                  </a:cubicBezTo>
                  <a:cubicBezTo>
                    <a:pt x="345" y="8"/>
                    <a:pt x="313" y="20"/>
                    <a:pt x="287" y="41"/>
                  </a:cubicBezTo>
                  <a:cubicBezTo>
                    <a:pt x="284" y="40"/>
                    <a:pt x="281" y="40"/>
                    <a:pt x="278" y="40"/>
                  </a:cubicBezTo>
                  <a:cubicBezTo>
                    <a:pt x="232" y="40"/>
                    <a:pt x="191" y="60"/>
                    <a:pt x="163" y="92"/>
                  </a:cubicBezTo>
                  <a:cubicBezTo>
                    <a:pt x="108" y="103"/>
                    <a:pt x="65" y="151"/>
                    <a:pt x="64" y="209"/>
                  </a:cubicBezTo>
                  <a:cubicBezTo>
                    <a:pt x="41" y="218"/>
                    <a:pt x="25" y="240"/>
                    <a:pt x="25" y="266"/>
                  </a:cubicBezTo>
                  <a:cubicBezTo>
                    <a:pt x="25" y="269"/>
                    <a:pt x="25" y="272"/>
                    <a:pt x="26" y="274"/>
                  </a:cubicBezTo>
                  <a:cubicBezTo>
                    <a:pt x="9" y="298"/>
                    <a:pt x="0" y="327"/>
                    <a:pt x="0" y="357"/>
                  </a:cubicBezTo>
                  <a:cubicBezTo>
                    <a:pt x="0" y="409"/>
                    <a:pt x="26" y="454"/>
                    <a:pt x="67" y="480"/>
                  </a:cubicBezTo>
                  <a:cubicBezTo>
                    <a:pt x="82" y="525"/>
                    <a:pt x="125" y="558"/>
                    <a:pt x="176" y="558"/>
                  </a:cubicBezTo>
                  <a:cubicBezTo>
                    <a:pt x="196" y="558"/>
                    <a:pt x="215" y="553"/>
                    <a:pt x="231" y="544"/>
                  </a:cubicBezTo>
                  <a:cubicBezTo>
                    <a:pt x="248" y="566"/>
                    <a:pt x="273" y="582"/>
                    <a:pt x="301" y="587"/>
                  </a:cubicBezTo>
                  <a:cubicBezTo>
                    <a:pt x="322" y="645"/>
                    <a:pt x="378" y="687"/>
                    <a:pt x="443" y="687"/>
                  </a:cubicBezTo>
                  <a:cubicBezTo>
                    <a:pt x="465" y="687"/>
                    <a:pt x="486" y="682"/>
                    <a:pt x="504" y="674"/>
                  </a:cubicBezTo>
                  <a:cubicBezTo>
                    <a:pt x="536" y="731"/>
                    <a:pt x="597" y="770"/>
                    <a:pt x="667" y="770"/>
                  </a:cubicBezTo>
                  <a:cubicBezTo>
                    <a:pt x="746" y="770"/>
                    <a:pt x="813" y="721"/>
                    <a:pt x="840" y="652"/>
                  </a:cubicBezTo>
                  <a:cubicBezTo>
                    <a:pt x="897" y="620"/>
                    <a:pt x="936" y="559"/>
                    <a:pt x="936" y="489"/>
                  </a:cubicBezTo>
                  <a:cubicBezTo>
                    <a:pt x="936" y="478"/>
                    <a:pt x="935" y="466"/>
                    <a:pt x="933" y="456"/>
                  </a:cubicBezTo>
                  <a:cubicBezTo>
                    <a:pt x="941" y="439"/>
                    <a:pt x="946" y="420"/>
                    <a:pt x="946" y="400"/>
                  </a:cubicBezTo>
                  <a:cubicBezTo>
                    <a:pt x="946" y="368"/>
                    <a:pt x="934" y="339"/>
                    <a:pt x="914" y="316"/>
                  </a:cubicBezTo>
                  <a:cubicBezTo>
                    <a:pt x="915" y="310"/>
                    <a:pt x="916" y="303"/>
                    <a:pt x="916" y="297"/>
                  </a:cubicBezTo>
                  <a:cubicBezTo>
                    <a:pt x="916" y="245"/>
                    <a:pt x="885" y="200"/>
                    <a:pt x="840" y="181"/>
                  </a:cubicBezTo>
                  <a:cubicBezTo>
                    <a:pt x="805" y="97"/>
                    <a:pt x="722" y="37"/>
                    <a:pt x="62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74"/>
            </a:p>
          </p:txBody>
        </p:sp>
      </p:grpSp>
      <p:grpSp>
        <p:nvGrpSpPr>
          <p:cNvPr id="185" name="Group 296"/>
          <p:cNvGrpSpPr/>
          <p:nvPr/>
        </p:nvGrpSpPr>
        <p:grpSpPr>
          <a:xfrm>
            <a:off x="6866339" y="4976379"/>
            <a:ext cx="285628" cy="249913"/>
            <a:chOff x="3175" y="-3175"/>
            <a:chExt cx="4964113" cy="4343400"/>
          </a:xfrm>
          <a:solidFill>
            <a:schemeClr val="tx1"/>
          </a:solidFill>
        </p:grpSpPr>
        <p:sp>
          <p:nvSpPr>
            <p:cNvPr id="186" name="Freeform 14"/>
            <p:cNvSpPr>
              <a:spLocks noEditPoints="1"/>
            </p:cNvSpPr>
            <p:nvPr/>
          </p:nvSpPr>
          <p:spPr bwMode="auto">
            <a:xfrm>
              <a:off x="3175" y="-3175"/>
              <a:ext cx="4964113" cy="4275138"/>
            </a:xfrm>
            <a:custGeom>
              <a:avLst/>
              <a:gdLst>
                <a:gd name="T0" fmla="*/ 369 w 1321"/>
                <a:gd name="T1" fmla="*/ 1136 h 1137"/>
                <a:gd name="T2" fmla="*/ 460 w 1321"/>
                <a:gd name="T3" fmla="*/ 1046 h 1137"/>
                <a:gd name="T4" fmla="*/ 496 w 1321"/>
                <a:gd name="T5" fmla="*/ 1083 h 1137"/>
                <a:gd name="T6" fmla="*/ 522 w 1321"/>
                <a:gd name="T7" fmla="*/ 1065 h 1137"/>
                <a:gd name="T8" fmla="*/ 844 w 1321"/>
                <a:gd name="T9" fmla="*/ 969 h 1137"/>
                <a:gd name="T10" fmla="*/ 861 w 1321"/>
                <a:gd name="T11" fmla="*/ 968 h 1137"/>
                <a:gd name="T12" fmla="*/ 1321 w 1321"/>
                <a:gd name="T13" fmla="*/ 338 h 1137"/>
                <a:gd name="T14" fmla="*/ 983 w 1321"/>
                <a:gd name="T15" fmla="*/ 0 h 1137"/>
                <a:gd name="T16" fmla="*/ 353 w 1321"/>
                <a:gd name="T17" fmla="*/ 460 h 1137"/>
                <a:gd name="T18" fmla="*/ 352 w 1321"/>
                <a:gd name="T19" fmla="*/ 477 h 1137"/>
                <a:gd name="T20" fmla="*/ 256 w 1321"/>
                <a:gd name="T21" fmla="*/ 799 h 1137"/>
                <a:gd name="T22" fmla="*/ 238 w 1321"/>
                <a:gd name="T23" fmla="*/ 825 h 1137"/>
                <a:gd name="T24" fmla="*/ 275 w 1321"/>
                <a:gd name="T25" fmla="*/ 862 h 1137"/>
                <a:gd name="T26" fmla="*/ 0 w 1321"/>
                <a:gd name="T27" fmla="*/ 1137 h 1137"/>
                <a:gd name="T28" fmla="*/ 369 w 1321"/>
                <a:gd name="T29" fmla="*/ 1136 h 1137"/>
                <a:gd name="T30" fmla="*/ 1223 w 1321"/>
                <a:gd name="T31" fmla="*/ 345 h 1137"/>
                <a:gd name="T32" fmla="*/ 826 w 1321"/>
                <a:gd name="T33" fmla="*/ 890 h 1137"/>
                <a:gd name="T34" fmla="*/ 431 w 1321"/>
                <a:gd name="T35" fmla="*/ 495 h 1137"/>
                <a:gd name="T36" fmla="*/ 976 w 1321"/>
                <a:gd name="T37" fmla="*/ 98 h 1137"/>
                <a:gd name="T38" fmla="*/ 1223 w 1321"/>
                <a:gd name="T39" fmla="*/ 345 h 1137"/>
                <a:gd name="T40" fmla="*/ 422 w 1321"/>
                <a:gd name="T41" fmla="*/ 539 h 1137"/>
                <a:gd name="T42" fmla="*/ 782 w 1321"/>
                <a:gd name="T43" fmla="*/ 899 h 1137"/>
                <a:gd name="T44" fmla="*/ 505 w 1321"/>
                <a:gd name="T45" fmla="*/ 986 h 1137"/>
                <a:gd name="T46" fmla="*/ 335 w 1321"/>
                <a:gd name="T47" fmla="*/ 816 h 1137"/>
                <a:gd name="T48" fmla="*/ 422 w 1321"/>
                <a:gd name="T49" fmla="*/ 539 h 1137"/>
                <a:gd name="T50" fmla="*/ 339 w 1321"/>
                <a:gd name="T51" fmla="*/ 1061 h 1137"/>
                <a:gd name="T52" fmla="*/ 180 w 1321"/>
                <a:gd name="T53" fmla="*/ 1062 h 1137"/>
                <a:gd name="T54" fmla="*/ 327 w 1321"/>
                <a:gd name="T55" fmla="*/ 916 h 1137"/>
                <a:gd name="T56" fmla="*/ 406 w 1321"/>
                <a:gd name="T57" fmla="*/ 995 h 1137"/>
                <a:gd name="T58" fmla="*/ 339 w 1321"/>
                <a:gd name="T59" fmla="*/ 1061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1" h="1137">
                  <a:moveTo>
                    <a:pt x="369" y="1136"/>
                  </a:moveTo>
                  <a:cubicBezTo>
                    <a:pt x="460" y="1046"/>
                    <a:pt x="460" y="1046"/>
                    <a:pt x="460" y="1046"/>
                  </a:cubicBezTo>
                  <a:cubicBezTo>
                    <a:pt x="496" y="1083"/>
                    <a:pt x="496" y="1083"/>
                    <a:pt x="496" y="1083"/>
                  </a:cubicBezTo>
                  <a:cubicBezTo>
                    <a:pt x="522" y="1065"/>
                    <a:pt x="522" y="1065"/>
                    <a:pt x="522" y="1065"/>
                  </a:cubicBezTo>
                  <a:cubicBezTo>
                    <a:pt x="635" y="985"/>
                    <a:pt x="714" y="977"/>
                    <a:pt x="844" y="969"/>
                  </a:cubicBezTo>
                  <a:cubicBezTo>
                    <a:pt x="861" y="968"/>
                    <a:pt x="861" y="968"/>
                    <a:pt x="861" y="968"/>
                  </a:cubicBezTo>
                  <a:cubicBezTo>
                    <a:pt x="1321" y="338"/>
                    <a:pt x="1321" y="338"/>
                    <a:pt x="1321" y="338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353" y="460"/>
                    <a:pt x="353" y="460"/>
                    <a:pt x="353" y="460"/>
                  </a:cubicBezTo>
                  <a:cubicBezTo>
                    <a:pt x="352" y="477"/>
                    <a:pt x="352" y="477"/>
                    <a:pt x="352" y="477"/>
                  </a:cubicBezTo>
                  <a:cubicBezTo>
                    <a:pt x="344" y="607"/>
                    <a:pt x="336" y="686"/>
                    <a:pt x="256" y="799"/>
                  </a:cubicBezTo>
                  <a:cubicBezTo>
                    <a:pt x="238" y="825"/>
                    <a:pt x="238" y="825"/>
                    <a:pt x="238" y="825"/>
                  </a:cubicBezTo>
                  <a:cubicBezTo>
                    <a:pt x="275" y="862"/>
                    <a:pt x="275" y="862"/>
                    <a:pt x="275" y="862"/>
                  </a:cubicBezTo>
                  <a:cubicBezTo>
                    <a:pt x="0" y="1137"/>
                    <a:pt x="0" y="1137"/>
                    <a:pt x="0" y="1137"/>
                  </a:cubicBezTo>
                  <a:lnTo>
                    <a:pt x="369" y="1136"/>
                  </a:lnTo>
                  <a:close/>
                  <a:moveTo>
                    <a:pt x="1223" y="345"/>
                  </a:moveTo>
                  <a:cubicBezTo>
                    <a:pt x="826" y="890"/>
                    <a:pt x="826" y="890"/>
                    <a:pt x="826" y="890"/>
                  </a:cubicBezTo>
                  <a:cubicBezTo>
                    <a:pt x="431" y="495"/>
                    <a:pt x="431" y="495"/>
                    <a:pt x="431" y="495"/>
                  </a:cubicBezTo>
                  <a:cubicBezTo>
                    <a:pt x="976" y="98"/>
                    <a:pt x="976" y="98"/>
                    <a:pt x="976" y="98"/>
                  </a:cubicBezTo>
                  <a:lnTo>
                    <a:pt x="1223" y="345"/>
                  </a:lnTo>
                  <a:close/>
                  <a:moveTo>
                    <a:pt x="422" y="539"/>
                  </a:moveTo>
                  <a:cubicBezTo>
                    <a:pt x="782" y="899"/>
                    <a:pt x="782" y="899"/>
                    <a:pt x="782" y="899"/>
                  </a:cubicBezTo>
                  <a:cubicBezTo>
                    <a:pt x="682" y="907"/>
                    <a:pt x="603" y="923"/>
                    <a:pt x="505" y="986"/>
                  </a:cubicBezTo>
                  <a:cubicBezTo>
                    <a:pt x="335" y="816"/>
                    <a:pt x="335" y="816"/>
                    <a:pt x="335" y="816"/>
                  </a:cubicBezTo>
                  <a:cubicBezTo>
                    <a:pt x="398" y="718"/>
                    <a:pt x="414" y="639"/>
                    <a:pt x="422" y="539"/>
                  </a:cubicBezTo>
                  <a:close/>
                  <a:moveTo>
                    <a:pt x="339" y="1061"/>
                  </a:moveTo>
                  <a:cubicBezTo>
                    <a:pt x="180" y="1062"/>
                    <a:pt x="180" y="1062"/>
                    <a:pt x="180" y="1062"/>
                  </a:cubicBezTo>
                  <a:cubicBezTo>
                    <a:pt x="327" y="916"/>
                    <a:pt x="327" y="916"/>
                    <a:pt x="327" y="916"/>
                  </a:cubicBezTo>
                  <a:cubicBezTo>
                    <a:pt x="406" y="995"/>
                    <a:pt x="406" y="995"/>
                    <a:pt x="406" y="995"/>
                  </a:cubicBezTo>
                  <a:lnTo>
                    <a:pt x="339" y="10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87" name="Rectangle 15"/>
            <p:cNvSpPr>
              <a:spLocks noChangeArrowheads="1"/>
            </p:cNvSpPr>
            <p:nvPr/>
          </p:nvSpPr>
          <p:spPr bwMode="auto">
            <a:xfrm>
              <a:off x="1731963" y="4200525"/>
              <a:ext cx="32321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188" name="Freeform 19"/>
          <p:cNvSpPr>
            <a:spLocks noEditPoints="1"/>
          </p:cNvSpPr>
          <p:nvPr/>
        </p:nvSpPr>
        <p:spPr bwMode="auto">
          <a:xfrm>
            <a:off x="7493613" y="4972837"/>
            <a:ext cx="167460" cy="271426"/>
          </a:xfrm>
          <a:custGeom>
            <a:avLst/>
            <a:gdLst>
              <a:gd name="T0" fmla="*/ 39301 w 1273"/>
              <a:gd name="T1" fmla="*/ 273792 h 2075"/>
              <a:gd name="T2" fmla="*/ 76507 w 1273"/>
              <a:gd name="T3" fmla="*/ 340016 h 2075"/>
              <a:gd name="T4" fmla="*/ 73887 w 1273"/>
              <a:gd name="T5" fmla="*/ 340016 h 2075"/>
              <a:gd name="T6" fmla="*/ 67336 w 1273"/>
              <a:gd name="T7" fmla="*/ 341324 h 2075"/>
              <a:gd name="T8" fmla="*/ 39039 w 1273"/>
              <a:gd name="T9" fmla="*/ 380587 h 2075"/>
              <a:gd name="T10" fmla="*/ 39039 w 1273"/>
              <a:gd name="T11" fmla="*/ 458066 h 2075"/>
              <a:gd name="T12" fmla="*/ 62096 w 1273"/>
              <a:gd name="T13" fmla="*/ 499161 h 2075"/>
              <a:gd name="T14" fmla="*/ 117380 w 1273"/>
              <a:gd name="T15" fmla="*/ 533450 h 2075"/>
              <a:gd name="T16" fmla="*/ 151179 w 1273"/>
              <a:gd name="T17" fmla="*/ 543135 h 2075"/>
              <a:gd name="T18" fmla="*/ 182359 w 1273"/>
              <a:gd name="T19" fmla="*/ 543135 h 2075"/>
              <a:gd name="T20" fmla="*/ 216420 w 1273"/>
              <a:gd name="T21" fmla="*/ 533450 h 2075"/>
              <a:gd name="T22" fmla="*/ 271442 w 1273"/>
              <a:gd name="T23" fmla="*/ 499161 h 2075"/>
              <a:gd name="T24" fmla="*/ 294761 w 1273"/>
              <a:gd name="T25" fmla="*/ 458066 h 2075"/>
              <a:gd name="T26" fmla="*/ 294761 w 1273"/>
              <a:gd name="T27" fmla="*/ 380587 h 2075"/>
              <a:gd name="T28" fmla="*/ 264368 w 1273"/>
              <a:gd name="T29" fmla="*/ 340801 h 2075"/>
              <a:gd name="T30" fmla="*/ 257031 w 1273"/>
              <a:gd name="T31" fmla="*/ 340016 h 2075"/>
              <a:gd name="T32" fmla="*/ 294237 w 1273"/>
              <a:gd name="T33" fmla="*/ 274054 h 2075"/>
              <a:gd name="T34" fmla="*/ 297381 w 1273"/>
              <a:gd name="T35" fmla="*/ 270128 h 2075"/>
              <a:gd name="T36" fmla="*/ 333538 w 1273"/>
              <a:gd name="T37" fmla="*/ 166736 h 2075"/>
              <a:gd name="T38" fmla="*/ 166900 w 1273"/>
              <a:gd name="T39" fmla="*/ 0 h 2075"/>
              <a:gd name="T40" fmla="*/ 262 w 1273"/>
              <a:gd name="T41" fmla="*/ 166736 h 2075"/>
              <a:gd name="T42" fmla="*/ 36157 w 1273"/>
              <a:gd name="T43" fmla="*/ 270128 h 2075"/>
              <a:gd name="T44" fmla="*/ 39301 w 1273"/>
              <a:gd name="T45" fmla="*/ 273792 h 2075"/>
              <a:gd name="T46" fmla="*/ 69695 w 1273"/>
              <a:gd name="T47" fmla="*/ 444455 h 2075"/>
              <a:gd name="T48" fmla="*/ 69695 w 1273"/>
              <a:gd name="T49" fmla="*/ 431890 h 2075"/>
              <a:gd name="T50" fmla="*/ 264106 w 1273"/>
              <a:gd name="T51" fmla="*/ 455972 h 2075"/>
              <a:gd name="T52" fmla="*/ 264106 w 1273"/>
              <a:gd name="T53" fmla="*/ 458066 h 2075"/>
              <a:gd name="T54" fmla="*/ 260437 w 1273"/>
              <a:gd name="T55" fmla="*/ 468012 h 2075"/>
              <a:gd name="T56" fmla="*/ 69695 w 1273"/>
              <a:gd name="T57" fmla="*/ 444455 h 2075"/>
              <a:gd name="T58" fmla="*/ 264106 w 1273"/>
              <a:gd name="T59" fmla="*/ 440528 h 2075"/>
              <a:gd name="T60" fmla="*/ 69695 w 1273"/>
              <a:gd name="T61" fmla="*/ 416447 h 2075"/>
              <a:gd name="T62" fmla="*/ 69695 w 1273"/>
              <a:gd name="T63" fmla="*/ 402313 h 2075"/>
              <a:gd name="T64" fmla="*/ 264106 w 1273"/>
              <a:gd name="T65" fmla="*/ 426394 h 2075"/>
              <a:gd name="T66" fmla="*/ 264106 w 1273"/>
              <a:gd name="T67" fmla="*/ 440528 h 2075"/>
              <a:gd name="T68" fmla="*/ 200175 w 1273"/>
              <a:gd name="T69" fmla="*/ 507537 h 2075"/>
              <a:gd name="T70" fmla="*/ 182359 w 1273"/>
              <a:gd name="T71" fmla="*/ 512510 h 2075"/>
              <a:gd name="T72" fmla="*/ 151179 w 1273"/>
              <a:gd name="T73" fmla="*/ 512510 h 2075"/>
              <a:gd name="T74" fmla="*/ 133363 w 1273"/>
              <a:gd name="T75" fmla="*/ 507537 h 2075"/>
              <a:gd name="T76" fmla="*/ 78341 w 1273"/>
              <a:gd name="T77" fmla="*/ 473247 h 2075"/>
              <a:gd name="T78" fmla="*/ 69957 w 1273"/>
              <a:gd name="T79" fmla="*/ 459898 h 2075"/>
              <a:gd name="T80" fmla="*/ 242359 w 1273"/>
              <a:gd name="T81" fmla="*/ 481362 h 2075"/>
              <a:gd name="T82" fmla="*/ 200175 w 1273"/>
              <a:gd name="T83" fmla="*/ 507537 h 2075"/>
              <a:gd name="T84" fmla="*/ 264106 w 1273"/>
              <a:gd name="T85" fmla="*/ 380587 h 2075"/>
              <a:gd name="T86" fmla="*/ 264106 w 1273"/>
              <a:gd name="T87" fmla="*/ 410950 h 2075"/>
              <a:gd name="T88" fmla="*/ 69695 w 1273"/>
              <a:gd name="T89" fmla="*/ 386869 h 2075"/>
              <a:gd name="T90" fmla="*/ 69695 w 1273"/>
              <a:gd name="T91" fmla="*/ 380587 h 2075"/>
              <a:gd name="T92" fmla="*/ 76769 w 1273"/>
              <a:gd name="T93" fmla="*/ 370641 h 2075"/>
              <a:gd name="T94" fmla="*/ 79913 w 1273"/>
              <a:gd name="T95" fmla="*/ 370641 h 2075"/>
              <a:gd name="T96" fmla="*/ 257293 w 1273"/>
              <a:gd name="T97" fmla="*/ 370641 h 2075"/>
              <a:gd name="T98" fmla="*/ 264106 w 1273"/>
              <a:gd name="T99" fmla="*/ 380587 h 2075"/>
              <a:gd name="T100" fmla="*/ 166900 w 1273"/>
              <a:gd name="T101" fmla="*/ 28007 h 2075"/>
              <a:gd name="T102" fmla="*/ 305503 w 1273"/>
              <a:gd name="T103" fmla="*/ 166736 h 2075"/>
              <a:gd name="T104" fmla="*/ 275372 w 1273"/>
              <a:gd name="T105" fmla="*/ 252590 h 2075"/>
              <a:gd name="T106" fmla="*/ 272228 w 1273"/>
              <a:gd name="T107" fmla="*/ 256779 h 2075"/>
              <a:gd name="T108" fmla="*/ 228734 w 1273"/>
              <a:gd name="T109" fmla="*/ 340016 h 2075"/>
              <a:gd name="T110" fmla="*/ 182097 w 1273"/>
              <a:gd name="T111" fmla="*/ 340016 h 2075"/>
              <a:gd name="T112" fmla="*/ 104804 w 1273"/>
              <a:gd name="T113" fmla="*/ 340016 h 2075"/>
              <a:gd name="T114" fmla="*/ 61048 w 1273"/>
              <a:gd name="T115" fmla="*/ 256517 h 2075"/>
              <a:gd name="T116" fmla="*/ 58166 w 1273"/>
              <a:gd name="T117" fmla="*/ 252590 h 2075"/>
              <a:gd name="T118" fmla="*/ 28297 w 1273"/>
              <a:gd name="T119" fmla="*/ 166736 h 2075"/>
              <a:gd name="T120" fmla="*/ 166900 w 1273"/>
              <a:gd name="T121" fmla="*/ 28007 h 207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73" h="2075">
                <a:moveTo>
                  <a:pt x="150" y="1046"/>
                </a:moveTo>
                <a:cubicBezTo>
                  <a:pt x="229" y="1145"/>
                  <a:pt x="275" y="1204"/>
                  <a:pt x="292" y="1299"/>
                </a:cubicBezTo>
                <a:cubicBezTo>
                  <a:pt x="282" y="1299"/>
                  <a:pt x="282" y="1299"/>
                  <a:pt x="282" y="1299"/>
                </a:cubicBezTo>
                <a:cubicBezTo>
                  <a:pt x="273" y="1299"/>
                  <a:pt x="265" y="1301"/>
                  <a:pt x="257" y="1304"/>
                </a:cubicBezTo>
                <a:cubicBezTo>
                  <a:pt x="193" y="1327"/>
                  <a:pt x="149" y="1387"/>
                  <a:pt x="149" y="1454"/>
                </a:cubicBezTo>
                <a:cubicBezTo>
                  <a:pt x="149" y="1750"/>
                  <a:pt x="149" y="1750"/>
                  <a:pt x="149" y="1750"/>
                </a:cubicBezTo>
                <a:cubicBezTo>
                  <a:pt x="149" y="1811"/>
                  <a:pt x="184" y="1874"/>
                  <a:pt x="237" y="1907"/>
                </a:cubicBezTo>
                <a:cubicBezTo>
                  <a:pt x="448" y="2038"/>
                  <a:pt x="448" y="2038"/>
                  <a:pt x="448" y="2038"/>
                </a:cubicBezTo>
                <a:cubicBezTo>
                  <a:pt x="483" y="2060"/>
                  <a:pt x="534" y="2075"/>
                  <a:pt x="577" y="2075"/>
                </a:cubicBezTo>
                <a:cubicBezTo>
                  <a:pt x="696" y="2075"/>
                  <a:pt x="696" y="2075"/>
                  <a:pt x="696" y="2075"/>
                </a:cubicBezTo>
                <a:cubicBezTo>
                  <a:pt x="739" y="2075"/>
                  <a:pt x="790" y="2060"/>
                  <a:pt x="826" y="2038"/>
                </a:cubicBezTo>
                <a:cubicBezTo>
                  <a:pt x="1036" y="1907"/>
                  <a:pt x="1036" y="1907"/>
                  <a:pt x="1036" y="1907"/>
                </a:cubicBezTo>
                <a:cubicBezTo>
                  <a:pt x="1089" y="1874"/>
                  <a:pt x="1125" y="1811"/>
                  <a:pt x="1125" y="1750"/>
                </a:cubicBezTo>
                <a:cubicBezTo>
                  <a:pt x="1125" y="1454"/>
                  <a:pt x="1125" y="1454"/>
                  <a:pt x="1125" y="1454"/>
                </a:cubicBezTo>
                <a:cubicBezTo>
                  <a:pt x="1125" y="1384"/>
                  <a:pt x="1077" y="1322"/>
                  <a:pt x="1009" y="1302"/>
                </a:cubicBezTo>
                <a:cubicBezTo>
                  <a:pt x="1003" y="1300"/>
                  <a:pt x="1001" y="1299"/>
                  <a:pt x="981" y="1299"/>
                </a:cubicBezTo>
                <a:cubicBezTo>
                  <a:pt x="997" y="1205"/>
                  <a:pt x="1044" y="1147"/>
                  <a:pt x="1123" y="1047"/>
                </a:cubicBezTo>
                <a:cubicBezTo>
                  <a:pt x="1135" y="1032"/>
                  <a:pt x="1135" y="1032"/>
                  <a:pt x="1135" y="1032"/>
                </a:cubicBezTo>
                <a:cubicBezTo>
                  <a:pt x="1225" y="919"/>
                  <a:pt x="1273" y="782"/>
                  <a:pt x="1273" y="637"/>
                </a:cubicBezTo>
                <a:cubicBezTo>
                  <a:pt x="1273" y="286"/>
                  <a:pt x="988" y="0"/>
                  <a:pt x="637" y="0"/>
                </a:cubicBezTo>
                <a:cubicBezTo>
                  <a:pt x="286" y="0"/>
                  <a:pt x="1" y="286"/>
                  <a:pt x="1" y="637"/>
                </a:cubicBezTo>
                <a:cubicBezTo>
                  <a:pt x="0" y="782"/>
                  <a:pt x="48" y="918"/>
                  <a:pt x="138" y="1032"/>
                </a:cubicBezTo>
                <a:lnTo>
                  <a:pt x="150" y="1046"/>
                </a:lnTo>
                <a:close/>
                <a:moveTo>
                  <a:pt x="266" y="1698"/>
                </a:moveTo>
                <a:cubicBezTo>
                  <a:pt x="266" y="1650"/>
                  <a:pt x="266" y="1650"/>
                  <a:pt x="266" y="1650"/>
                </a:cubicBezTo>
                <a:cubicBezTo>
                  <a:pt x="1008" y="1742"/>
                  <a:pt x="1008" y="1742"/>
                  <a:pt x="1008" y="1742"/>
                </a:cubicBezTo>
                <a:cubicBezTo>
                  <a:pt x="1008" y="1750"/>
                  <a:pt x="1008" y="1750"/>
                  <a:pt x="1008" y="1750"/>
                </a:cubicBezTo>
                <a:cubicBezTo>
                  <a:pt x="1008" y="1762"/>
                  <a:pt x="1002" y="1776"/>
                  <a:pt x="994" y="1788"/>
                </a:cubicBezTo>
                <a:lnTo>
                  <a:pt x="266" y="1698"/>
                </a:lnTo>
                <a:close/>
                <a:moveTo>
                  <a:pt x="1008" y="1683"/>
                </a:moveTo>
                <a:cubicBezTo>
                  <a:pt x="266" y="1591"/>
                  <a:pt x="266" y="1591"/>
                  <a:pt x="266" y="1591"/>
                </a:cubicBezTo>
                <a:cubicBezTo>
                  <a:pt x="266" y="1537"/>
                  <a:pt x="266" y="1537"/>
                  <a:pt x="266" y="1537"/>
                </a:cubicBezTo>
                <a:cubicBezTo>
                  <a:pt x="1008" y="1629"/>
                  <a:pt x="1008" y="1629"/>
                  <a:pt x="1008" y="1629"/>
                </a:cubicBezTo>
                <a:lnTo>
                  <a:pt x="1008" y="1683"/>
                </a:lnTo>
                <a:close/>
                <a:moveTo>
                  <a:pt x="764" y="1939"/>
                </a:moveTo>
                <a:cubicBezTo>
                  <a:pt x="747" y="1949"/>
                  <a:pt x="717" y="1958"/>
                  <a:pt x="696" y="1958"/>
                </a:cubicBezTo>
                <a:cubicBezTo>
                  <a:pt x="577" y="1958"/>
                  <a:pt x="577" y="1958"/>
                  <a:pt x="577" y="1958"/>
                </a:cubicBezTo>
                <a:cubicBezTo>
                  <a:pt x="557" y="1958"/>
                  <a:pt x="527" y="1949"/>
                  <a:pt x="509" y="1939"/>
                </a:cubicBezTo>
                <a:cubicBezTo>
                  <a:pt x="299" y="1808"/>
                  <a:pt x="299" y="1808"/>
                  <a:pt x="299" y="1808"/>
                </a:cubicBezTo>
                <a:cubicBezTo>
                  <a:pt x="283" y="1797"/>
                  <a:pt x="269" y="1776"/>
                  <a:pt x="267" y="1757"/>
                </a:cubicBezTo>
                <a:cubicBezTo>
                  <a:pt x="925" y="1839"/>
                  <a:pt x="925" y="1839"/>
                  <a:pt x="925" y="1839"/>
                </a:cubicBezTo>
                <a:lnTo>
                  <a:pt x="764" y="1939"/>
                </a:lnTo>
                <a:close/>
                <a:moveTo>
                  <a:pt x="1008" y="1454"/>
                </a:moveTo>
                <a:cubicBezTo>
                  <a:pt x="1008" y="1570"/>
                  <a:pt x="1008" y="1570"/>
                  <a:pt x="1008" y="1570"/>
                </a:cubicBezTo>
                <a:cubicBezTo>
                  <a:pt x="266" y="1478"/>
                  <a:pt x="266" y="1478"/>
                  <a:pt x="266" y="1478"/>
                </a:cubicBezTo>
                <a:cubicBezTo>
                  <a:pt x="266" y="1454"/>
                  <a:pt x="266" y="1454"/>
                  <a:pt x="266" y="1454"/>
                </a:cubicBezTo>
                <a:cubicBezTo>
                  <a:pt x="266" y="1437"/>
                  <a:pt x="277" y="1422"/>
                  <a:pt x="293" y="1416"/>
                </a:cubicBezTo>
                <a:cubicBezTo>
                  <a:pt x="305" y="1416"/>
                  <a:pt x="305" y="1416"/>
                  <a:pt x="305" y="1416"/>
                </a:cubicBezTo>
                <a:cubicBezTo>
                  <a:pt x="806" y="1416"/>
                  <a:pt x="948" y="1416"/>
                  <a:pt x="982" y="1416"/>
                </a:cubicBezTo>
                <a:cubicBezTo>
                  <a:pt x="997" y="1423"/>
                  <a:pt x="1008" y="1438"/>
                  <a:pt x="1008" y="1454"/>
                </a:cubicBezTo>
                <a:close/>
                <a:moveTo>
                  <a:pt x="637" y="107"/>
                </a:moveTo>
                <a:cubicBezTo>
                  <a:pt x="929" y="107"/>
                  <a:pt x="1166" y="345"/>
                  <a:pt x="1166" y="637"/>
                </a:cubicBezTo>
                <a:cubicBezTo>
                  <a:pt x="1166" y="757"/>
                  <a:pt x="1126" y="871"/>
                  <a:pt x="1051" y="965"/>
                </a:cubicBezTo>
                <a:cubicBezTo>
                  <a:pt x="1039" y="981"/>
                  <a:pt x="1039" y="981"/>
                  <a:pt x="1039" y="981"/>
                </a:cubicBezTo>
                <a:cubicBezTo>
                  <a:pt x="951" y="1091"/>
                  <a:pt x="891" y="1167"/>
                  <a:pt x="873" y="1299"/>
                </a:cubicBezTo>
                <a:cubicBezTo>
                  <a:pt x="822" y="1299"/>
                  <a:pt x="760" y="1299"/>
                  <a:pt x="695" y="1299"/>
                </a:cubicBezTo>
                <a:cubicBezTo>
                  <a:pt x="592" y="1299"/>
                  <a:pt x="481" y="1299"/>
                  <a:pt x="400" y="1299"/>
                </a:cubicBezTo>
                <a:cubicBezTo>
                  <a:pt x="382" y="1166"/>
                  <a:pt x="322" y="1090"/>
                  <a:pt x="233" y="980"/>
                </a:cubicBezTo>
                <a:cubicBezTo>
                  <a:pt x="222" y="965"/>
                  <a:pt x="222" y="965"/>
                  <a:pt x="222" y="965"/>
                </a:cubicBezTo>
                <a:cubicBezTo>
                  <a:pt x="147" y="871"/>
                  <a:pt x="108" y="757"/>
                  <a:pt x="108" y="637"/>
                </a:cubicBezTo>
                <a:cubicBezTo>
                  <a:pt x="108" y="345"/>
                  <a:pt x="345" y="107"/>
                  <a:pt x="637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189" name="Group 300"/>
          <p:cNvGrpSpPr/>
          <p:nvPr/>
        </p:nvGrpSpPr>
        <p:grpSpPr>
          <a:xfrm>
            <a:off x="7976667" y="4989887"/>
            <a:ext cx="254591" cy="254542"/>
            <a:chOff x="7938" y="-3175"/>
            <a:chExt cx="8029575" cy="8027988"/>
          </a:xfrm>
          <a:solidFill>
            <a:schemeClr val="tx1"/>
          </a:solidFill>
        </p:grpSpPr>
        <p:sp>
          <p:nvSpPr>
            <p:cNvPr id="190" name="Freeform 23"/>
            <p:cNvSpPr>
              <a:spLocks noEditPoints="1"/>
            </p:cNvSpPr>
            <p:nvPr/>
          </p:nvSpPr>
          <p:spPr bwMode="auto">
            <a:xfrm>
              <a:off x="7938" y="-3175"/>
              <a:ext cx="8029575" cy="8027988"/>
            </a:xfrm>
            <a:custGeom>
              <a:avLst/>
              <a:gdLst>
                <a:gd name="T0" fmla="*/ 818 w 2138"/>
                <a:gd name="T1" fmla="*/ 1635 h 2138"/>
                <a:gd name="T2" fmla="*/ 818 w 2138"/>
                <a:gd name="T3" fmla="*/ 1635 h 2138"/>
                <a:gd name="T4" fmla="*/ 1257 w 2138"/>
                <a:gd name="T5" fmla="*/ 1507 h 2138"/>
                <a:gd name="T6" fmla="*/ 1301 w 2138"/>
                <a:gd name="T7" fmla="*/ 1550 h 2138"/>
                <a:gd name="T8" fmla="*/ 1249 w 2138"/>
                <a:gd name="T9" fmla="*/ 1602 h 2138"/>
                <a:gd name="T10" fmla="*/ 1711 w 2138"/>
                <a:gd name="T11" fmla="*/ 2064 h 2138"/>
                <a:gd name="T12" fmla="*/ 1888 w 2138"/>
                <a:gd name="T13" fmla="*/ 2138 h 2138"/>
                <a:gd name="T14" fmla="*/ 2065 w 2138"/>
                <a:gd name="T15" fmla="*/ 2064 h 2138"/>
                <a:gd name="T16" fmla="*/ 2138 w 2138"/>
                <a:gd name="T17" fmla="*/ 1888 h 2138"/>
                <a:gd name="T18" fmla="*/ 2065 w 2138"/>
                <a:gd name="T19" fmla="*/ 1711 h 2138"/>
                <a:gd name="T20" fmla="*/ 1603 w 2138"/>
                <a:gd name="T21" fmla="*/ 1248 h 2138"/>
                <a:gd name="T22" fmla="*/ 1551 w 2138"/>
                <a:gd name="T23" fmla="*/ 1300 h 2138"/>
                <a:gd name="T24" fmla="*/ 1507 w 2138"/>
                <a:gd name="T25" fmla="*/ 1257 h 2138"/>
                <a:gd name="T26" fmla="*/ 1633 w 2138"/>
                <a:gd name="T27" fmla="*/ 760 h 2138"/>
                <a:gd name="T28" fmla="*/ 1396 w 2138"/>
                <a:gd name="T29" fmla="*/ 239 h 2138"/>
                <a:gd name="T30" fmla="*/ 818 w 2138"/>
                <a:gd name="T31" fmla="*/ 0 h 2138"/>
                <a:gd name="T32" fmla="*/ 240 w 2138"/>
                <a:gd name="T33" fmla="*/ 239 h 2138"/>
                <a:gd name="T34" fmla="*/ 0 w 2138"/>
                <a:gd name="T35" fmla="*/ 817 h 2138"/>
                <a:gd name="T36" fmla="*/ 240 w 2138"/>
                <a:gd name="T37" fmla="*/ 1395 h 2138"/>
                <a:gd name="T38" fmla="*/ 818 w 2138"/>
                <a:gd name="T39" fmla="*/ 1635 h 2138"/>
                <a:gd name="T40" fmla="*/ 2009 w 2138"/>
                <a:gd name="T41" fmla="*/ 1888 h 2138"/>
                <a:gd name="T42" fmla="*/ 1973 w 2138"/>
                <a:gd name="T43" fmla="*/ 1973 h 2138"/>
                <a:gd name="T44" fmla="*/ 1888 w 2138"/>
                <a:gd name="T45" fmla="*/ 2008 h 2138"/>
                <a:gd name="T46" fmla="*/ 1803 w 2138"/>
                <a:gd name="T47" fmla="*/ 1973 h 2138"/>
                <a:gd name="T48" fmla="*/ 1444 w 2138"/>
                <a:gd name="T49" fmla="*/ 1614 h 2138"/>
                <a:gd name="T50" fmla="*/ 1614 w 2138"/>
                <a:gd name="T51" fmla="*/ 1444 h 2138"/>
                <a:gd name="T52" fmla="*/ 1973 w 2138"/>
                <a:gd name="T53" fmla="*/ 1802 h 2138"/>
                <a:gd name="T54" fmla="*/ 2009 w 2138"/>
                <a:gd name="T55" fmla="*/ 1888 h 2138"/>
                <a:gd name="T56" fmla="*/ 1392 w 2138"/>
                <a:gd name="T57" fmla="*/ 1459 h 2138"/>
                <a:gd name="T58" fmla="*/ 1361 w 2138"/>
                <a:gd name="T59" fmla="*/ 1427 h 2138"/>
                <a:gd name="T60" fmla="*/ 1362 w 2138"/>
                <a:gd name="T61" fmla="*/ 1427 h 2138"/>
                <a:gd name="T62" fmla="*/ 1377 w 2138"/>
                <a:gd name="T63" fmla="*/ 1413 h 2138"/>
                <a:gd name="T64" fmla="*/ 1380 w 2138"/>
                <a:gd name="T65" fmla="*/ 1410 h 2138"/>
                <a:gd name="T66" fmla="*/ 1396 w 2138"/>
                <a:gd name="T67" fmla="*/ 1395 h 2138"/>
                <a:gd name="T68" fmla="*/ 1411 w 2138"/>
                <a:gd name="T69" fmla="*/ 1380 h 2138"/>
                <a:gd name="T70" fmla="*/ 1413 w 2138"/>
                <a:gd name="T71" fmla="*/ 1377 h 2138"/>
                <a:gd name="T72" fmla="*/ 1428 w 2138"/>
                <a:gd name="T73" fmla="*/ 1361 h 2138"/>
                <a:gd name="T74" fmla="*/ 1428 w 2138"/>
                <a:gd name="T75" fmla="*/ 1361 h 2138"/>
                <a:gd name="T76" fmla="*/ 1459 w 2138"/>
                <a:gd name="T77" fmla="*/ 1392 h 2138"/>
                <a:gd name="T78" fmla="*/ 1392 w 2138"/>
                <a:gd name="T79" fmla="*/ 1459 h 2138"/>
                <a:gd name="T80" fmla="*/ 331 w 2138"/>
                <a:gd name="T81" fmla="*/ 331 h 2138"/>
                <a:gd name="T82" fmla="*/ 818 w 2138"/>
                <a:gd name="T83" fmla="*/ 129 h 2138"/>
                <a:gd name="T84" fmla="*/ 1304 w 2138"/>
                <a:gd name="T85" fmla="*/ 331 h 2138"/>
                <a:gd name="T86" fmla="*/ 1504 w 2138"/>
                <a:gd name="T87" fmla="*/ 769 h 2138"/>
                <a:gd name="T88" fmla="*/ 1371 w 2138"/>
                <a:gd name="T89" fmla="*/ 1226 h 2138"/>
                <a:gd name="T90" fmla="*/ 1371 w 2138"/>
                <a:gd name="T91" fmla="*/ 1226 h 2138"/>
                <a:gd name="T92" fmla="*/ 1304 w 2138"/>
                <a:gd name="T93" fmla="*/ 1303 h 2138"/>
                <a:gd name="T94" fmla="*/ 1280 w 2138"/>
                <a:gd name="T95" fmla="*/ 1326 h 2138"/>
                <a:gd name="T96" fmla="*/ 1226 w 2138"/>
                <a:gd name="T97" fmla="*/ 1370 h 2138"/>
                <a:gd name="T98" fmla="*/ 818 w 2138"/>
                <a:gd name="T99" fmla="*/ 1505 h 2138"/>
                <a:gd name="T100" fmla="*/ 331 w 2138"/>
                <a:gd name="T101" fmla="*/ 1303 h 2138"/>
                <a:gd name="T102" fmla="*/ 331 w 2138"/>
                <a:gd name="T103" fmla="*/ 331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38" h="2138">
                  <a:moveTo>
                    <a:pt x="818" y="1635"/>
                  </a:moveTo>
                  <a:cubicBezTo>
                    <a:pt x="818" y="1635"/>
                    <a:pt x="818" y="1635"/>
                    <a:pt x="818" y="1635"/>
                  </a:cubicBezTo>
                  <a:cubicBezTo>
                    <a:pt x="975" y="1635"/>
                    <a:pt x="1126" y="1590"/>
                    <a:pt x="1257" y="1507"/>
                  </a:cubicBezTo>
                  <a:cubicBezTo>
                    <a:pt x="1301" y="1550"/>
                    <a:pt x="1301" y="1550"/>
                    <a:pt x="1301" y="1550"/>
                  </a:cubicBezTo>
                  <a:cubicBezTo>
                    <a:pt x="1249" y="1602"/>
                    <a:pt x="1249" y="1602"/>
                    <a:pt x="1249" y="1602"/>
                  </a:cubicBezTo>
                  <a:cubicBezTo>
                    <a:pt x="1711" y="2064"/>
                    <a:pt x="1711" y="2064"/>
                    <a:pt x="1711" y="2064"/>
                  </a:cubicBezTo>
                  <a:cubicBezTo>
                    <a:pt x="1758" y="2112"/>
                    <a:pt x="1821" y="2138"/>
                    <a:pt x="1888" y="2138"/>
                  </a:cubicBezTo>
                  <a:cubicBezTo>
                    <a:pt x="1955" y="2138"/>
                    <a:pt x="2018" y="2112"/>
                    <a:pt x="2065" y="2064"/>
                  </a:cubicBezTo>
                  <a:cubicBezTo>
                    <a:pt x="2112" y="2017"/>
                    <a:pt x="2138" y="1954"/>
                    <a:pt x="2138" y="1888"/>
                  </a:cubicBezTo>
                  <a:cubicBezTo>
                    <a:pt x="2138" y="1821"/>
                    <a:pt x="2112" y="1758"/>
                    <a:pt x="2065" y="1711"/>
                  </a:cubicBezTo>
                  <a:cubicBezTo>
                    <a:pt x="1603" y="1248"/>
                    <a:pt x="1603" y="1248"/>
                    <a:pt x="1603" y="1248"/>
                  </a:cubicBezTo>
                  <a:cubicBezTo>
                    <a:pt x="1551" y="1300"/>
                    <a:pt x="1551" y="1300"/>
                    <a:pt x="1551" y="1300"/>
                  </a:cubicBezTo>
                  <a:cubicBezTo>
                    <a:pt x="1507" y="1257"/>
                    <a:pt x="1507" y="1257"/>
                    <a:pt x="1507" y="1257"/>
                  </a:cubicBezTo>
                  <a:cubicBezTo>
                    <a:pt x="1601" y="1110"/>
                    <a:pt x="1645" y="935"/>
                    <a:pt x="1633" y="760"/>
                  </a:cubicBezTo>
                  <a:cubicBezTo>
                    <a:pt x="1619" y="563"/>
                    <a:pt x="1535" y="379"/>
                    <a:pt x="1396" y="239"/>
                  </a:cubicBezTo>
                  <a:cubicBezTo>
                    <a:pt x="1241" y="85"/>
                    <a:pt x="1036" y="0"/>
                    <a:pt x="818" y="0"/>
                  </a:cubicBezTo>
                  <a:cubicBezTo>
                    <a:pt x="599" y="0"/>
                    <a:pt x="394" y="85"/>
                    <a:pt x="240" y="239"/>
                  </a:cubicBezTo>
                  <a:cubicBezTo>
                    <a:pt x="85" y="394"/>
                    <a:pt x="0" y="599"/>
                    <a:pt x="0" y="817"/>
                  </a:cubicBezTo>
                  <a:cubicBezTo>
                    <a:pt x="0" y="1036"/>
                    <a:pt x="85" y="1241"/>
                    <a:pt x="240" y="1395"/>
                  </a:cubicBezTo>
                  <a:cubicBezTo>
                    <a:pt x="394" y="1550"/>
                    <a:pt x="599" y="1635"/>
                    <a:pt x="818" y="1635"/>
                  </a:cubicBezTo>
                  <a:close/>
                  <a:moveTo>
                    <a:pt x="2009" y="1888"/>
                  </a:moveTo>
                  <a:cubicBezTo>
                    <a:pt x="2009" y="1920"/>
                    <a:pt x="1996" y="1950"/>
                    <a:pt x="1973" y="1973"/>
                  </a:cubicBezTo>
                  <a:cubicBezTo>
                    <a:pt x="1950" y="1996"/>
                    <a:pt x="1920" y="2008"/>
                    <a:pt x="1888" y="2008"/>
                  </a:cubicBezTo>
                  <a:cubicBezTo>
                    <a:pt x="1856" y="2008"/>
                    <a:pt x="1826" y="1996"/>
                    <a:pt x="1803" y="1973"/>
                  </a:cubicBezTo>
                  <a:cubicBezTo>
                    <a:pt x="1444" y="1614"/>
                    <a:pt x="1444" y="1614"/>
                    <a:pt x="1444" y="1614"/>
                  </a:cubicBezTo>
                  <a:cubicBezTo>
                    <a:pt x="1614" y="1444"/>
                    <a:pt x="1614" y="1444"/>
                    <a:pt x="1614" y="1444"/>
                  </a:cubicBezTo>
                  <a:cubicBezTo>
                    <a:pt x="1973" y="1802"/>
                    <a:pt x="1973" y="1802"/>
                    <a:pt x="1973" y="1802"/>
                  </a:cubicBezTo>
                  <a:cubicBezTo>
                    <a:pt x="1996" y="1825"/>
                    <a:pt x="2009" y="1855"/>
                    <a:pt x="2009" y="1888"/>
                  </a:cubicBezTo>
                  <a:close/>
                  <a:moveTo>
                    <a:pt x="1392" y="1459"/>
                  </a:moveTo>
                  <a:cubicBezTo>
                    <a:pt x="1361" y="1427"/>
                    <a:pt x="1361" y="1427"/>
                    <a:pt x="1361" y="1427"/>
                  </a:cubicBezTo>
                  <a:cubicBezTo>
                    <a:pt x="1361" y="1427"/>
                    <a:pt x="1362" y="1427"/>
                    <a:pt x="1362" y="1427"/>
                  </a:cubicBezTo>
                  <a:cubicBezTo>
                    <a:pt x="1367" y="1422"/>
                    <a:pt x="1372" y="1418"/>
                    <a:pt x="1377" y="1413"/>
                  </a:cubicBezTo>
                  <a:cubicBezTo>
                    <a:pt x="1378" y="1412"/>
                    <a:pt x="1379" y="1411"/>
                    <a:pt x="1380" y="1410"/>
                  </a:cubicBezTo>
                  <a:cubicBezTo>
                    <a:pt x="1385" y="1405"/>
                    <a:pt x="1391" y="1400"/>
                    <a:pt x="1396" y="1395"/>
                  </a:cubicBezTo>
                  <a:cubicBezTo>
                    <a:pt x="1401" y="1390"/>
                    <a:pt x="1406" y="1385"/>
                    <a:pt x="1411" y="1380"/>
                  </a:cubicBezTo>
                  <a:cubicBezTo>
                    <a:pt x="1411" y="1379"/>
                    <a:pt x="1412" y="1378"/>
                    <a:pt x="1413" y="1377"/>
                  </a:cubicBezTo>
                  <a:cubicBezTo>
                    <a:pt x="1418" y="1372"/>
                    <a:pt x="1423" y="1366"/>
                    <a:pt x="1428" y="1361"/>
                  </a:cubicBezTo>
                  <a:cubicBezTo>
                    <a:pt x="1428" y="1361"/>
                    <a:pt x="1428" y="1361"/>
                    <a:pt x="1428" y="1361"/>
                  </a:cubicBezTo>
                  <a:cubicBezTo>
                    <a:pt x="1459" y="1392"/>
                    <a:pt x="1459" y="1392"/>
                    <a:pt x="1459" y="1392"/>
                  </a:cubicBezTo>
                  <a:lnTo>
                    <a:pt x="1392" y="1459"/>
                  </a:lnTo>
                  <a:close/>
                  <a:moveTo>
                    <a:pt x="331" y="331"/>
                  </a:moveTo>
                  <a:cubicBezTo>
                    <a:pt x="461" y="201"/>
                    <a:pt x="634" y="129"/>
                    <a:pt x="818" y="129"/>
                  </a:cubicBezTo>
                  <a:cubicBezTo>
                    <a:pt x="1001" y="129"/>
                    <a:pt x="1174" y="201"/>
                    <a:pt x="1304" y="331"/>
                  </a:cubicBezTo>
                  <a:cubicBezTo>
                    <a:pt x="1421" y="448"/>
                    <a:pt x="1492" y="604"/>
                    <a:pt x="1504" y="769"/>
                  </a:cubicBezTo>
                  <a:cubicBezTo>
                    <a:pt x="1515" y="932"/>
                    <a:pt x="1468" y="1095"/>
                    <a:pt x="1371" y="1226"/>
                  </a:cubicBezTo>
                  <a:cubicBezTo>
                    <a:pt x="1371" y="1226"/>
                    <a:pt x="1371" y="1226"/>
                    <a:pt x="1371" y="1226"/>
                  </a:cubicBezTo>
                  <a:cubicBezTo>
                    <a:pt x="1351" y="1253"/>
                    <a:pt x="1328" y="1279"/>
                    <a:pt x="1304" y="1303"/>
                  </a:cubicBezTo>
                  <a:cubicBezTo>
                    <a:pt x="1296" y="1311"/>
                    <a:pt x="1288" y="1319"/>
                    <a:pt x="1280" y="1326"/>
                  </a:cubicBezTo>
                  <a:cubicBezTo>
                    <a:pt x="1263" y="1342"/>
                    <a:pt x="1245" y="1357"/>
                    <a:pt x="1226" y="1370"/>
                  </a:cubicBezTo>
                  <a:cubicBezTo>
                    <a:pt x="1107" y="1458"/>
                    <a:pt x="966" y="1505"/>
                    <a:pt x="818" y="1505"/>
                  </a:cubicBezTo>
                  <a:cubicBezTo>
                    <a:pt x="634" y="1505"/>
                    <a:pt x="461" y="1433"/>
                    <a:pt x="331" y="1303"/>
                  </a:cubicBezTo>
                  <a:cubicBezTo>
                    <a:pt x="63" y="1035"/>
                    <a:pt x="63" y="599"/>
                    <a:pt x="331" y="3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91" name="Freeform 24"/>
            <p:cNvSpPr>
              <a:spLocks noEditPoints="1"/>
            </p:cNvSpPr>
            <p:nvPr/>
          </p:nvSpPr>
          <p:spPr bwMode="auto">
            <a:xfrm>
              <a:off x="788988" y="976313"/>
              <a:ext cx="4578350" cy="4176713"/>
            </a:xfrm>
            <a:custGeom>
              <a:avLst/>
              <a:gdLst>
                <a:gd name="T0" fmla="*/ 577 w 1219"/>
                <a:gd name="T1" fmla="*/ 1111 h 1112"/>
                <a:gd name="T2" fmla="*/ 577 w 1219"/>
                <a:gd name="T3" fmla="*/ 1112 h 1112"/>
                <a:gd name="T4" fmla="*/ 610 w 1219"/>
                <a:gd name="T5" fmla="*/ 1112 h 1112"/>
                <a:gd name="T6" fmla="*/ 940 w 1219"/>
                <a:gd name="T7" fmla="*/ 1003 h 1112"/>
                <a:gd name="T8" fmla="*/ 1002 w 1219"/>
                <a:gd name="T9" fmla="*/ 949 h 1112"/>
                <a:gd name="T10" fmla="*/ 1057 w 1219"/>
                <a:gd name="T11" fmla="*/ 886 h 1112"/>
                <a:gd name="T12" fmla="*/ 1003 w 1219"/>
                <a:gd name="T13" fmla="*/ 163 h 1112"/>
                <a:gd name="T14" fmla="*/ 610 w 1219"/>
                <a:gd name="T15" fmla="*/ 0 h 1112"/>
                <a:gd name="T16" fmla="*/ 217 w 1219"/>
                <a:gd name="T17" fmla="*/ 163 h 1112"/>
                <a:gd name="T18" fmla="*/ 217 w 1219"/>
                <a:gd name="T19" fmla="*/ 949 h 1112"/>
                <a:gd name="T20" fmla="*/ 577 w 1219"/>
                <a:gd name="T21" fmla="*/ 1111 h 1112"/>
                <a:gd name="T22" fmla="*/ 262 w 1219"/>
                <a:gd name="T23" fmla="*/ 209 h 1112"/>
                <a:gd name="T24" fmla="*/ 610 w 1219"/>
                <a:gd name="T25" fmla="*/ 65 h 1112"/>
                <a:gd name="T26" fmla="*/ 957 w 1219"/>
                <a:gd name="T27" fmla="*/ 209 h 1112"/>
                <a:gd name="T28" fmla="*/ 1005 w 1219"/>
                <a:gd name="T29" fmla="*/ 848 h 1112"/>
                <a:gd name="T30" fmla="*/ 957 w 1219"/>
                <a:gd name="T31" fmla="*/ 903 h 1112"/>
                <a:gd name="T32" fmla="*/ 901 w 1219"/>
                <a:gd name="T33" fmla="*/ 951 h 1112"/>
                <a:gd name="T34" fmla="*/ 612 w 1219"/>
                <a:gd name="T35" fmla="*/ 1047 h 1112"/>
                <a:gd name="T36" fmla="*/ 610 w 1219"/>
                <a:gd name="T37" fmla="*/ 1047 h 1112"/>
                <a:gd name="T38" fmla="*/ 262 w 1219"/>
                <a:gd name="T39" fmla="*/ 903 h 1112"/>
                <a:gd name="T40" fmla="*/ 262 w 1219"/>
                <a:gd name="T41" fmla="*/ 2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9" h="1112">
                  <a:moveTo>
                    <a:pt x="577" y="1111"/>
                  </a:moveTo>
                  <a:cubicBezTo>
                    <a:pt x="577" y="1112"/>
                    <a:pt x="577" y="1112"/>
                    <a:pt x="577" y="1112"/>
                  </a:cubicBezTo>
                  <a:cubicBezTo>
                    <a:pt x="610" y="1112"/>
                    <a:pt x="610" y="1112"/>
                    <a:pt x="610" y="1112"/>
                  </a:cubicBezTo>
                  <a:cubicBezTo>
                    <a:pt x="730" y="1112"/>
                    <a:pt x="844" y="1074"/>
                    <a:pt x="940" y="1003"/>
                  </a:cubicBezTo>
                  <a:cubicBezTo>
                    <a:pt x="962" y="987"/>
                    <a:pt x="983" y="969"/>
                    <a:pt x="1002" y="949"/>
                  </a:cubicBezTo>
                  <a:cubicBezTo>
                    <a:pt x="1022" y="930"/>
                    <a:pt x="1040" y="908"/>
                    <a:pt x="1057" y="886"/>
                  </a:cubicBezTo>
                  <a:cubicBezTo>
                    <a:pt x="1219" y="667"/>
                    <a:pt x="1196" y="356"/>
                    <a:pt x="1003" y="163"/>
                  </a:cubicBezTo>
                  <a:cubicBezTo>
                    <a:pt x="898" y="58"/>
                    <a:pt x="758" y="0"/>
                    <a:pt x="610" y="0"/>
                  </a:cubicBezTo>
                  <a:cubicBezTo>
                    <a:pt x="461" y="0"/>
                    <a:pt x="322" y="58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14" y="1046"/>
                    <a:pt x="441" y="1103"/>
                    <a:pt x="577" y="1111"/>
                  </a:cubicBezTo>
                  <a:close/>
                  <a:moveTo>
                    <a:pt x="262" y="209"/>
                  </a:moveTo>
                  <a:cubicBezTo>
                    <a:pt x="355" y="116"/>
                    <a:pt x="478" y="65"/>
                    <a:pt x="610" y="65"/>
                  </a:cubicBezTo>
                  <a:cubicBezTo>
                    <a:pt x="741" y="65"/>
                    <a:pt x="864" y="116"/>
                    <a:pt x="957" y="209"/>
                  </a:cubicBezTo>
                  <a:cubicBezTo>
                    <a:pt x="1127" y="380"/>
                    <a:pt x="1148" y="654"/>
                    <a:pt x="1005" y="848"/>
                  </a:cubicBezTo>
                  <a:cubicBezTo>
                    <a:pt x="990" y="867"/>
                    <a:pt x="974" y="886"/>
                    <a:pt x="957" y="903"/>
                  </a:cubicBezTo>
                  <a:cubicBezTo>
                    <a:pt x="939" y="921"/>
                    <a:pt x="921" y="937"/>
                    <a:pt x="901" y="951"/>
                  </a:cubicBezTo>
                  <a:cubicBezTo>
                    <a:pt x="817" y="1013"/>
                    <a:pt x="717" y="1046"/>
                    <a:pt x="612" y="1047"/>
                  </a:cubicBezTo>
                  <a:cubicBezTo>
                    <a:pt x="610" y="1047"/>
                    <a:pt x="610" y="1047"/>
                    <a:pt x="610" y="1047"/>
                  </a:cubicBezTo>
                  <a:cubicBezTo>
                    <a:pt x="478" y="1047"/>
                    <a:pt x="355" y="996"/>
                    <a:pt x="262" y="903"/>
                  </a:cubicBezTo>
                  <a:cubicBezTo>
                    <a:pt x="71" y="712"/>
                    <a:pt x="71" y="400"/>
                    <a:pt x="262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92" name="Group 303"/>
          <p:cNvGrpSpPr/>
          <p:nvPr/>
        </p:nvGrpSpPr>
        <p:grpSpPr>
          <a:xfrm>
            <a:off x="8439170" y="5018645"/>
            <a:ext cx="261585" cy="193410"/>
            <a:chOff x="3175" y="0"/>
            <a:chExt cx="9269413" cy="7539038"/>
          </a:xfrm>
          <a:solidFill>
            <a:schemeClr val="tx1"/>
          </a:solidFill>
        </p:grpSpPr>
        <p:sp>
          <p:nvSpPr>
            <p:cNvPr id="193" name="Freeform 28"/>
            <p:cNvSpPr>
              <a:spLocks noEditPoints="1"/>
            </p:cNvSpPr>
            <p:nvPr/>
          </p:nvSpPr>
          <p:spPr bwMode="auto">
            <a:xfrm>
              <a:off x="3175" y="0"/>
              <a:ext cx="9269413" cy="7539038"/>
            </a:xfrm>
            <a:custGeom>
              <a:avLst/>
              <a:gdLst>
                <a:gd name="T0" fmla="*/ 0 w 2469"/>
                <a:gd name="T1" fmla="*/ 0 h 2007"/>
                <a:gd name="T2" fmla="*/ 0 w 2469"/>
                <a:gd name="T3" fmla="*/ 251 h 2007"/>
                <a:gd name="T4" fmla="*/ 118 w 2469"/>
                <a:gd name="T5" fmla="*/ 251 h 2007"/>
                <a:gd name="T6" fmla="*/ 118 w 2469"/>
                <a:gd name="T7" fmla="*/ 1489 h 2007"/>
                <a:gd name="T8" fmla="*/ 1168 w 2469"/>
                <a:gd name="T9" fmla="*/ 1489 h 2007"/>
                <a:gd name="T10" fmla="*/ 1168 w 2469"/>
                <a:gd name="T11" fmla="*/ 1818 h 2007"/>
                <a:gd name="T12" fmla="*/ 855 w 2469"/>
                <a:gd name="T13" fmla="*/ 1818 h 2007"/>
                <a:gd name="T14" fmla="*/ 732 w 2469"/>
                <a:gd name="T15" fmla="*/ 1923 h 2007"/>
                <a:gd name="T16" fmla="*/ 732 w 2469"/>
                <a:gd name="T17" fmla="*/ 2007 h 2007"/>
                <a:gd name="T18" fmla="*/ 1738 w 2469"/>
                <a:gd name="T19" fmla="*/ 2007 h 2007"/>
                <a:gd name="T20" fmla="*/ 1738 w 2469"/>
                <a:gd name="T21" fmla="*/ 1923 h 2007"/>
                <a:gd name="T22" fmla="*/ 1614 w 2469"/>
                <a:gd name="T23" fmla="*/ 1818 h 2007"/>
                <a:gd name="T24" fmla="*/ 1302 w 2469"/>
                <a:gd name="T25" fmla="*/ 1818 h 2007"/>
                <a:gd name="T26" fmla="*/ 1302 w 2469"/>
                <a:gd name="T27" fmla="*/ 1489 h 2007"/>
                <a:gd name="T28" fmla="*/ 2351 w 2469"/>
                <a:gd name="T29" fmla="*/ 1489 h 2007"/>
                <a:gd name="T30" fmla="*/ 2351 w 2469"/>
                <a:gd name="T31" fmla="*/ 251 h 2007"/>
                <a:gd name="T32" fmla="*/ 2469 w 2469"/>
                <a:gd name="T33" fmla="*/ 251 h 2007"/>
                <a:gd name="T34" fmla="*/ 2469 w 2469"/>
                <a:gd name="T35" fmla="*/ 0 h 2007"/>
                <a:gd name="T36" fmla="*/ 0 w 2469"/>
                <a:gd name="T37" fmla="*/ 0 h 2007"/>
                <a:gd name="T38" fmla="*/ 2217 w 2469"/>
                <a:gd name="T39" fmla="*/ 1355 h 2007"/>
                <a:gd name="T40" fmla="*/ 253 w 2469"/>
                <a:gd name="T41" fmla="*/ 1355 h 2007"/>
                <a:gd name="T42" fmla="*/ 253 w 2469"/>
                <a:gd name="T43" fmla="*/ 257 h 2007"/>
                <a:gd name="T44" fmla="*/ 2217 w 2469"/>
                <a:gd name="T45" fmla="*/ 257 h 2007"/>
                <a:gd name="T46" fmla="*/ 2217 w 2469"/>
                <a:gd name="T47" fmla="*/ 1355 h 2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9" h="2007">
                  <a:moveTo>
                    <a:pt x="0" y="0"/>
                  </a:moveTo>
                  <a:cubicBezTo>
                    <a:pt x="0" y="251"/>
                    <a:pt x="0" y="251"/>
                    <a:pt x="0" y="251"/>
                  </a:cubicBezTo>
                  <a:cubicBezTo>
                    <a:pt x="118" y="251"/>
                    <a:pt x="118" y="251"/>
                    <a:pt x="118" y="251"/>
                  </a:cubicBezTo>
                  <a:cubicBezTo>
                    <a:pt x="118" y="1489"/>
                    <a:pt x="118" y="1489"/>
                    <a:pt x="118" y="1489"/>
                  </a:cubicBezTo>
                  <a:cubicBezTo>
                    <a:pt x="1168" y="1489"/>
                    <a:pt x="1168" y="1489"/>
                    <a:pt x="1168" y="1489"/>
                  </a:cubicBezTo>
                  <a:cubicBezTo>
                    <a:pt x="1168" y="1818"/>
                    <a:pt x="1168" y="1818"/>
                    <a:pt x="1168" y="1818"/>
                  </a:cubicBezTo>
                  <a:cubicBezTo>
                    <a:pt x="855" y="1818"/>
                    <a:pt x="855" y="1818"/>
                    <a:pt x="855" y="1818"/>
                  </a:cubicBezTo>
                  <a:cubicBezTo>
                    <a:pt x="787" y="1818"/>
                    <a:pt x="732" y="1865"/>
                    <a:pt x="732" y="1923"/>
                  </a:cubicBezTo>
                  <a:cubicBezTo>
                    <a:pt x="732" y="2007"/>
                    <a:pt x="732" y="2007"/>
                    <a:pt x="732" y="2007"/>
                  </a:cubicBezTo>
                  <a:cubicBezTo>
                    <a:pt x="1738" y="2007"/>
                    <a:pt x="1738" y="2007"/>
                    <a:pt x="1738" y="2007"/>
                  </a:cubicBezTo>
                  <a:cubicBezTo>
                    <a:pt x="1738" y="1923"/>
                    <a:pt x="1738" y="1923"/>
                    <a:pt x="1738" y="1923"/>
                  </a:cubicBezTo>
                  <a:cubicBezTo>
                    <a:pt x="1738" y="1865"/>
                    <a:pt x="1682" y="1818"/>
                    <a:pt x="1614" y="1818"/>
                  </a:cubicBezTo>
                  <a:cubicBezTo>
                    <a:pt x="1302" y="1818"/>
                    <a:pt x="1302" y="1818"/>
                    <a:pt x="1302" y="1818"/>
                  </a:cubicBezTo>
                  <a:cubicBezTo>
                    <a:pt x="1302" y="1489"/>
                    <a:pt x="1302" y="1489"/>
                    <a:pt x="1302" y="1489"/>
                  </a:cubicBezTo>
                  <a:cubicBezTo>
                    <a:pt x="2351" y="1489"/>
                    <a:pt x="2351" y="1489"/>
                    <a:pt x="2351" y="1489"/>
                  </a:cubicBezTo>
                  <a:cubicBezTo>
                    <a:pt x="2351" y="251"/>
                    <a:pt x="2351" y="251"/>
                    <a:pt x="2351" y="251"/>
                  </a:cubicBezTo>
                  <a:cubicBezTo>
                    <a:pt x="2469" y="251"/>
                    <a:pt x="2469" y="251"/>
                    <a:pt x="2469" y="251"/>
                  </a:cubicBezTo>
                  <a:cubicBezTo>
                    <a:pt x="2469" y="0"/>
                    <a:pt x="2469" y="0"/>
                    <a:pt x="2469" y="0"/>
                  </a:cubicBezTo>
                  <a:lnTo>
                    <a:pt x="0" y="0"/>
                  </a:lnTo>
                  <a:close/>
                  <a:moveTo>
                    <a:pt x="2217" y="1355"/>
                  </a:moveTo>
                  <a:cubicBezTo>
                    <a:pt x="253" y="1355"/>
                    <a:pt x="253" y="1355"/>
                    <a:pt x="253" y="1355"/>
                  </a:cubicBezTo>
                  <a:cubicBezTo>
                    <a:pt x="253" y="257"/>
                    <a:pt x="253" y="257"/>
                    <a:pt x="253" y="257"/>
                  </a:cubicBezTo>
                  <a:cubicBezTo>
                    <a:pt x="2217" y="257"/>
                    <a:pt x="2217" y="257"/>
                    <a:pt x="2217" y="257"/>
                  </a:cubicBezTo>
                  <a:lnTo>
                    <a:pt x="2217" y="1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94" name="Freeform 29"/>
            <p:cNvSpPr>
              <a:spLocks noEditPoints="1"/>
            </p:cNvSpPr>
            <p:nvPr/>
          </p:nvSpPr>
          <p:spPr bwMode="auto">
            <a:xfrm>
              <a:off x="1466850" y="1352550"/>
              <a:ext cx="6345238" cy="3349625"/>
            </a:xfrm>
            <a:custGeom>
              <a:avLst/>
              <a:gdLst>
                <a:gd name="T0" fmla="*/ 113 w 1690"/>
                <a:gd name="T1" fmla="*/ 892 h 892"/>
                <a:gd name="T2" fmla="*/ 227 w 1690"/>
                <a:gd name="T3" fmla="*/ 778 h 892"/>
                <a:gd name="T4" fmla="*/ 218 w 1690"/>
                <a:gd name="T5" fmla="*/ 735 h 892"/>
                <a:gd name="T6" fmla="*/ 472 w 1690"/>
                <a:gd name="T7" fmla="*/ 530 h 892"/>
                <a:gd name="T8" fmla="*/ 549 w 1690"/>
                <a:gd name="T9" fmla="*/ 560 h 892"/>
                <a:gd name="T10" fmla="*/ 646 w 1690"/>
                <a:gd name="T11" fmla="*/ 507 h 892"/>
                <a:gd name="T12" fmla="*/ 897 w 1690"/>
                <a:gd name="T13" fmla="*/ 637 h 892"/>
                <a:gd name="T14" fmla="*/ 895 w 1690"/>
                <a:gd name="T15" fmla="*/ 659 h 892"/>
                <a:gd name="T16" fmla="*/ 1008 w 1690"/>
                <a:gd name="T17" fmla="*/ 773 h 892"/>
                <a:gd name="T18" fmla="*/ 1122 w 1690"/>
                <a:gd name="T19" fmla="*/ 659 h 892"/>
                <a:gd name="T20" fmla="*/ 1109 w 1690"/>
                <a:gd name="T21" fmla="*/ 607 h 892"/>
                <a:gd name="T22" fmla="*/ 1520 w 1690"/>
                <a:gd name="T23" fmla="*/ 213 h 892"/>
                <a:gd name="T24" fmla="*/ 1576 w 1690"/>
                <a:gd name="T25" fmla="*/ 228 h 892"/>
                <a:gd name="T26" fmla="*/ 1690 w 1690"/>
                <a:gd name="T27" fmla="*/ 114 h 892"/>
                <a:gd name="T28" fmla="*/ 1576 w 1690"/>
                <a:gd name="T29" fmla="*/ 0 h 892"/>
                <a:gd name="T30" fmla="*/ 1463 w 1690"/>
                <a:gd name="T31" fmla="*/ 114 h 892"/>
                <a:gd name="T32" fmla="*/ 1475 w 1690"/>
                <a:gd name="T33" fmla="*/ 167 h 892"/>
                <a:gd name="T34" fmla="*/ 1065 w 1690"/>
                <a:gd name="T35" fmla="*/ 561 h 892"/>
                <a:gd name="T36" fmla="*/ 1008 w 1690"/>
                <a:gd name="T37" fmla="*/ 546 h 892"/>
                <a:gd name="T38" fmla="*/ 926 w 1690"/>
                <a:gd name="T39" fmla="*/ 581 h 892"/>
                <a:gd name="T40" fmla="*/ 663 w 1690"/>
                <a:gd name="T41" fmla="*/ 444 h 892"/>
                <a:gd name="T42" fmla="*/ 549 w 1690"/>
                <a:gd name="T43" fmla="*/ 333 h 892"/>
                <a:gd name="T44" fmla="*/ 436 w 1690"/>
                <a:gd name="T45" fmla="*/ 446 h 892"/>
                <a:gd name="T46" fmla="*/ 439 w 1690"/>
                <a:gd name="T47" fmla="*/ 474 h 892"/>
                <a:gd name="T48" fmla="*/ 178 w 1690"/>
                <a:gd name="T49" fmla="*/ 685 h 892"/>
                <a:gd name="T50" fmla="*/ 113 w 1690"/>
                <a:gd name="T51" fmla="*/ 665 h 892"/>
                <a:gd name="T52" fmla="*/ 0 w 1690"/>
                <a:gd name="T53" fmla="*/ 778 h 892"/>
                <a:gd name="T54" fmla="*/ 113 w 1690"/>
                <a:gd name="T55" fmla="*/ 892 h 892"/>
                <a:gd name="T56" fmla="*/ 1576 w 1690"/>
                <a:gd name="T57" fmla="*/ 64 h 892"/>
                <a:gd name="T58" fmla="*/ 1626 w 1690"/>
                <a:gd name="T59" fmla="*/ 114 h 892"/>
                <a:gd name="T60" fmla="*/ 1576 w 1690"/>
                <a:gd name="T61" fmla="*/ 164 h 892"/>
                <a:gd name="T62" fmla="*/ 1526 w 1690"/>
                <a:gd name="T63" fmla="*/ 114 h 892"/>
                <a:gd name="T64" fmla="*/ 1576 w 1690"/>
                <a:gd name="T65" fmla="*/ 64 h 892"/>
                <a:gd name="T66" fmla="*/ 1008 w 1690"/>
                <a:gd name="T67" fmla="*/ 609 h 892"/>
                <a:gd name="T68" fmla="*/ 1058 w 1690"/>
                <a:gd name="T69" fmla="*/ 659 h 892"/>
                <a:gd name="T70" fmla="*/ 1008 w 1690"/>
                <a:gd name="T71" fmla="*/ 709 h 892"/>
                <a:gd name="T72" fmla="*/ 958 w 1690"/>
                <a:gd name="T73" fmla="*/ 659 h 892"/>
                <a:gd name="T74" fmla="*/ 1008 w 1690"/>
                <a:gd name="T75" fmla="*/ 609 h 892"/>
                <a:gd name="T76" fmla="*/ 549 w 1690"/>
                <a:gd name="T77" fmla="*/ 396 h 892"/>
                <a:gd name="T78" fmla="*/ 599 w 1690"/>
                <a:gd name="T79" fmla="*/ 446 h 892"/>
                <a:gd name="T80" fmla="*/ 549 w 1690"/>
                <a:gd name="T81" fmla="*/ 496 h 892"/>
                <a:gd name="T82" fmla="*/ 500 w 1690"/>
                <a:gd name="T83" fmla="*/ 446 h 892"/>
                <a:gd name="T84" fmla="*/ 549 w 1690"/>
                <a:gd name="T85" fmla="*/ 396 h 892"/>
                <a:gd name="T86" fmla="*/ 113 w 1690"/>
                <a:gd name="T87" fmla="*/ 728 h 892"/>
                <a:gd name="T88" fmla="*/ 163 w 1690"/>
                <a:gd name="T89" fmla="*/ 778 h 892"/>
                <a:gd name="T90" fmla="*/ 113 w 1690"/>
                <a:gd name="T91" fmla="*/ 828 h 892"/>
                <a:gd name="T92" fmla="*/ 63 w 1690"/>
                <a:gd name="T93" fmla="*/ 778 h 892"/>
                <a:gd name="T94" fmla="*/ 113 w 1690"/>
                <a:gd name="T95" fmla="*/ 72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90" h="892">
                  <a:moveTo>
                    <a:pt x="113" y="892"/>
                  </a:moveTo>
                  <a:cubicBezTo>
                    <a:pt x="176" y="892"/>
                    <a:pt x="227" y="841"/>
                    <a:pt x="227" y="778"/>
                  </a:cubicBezTo>
                  <a:cubicBezTo>
                    <a:pt x="227" y="763"/>
                    <a:pt x="224" y="748"/>
                    <a:pt x="218" y="735"/>
                  </a:cubicBezTo>
                  <a:cubicBezTo>
                    <a:pt x="472" y="530"/>
                    <a:pt x="472" y="530"/>
                    <a:pt x="472" y="530"/>
                  </a:cubicBezTo>
                  <a:cubicBezTo>
                    <a:pt x="493" y="548"/>
                    <a:pt x="520" y="560"/>
                    <a:pt x="549" y="560"/>
                  </a:cubicBezTo>
                  <a:cubicBezTo>
                    <a:pt x="590" y="560"/>
                    <a:pt x="625" y="539"/>
                    <a:pt x="646" y="507"/>
                  </a:cubicBezTo>
                  <a:cubicBezTo>
                    <a:pt x="897" y="637"/>
                    <a:pt x="897" y="637"/>
                    <a:pt x="897" y="637"/>
                  </a:cubicBezTo>
                  <a:cubicBezTo>
                    <a:pt x="895" y="644"/>
                    <a:pt x="895" y="652"/>
                    <a:pt x="895" y="659"/>
                  </a:cubicBezTo>
                  <a:cubicBezTo>
                    <a:pt x="895" y="722"/>
                    <a:pt x="946" y="773"/>
                    <a:pt x="1008" y="773"/>
                  </a:cubicBezTo>
                  <a:cubicBezTo>
                    <a:pt x="1071" y="773"/>
                    <a:pt x="1122" y="722"/>
                    <a:pt x="1122" y="659"/>
                  </a:cubicBezTo>
                  <a:cubicBezTo>
                    <a:pt x="1122" y="640"/>
                    <a:pt x="1117" y="623"/>
                    <a:pt x="1109" y="607"/>
                  </a:cubicBezTo>
                  <a:cubicBezTo>
                    <a:pt x="1520" y="213"/>
                    <a:pt x="1520" y="213"/>
                    <a:pt x="1520" y="213"/>
                  </a:cubicBezTo>
                  <a:cubicBezTo>
                    <a:pt x="1536" y="222"/>
                    <a:pt x="1556" y="228"/>
                    <a:pt x="1576" y="228"/>
                  </a:cubicBezTo>
                  <a:cubicBezTo>
                    <a:pt x="1639" y="228"/>
                    <a:pt x="1690" y="177"/>
                    <a:pt x="1690" y="114"/>
                  </a:cubicBezTo>
                  <a:cubicBezTo>
                    <a:pt x="1690" y="51"/>
                    <a:pt x="1639" y="0"/>
                    <a:pt x="1576" y="0"/>
                  </a:cubicBezTo>
                  <a:cubicBezTo>
                    <a:pt x="1513" y="0"/>
                    <a:pt x="1463" y="51"/>
                    <a:pt x="1463" y="114"/>
                  </a:cubicBezTo>
                  <a:cubicBezTo>
                    <a:pt x="1463" y="133"/>
                    <a:pt x="1467" y="151"/>
                    <a:pt x="1475" y="167"/>
                  </a:cubicBezTo>
                  <a:cubicBezTo>
                    <a:pt x="1065" y="561"/>
                    <a:pt x="1065" y="561"/>
                    <a:pt x="1065" y="561"/>
                  </a:cubicBezTo>
                  <a:cubicBezTo>
                    <a:pt x="1048" y="551"/>
                    <a:pt x="1029" y="546"/>
                    <a:pt x="1008" y="546"/>
                  </a:cubicBezTo>
                  <a:cubicBezTo>
                    <a:pt x="976" y="546"/>
                    <a:pt x="947" y="559"/>
                    <a:pt x="926" y="581"/>
                  </a:cubicBezTo>
                  <a:cubicBezTo>
                    <a:pt x="663" y="444"/>
                    <a:pt x="663" y="444"/>
                    <a:pt x="663" y="444"/>
                  </a:cubicBezTo>
                  <a:cubicBezTo>
                    <a:pt x="662" y="382"/>
                    <a:pt x="611" y="333"/>
                    <a:pt x="549" y="333"/>
                  </a:cubicBezTo>
                  <a:cubicBezTo>
                    <a:pt x="487" y="333"/>
                    <a:pt x="436" y="383"/>
                    <a:pt x="436" y="446"/>
                  </a:cubicBezTo>
                  <a:cubicBezTo>
                    <a:pt x="436" y="456"/>
                    <a:pt x="437" y="465"/>
                    <a:pt x="439" y="474"/>
                  </a:cubicBezTo>
                  <a:cubicBezTo>
                    <a:pt x="178" y="685"/>
                    <a:pt x="178" y="685"/>
                    <a:pt x="178" y="685"/>
                  </a:cubicBezTo>
                  <a:cubicBezTo>
                    <a:pt x="160" y="672"/>
                    <a:pt x="137" y="665"/>
                    <a:pt x="113" y="665"/>
                  </a:cubicBezTo>
                  <a:cubicBezTo>
                    <a:pt x="51" y="665"/>
                    <a:pt x="0" y="716"/>
                    <a:pt x="0" y="778"/>
                  </a:cubicBezTo>
                  <a:cubicBezTo>
                    <a:pt x="0" y="841"/>
                    <a:pt x="51" y="892"/>
                    <a:pt x="113" y="892"/>
                  </a:cubicBezTo>
                  <a:close/>
                  <a:moveTo>
                    <a:pt x="1576" y="64"/>
                  </a:moveTo>
                  <a:cubicBezTo>
                    <a:pt x="1604" y="64"/>
                    <a:pt x="1626" y="87"/>
                    <a:pt x="1626" y="114"/>
                  </a:cubicBezTo>
                  <a:cubicBezTo>
                    <a:pt x="1626" y="142"/>
                    <a:pt x="1604" y="164"/>
                    <a:pt x="1576" y="164"/>
                  </a:cubicBezTo>
                  <a:cubicBezTo>
                    <a:pt x="1549" y="164"/>
                    <a:pt x="1526" y="142"/>
                    <a:pt x="1526" y="114"/>
                  </a:cubicBezTo>
                  <a:cubicBezTo>
                    <a:pt x="1526" y="87"/>
                    <a:pt x="1549" y="64"/>
                    <a:pt x="1576" y="64"/>
                  </a:cubicBezTo>
                  <a:close/>
                  <a:moveTo>
                    <a:pt x="1008" y="609"/>
                  </a:moveTo>
                  <a:cubicBezTo>
                    <a:pt x="1036" y="609"/>
                    <a:pt x="1058" y="632"/>
                    <a:pt x="1058" y="659"/>
                  </a:cubicBezTo>
                  <a:cubicBezTo>
                    <a:pt x="1058" y="687"/>
                    <a:pt x="1036" y="709"/>
                    <a:pt x="1008" y="709"/>
                  </a:cubicBezTo>
                  <a:cubicBezTo>
                    <a:pt x="981" y="709"/>
                    <a:pt x="958" y="687"/>
                    <a:pt x="958" y="659"/>
                  </a:cubicBezTo>
                  <a:cubicBezTo>
                    <a:pt x="958" y="632"/>
                    <a:pt x="981" y="609"/>
                    <a:pt x="1008" y="609"/>
                  </a:cubicBezTo>
                  <a:close/>
                  <a:moveTo>
                    <a:pt x="549" y="396"/>
                  </a:moveTo>
                  <a:cubicBezTo>
                    <a:pt x="577" y="396"/>
                    <a:pt x="599" y="419"/>
                    <a:pt x="599" y="446"/>
                  </a:cubicBezTo>
                  <a:cubicBezTo>
                    <a:pt x="599" y="474"/>
                    <a:pt x="577" y="496"/>
                    <a:pt x="549" y="496"/>
                  </a:cubicBezTo>
                  <a:cubicBezTo>
                    <a:pt x="522" y="496"/>
                    <a:pt x="500" y="474"/>
                    <a:pt x="500" y="446"/>
                  </a:cubicBezTo>
                  <a:cubicBezTo>
                    <a:pt x="500" y="419"/>
                    <a:pt x="522" y="396"/>
                    <a:pt x="549" y="396"/>
                  </a:cubicBezTo>
                  <a:close/>
                  <a:moveTo>
                    <a:pt x="113" y="728"/>
                  </a:moveTo>
                  <a:cubicBezTo>
                    <a:pt x="141" y="728"/>
                    <a:pt x="163" y="751"/>
                    <a:pt x="163" y="778"/>
                  </a:cubicBezTo>
                  <a:cubicBezTo>
                    <a:pt x="163" y="806"/>
                    <a:pt x="141" y="828"/>
                    <a:pt x="113" y="828"/>
                  </a:cubicBezTo>
                  <a:cubicBezTo>
                    <a:pt x="86" y="828"/>
                    <a:pt x="63" y="806"/>
                    <a:pt x="63" y="778"/>
                  </a:cubicBezTo>
                  <a:cubicBezTo>
                    <a:pt x="63" y="751"/>
                    <a:pt x="86" y="728"/>
                    <a:pt x="113" y="7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195" name="Freeform 5"/>
          <p:cNvSpPr>
            <a:spLocks noEditPoints="1"/>
          </p:cNvSpPr>
          <p:nvPr/>
        </p:nvSpPr>
        <p:spPr bwMode="auto">
          <a:xfrm>
            <a:off x="8987255" y="5009347"/>
            <a:ext cx="270634" cy="204761"/>
          </a:xfrm>
          <a:custGeom>
            <a:avLst/>
            <a:gdLst>
              <a:gd name="T0" fmla="*/ 443699 w 128"/>
              <a:gd name="T1" fmla="*/ 8533 h 96"/>
              <a:gd name="T2" fmla="*/ 118320 w 128"/>
              <a:gd name="T3" fmla="*/ 0 h 96"/>
              <a:gd name="T4" fmla="*/ 8451 w 128"/>
              <a:gd name="T5" fmla="*/ 98135 h 96"/>
              <a:gd name="T6" fmla="*/ 8451 w 128"/>
              <a:gd name="T7" fmla="*/ 145068 h 96"/>
              <a:gd name="T8" fmla="*/ 270445 w 128"/>
              <a:gd name="T9" fmla="*/ 409605 h 96"/>
              <a:gd name="T10" fmla="*/ 532439 w 128"/>
              <a:gd name="T11" fmla="*/ 145068 h 96"/>
              <a:gd name="T12" fmla="*/ 532439 w 128"/>
              <a:gd name="T13" fmla="*/ 98135 h 96"/>
              <a:gd name="T14" fmla="*/ 232414 w 128"/>
              <a:gd name="T15" fmla="*/ 119468 h 96"/>
              <a:gd name="T16" fmla="*/ 308476 w 128"/>
              <a:gd name="T17" fmla="*/ 119468 h 96"/>
              <a:gd name="T18" fmla="*/ 329605 w 128"/>
              <a:gd name="T19" fmla="*/ 38400 h 96"/>
              <a:gd name="T20" fmla="*/ 321153 w 128"/>
              <a:gd name="T21" fmla="*/ 106668 h 96"/>
              <a:gd name="T22" fmla="*/ 219737 w 128"/>
              <a:gd name="T23" fmla="*/ 106668 h 96"/>
              <a:gd name="T24" fmla="*/ 211285 w 128"/>
              <a:gd name="T25" fmla="*/ 38400 h 96"/>
              <a:gd name="T26" fmla="*/ 219737 w 128"/>
              <a:gd name="T27" fmla="*/ 106668 h 96"/>
              <a:gd name="T28" fmla="*/ 270445 w 128"/>
              <a:gd name="T29" fmla="*/ 349871 h 96"/>
              <a:gd name="T30" fmla="*/ 312702 w 128"/>
              <a:gd name="T31" fmla="*/ 136535 h 96"/>
              <a:gd name="T32" fmla="*/ 414119 w 128"/>
              <a:gd name="T33" fmla="*/ 136535 h 96"/>
              <a:gd name="T34" fmla="*/ 329605 w 128"/>
              <a:gd name="T35" fmla="*/ 136535 h 96"/>
              <a:gd name="T36" fmla="*/ 376088 w 128"/>
              <a:gd name="T37" fmla="*/ 85334 h 96"/>
              <a:gd name="T38" fmla="*/ 333831 w 128"/>
              <a:gd name="T39" fmla="*/ 119468 h 96"/>
              <a:gd name="T40" fmla="*/ 409893 w 128"/>
              <a:gd name="T41" fmla="*/ 34134 h 96"/>
              <a:gd name="T42" fmla="*/ 350733 w 128"/>
              <a:gd name="T43" fmla="*/ 34134 h 96"/>
              <a:gd name="T44" fmla="*/ 232414 w 128"/>
              <a:gd name="T45" fmla="*/ 34134 h 96"/>
              <a:gd name="T46" fmla="*/ 270445 w 128"/>
              <a:gd name="T47" fmla="*/ 64001 h 96"/>
              <a:gd name="T48" fmla="*/ 130997 w 128"/>
              <a:gd name="T49" fmla="*/ 34134 h 96"/>
              <a:gd name="T50" fmla="*/ 164802 w 128"/>
              <a:gd name="T51" fmla="*/ 59734 h 96"/>
              <a:gd name="T52" fmla="*/ 207059 w 128"/>
              <a:gd name="T53" fmla="*/ 119468 h 96"/>
              <a:gd name="T54" fmla="*/ 164802 w 128"/>
              <a:gd name="T55" fmla="*/ 85334 h 96"/>
              <a:gd name="T56" fmla="*/ 253542 w 128"/>
              <a:gd name="T57" fmla="*/ 345604 h 96"/>
              <a:gd name="T58" fmla="*/ 211285 w 128"/>
              <a:gd name="T59" fmla="*/ 136535 h 96"/>
              <a:gd name="T60" fmla="*/ 46483 w 128"/>
              <a:gd name="T61" fmla="*/ 136535 h 96"/>
              <a:gd name="T62" fmla="*/ 215511 w 128"/>
              <a:gd name="T63" fmla="*/ 315737 h 96"/>
              <a:gd name="T64" fmla="*/ 494407 w 128"/>
              <a:gd name="T65" fmla="*/ 136535 h 96"/>
              <a:gd name="T66" fmla="*/ 431022 w 128"/>
              <a:gd name="T67" fmla="*/ 136535 h 96"/>
              <a:gd name="T68" fmla="*/ 388765 w 128"/>
              <a:gd name="T69" fmla="*/ 72534 h 96"/>
              <a:gd name="T70" fmla="*/ 507084 w 128"/>
              <a:gd name="T71" fmla="*/ 119468 h 96"/>
              <a:gd name="T72" fmla="*/ 114094 w 128"/>
              <a:gd name="T73" fmla="*/ 42667 h 96"/>
              <a:gd name="T74" fmla="*/ 105643 w 128"/>
              <a:gd name="T75" fmla="*/ 119468 h 96"/>
              <a:gd name="T76" fmla="*/ 114094 w 128"/>
              <a:gd name="T77" fmla="*/ 42667 h 9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196" name="Group 307"/>
          <p:cNvGrpSpPr/>
          <p:nvPr/>
        </p:nvGrpSpPr>
        <p:grpSpPr>
          <a:xfrm>
            <a:off x="9575982" y="4981997"/>
            <a:ext cx="237690" cy="238458"/>
            <a:chOff x="7996067" y="666751"/>
            <a:chExt cx="490535" cy="492126"/>
          </a:xfrm>
          <a:solidFill>
            <a:schemeClr val="tx1"/>
          </a:solidFill>
        </p:grpSpPr>
        <p:sp>
          <p:nvSpPr>
            <p:cNvPr id="197" name="Freeform 9"/>
            <p:cNvSpPr>
              <a:spLocks noEditPoints="1"/>
            </p:cNvSpPr>
            <p:nvPr/>
          </p:nvSpPr>
          <p:spPr bwMode="auto">
            <a:xfrm>
              <a:off x="7996067" y="666751"/>
              <a:ext cx="490535" cy="492126"/>
            </a:xfrm>
            <a:custGeom>
              <a:avLst/>
              <a:gdLst>
                <a:gd name="T0" fmla="*/ 88 w 128"/>
                <a:gd name="T1" fmla="*/ 0 h 128"/>
                <a:gd name="T2" fmla="*/ 48 w 128"/>
                <a:gd name="T3" fmla="*/ 40 h 128"/>
                <a:gd name="T4" fmla="*/ 51 w 128"/>
                <a:gd name="T5" fmla="*/ 55 h 128"/>
                <a:gd name="T6" fmla="*/ 2 w 128"/>
                <a:gd name="T7" fmla="*/ 103 h 128"/>
                <a:gd name="T8" fmla="*/ 0 w 128"/>
                <a:gd name="T9" fmla="*/ 108 h 128"/>
                <a:gd name="T10" fmla="*/ 0 w 128"/>
                <a:gd name="T11" fmla="*/ 120 h 128"/>
                <a:gd name="T12" fmla="*/ 8 w 128"/>
                <a:gd name="T13" fmla="*/ 128 h 128"/>
                <a:gd name="T14" fmla="*/ 20 w 128"/>
                <a:gd name="T15" fmla="*/ 128 h 128"/>
                <a:gd name="T16" fmla="*/ 25 w 128"/>
                <a:gd name="T17" fmla="*/ 126 h 128"/>
                <a:gd name="T18" fmla="*/ 31 w 128"/>
                <a:gd name="T19" fmla="*/ 120 h 128"/>
                <a:gd name="T20" fmla="*/ 40 w 128"/>
                <a:gd name="T21" fmla="*/ 120 h 128"/>
                <a:gd name="T22" fmla="*/ 48 w 128"/>
                <a:gd name="T23" fmla="*/ 112 h 128"/>
                <a:gd name="T24" fmla="*/ 48 w 128"/>
                <a:gd name="T25" fmla="*/ 104 h 128"/>
                <a:gd name="T26" fmla="*/ 56 w 128"/>
                <a:gd name="T27" fmla="*/ 104 h 128"/>
                <a:gd name="T28" fmla="*/ 64 w 128"/>
                <a:gd name="T29" fmla="*/ 96 h 128"/>
                <a:gd name="T30" fmla="*/ 64 w 128"/>
                <a:gd name="T31" fmla="*/ 87 h 128"/>
                <a:gd name="T32" fmla="*/ 73 w 128"/>
                <a:gd name="T33" fmla="*/ 77 h 128"/>
                <a:gd name="T34" fmla="*/ 88 w 128"/>
                <a:gd name="T35" fmla="*/ 80 h 128"/>
                <a:gd name="T36" fmla="*/ 128 w 128"/>
                <a:gd name="T37" fmla="*/ 40 h 128"/>
                <a:gd name="T38" fmla="*/ 88 w 128"/>
                <a:gd name="T39" fmla="*/ 0 h 128"/>
                <a:gd name="T40" fmla="*/ 88 w 128"/>
                <a:gd name="T41" fmla="*/ 72 h 128"/>
                <a:gd name="T42" fmla="*/ 72 w 128"/>
                <a:gd name="T43" fmla="*/ 67 h 128"/>
                <a:gd name="T44" fmla="*/ 70 w 128"/>
                <a:gd name="T45" fmla="*/ 69 h 128"/>
                <a:gd name="T46" fmla="*/ 66 w 128"/>
                <a:gd name="T47" fmla="*/ 73 h 128"/>
                <a:gd name="T48" fmla="*/ 58 w 128"/>
                <a:gd name="T49" fmla="*/ 81 h 128"/>
                <a:gd name="T50" fmla="*/ 56 w 128"/>
                <a:gd name="T51" fmla="*/ 87 h 128"/>
                <a:gd name="T52" fmla="*/ 56 w 128"/>
                <a:gd name="T53" fmla="*/ 96 h 128"/>
                <a:gd name="T54" fmla="*/ 48 w 128"/>
                <a:gd name="T55" fmla="*/ 96 h 128"/>
                <a:gd name="T56" fmla="*/ 40 w 128"/>
                <a:gd name="T57" fmla="*/ 104 h 128"/>
                <a:gd name="T58" fmla="*/ 40 w 128"/>
                <a:gd name="T59" fmla="*/ 112 h 128"/>
                <a:gd name="T60" fmla="*/ 31 w 128"/>
                <a:gd name="T61" fmla="*/ 112 h 128"/>
                <a:gd name="T62" fmla="*/ 25 w 128"/>
                <a:gd name="T63" fmla="*/ 114 h 128"/>
                <a:gd name="T64" fmla="*/ 19 w 128"/>
                <a:gd name="T65" fmla="*/ 120 h 128"/>
                <a:gd name="T66" fmla="*/ 8 w 128"/>
                <a:gd name="T67" fmla="*/ 120 h 128"/>
                <a:gd name="T68" fmla="*/ 8 w 128"/>
                <a:gd name="T69" fmla="*/ 109 h 128"/>
                <a:gd name="T70" fmla="*/ 55 w 128"/>
                <a:gd name="T71" fmla="*/ 62 h 128"/>
                <a:gd name="T72" fmla="*/ 55 w 128"/>
                <a:gd name="T73" fmla="*/ 62 h 128"/>
                <a:gd name="T74" fmla="*/ 61 w 128"/>
                <a:gd name="T75" fmla="*/ 56 h 128"/>
                <a:gd name="T76" fmla="*/ 56 w 128"/>
                <a:gd name="T77" fmla="*/ 40 h 128"/>
                <a:gd name="T78" fmla="*/ 88 w 128"/>
                <a:gd name="T79" fmla="*/ 8 h 128"/>
                <a:gd name="T80" fmla="*/ 120 w 128"/>
                <a:gd name="T81" fmla="*/ 40 h 128"/>
                <a:gd name="T82" fmla="*/ 88 w 128"/>
                <a:gd name="T83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88" y="0"/>
                  </a:moveTo>
                  <a:cubicBezTo>
                    <a:pt x="66" y="0"/>
                    <a:pt x="48" y="18"/>
                    <a:pt x="48" y="40"/>
                  </a:cubicBezTo>
                  <a:cubicBezTo>
                    <a:pt x="48" y="45"/>
                    <a:pt x="49" y="50"/>
                    <a:pt x="51" y="5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3" y="127"/>
                    <a:pt x="25" y="12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4" y="120"/>
                    <a:pt x="48" y="116"/>
                    <a:pt x="48" y="11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9"/>
                    <a:pt x="83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82" y="72"/>
                    <a:pt x="77" y="70"/>
                    <a:pt x="72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2"/>
                    <a:pt x="56" y="85"/>
                    <a:pt x="56" y="8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4" y="96"/>
                    <a:pt x="40" y="100"/>
                    <a:pt x="40" y="104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9" y="112"/>
                    <a:pt x="26" y="113"/>
                    <a:pt x="25" y="114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8" y="51"/>
                    <a:pt x="56" y="46"/>
                    <a:pt x="56" y="40"/>
                  </a:cubicBezTo>
                  <a:cubicBezTo>
                    <a:pt x="56" y="22"/>
                    <a:pt x="70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198" name="Freeform 10"/>
            <p:cNvSpPr>
              <a:spLocks noEditPoints="1"/>
            </p:cNvSpPr>
            <p:nvPr/>
          </p:nvSpPr>
          <p:spPr bwMode="auto">
            <a:xfrm>
              <a:off x="8204199" y="728663"/>
              <a:ext cx="123824" cy="1238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1 h 32"/>
                <a:gd name="T4" fmla="*/ 12 w 32"/>
                <a:gd name="T5" fmla="*/ 0 h 32"/>
                <a:gd name="T6" fmla="*/ 0 w 32"/>
                <a:gd name="T7" fmla="*/ 12 h 32"/>
                <a:gd name="T8" fmla="*/ 0 w 32"/>
                <a:gd name="T9" fmla="*/ 13 h 32"/>
                <a:gd name="T10" fmla="*/ 1 w 32"/>
                <a:gd name="T11" fmla="*/ 15 h 32"/>
                <a:gd name="T12" fmla="*/ 17 w 32"/>
                <a:gd name="T13" fmla="*/ 31 h 32"/>
                <a:gd name="T14" fmla="*/ 20 w 32"/>
                <a:gd name="T15" fmla="*/ 32 h 32"/>
                <a:gd name="T16" fmla="*/ 32 w 32"/>
                <a:gd name="T17" fmla="*/ 20 h 32"/>
                <a:gd name="T18" fmla="*/ 32 w 32"/>
                <a:gd name="T19" fmla="*/ 19 h 32"/>
                <a:gd name="T20" fmla="*/ 31 w 32"/>
                <a:gd name="T21" fmla="*/ 17 h 32"/>
                <a:gd name="T22" fmla="*/ 19 w 32"/>
                <a:gd name="T23" fmla="*/ 28 h 32"/>
                <a:gd name="T24" fmla="*/ 4 w 32"/>
                <a:gd name="T25" fmla="*/ 13 h 32"/>
                <a:gd name="T26" fmla="*/ 13 w 32"/>
                <a:gd name="T27" fmla="*/ 4 h 32"/>
                <a:gd name="T28" fmla="*/ 28 w 32"/>
                <a:gd name="T29" fmla="*/ 19 h 32"/>
                <a:gd name="T30" fmla="*/ 19 w 32"/>
                <a:gd name="T3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27" y="11"/>
                    <a:pt x="21" y="5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6" y="2"/>
                    <a:pt x="2" y="6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5" y="21"/>
                    <a:pt x="11" y="27"/>
                    <a:pt x="17" y="31"/>
                  </a:cubicBezTo>
                  <a:cubicBezTo>
                    <a:pt x="18" y="32"/>
                    <a:pt x="19" y="32"/>
                    <a:pt x="20" y="32"/>
                  </a:cubicBezTo>
                  <a:cubicBezTo>
                    <a:pt x="26" y="30"/>
                    <a:pt x="30" y="26"/>
                    <a:pt x="32" y="20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2" y="18"/>
                    <a:pt x="32" y="18"/>
                    <a:pt x="31" y="17"/>
                  </a:cubicBezTo>
                  <a:close/>
                  <a:moveTo>
                    <a:pt x="19" y="28"/>
                  </a:moveTo>
                  <a:cubicBezTo>
                    <a:pt x="13" y="24"/>
                    <a:pt x="8" y="19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9" y="8"/>
                    <a:pt x="24" y="13"/>
                    <a:pt x="28" y="19"/>
                  </a:cubicBezTo>
                  <a:cubicBezTo>
                    <a:pt x="26" y="24"/>
                    <a:pt x="24" y="26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199" name="Group 320"/>
          <p:cNvGrpSpPr/>
          <p:nvPr/>
        </p:nvGrpSpPr>
        <p:grpSpPr>
          <a:xfrm>
            <a:off x="10732487" y="4984451"/>
            <a:ext cx="281172" cy="267654"/>
            <a:chOff x="10755297" y="220663"/>
            <a:chExt cx="990599" cy="942975"/>
          </a:xfrm>
          <a:solidFill>
            <a:schemeClr val="tx1"/>
          </a:solidFill>
        </p:grpSpPr>
        <p:sp>
          <p:nvSpPr>
            <p:cNvPr id="200" name="Freeform 24"/>
            <p:cNvSpPr>
              <a:spLocks noEditPoints="1"/>
            </p:cNvSpPr>
            <p:nvPr/>
          </p:nvSpPr>
          <p:spPr bwMode="auto">
            <a:xfrm>
              <a:off x="10755297" y="220663"/>
              <a:ext cx="990599" cy="942975"/>
            </a:xfrm>
            <a:custGeom>
              <a:avLst/>
              <a:gdLst>
                <a:gd name="T0" fmla="*/ 239 w 261"/>
                <a:gd name="T1" fmla="*/ 0 h 248"/>
                <a:gd name="T2" fmla="*/ 22 w 261"/>
                <a:gd name="T3" fmla="*/ 0 h 248"/>
                <a:gd name="T4" fmla="*/ 0 w 261"/>
                <a:gd name="T5" fmla="*/ 22 h 248"/>
                <a:gd name="T6" fmla="*/ 0 w 261"/>
                <a:gd name="T7" fmla="*/ 190 h 248"/>
                <a:gd name="T8" fmla="*/ 22 w 261"/>
                <a:gd name="T9" fmla="*/ 212 h 248"/>
                <a:gd name="T10" fmla="*/ 88 w 261"/>
                <a:gd name="T11" fmla="*/ 212 h 248"/>
                <a:gd name="T12" fmla="*/ 76 w 261"/>
                <a:gd name="T13" fmla="*/ 224 h 248"/>
                <a:gd name="T14" fmla="*/ 70 w 261"/>
                <a:gd name="T15" fmla="*/ 231 h 248"/>
                <a:gd name="T16" fmla="*/ 70 w 261"/>
                <a:gd name="T17" fmla="*/ 241 h 248"/>
                <a:gd name="T18" fmla="*/ 86 w 261"/>
                <a:gd name="T19" fmla="*/ 248 h 248"/>
                <a:gd name="T20" fmla="*/ 175 w 261"/>
                <a:gd name="T21" fmla="*/ 248 h 248"/>
                <a:gd name="T22" fmla="*/ 191 w 261"/>
                <a:gd name="T23" fmla="*/ 241 h 248"/>
                <a:gd name="T24" fmla="*/ 191 w 261"/>
                <a:gd name="T25" fmla="*/ 231 h 248"/>
                <a:gd name="T26" fmla="*/ 185 w 261"/>
                <a:gd name="T27" fmla="*/ 224 h 248"/>
                <a:gd name="T28" fmla="*/ 173 w 261"/>
                <a:gd name="T29" fmla="*/ 212 h 248"/>
                <a:gd name="T30" fmla="*/ 239 w 261"/>
                <a:gd name="T31" fmla="*/ 212 h 248"/>
                <a:gd name="T32" fmla="*/ 261 w 261"/>
                <a:gd name="T33" fmla="*/ 190 h 248"/>
                <a:gd name="T34" fmla="*/ 261 w 261"/>
                <a:gd name="T35" fmla="*/ 22 h 248"/>
                <a:gd name="T36" fmla="*/ 239 w 261"/>
                <a:gd name="T37" fmla="*/ 0 h 248"/>
                <a:gd name="T38" fmla="*/ 179 w 261"/>
                <a:gd name="T39" fmla="*/ 230 h 248"/>
                <a:gd name="T40" fmla="*/ 184 w 261"/>
                <a:gd name="T41" fmla="*/ 236 h 248"/>
                <a:gd name="T42" fmla="*/ 184 w 261"/>
                <a:gd name="T43" fmla="*/ 238 h 248"/>
                <a:gd name="T44" fmla="*/ 175 w 261"/>
                <a:gd name="T45" fmla="*/ 240 h 248"/>
                <a:gd name="T46" fmla="*/ 86 w 261"/>
                <a:gd name="T47" fmla="*/ 240 h 248"/>
                <a:gd name="T48" fmla="*/ 77 w 261"/>
                <a:gd name="T49" fmla="*/ 238 h 248"/>
                <a:gd name="T50" fmla="*/ 77 w 261"/>
                <a:gd name="T51" fmla="*/ 236 h 248"/>
                <a:gd name="T52" fmla="*/ 77 w 261"/>
                <a:gd name="T53" fmla="*/ 236 h 248"/>
                <a:gd name="T54" fmla="*/ 82 w 261"/>
                <a:gd name="T55" fmla="*/ 230 h 248"/>
                <a:gd name="T56" fmla="*/ 98 w 261"/>
                <a:gd name="T57" fmla="*/ 212 h 248"/>
                <a:gd name="T58" fmla="*/ 163 w 261"/>
                <a:gd name="T59" fmla="*/ 212 h 248"/>
                <a:gd name="T60" fmla="*/ 179 w 261"/>
                <a:gd name="T61" fmla="*/ 230 h 248"/>
                <a:gd name="T62" fmla="*/ 245 w 261"/>
                <a:gd name="T63" fmla="*/ 190 h 248"/>
                <a:gd name="T64" fmla="*/ 239 w 261"/>
                <a:gd name="T65" fmla="*/ 196 h 248"/>
                <a:gd name="T66" fmla="*/ 22 w 261"/>
                <a:gd name="T67" fmla="*/ 196 h 248"/>
                <a:gd name="T68" fmla="*/ 16 w 261"/>
                <a:gd name="T69" fmla="*/ 190 h 248"/>
                <a:gd name="T70" fmla="*/ 16 w 261"/>
                <a:gd name="T71" fmla="*/ 22 h 248"/>
                <a:gd name="T72" fmla="*/ 22 w 261"/>
                <a:gd name="T73" fmla="*/ 16 h 248"/>
                <a:gd name="T74" fmla="*/ 239 w 261"/>
                <a:gd name="T75" fmla="*/ 16 h 248"/>
                <a:gd name="T76" fmla="*/ 245 w 261"/>
                <a:gd name="T77" fmla="*/ 22 h 248"/>
                <a:gd name="T78" fmla="*/ 245 w 261"/>
                <a:gd name="T79" fmla="*/ 19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1" h="248">
                  <a:moveTo>
                    <a:pt x="23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02"/>
                    <a:pt x="10" y="212"/>
                    <a:pt x="22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5" y="216"/>
                    <a:pt x="79" y="222"/>
                    <a:pt x="76" y="224"/>
                  </a:cubicBezTo>
                  <a:cubicBezTo>
                    <a:pt x="74" y="227"/>
                    <a:pt x="71" y="229"/>
                    <a:pt x="70" y="231"/>
                  </a:cubicBezTo>
                  <a:cubicBezTo>
                    <a:pt x="69" y="233"/>
                    <a:pt x="68" y="237"/>
                    <a:pt x="70" y="241"/>
                  </a:cubicBezTo>
                  <a:cubicBezTo>
                    <a:pt x="71" y="244"/>
                    <a:pt x="76" y="248"/>
                    <a:pt x="86" y="248"/>
                  </a:cubicBezTo>
                  <a:cubicBezTo>
                    <a:pt x="175" y="248"/>
                    <a:pt x="175" y="248"/>
                    <a:pt x="175" y="248"/>
                  </a:cubicBezTo>
                  <a:cubicBezTo>
                    <a:pt x="185" y="248"/>
                    <a:pt x="190" y="244"/>
                    <a:pt x="191" y="241"/>
                  </a:cubicBezTo>
                  <a:cubicBezTo>
                    <a:pt x="193" y="237"/>
                    <a:pt x="192" y="233"/>
                    <a:pt x="191" y="231"/>
                  </a:cubicBezTo>
                  <a:cubicBezTo>
                    <a:pt x="190" y="229"/>
                    <a:pt x="187" y="227"/>
                    <a:pt x="185" y="224"/>
                  </a:cubicBezTo>
                  <a:cubicBezTo>
                    <a:pt x="182" y="222"/>
                    <a:pt x="176" y="216"/>
                    <a:pt x="173" y="212"/>
                  </a:cubicBezTo>
                  <a:cubicBezTo>
                    <a:pt x="239" y="212"/>
                    <a:pt x="239" y="212"/>
                    <a:pt x="239" y="212"/>
                  </a:cubicBezTo>
                  <a:cubicBezTo>
                    <a:pt x="251" y="212"/>
                    <a:pt x="261" y="202"/>
                    <a:pt x="261" y="190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10"/>
                    <a:pt x="251" y="0"/>
                    <a:pt x="239" y="0"/>
                  </a:cubicBezTo>
                  <a:close/>
                  <a:moveTo>
                    <a:pt x="179" y="230"/>
                  </a:moveTo>
                  <a:cubicBezTo>
                    <a:pt x="181" y="233"/>
                    <a:pt x="183" y="235"/>
                    <a:pt x="184" y="236"/>
                  </a:cubicBezTo>
                  <a:cubicBezTo>
                    <a:pt x="184" y="236"/>
                    <a:pt x="185" y="237"/>
                    <a:pt x="184" y="238"/>
                  </a:cubicBezTo>
                  <a:cubicBezTo>
                    <a:pt x="183" y="239"/>
                    <a:pt x="179" y="240"/>
                    <a:pt x="175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2" y="240"/>
                    <a:pt x="78" y="239"/>
                    <a:pt x="77" y="238"/>
                  </a:cubicBezTo>
                  <a:cubicBezTo>
                    <a:pt x="77" y="237"/>
                    <a:pt x="77" y="236"/>
                    <a:pt x="77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8" y="235"/>
                    <a:pt x="80" y="233"/>
                    <a:pt x="82" y="230"/>
                  </a:cubicBezTo>
                  <a:cubicBezTo>
                    <a:pt x="89" y="223"/>
                    <a:pt x="95" y="217"/>
                    <a:pt x="98" y="212"/>
                  </a:cubicBezTo>
                  <a:cubicBezTo>
                    <a:pt x="163" y="212"/>
                    <a:pt x="163" y="212"/>
                    <a:pt x="163" y="212"/>
                  </a:cubicBezTo>
                  <a:cubicBezTo>
                    <a:pt x="166" y="217"/>
                    <a:pt x="172" y="223"/>
                    <a:pt x="179" y="230"/>
                  </a:cubicBezTo>
                  <a:close/>
                  <a:moveTo>
                    <a:pt x="245" y="190"/>
                  </a:moveTo>
                  <a:cubicBezTo>
                    <a:pt x="245" y="193"/>
                    <a:pt x="242" y="196"/>
                    <a:pt x="239" y="196"/>
                  </a:cubicBezTo>
                  <a:cubicBezTo>
                    <a:pt x="22" y="196"/>
                    <a:pt x="22" y="196"/>
                    <a:pt x="22" y="196"/>
                  </a:cubicBezTo>
                  <a:cubicBezTo>
                    <a:pt x="19" y="196"/>
                    <a:pt x="16" y="193"/>
                    <a:pt x="16" y="19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42" y="16"/>
                    <a:pt x="245" y="19"/>
                    <a:pt x="245" y="22"/>
                  </a:cubicBezTo>
                  <a:lnTo>
                    <a:pt x="245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1" name="Freeform 25"/>
            <p:cNvSpPr>
              <a:spLocks noEditPoints="1"/>
            </p:cNvSpPr>
            <p:nvPr/>
          </p:nvSpPr>
          <p:spPr bwMode="auto">
            <a:xfrm>
              <a:off x="10879138" y="342901"/>
              <a:ext cx="741363" cy="498475"/>
            </a:xfrm>
            <a:custGeom>
              <a:avLst/>
              <a:gdLst>
                <a:gd name="T0" fmla="*/ 182 w 195"/>
                <a:gd name="T1" fmla="*/ 0 h 131"/>
                <a:gd name="T2" fmla="*/ 13 w 195"/>
                <a:gd name="T3" fmla="*/ 0 h 131"/>
                <a:gd name="T4" fmla="*/ 0 w 195"/>
                <a:gd name="T5" fmla="*/ 14 h 131"/>
                <a:gd name="T6" fmla="*/ 0 w 195"/>
                <a:gd name="T7" fmla="*/ 117 h 131"/>
                <a:gd name="T8" fmla="*/ 13 w 195"/>
                <a:gd name="T9" fmla="*/ 131 h 131"/>
                <a:gd name="T10" fmla="*/ 182 w 195"/>
                <a:gd name="T11" fmla="*/ 131 h 131"/>
                <a:gd name="T12" fmla="*/ 195 w 195"/>
                <a:gd name="T13" fmla="*/ 117 h 131"/>
                <a:gd name="T14" fmla="*/ 195 w 195"/>
                <a:gd name="T15" fmla="*/ 14 h 131"/>
                <a:gd name="T16" fmla="*/ 182 w 195"/>
                <a:gd name="T17" fmla="*/ 0 h 131"/>
                <a:gd name="T18" fmla="*/ 13 w 195"/>
                <a:gd name="T19" fmla="*/ 9 h 131"/>
                <a:gd name="T20" fmla="*/ 182 w 195"/>
                <a:gd name="T21" fmla="*/ 9 h 131"/>
                <a:gd name="T22" fmla="*/ 187 w 195"/>
                <a:gd name="T23" fmla="*/ 14 h 131"/>
                <a:gd name="T24" fmla="*/ 187 w 195"/>
                <a:gd name="T25" fmla="*/ 48 h 131"/>
                <a:gd name="T26" fmla="*/ 154 w 195"/>
                <a:gd name="T27" fmla="*/ 85 h 131"/>
                <a:gd name="T28" fmla="*/ 125 w 195"/>
                <a:gd name="T29" fmla="*/ 47 h 131"/>
                <a:gd name="T30" fmla="*/ 122 w 195"/>
                <a:gd name="T31" fmla="*/ 45 h 131"/>
                <a:gd name="T32" fmla="*/ 119 w 195"/>
                <a:gd name="T33" fmla="*/ 47 h 131"/>
                <a:gd name="T34" fmla="*/ 81 w 195"/>
                <a:gd name="T35" fmla="*/ 100 h 131"/>
                <a:gd name="T36" fmla="*/ 51 w 195"/>
                <a:gd name="T37" fmla="*/ 71 h 131"/>
                <a:gd name="T38" fmla="*/ 46 w 195"/>
                <a:gd name="T39" fmla="*/ 71 h 131"/>
                <a:gd name="T40" fmla="*/ 8 w 195"/>
                <a:gd name="T41" fmla="*/ 105 h 131"/>
                <a:gd name="T42" fmla="*/ 8 w 195"/>
                <a:gd name="T43" fmla="*/ 14 h 131"/>
                <a:gd name="T44" fmla="*/ 13 w 195"/>
                <a:gd name="T45" fmla="*/ 9 h 131"/>
                <a:gd name="T46" fmla="*/ 182 w 195"/>
                <a:gd name="T47" fmla="*/ 123 h 131"/>
                <a:gd name="T48" fmla="*/ 13 w 195"/>
                <a:gd name="T49" fmla="*/ 123 h 131"/>
                <a:gd name="T50" fmla="*/ 8 w 195"/>
                <a:gd name="T51" fmla="*/ 117 h 131"/>
                <a:gd name="T52" fmla="*/ 8 w 195"/>
                <a:gd name="T53" fmla="*/ 116 h 131"/>
                <a:gd name="T54" fmla="*/ 48 w 195"/>
                <a:gd name="T55" fmla="*/ 79 h 131"/>
                <a:gd name="T56" fmla="*/ 78 w 195"/>
                <a:gd name="T57" fmla="*/ 109 h 131"/>
                <a:gd name="T58" fmla="*/ 82 w 195"/>
                <a:gd name="T59" fmla="*/ 110 h 131"/>
                <a:gd name="T60" fmla="*/ 85 w 195"/>
                <a:gd name="T61" fmla="*/ 109 h 131"/>
                <a:gd name="T62" fmla="*/ 122 w 195"/>
                <a:gd name="T63" fmla="*/ 56 h 131"/>
                <a:gd name="T64" fmla="*/ 151 w 195"/>
                <a:gd name="T65" fmla="*/ 94 h 131"/>
                <a:gd name="T66" fmla="*/ 154 w 195"/>
                <a:gd name="T67" fmla="*/ 95 h 131"/>
                <a:gd name="T68" fmla="*/ 157 w 195"/>
                <a:gd name="T69" fmla="*/ 94 h 131"/>
                <a:gd name="T70" fmla="*/ 187 w 195"/>
                <a:gd name="T71" fmla="*/ 60 h 131"/>
                <a:gd name="T72" fmla="*/ 187 w 195"/>
                <a:gd name="T73" fmla="*/ 117 h 131"/>
                <a:gd name="T74" fmla="*/ 182 w 195"/>
                <a:gd name="T75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5" h="131">
                  <a:moveTo>
                    <a:pt x="18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95" y="125"/>
                    <a:pt x="195" y="117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7"/>
                    <a:pt x="189" y="0"/>
                    <a:pt x="182" y="0"/>
                  </a:cubicBezTo>
                  <a:close/>
                  <a:moveTo>
                    <a:pt x="13" y="9"/>
                  </a:moveTo>
                  <a:cubicBezTo>
                    <a:pt x="182" y="9"/>
                    <a:pt x="182" y="9"/>
                    <a:pt x="182" y="9"/>
                  </a:cubicBezTo>
                  <a:cubicBezTo>
                    <a:pt x="185" y="9"/>
                    <a:pt x="187" y="11"/>
                    <a:pt x="187" y="14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124" y="46"/>
                    <a:pt x="123" y="45"/>
                    <a:pt x="122" y="45"/>
                  </a:cubicBezTo>
                  <a:cubicBezTo>
                    <a:pt x="121" y="45"/>
                    <a:pt x="119" y="46"/>
                    <a:pt x="119" y="47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69"/>
                    <a:pt x="47" y="69"/>
                    <a:pt x="46" y="71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0" y="9"/>
                    <a:pt x="13" y="9"/>
                  </a:cubicBezTo>
                  <a:close/>
                  <a:moveTo>
                    <a:pt x="182" y="123"/>
                  </a:move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7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9" y="110"/>
                    <a:pt x="80" y="111"/>
                    <a:pt x="82" y="110"/>
                  </a:cubicBezTo>
                  <a:cubicBezTo>
                    <a:pt x="83" y="110"/>
                    <a:pt x="84" y="110"/>
                    <a:pt x="85" y="109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5"/>
                    <a:pt x="153" y="95"/>
                    <a:pt x="154" y="95"/>
                  </a:cubicBezTo>
                  <a:cubicBezTo>
                    <a:pt x="155" y="95"/>
                    <a:pt x="156" y="95"/>
                    <a:pt x="157" y="94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20"/>
                    <a:pt x="185" y="123"/>
                    <a:pt x="182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2" name="Freeform 26"/>
            <p:cNvSpPr>
              <a:spLocks noEditPoints="1"/>
            </p:cNvSpPr>
            <p:nvPr/>
          </p:nvSpPr>
          <p:spPr bwMode="auto">
            <a:xfrm>
              <a:off x="11202988" y="855663"/>
              <a:ext cx="93663" cy="92075"/>
            </a:xfrm>
            <a:custGeom>
              <a:avLst/>
              <a:gdLst>
                <a:gd name="T0" fmla="*/ 13 w 25"/>
                <a:gd name="T1" fmla="*/ 0 h 24"/>
                <a:gd name="T2" fmla="*/ 0 w 25"/>
                <a:gd name="T3" fmla="*/ 12 h 24"/>
                <a:gd name="T4" fmla="*/ 13 w 25"/>
                <a:gd name="T5" fmla="*/ 24 h 24"/>
                <a:gd name="T6" fmla="*/ 25 w 25"/>
                <a:gd name="T7" fmla="*/ 12 h 24"/>
                <a:gd name="T8" fmla="*/ 13 w 25"/>
                <a:gd name="T9" fmla="*/ 0 h 24"/>
                <a:gd name="T10" fmla="*/ 13 w 25"/>
                <a:gd name="T11" fmla="*/ 16 h 24"/>
                <a:gd name="T12" fmla="*/ 8 w 25"/>
                <a:gd name="T13" fmla="*/ 12 h 24"/>
                <a:gd name="T14" fmla="*/ 13 w 25"/>
                <a:gd name="T15" fmla="*/ 8 h 24"/>
                <a:gd name="T16" fmla="*/ 17 w 25"/>
                <a:gd name="T17" fmla="*/ 12 h 24"/>
                <a:gd name="T18" fmla="*/ 13 w 25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3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lose/>
                  <a:moveTo>
                    <a:pt x="13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3" y="8"/>
                  </a:cubicBezTo>
                  <a:cubicBezTo>
                    <a:pt x="15" y="8"/>
                    <a:pt x="17" y="10"/>
                    <a:pt x="17" y="12"/>
                  </a:cubicBezTo>
                  <a:cubicBezTo>
                    <a:pt x="17" y="14"/>
                    <a:pt x="15" y="16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203" name="Group 324"/>
          <p:cNvGrpSpPr/>
          <p:nvPr/>
        </p:nvGrpSpPr>
        <p:grpSpPr>
          <a:xfrm>
            <a:off x="10164470" y="4956715"/>
            <a:ext cx="211806" cy="336414"/>
            <a:chOff x="7584344" y="421173"/>
            <a:chExt cx="339727" cy="490538"/>
          </a:xfrm>
          <a:solidFill>
            <a:schemeClr val="tx1"/>
          </a:solidFill>
        </p:grpSpPr>
        <p:sp>
          <p:nvSpPr>
            <p:cNvPr id="204" name="Oval 325"/>
            <p:cNvSpPr>
              <a:spLocks noChangeArrowheads="1"/>
            </p:cNvSpPr>
            <p:nvPr/>
          </p:nvSpPr>
          <p:spPr bwMode="auto">
            <a:xfrm>
              <a:off x="7722457" y="559285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5" name="Oval 326"/>
            <p:cNvSpPr>
              <a:spLocks noChangeArrowheads="1"/>
            </p:cNvSpPr>
            <p:nvPr/>
          </p:nvSpPr>
          <p:spPr bwMode="auto">
            <a:xfrm>
              <a:off x="7722457" y="743436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6" name="Oval 327"/>
            <p:cNvSpPr>
              <a:spLocks noChangeArrowheads="1"/>
            </p:cNvSpPr>
            <p:nvPr/>
          </p:nvSpPr>
          <p:spPr bwMode="auto">
            <a:xfrm>
              <a:off x="7630382" y="65136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7" name="Oval 328"/>
            <p:cNvSpPr>
              <a:spLocks noChangeArrowheads="1"/>
            </p:cNvSpPr>
            <p:nvPr/>
          </p:nvSpPr>
          <p:spPr bwMode="auto">
            <a:xfrm>
              <a:off x="7816120" y="65136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8" name="Freeform 329"/>
            <p:cNvSpPr>
              <a:spLocks/>
            </p:cNvSpPr>
            <p:nvPr/>
          </p:nvSpPr>
          <p:spPr bwMode="auto">
            <a:xfrm>
              <a:off x="7657369" y="716448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09" name="Freeform 330"/>
            <p:cNvSpPr>
              <a:spLocks/>
            </p:cNvSpPr>
            <p:nvPr/>
          </p:nvSpPr>
          <p:spPr bwMode="auto">
            <a:xfrm>
              <a:off x="7657369" y="584685"/>
              <a:ext cx="30163" cy="31750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0" name="Freeform 331"/>
            <p:cNvSpPr>
              <a:spLocks/>
            </p:cNvSpPr>
            <p:nvPr/>
          </p:nvSpPr>
          <p:spPr bwMode="auto">
            <a:xfrm>
              <a:off x="7789133" y="716448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1" name="Freeform 332"/>
            <p:cNvSpPr>
              <a:spLocks noEditPoints="1"/>
            </p:cNvSpPr>
            <p:nvPr/>
          </p:nvSpPr>
          <p:spPr bwMode="auto">
            <a:xfrm>
              <a:off x="7584344" y="421173"/>
              <a:ext cx="339727" cy="490538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2" name="Freeform 333"/>
            <p:cNvSpPr>
              <a:spLocks/>
            </p:cNvSpPr>
            <p:nvPr/>
          </p:nvSpPr>
          <p:spPr bwMode="auto">
            <a:xfrm>
              <a:off x="7722457" y="589448"/>
              <a:ext cx="93663" cy="92075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213" name="Freeform 73"/>
          <p:cNvSpPr>
            <a:spLocks/>
          </p:cNvSpPr>
          <p:nvPr/>
        </p:nvSpPr>
        <p:spPr bwMode="auto">
          <a:xfrm>
            <a:off x="11302323" y="4436331"/>
            <a:ext cx="273808" cy="273014"/>
          </a:xfrm>
          <a:custGeom>
            <a:avLst/>
            <a:gdLst>
              <a:gd name="T0" fmla="*/ 444785 w 451"/>
              <a:gd name="T1" fmla="*/ 431722 h 449"/>
              <a:gd name="T2" fmla="*/ 388883 w 451"/>
              <a:gd name="T3" fmla="*/ 475502 h 449"/>
              <a:gd name="T4" fmla="*/ 210240 w 451"/>
              <a:gd name="T5" fmla="*/ 475502 h 449"/>
              <a:gd name="T6" fmla="*/ 187150 w 451"/>
              <a:gd name="T7" fmla="*/ 441451 h 449"/>
              <a:gd name="T8" fmla="*/ 210240 w 451"/>
              <a:gd name="T9" fmla="*/ 369700 h 449"/>
              <a:gd name="T10" fmla="*/ 492180 w 451"/>
              <a:gd name="T11" fmla="*/ 369700 h 449"/>
              <a:gd name="T12" fmla="*/ 548082 w 451"/>
              <a:gd name="T13" fmla="*/ 125260 h 449"/>
              <a:gd name="T14" fmla="*/ 102082 w 451"/>
              <a:gd name="T15" fmla="*/ 65670 h 449"/>
              <a:gd name="T16" fmla="*/ 66839 w 451"/>
              <a:gd name="T17" fmla="*/ 42564 h 449"/>
              <a:gd name="T18" fmla="*/ 68055 w 451"/>
              <a:gd name="T19" fmla="*/ 34051 h 449"/>
              <a:gd name="T20" fmla="*/ 34027 w 451"/>
              <a:gd name="T21" fmla="*/ 0 h 449"/>
              <a:gd name="T22" fmla="*/ 0 w 451"/>
              <a:gd name="T23" fmla="*/ 34051 h 449"/>
              <a:gd name="T24" fmla="*/ 34027 w 451"/>
              <a:gd name="T25" fmla="*/ 68103 h 449"/>
              <a:gd name="T26" fmla="*/ 40104 w 451"/>
              <a:gd name="T27" fmla="*/ 66886 h 449"/>
              <a:gd name="T28" fmla="*/ 82638 w 451"/>
              <a:gd name="T29" fmla="*/ 94857 h 449"/>
              <a:gd name="T30" fmla="*/ 151907 w 451"/>
              <a:gd name="T31" fmla="*/ 369700 h 449"/>
              <a:gd name="T32" fmla="*/ 172567 w 451"/>
              <a:gd name="T33" fmla="*/ 369700 h 449"/>
              <a:gd name="T34" fmla="*/ 154338 w 451"/>
              <a:gd name="T35" fmla="*/ 429290 h 449"/>
              <a:gd name="T36" fmla="*/ 151907 w 451"/>
              <a:gd name="T37" fmla="*/ 429290 h 449"/>
              <a:gd name="T38" fmla="*/ 93575 w 451"/>
              <a:gd name="T39" fmla="*/ 487663 h 449"/>
              <a:gd name="T40" fmla="*/ 151907 w 451"/>
              <a:gd name="T41" fmla="*/ 546037 h 449"/>
              <a:gd name="T42" fmla="*/ 206594 w 451"/>
              <a:gd name="T43" fmla="*/ 510770 h 449"/>
              <a:gd name="T44" fmla="*/ 391314 w 451"/>
              <a:gd name="T45" fmla="*/ 510770 h 449"/>
              <a:gd name="T46" fmla="*/ 444785 w 451"/>
              <a:gd name="T47" fmla="*/ 546037 h 449"/>
              <a:gd name="T48" fmla="*/ 501902 w 451"/>
              <a:gd name="T49" fmla="*/ 488879 h 449"/>
              <a:gd name="T50" fmla="*/ 444785 w 451"/>
              <a:gd name="T51" fmla="*/ 431722 h 44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51" h="449">
                <a:moveTo>
                  <a:pt x="366" y="355"/>
                </a:moveTo>
                <a:cubicBezTo>
                  <a:pt x="343" y="355"/>
                  <a:pt x="325" y="371"/>
                  <a:pt x="320" y="391"/>
                </a:cubicBezTo>
                <a:cubicBezTo>
                  <a:pt x="173" y="391"/>
                  <a:pt x="173" y="391"/>
                  <a:pt x="173" y="391"/>
                </a:cubicBezTo>
                <a:cubicBezTo>
                  <a:pt x="170" y="380"/>
                  <a:pt x="164" y="370"/>
                  <a:pt x="154" y="363"/>
                </a:cubicBezTo>
                <a:cubicBezTo>
                  <a:pt x="173" y="304"/>
                  <a:pt x="173" y="304"/>
                  <a:pt x="173" y="304"/>
                </a:cubicBezTo>
                <a:cubicBezTo>
                  <a:pt x="405" y="304"/>
                  <a:pt x="405" y="304"/>
                  <a:pt x="405" y="304"/>
                </a:cubicBezTo>
                <a:cubicBezTo>
                  <a:pt x="451" y="103"/>
                  <a:pt x="451" y="103"/>
                  <a:pt x="451" y="103"/>
                </a:cubicBezTo>
                <a:cubicBezTo>
                  <a:pt x="84" y="54"/>
                  <a:pt x="84" y="54"/>
                  <a:pt x="84" y="54"/>
                </a:cubicBezTo>
                <a:cubicBezTo>
                  <a:pt x="55" y="35"/>
                  <a:pt x="55" y="35"/>
                  <a:pt x="55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43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44"/>
                  <a:pt x="12" y="56"/>
                  <a:pt x="28" y="56"/>
                </a:cubicBezTo>
                <a:cubicBezTo>
                  <a:pt x="33" y="55"/>
                  <a:pt x="33" y="55"/>
                  <a:pt x="33" y="55"/>
                </a:cubicBezTo>
                <a:cubicBezTo>
                  <a:pt x="68" y="78"/>
                  <a:pt x="68" y="78"/>
                  <a:pt x="68" y="78"/>
                </a:cubicBezTo>
                <a:cubicBezTo>
                  <a:pt x="125" y="304"/>
                  <a:pt x="125" y="304"/>
                  <a:pt x="125" y="304"/>
                </a:cubicBezTo>
                <a:cubicBezTo>
                  <a:pt x="142" y="304"/>
                  <a:pt x="142" y="304"/>
                  <a:pt x="142" y="304"/>
                </a:cubicBezTo>
                <a:cubicBezTo>
                  <a:pt x="127" y="353"/>
                  <a:pt x="127" y="353"/>
                  <a:pt x="127" y="353"/>
                </a:cubicBezTo>
                <a:cubicBezTo>
                  <a:pt x="125" y="353"/>
                  <a:pt x="125" y="353"/>
                  <a:pt x="125" y="353"/>
                </a:cubicBezTo>
                <a:cubicBezTo>
                  <a:pt x="99" y="353"/>
                  <a:pt x="77" y="374"/>
                  <a:pt x="77" y="401"/>
                </a:cubicBezTo>
                <a:cubicBezTo>
                  <a:pt x="77" y="428"/>
                  <a:pt x="99" y="449"/>
                  <a:pt x="125" y="449"/>
                </a:cubicBezTo>
                <a:cubicBezTo>
                  <a:pt x="145" y="449"/>
                  <a:pt x="162" y="437"/>
                  <a:pt x="170" y="420"/>
                </a:cubicBezTo>
                <a:cubicBezTo>
                  <a:pt x="322" y="420"/>
                  <a:pt x="322" y="420"/>
                  <a:pt x="322" y="420"/>
                </a:cubicBezTo>
                <a:cubicBezTo>
                  <a:pt x="329" y="437"/>
                  <a:pt x="346" y="449"/>
                  <a:pt x="366" y="449"/>
                </a:cubicBezTo>
                <a:cubicBezTo>
                  <a:pt x="392" y="449"/>
                  <a:pt x="413" y="428"/>
                  <a:pt x="413" y="402"/>
                </a:cubicBezTo>
                <a:cubicBezTo>
                  <a:pt x="413" y="376"/>
                  <a:pt x="392" y="355"/>
                  <a:pt x="366" y="3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sp>
        <p:nvSpPr>
          <p:cNvPr id="214" name="Freeform 10"/>
          <p:cNvSpPr>
            <a:spLocks noEditPoints="1"/>
          </p:cNvSpPr>
          <p:nvPr/>
        </p:nvSpPr>
        <p:spPr bwMode="auto">
          <a:xfrm>
            <a:off x="11275338" y="4964901"/>
            <a:ext cx="326190" cy="249999"/>
          </a:xfrm>
          <a:custGeom>
            <a:avLst/>
            <a:gdLst>
              <a:gd name="T0" fmla="*/ 574991 w 718"/>
              <a:gd name="T1" fmla="*/ 0 h 549"/>
              <a:gd name="T2" fmla="*/ 498689 w 718"/>
              <a:gd name="T3" fmla="*/ 76455 h 549"/>
              <a:gd name="T4" fmla="*/ 525031 w 718"/>
              <a:gd name="T5" fmla="*/ 134706 h 549"/>
              <a:gd name="T6" fmla="*/ 431470 w 718"/>
              <a:gd name="T7" fmla="*/ 274874 h 549"/>
              <a:gd name="T8" fmla="*/ 402403 w 718"/>
              <a:gd name="T9" fmla="*/ 269413 h 549"/>
              <a:gd name="T10" fmla="*/ 335184 w 718"/>
              <a:gd name="T11" fmla="*/ 309461 h 549"/>
              <a:gd name="T12" fmla="*/ 281591 w 718"/>
              <a:gd name="T13" fmla="*/ 277604 h 549"/>
              <a:gd name="T14" fmla="*/ 287041 w 718"/>
              <a:gd name="T15" fmla="*/ 250299 h 549"/>
              <a:gd name="T16" fmla="*/ 210739 w 718"/>
              <a:gd name="T17" fmla="*/ 172934 h 549"/>
              <a:gd name="T18" fmla="*/ 133529 w 718"/>
              <a:gd name="T19" fmla="*/ 250299 h 549"/>
              <a:gd name="T20" fmla="*/ 159871 w 718"/>
              <a:gd name="T21" fmla="*/ 307640 h 549"/>
              <a:gd name="T22" fmla="*/ 120812 w 718"/>
              <a:gd name="T23" fmla="*/ 360431 h 549"/>
              <a:gd name="T24" fmla="*/ 76302 w 718"/>
              <a:gd name="T25" fmla="*/ 345868 h 549"/>
              <a:gd name="T26" fmla="*/ 0 w 718"/>
              <a:gd name="T27" fmla="*/ 423233 h 549"/>
              <a:gd name="T28" fmla="*/ 76302 w 718"/>
              <a:gd name="T29" fmla="*/ 499688 h 549"/>
              <a:gd name="T30" fmla="*/ 152604 w 718"/>
              <a:gd name="T31" fmla="*/ 423233 h 549"/>
              <a:gd name="T32" fmla="*/ 134437 w 718"/>
              <a:gd name="T33" fmla="*/ 374083 h 549"/>
              <a:gd name="T34" fmla="*/ 176221 w 718"/>
              <a:gd name="T35" fmla="*/ 318562 h 549"/>
              <a:gd name="T36" fmla="*/ 210739 w 718"/>
              <a:gd name="T37" fmla="*/ 326754 h 549"/>
              <a:gd name="T38" fmla="*/ 272507 w 718"/>
              <a:gd name="T39" fmla="*/ 294898 h 549"/>
              <a:gd name="T40" fmla="*/ 327917 w 718"/>
              <a:gd name="T41" fmla="*/ 327664 h 549"/>
              <a:gd name="T42" fmla="*/ 326101 w 718"/>
              <a:gd name="T43" fmla="*/ 345868 h 549"/>
              <a:gd name="T44" fmla="*/ 402403 w 718"/>
              <a:gd name="T45" fmla="*/ 423233 h 549"/>
              <a:gd name="T46" fmla="*/ 479613 w 718"/>
              <a:gd name="T47" fmla="*/ 345868 h 549"/>
              <a:gd name="T48" fmla="*/ 448729 w 718"/>
              <a:gd name="T49" fmla="*/ 284886 h 549"/>
              <a:gd name="T50" fmla="*/ 541381 w 718"/>
              <a:gd name="T51" fmla="*/ 145629 h 549"/>
              <a:gd name="T52" fmla="*/ 574991 w 718"/>
              <a:gd name="T53" fmla="*/ 153820 h 549"/>
              <a:gd name="T54" fmla="*/ 652201 w 718"/>
              <a:gd name="T55" fmla="*/ 76455 h 549"/>
              <a:gd name="T56" fmla="*/ 574991 w 718"/>
              <a:gd name="T57" fmla="*/ 0 h 549"/>
              <a:gd name="T58" fmla="*/ 76302 w 718"/>
              <a:gd name="T59" fmla="*/ 461461 h 549"/>
              <a:gd name="T60" fmla="*/ 38151 w 718"/>
              <a:gd name="T61" fmla="*/ 423233 h 549"/>
              <a:gd name="T62" fmla="*/ 76302 w 718"/>
              <a:gd name="T63" fmla="*/ 384095 h 549"/>
              <a:gd name="T64" fmla="*/ 114453 w 718"/>
              <a:gd name="T65" fmla="*/ 423233 h 549"/>
              <a:gd name="T66" fmla="*/ 76302 w 718"/>
              <a:gd name="T67" fmla="*/ 461461 h 549"/>
              <a:gd name="T68" fmla="*/ 210739 w 718"/>
              <a:gd name="T69" fmla="*/ 288527 h 549"/>
              <a:gd name="T70" fmla="*/ 172588 w 718"/>
              <a:gd name="T71" fmla="*/ 250299 h 549"/>
              <a:gd name="T72" fmla="*/ 210739 w 718"/>
              <a:gd name="T73" fmla="*/ 212072 h 549"/>
              <a:gd name="T74" fmla="*/ 248890 w 718"/>
              <a:gd name="T75" fmla="*/ 250299 h 549"/>
              <a:gd name="T76" fmla="*/ 210739 w 718"/>
              <a:gd name="T77" fmla="*/ 288527 h 549"/>
              <a:gd name="T78" fmla="*/ 402403 w 718"/>
              <a:gd name="T79" fmla="*/ 384095 h 549"/>
              <a:gd name="T80" fmla="*/ 364252 w 718"/>
              <a:gd name="T81" fmla="*/ 345868 h 549"/>
              <a:gd name="T82" fmla="*/ 402403 w 718"/>
              <a:gd name="T83" fmla="*/ 307640 h 549"/>
              <a:gd name="T84" fmla="*/ 441462 w 718"/>
              <a:gd name="T85" fmla="*/ 345868 h 549"/>
              <a:gd name="T86" fmla="*/ 402403 w 718"/>
              <a:gd name="T87" fmla="*/ 384095 h 549"/>
              <a:gd name="T88" fmla="*/ 574991 w 718"/>
              <a:gd name="T89" fmla="*/ 115593 h 549"/>
              <a:gd name="T90" fmla="*/ 536840 w 718"/>
              <a:gd name="T91" fmla="*/ 76455 h 549"/>
              <a:gd name="T92" fmla="*/ 574991 w 718"/>
              <a:gd name="T93" fmla="*/ 38227 h 549"/>
              <a:gd name="T94" fmla="*/ 613142 w 718"/>
              <a:gd name="T95" fmla="*/ 76455 h 549"/>
              <a:gd name="T96" fmla="*/ 574991 w 718"/>
              <a:gd name="T97" fmla="*/ 115593 h 54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18" h="549">
                <a:moveTo>
                  <a:pt x="633" y="0"/>
                </a:moveTo>
                <a:cubicBezTo>
                  <a:pt x="587" y="0"/>
                  <a:pt x="549" y="38"/>
                  <a:pt x="549" y="84"/>
                </a:cubicBezTo>
                <a:cubicBezTo>
                  <a:pt x="549" y="110"/>
                  <a:pt x="561" y="132"/>
                  <a:pt x="578" y="148"/>
                </a:cubicBezTo>
                <a:cubicBezTo>
                  <a:pt x="475" y="302"/>
                  <a:pt x="475" y="302"/>
                  <a:pt x="475" y="302"/>
                </a:cubicBezTo>
                <a:cubicBezTo>
                  <a:pt x="466" y="298"/>
                  <a:pt x="455" y="296"/>
                  <a:pt x="443" y="296"/>
                </a:cubicBezTo>
                <a:cubicBezTo>
                  <a:pt x="411" y="296"/>
                  <a:pt x="383" y="314"/>
                  <a:pt x="369" y="340"/>
                </a:cubicBezTo>
                <a:cubicBezTo>
                  <a:pt x="310" y="305"/>
                  <a:pt x="310" y="305"/>
                  <a:pt x="310" y="305"/>
                </a:cubicBezTo>
                <a:cubicBezTo>
                  <a:pt x="314" y="296"/>
                  <a:pt x="316" y="285"/>
                  <a:pt x="316" y="275"/>
                </a:cubicBezTo>
                <a:cubicBezTo>
                  <a:pt x="316" y="228"/>
                  <a:pt x="278" y="190"/>
                  <a:pt x="232" y="190"/>
                </a:cubicBezTo>
                <a:cubicBezTo>
                  <a:pt x="185" y="190"/>
                  <a:pt x="147" y="228"/>
                  <a:pt x="147" y="275"/>
                </a:cubicBezTo>
                <a:cubicBezTo>
                  <a:pt x="147" y="300"/>
                  <a:pt x="159" y="322"/>
                  <a:pt x="176" y="338"/>
                </a:cubicBezTo>
                <a:cubicBezTo>
                  <a:pt x="133" y="396"/>
                  <a:pt x="133" y="396"/>
                  <a:pt x="133" y="396"/>
                </a:cubicBezTo>
                <a:cubicBezTo>
                  <a:pt x="119" y="386"/>
                  <a:pt x="102" y="380"/>
                  <a:pt x="84" y="380"/>
                </a:cubicBezTo>
                <a:cubicBezTo>
                  <a:pt x="38" y="380"/>
                  <a:pt x="0" y="418"/>
                  <a:pt x="0" y="465"/>
                </a:cubicBezTo>
                <a:cubicBezTo>
                  <a:pt x="0" y="511"/>
                  <a:pt x="38" y="549"/>
                  <a:pt x="84" y="549"/>
                </a:cubicBezTo>
                <a:cubicBezTo>
                  <a:pt x="130" y="549"/>
                  <a:pt x="168" y="511"/>
                  <a:pt x="168" y="465"/>
                </a:cubicBezTo>
                <a:cubicBezTo>
                  <a:pt x="168" y="444"/>
                  <a:pt x="160" y="425"/>
                  <a:pt x="148" y="411"/>
                </a:cubicBezTo>
                <a:cubicBezTo>
                  <a:pt x="194" y="350"/>
                  <a:pt x="194" y="350"/>
                  <a:pt x="194" y="350"/>
                </a:cubicBezTo>
                <a:cubicBezTo>
                  <a:pt x="205" y="355"/>
                  <a:pt x="218" y="359"/>
                  <a:pt x="232" y="359"/>
                </a:cubicBezTo>
                <a:cubicBezTo>
                  <a:pt x="260" y="359"/>
                  <a:pt x="285" y="345"/>
                  <a:pt x="300" y="324"/>
                </a:cubicBezTo>
                <a:cubicBezTo>
                  <a:pt x="361" y="360"/>
                  <a:pt x="361" y="360"/>
                  <a:pt x="361" y="360"/>
                </a:cubicBezTo>
                <a:cubicBezTo>
                  <a:pt x="360" y="367"/>
                  <a:pt x="359" y="373"/>
                  <a:pt x="359" y="380"/>
                </a:cubicBezTo>
                <a:cubicBezTo>
                  <a:pt x="359" y="427"/>
                  <a:pt x="397" y="465"/>
                  <a:pt x="443" y="465"/>
                </a:cubicBezTo>
                <a:cubicBezTo>
                  <a:pt x="490" y="465"/>
                  <a:pt x="528" y="427"/>
                  <a:pt x="528" y="380"/>
                </a:cubicBezTo>
                <a:cubicBezTo>
                  <a:pt x="528" y="352"/>
                  <a:pt x="514" y="328"/>
                  <a:pt x="494" y="313"/>
                </a:cubicBezTo>
                <a:cubicBezTo>
                  <a:pt x="596" y="160"/>
                  <a:pt x="596" y="160"/>
                  <a:pt x="596" y="160"/>
                </a:cubicBezTo>
                <a:cubicBezTo>
                  <a:pt x="607" y="165"/>
                  <a:pt x="620" y="169"/>
                  <a:pt x="633" y="169"/>
                </a:cubicBezTo>
                <a:cubicBezTo>
                  <a:pt x="680" y="169"/>
                  <a:pt x="718" y="131"/>
                  <a:pt x="718" y="84"/>
                </a:cubicBezTo>
                <a:cubicBezTo>
                  <a:pt x="718" y="38"/>
                  <a:pt x="680" y="0"/>
                  <a:pt x="633" y="0"/>
                </a:cubicBezTo>
                <a:close/>
                <a:moveTo>
                  <a:pt x="84" y="507"/>
                </a:moveTo>
                <a:cubicBezTo>
                  <a:pt x="61" y="507"/>
                  <a:pt x="42" y="488"/>
                  <a:pt x="42" y="465"/>
                </a:cubicBezTo>
                <a:cubicBezTo>
                  <a:pt x="42" y="441"/>
                  <a:pt x="61" y="422"/>
                  <a:pt x="84" y="422"/>
                </a:cubicBezTo>
                <a:cubicBezTo>
                  <a:pt x="107" y="422"/>
                  <a:pt x="126" y="441"/>
                  <a:pt x="126" y="465"/>
                </a:cubicBezTo>
                <a:cubicBezTo>
                  <a:pt x="126" y="488"/>
                  <a:pt x="107" y="507"/>
                  <a:pt x="84" y="507"/>
                </a:cubicBezTo>
                <a:close/>
                <a:moveTo>
                  <a:pt x="232" y="317"/>
                </a:moveTo>
                <a:cubicBezTo>
                  <a:pt x="209" y="317"/>
                  <a:pt x="190" y="298"/>
                  <a:pt x="190" y="275"/>
                </a:cubicBezTo>
                <a:cubicBezTo>
                  <a:pt x="190" y="251"/>
                  <a:pt x="209" y="233"/>
                  <a:pt x="232" y="233"/>
                </a:cubicBezTo>
                <a:cubicBezTo>
                  <a:pt x="255" y="233"/>
                  <a:pt x="274" y="251"/>
                  <a:pt x="274" y="275"/>
                </a:cubicBezTo>
                <a:cubicBezTo>
                  <a:pt x="274" y="298"/>
                  <a:pt x="255" y="317"/>
                  <a:pt x="232" y="317"/>
                </a:cubicBezTo>
                <a:close/>
                <a:moveTo>
                  <a:pt x="443" y="422"/>
                </a:moveTo>
                <a:cubicBezTo>
                  <a:pt x="420" y="422"/>
                  <a:pt x="401" y="403"/>
                  <a:pt x="401" y="380"/>
                </a:cubicBezTo>
                <a:cubicBezTo>
                  <a:pt x="401" y="357"/>
                  <a:pt x="420" y="338"/>
                  <a:pt x="443" y="338"/>
                </a:cubicBezTo>
                <a:cubicBezTo>
                  <a:pt x="467" y="338"/>
                  <a:pt x="486" y="357"/>
                  <a:pt x="486" y="380"/>
                </a:cubicBezTo>
                <a:cubicBezTo>
                  <a:pt x="486" y="403"/>
                  <a:pt x="467" y="422"/>
                  <a:pt x="443" y="422"/>
                </a:cubicBezTo>
                <a:close/>
                <a:moveTo>
                  <a:pt x="633" y="127"/>
                </a:moveTo>
                <a:cubicBezTo>
                  <a:pt x="610" y="127"/>
                  <a:pt x="591" y="108"/>
                  <a:pt x="591" y="84"/>
                </a:cubicBezTo>
                <a:cubicBezTo>
                  <a:pt x="591" y="61"/>
                  <a:pt x="610" y="42"/>
                  <a:pt x="633" y="42"/>
                </a:cubicBezTo>
                <a:cubicBezTo>
                  <a:pt x="657" y="42"/>
                  <a:pt x="675" y="61"/>
                  <a:pt x="675" y="84"/>
                </a:cubicBezTo>
                <a:cubicBezTo>
                  <a:pt x="675" y="108"/>
                  <a:pt x="657" y="127"/>
                  <a:pt x="633" y="1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215" name="Group 337"/>
          <p:cNvGrpSpPr/>
          <p:nvPr/>
        </p:nvGrpSpPr>
        <p:grpSpPr>
          <a:xfrm>
            <a:off x="2769466" y="5399574"/>
            <a:ext cx="236377" cy="259566"/>
            <a:chOff x="79375" y="271463"/>
            <a:chExt cx="1443038" cy="1743075"/>
          </a:xfrm>
          <a:solidFill>
            <a:schemeClr val="tx1"/>
          </a:solidFill>
        </p:grpSpPr>
        <p:sp>
          <p:nvSpPr>
            <p:cNvPr id="216" name="Freeform 19"/>
            <p:cNvSpPr>
              <a:spLocks noEditPoints="1"/>
            </p:cNvSpPr>
            <p:nvPr/>
          </p:nvSpPr>
          <p:spPr bwMode="auto">
            <a:xfrm>
              <a:off x="79375" y="271463"/>
              <a:ext cx="1443038" cy="1743075"/>
            </a:xfrm>
            <a:custGeom>
              <a:avLst/>
              <a:gdLst>
                <a:gd name="T0" fmla="*/ 335 w 382"/>
                <a:gd name="T1" fmla="*/ 175 h 462"/>
                <a:gd name="T2" fmla="*/ 287 w 382"/>
                <a:gd name="T3" fmla="*/ 175 h 462"/>
                <a:gd name="T4" fmla="*/ 287 w 382"/>
                <a:gd name="T5" fmla="*/ 98 h 462"/>
                <a:gd name="T6" fmla="*/ 191 w 382"/>
                <a:gd name="T7" fmla="*/ 0 h 462"/>
                <a:gd name="T8" fmla="*/ 96 w 382"/>
                <a:gd name="T9" fmla="*/ 98 h 462"/>
                <a:gd name="T10" fmla="*/ 96 w 382"/>
                <a:gd name="T11" fmla="*/ 175 h 462"/>
                <a:gd name="T12" fmla="*/ 48 w 382"/>
                <a:gd name="T13" fmla="*/ 175 h 462"/>
                <a:gd name="T14" fmla="*/ 0 w 382"/>
                <a:gd name="T15" fmla="*/ 223 h 462"/>
                <a:gd name="T16" fmla="*/ 0 w 382"/>
                <a:gd name="T17" fmla="*/ 414 h 462"/>
                <a:gd name="T18" fmla="*/ 48 w 382"/>
                <a:gd name="T19" fmla="*/ 462 h 462"/>
                <a:gd name="T20" fmla="*/ 335 w 382"/>
                <a:gd name="T21" fmla="*/ 462 h 462"/>
                <a:gd name="T22" fmla="*/ 382 w 382"/>
                <a:gd name="T23" fmla="*/ 414 h 462"/>
                <a:gd name="T24" fmla="*/ 382 w 382"/>
                <a:gd name="T25" fmla="*/ 223 h 462"/>
                <a:gd name="T26" fmla="*/ 335 w 382"/>
                <a:gd name="T27" fmla="*/ 175 h 462"/>
                <a:gd name="T28" fmla="*/ 127 w 382"/>
                <a:gd name="T29" fmla="*/ 98 h 462"/>
                <a:gd name="T30" fmla="*/ 191 w 382"/>
                <a:gd name="T31" fmla="*/ 32 h 462"/>
                <a:gd name="T32" fmla="*/ 255 w 382"/>
                <a:gd name="T33" fmla="*/ 98 h 462"/>
                <a:gd name="T34" fmla="*/ 255 w 382"/>
                <a:gd name="T35" fmla="*/ 175 h 462"/>
                <a:gd name="T36" fmla="*/ 127 w 382"/>
                <a:gd name="T37" fmla="*/ 175 h 462"/>
                <a:gd name="T38" fmla="*/ 127 w 382"/>
                <a:gd name="T39" fmla="*/ 98 h 462"/>
                <a:gd name="T40" fmla="*/ 351 w 382"/>
                <a:gd name="T41" fmla="*/ 414 h 462"/>
                <a:gd name="T42" fmla="*/ 335 w 382"/>
                <a:gd name="T43" fmla="*/ 430 h 462"/>
                <a:gd name="T44" fmla="*/ 48 w 382"/>
                <a:gd name="T45" fmla="*/ 430 h 462"/>
                <a:gd name="T46" fmla="*/ 32 w 382"/>
                <a:gd name="T47" fmla="*/ 414 h 462"/>
                <a:gd name="T48" fmla="*/ 32 w 382"/>
                <a:gd name="T49" fmla="*/ 223 h 462"/>
                <a:gd name="T50" fmla="*/ 48 w 382"/>
                <a:gd name="T51" fmla="*/ 207 h 462"/>
                <a:gd name="T52" fmla="*/ 335 w 382"/>
                <a:gd name="T53" fmla="*/ 207 h 462"/>
                <a:gd name="T54" fmla="*/ 351 w 382"/>
                <a:gd name="T55" fmla="*/ 223 h 462"/>
                <a:gd name="T56" fmla="*/ 351 w 382"/>
                <a:gd name="T57" fmla="*/ 41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2" h="462">
                  <a:moveTo>
                    <a:pt x="335" y="175"/>
                  </a:moveTo>
                  <a:cubicBezTo>
                    <a:pt x="287" y="175"/>
                    <a:pt x="287" y="175"/>
                    <a:pt x="287" y="175"/>
                  </a:cubicBezTo>
                  <a:cubicBezTo>
                    <a:pt x="287" y="98"/>
                    <a:pt x="287" y="98"/>
                    <a:pt x="287" y="98"/>
                  </a:cubicBezTo>
                  <a:cubicBezTo>
                    <a:pt x="287" y="44"/>
                    <a:pt x="244" y="0"/>
                    <a:pt x="191" y="0"/>
                  </a:cubicBezTo>
                  <a:cubicBezTo>
                    <a:pt x="138" y="0"/>
                    <a:pt x="96" y="44"/>
                    <a:pt x="96" y="98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21" y="175"/>
                    <a:pt x="0" y="197"/>
                    <a:pt x="0" y="22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1"/>
                    <a:pt x="21" y="462"/>
                    <a:pt x="48" y="462"/>
                  </a:cubicBezTo>
                  <a:cubicBezTo>
                    <a:pt x="335" y="462"/>
                    <a:pt x="335" y="462"/>
                    <a:pt x="335" y="462"/>
                  </a:cubicBezTo>
                  <a:cubicBezTo>
                    <a:pt x="361" y="462"/>
                    <a:pt x="382" y="441"/>
                    <a:pt x="382" y="414"/>
                  </a:cubicBezTo>
                  <a:cubicBezTo>
                    <a:pt x="382" y="223"/>
                    <a:pt x="382" y="223"/>
                    <a:pt x="382" y="223"/>
                  </a:cubicBezTo>
                  <a:cubicBezTo>
                    <a:pt x="382" y="197"/>
                    <a:pt x="361" y="175"/>
                    <a:pt x="335" y="175"/>
                  </a:cubicBezTo>
                  <a:close/>
                  <a:moveTo>
                    <a:pt x="127" y="98"/>
                  </a:moveTo>
                  <a:cubicBezTo>
                    <a:pt x="127" y="61"/>
                    <a:pt x="156" y="32"/>
                    <a:pt x="191" y="32"/>
                  </a:cubicBezTo>
                  <a:cubicBezTo>
                    <a:pt x="226" y="32"/>
                    <a:pt x="255" y="61"/>
                    <a:pt x="255" y="98"/>
                  </a:cubicBezTo>
                  <a:cubicBezTo>
                    <a:pt x="255" y="175"/>
                    <a:pt x="255" y="175"/>
                    <a:pt x="255" y="175"/>
                  </a:cubicBezTo>
                  <a:cubicBezTo>
                    <a:pt x="127" y="175"/>
                    <a:pt x="127" y="175"/>
                    <a:pt x="127" y="175"/>
                  </a:cubicBezTo>
                  <a:lnTo>
                    <a:pt x="127" y="98"/>
                  </a:lnTo>
                  <a:close/>
                  <a:moveTo>
                    <a:pt x="351" y="414"/>
                  </a:moveTo>
                  <a:cubicBezTo>
                    <a:pt x="351" y="423"/>
                    <a:pt x="343" y="430"/>
                    <a:pt x="335" y="430"/>
                  </a:cubicBezTo>
                  <a:cubicBezTo>
                    <a:pt x="48" y="430"/>
                    <a:pt x="48" y="430"/>
                    <a:pt x="48" y="430"/>
                  </a:cubicBezTo>
                  <a:cubicBezTo>
                    <a:pt x="39" y="430"/>
                    <a:pt x="32" y="423"/>
                    <a:pt x="32" y="414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2" y="214"/>
                    <a:pt x="39" y="207"/>
                    <a:pt x="48" y="207"/>
                  </a:cubicBezTo>
                  <a:cubicBezTo>
                    <a:pt x="335" y="207"/>
                    <a:pt x="335" y="207"/>
                    <a:pt x="335" y="207"/>
                  </a:cubicBezTo>
                  <a:cubicBezTo>
                    <a:pt x="343" y="207"/>
                    <a:pt x="351" y="214"/>
                    <a:pt x="351" y="223"/>
                  </a:cubicBezTo>
                  <a:lnTo>
                    <a:pt x="351" y="4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17" name="Freeform 20"/>
            <p:cNvSpPr>
              <a:spLocks noEditPoints="1"/>
            </p:cNvSpPr>
            <p:nvPr/>
          </p:nvSpPr>
          <p:spPr bwMode="auto">
            <a:xfrm>
              <a:off x="649288" y="1247776"/>
              <a:ext cx="303213" cy="449263"/>
            </a:xfrm>
            <a:custGeom>
              <a:avLst/>
              <a:gdLst>
                <a:gd name="T0" fmla="*/ 40 w 80"/>
                <a:gd name="T1" fmla="*/ 0 h 119"/>
                <a:gd name="T2" fmla="*/ 0 w 80"/>
                <a:gd name="T3" fmla="*/ 40 h 119"/>
                <a:gd name="T4" fmla="*/ 16 w 80"/>
                <a:gd name="T5" fmla="*/ 71 h 119"/>
                <a:gd name="T6" fmla="*/ 16 w 80"/>
                <a:gd name="T7" fmla="*/ 95 h 119"/>
                <a:gd name="T8" fmla="*/ 40 w 80"/>
                <a:gd name="T9" fmla="*/ 119 h 119"/>
                <a:gd name="T10" fmla="*/ 64 w 80"/>
                <a:gd name="T11" fmla="*/ 95 h 119"/>
                <a:gd name="T12" fmla="*/ 64 w 80"/>
                <a:gd name="T13" fmla="*/ 71 h 119"/>
                <a:gd name="T14" fmla="*/ 80 w 80"/>
                <a:gd name="T15" fmla="*/ 40 h 119"/>
                <a:gd name="T16" fmla="*/ 40 w 80"/>
                <a:gd name="T17" fmla="*/ 0 h 119"/>
                <a:gd name="T18" fmla="*/ 48 w 80"/>
                <a:gd name="T19" fmla="*/ 62 h 119"/>
                <a:gd name="T20" fmla="*/ 48 w 80"/>
                <a:gd name="T21" fmla="*/ 95 h 119"/>
                <a:gd name="T22" fmla="*/ 40 w 80"/>
                <a:gd name="T23" fmla="*/ 103 h 119"/>
                <a:gd name="T24" fmla="*/ 32 w 80"/>
                <a:gd name="T25" fmla="*/ 95 h 119"/>
                <a:gd name="T26" fmla="*/ 32 w 80"/>
                <a:gd name="T27" fmla="*/ 62 h 119"/>
                <a:gd name="T28" fmla="*/ 16 w 80"/>
                <a:gd name="T29" fmla="*/ 40 h 119"/>
                <a:gd name="T30" fmla="*/ 40 w 80"/>
                <a:gd name="T31" fmla="*/ 16 h 119"/>
                <a:gd name="T32" fmla="*/ 64 w 80"/>
                <a:gd name="T33" fmla="*/ 40 h 119"/>
                <a:gd name="T34" fmla="*/ 48 w 80"/>
                <a:gd name="T35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9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2"/>
                    <a:pt x="6" y="64"/>
                    <a:pt x="16" y="71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109"/>
                    <a:pt x="27" y="119"/>
                    <a:pt x="40" y="119"/>
                  </a:cubicBezTo>
                  <a:cubicBezTo>
                    <a:pt x="53" y="119"/>
                    <a:pt x="64" y="109"/>
                    <a:pt x="64" y="95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4" y="64"/>
                    <a:pt x="80" y="5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48" y="62"/>
                  </a:moveTo>
                  <a:cubicBezTo>
                    <a:pt x="48" y="95"/>
                    <a:pt x="48" y="95"/>
                    <a:pt x="48" y="95"/>
                  </a:cubicBezTo>
                  <a:cubicBezTo>
                    <a:pt x="48" y="100"/>
                    <a:pt x="45" y="103"/>
                    <a:pt x="40" y="103"/>
                  </a:cubicBezTo>
                  <a:cubicBezTo>
                    <a:pt x="36" y="103"/>
                    <a:pt x="32" y="100"/>
                    <a:pt x="32" y="95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23" y="59"/>
                    <a:pt x="16" y="50"/>
                    <a:pt x="16" y="40"/>
                  </a:cubicBezTo>
                  <a:cubicBezTo>
                    <a:pt x="16" y="26"/>
                    <a:pt x="27" y="16"/>
                    <a:pt x="40" y="16"/>
                  </a:cubicBezTo>
                  <a:cubicBezTo>
                    <a:pt x="54" y="16"/>
                    <a:pt x="64" y="26"/>
                    <a:pt x="64" y="40"/>
                  </a:cubicBezTo>
                  <a:cubicBezTo>
                    <a:pt x="64" y="50"/>
                    <a:pt x="57" y="59"/>
                    <a:pt x="48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grpSp>
        <p:nvGrpSpPr>
          <p:cNvPr id="218" name="Group 338"/>
          <p:cNvGrpSpPr/>
          <p:nvPr/>
        </p:nvGrpSpPr>
        <p:grpSpPr>
          <a:xfrm>
            <a:off x="3295806" y="5428989"/>
            <a:ext cx="299033" cy="239321"/>
            <a:chOff x="10755313" y="4014788"/>
            <a:chExt cx="1001712" cy="801688"/>
          </a:xfrm>
          <a:solidFill>
            <a:schemeClr val="tx1"/>
          </a:solidFill>
        </p:grpSpPr>
        <p:sp>
          <p:nvSpPr>
            <p:cNvPr id="219" name="Freeform 30"/>
            <p:cNvSpPr>
              <a:spLocks/>
            </p:cNvSpPr>
            <p:nvPr/>
          </p:nvSpPr>
          <p:spPr bwMode="auto">
            <a:xfrm>
              <a:off x="10755313" y="4014788"/>
              <a:ext cx="1001712" cy="669925"/>
            </a:xfrm>
            <a:custGeom>
              <a:avLst/>
              <a:gdLst>
                <a:gd name="T0" fmla="*/ 193 w 264"/>
                <a:gd name="T1" fmla="*/ 176 h 176"/>
                <a:gd name="T2" fmla="*/ 184 w 264"/>
                <a:gd name="T3" fmla="*/ 167 h 176"/>
                <a:gd name="T4" fmla="*/ 193 w 264"/>
                <a:gd name="T5" fmla="*/ 159 h 176"/>
                <a:gd name="T6" fmla="*/ 211 w 264"/>
                <a:gd name="T7" fmla="*/ 158 h 176"/>
                <a:gd name="T8" fmla="*/ 212 w 264"/>
                <a:gd name="T9" fmla="*/ 158 h 176"/>
                <a:gd name="T10" fmla="*/ 212 w 264"/>
                <a:gd name="T11" fmla="*/ 158 h 176"/>
                <a:gd name="T12" fmla="*/ 246 w 264"/>
                <a:gd name="T13" fmla="*/ 123 h 176"/>
                <a:gd name="T14" fmla="*/ 211 w 264"/>
                <a:gd name="T15" fmla="*/ 88 h 176"/>
                <a:gd name="T16" fmla="*/ 203 w 264"/>
                <a:gd name="T17" fmla="*/ 89 h 176"/>
                <a:gd name="T18" fmla="*/ 195 w 264"/>
                <a:gd name="T19" fmla="*/ 87 h 176"/>
                <a:gd name="T20" fmla="*/ 193 w 264"/>
                <a:gd name="T21" fmla="*/ 79 h 176"/>
                <a:gd name="T22" fmla="*/ 194 w 264"/>
                <a:gd name="T23" fmla="*/ 70 h 176"/>
                <a:gd name="T24" fmla="*/ 141 w 264"/>
                <a:gd name="T25" fmla="*/ 18 h 176"/>
                <a:gd name="T26" fmla="*/ 88 w 264"/>
                <a:gd name="T27" fmla="*/ 66 h 176"/>
                <a:gd name="T28" fmla="*/ 84 w 264"/>
                <a:gd name="T29" fmla="*/ 72 h 176"/>
                <a:gd name="T30" fmla="*/ 77 w 264"/>
                <a:gd name="T31" fmla="*/ 73 h 176"/>
                <a:gd name="T32" fmla="*/ 62 w 264"/>
                <a:gd name="T33" fmla="*/ 70 h 176"/>
                <a:gd name="T34" fmla="*/ 18 w 264"/>
                <a:gd name="T35" fmla="*/ 114 h 176"/>
                <a:gd name="T36" fmla="*/ 60 w 264"/>
                <a:gd name="T37" fmla="*/ 158 h 176"/>
                <a:gd name="T38" fmla="*/ 61 w 264"/>
                <a:gd name="T39" fmla="*/ 158 h 176"/>
                <a:gd name="T40" fmla="*/ 65 w 264"/>
                <a:gd name="T41" fmla="*/ 159 h 176"/>
                <a:gd name="T42" fmla="*/ 80 w 264"/>
                <a:gd name="T43" fmla="*/ 159 h 176"/>
                <a:gd name="T44" fmla="*/ 88 w 264"/>
                <a:gd name="T45" fmla="*/ 167 h 176"/>
                <a:gd name="T46" fmla="*/ 80 w 264"/>
                <a:gd name="T47" fmla="*/ 176 h 176"/>
                <a:gd name="T48" fmla="*/ 63 w 264"/>
                <a:gd name="T49" fmla="*/ 176 h 176"/>
                <a:gd name="T50" fmla="*/ 62 w 264"/>
                <a:gd name="T51" fmla="*/ 176 h 176"/>
                <a:gd name="T52" fmla="*/ 0 w 264"/>
                <a:gd name="T53" fmla="*/ 114 h 176"/>
                <a:gd name="T54" fmla="*/ 62 w 264"/>
                <a:gd name="T55" fmla="*/ 53 h 176"/>
                <a:gd name="T56" fmla="*/ 73 w 264"/>
                <a:gd name="T57" fmla="*/ 54 h 176"/>
                <a:gd name="T58" fmla="*/ 141 w 264"/>
                <a:gd name="T59" fmla="*/ 0 h 176"/>
                <a:gd name="T60" fmla="*/ 211 w 264"/>
                <a:gd name="T61" fmla="*/ 70 h 176"/>
                <a:gd name="T62" fmla="*/ 211 w 264"/>
                <a:gd name="T63" fmla="*/ 70 h 176"/>
                <a:gd name="T64" fmla="*/ 211 w 264"/>
                <a:gd name="T65" fmla="*/ 70 h 176"/>
                <a:gd name="T66" fmla="*/ 264 w 264"/>
                <a:gd name="T67" fmla="*/ 123 h 176"/>
                <a:gd name="T68" fmla="*/ 211 w 264"/>
                <a:gd name="T69" fmla="*/ 176 h 176"/>
                <a:gd name="T70" fmla="*/ 210 w 264"/>
                <a:gd name="T71" fmla="*/ 176 h 176"/>
                <a:gd name="T72" fmla="*/ 193 w 264"/>
                <a:gd name="T7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4" h="176">
                  <a:moveTo>
                    <a:pt x="193" y="176"/>
                  </a:moveTo>
                  <a:cubicBezTo>
                    <a:pt x="188" y="176"/>
                    <a:pt x="184" y="172"/>
                    <a:pt x="184" y="167"/>
                  </a:cubicBezTo>
                  <a:cubicBezTo>
                    <a:pt x="184" y="162"/>
                    <a:pt x="188" y="159"/>
                    <a:pt x="193" y="159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2" y="158"/>
                    <a:pt x="212" y="158"/>
                  </a:cubicBezTo>
                  <a:cubicBezTo>
                    <a:pt x="212" y="158"/>
                    <a:pt x="212" y="158"/>
                    <a:pt x="212" y="158"/>
                  </a:cubicBezTo>
                  <a:cubicBezTo>
                    <a:pt x="231" y="158"/>
                    <a:pt x="246" y="142"/>
                    <a:pt x="246" y="123"/>
                  </a:cubicBezTo>
                  <a:cubicBezTo>
                    <a:pt x="246" y="104"/>
                    <a:pt x="231" y="88"/>
                    <a:pt x="211" y="88"/>
                  </a:cubicBezTo>
                  <a:cubicBezTo>
                    <a:pt x="209" y="88"/>
                    <a:pt x="206" y="88"/>
                    <a:pt x="203" y="89"/>
                  </a:cubicBezTo>
                  <a:cubicBezTo>
                    <a:pt x="201" y="90"/>
                    <a:pt x="198" y="89"/>
                    <a:pt x="195" y="87"/>
                  </a:cubicBezTo>
                  <a:cubicBezTo>
                    <a:pt x="193" y="85"/>
                    <a:pt x="192" y="82"/>
                    <a:pt x="193" y="79"/>
                  </a:cubicBezTo>
                  <a:cubicBezTo>
                    <a:pt x="193" y="76"/>
                    <a:pt x="194" y="73"/>
                    <a:pt x="194" y="70"/>
                  </a:cubicBezTo>
                  <a:cubicBezTo>
                    <a:pt x="194" y="41"/>
                    <a:pt x="170" y="18"/>
                    <a:pt x="141" y="18"/>
                  </a:cubicBezTo>
                  <a:cubicBezTo>
                    <a:pt x="113" y="18"/>
                    <a:pt x="91" y="38"/>
                    <a:pt x="88" y="66"/>
                  </a:cubicBezTo>
                  <a:cubicBezTo>
                    <a:pt x="88" y="68"/>
                    <a:pt x="87" y="71"/>
                    <a:pt x="84" y="72"/>
                  </a:cubicBezTo>
                  <a:cubicBezTo>
                    <a:pt x="82" y="74"/>
                    <a:pt x="79" y="74"/>
                    <a:pt x="77" y="73"/>
                  </a:cubicBezTo>
                  <a:cubicBezTo>
                    <a:pt x="71" y="71"/>
                    <a:pt x="67" y="70"/>
                    <a:pt x="62" y="70"/>
                  </a:cubicBezTo>
                  <a:cubicBezTo>
                    <a:pt x="37" y="70"/>
                    <a:pt x="18" y="90"/>
                    <a:pt x="18" y="114"/>
                  </a:cubicBezTo>
                  <a:cubicBezTo>
                    <a:pt x="18" y="138"/>
                    <a:pt x="37" y="158"/>
                    <a:pt x="60" y="158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5" y="159"/>
                    <a:pt x="88" y="162"/>
                    <a:pt x="88" y="167"/>
                  </a:cubicBezTo>
                  <a:cubicBezTo>
                    <a:pt x="88" y="172"/>
                    <a:pt x="85" y="176"/>
                    <a:pt x="80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28" y="176"/>
                    <a:pt x="0" y="148"/>
                    <a:pt x="0" y="114"/>
                  </a:cubicBezTo>
                  <a:cubicBezTo>
                    <a:pt x="0" y="80"/>
                    <a:pt x="28" y="53"/>
                    <a:pt x="62" y="53"/>
                  </a:cubicBezTo>
                  <a:cubicBezTo>
                    <a:pt x="65" y="53"/>
                    <a:pt x="69" y="53"/>
                    <a:pt x="73" y="54"/>
                  </a:cubicBezTo>
                  <a:cubicBezTo>
                    <a:pt x="80" y="23"/>
                    <a:pt x="108" y="0"/>
                    <a:pt x="141" y="0"/>
                  </a:cubicBezTo>
                  <a:cubicBezTo>
                    <a:pt x="180" y="0"/>
                    <a:pt x="211" y="32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40" y="70"/>
                    <a:pt x="264" y="94"/>
                    <a:pt x="264" y="123"/>
                  </a:cubicBezTo>
                  <a:cubicBezTo>
                    <a:pt x="264" y="152"/>
                    <a:pt x="240" y="176"/>
                    <a:pt x="211" y="176"/>
                  </a:cubicBezTo>
                  <a:cubicBezTo>
                    <a:pt x="211" y="176"/>
                    <a:pt x="211" y="176"/>
                    <a:pt x="210" y="176"/>
                  </a:cubicBezTo>
                  <a:lnTo>
                    <a:pt x="193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20" name="Freeform 31"/>
            <p:cNvSpPr>
              <a:spLocks/>
            </p:cNvSpPr>
            <p:nvPr/>
          </p:nvSpPr>
          <p:spPr bwMode="auto">
            <a:xfrm>
              <a:off x="11122025" y="4251326"/>
              <a:ext cx="334962" cy="565150"/>
            </a:xfrm>
            <a:custGeom>
              <a:avLst/>
              <a:gdLst>
                <a:gd name="T0" fmla="*/ 211 w 211"/>
                <a:gd name="T1" fmla="*/ 146 h 356"/>
                <a:gd name="T2" fmla="*/ 127 w 211"/>
                <a:gd name="T3" fmla="*/ 146 h 356"/>
                <a:gd name="T4" fmla="*/ 127 w 211"/>
                <a:gd name="T5" fmla="*/ 0 h 356"/>
                <a:gd name="T6" fmla="*/ 0 w 211"/>
                <a:gd name="T7" fmla="*/ 210 h 356"/>
                <a:gd name="T8" fmla="*/ 84 w 211"/>
                <a:gd name="T9" fmla="*/ 210 h 356"/>
                <a:gd name="T10" fmla="*/ 84 w 211"/>
                <a:gd name="T11" fmla="*/ 356 h 356"/>
                <a:gd name="T12" fmla="*/ 211 w 211"/>
                <a:gd name="T13" fmla="*/ 14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56">
                  <a:moveTo>
                    <a:pt x="211" y="146"/>
                  </a:moveTo>
                  <a:lnTo>
                    <a:pt x="127" y="146"/>
                  </a:lnTo>
                  <a:lnTo>
                    <a:pt x="127" y="0"/>
                  </a:lnTo>
                  <a:lnTo>
                    <a:pt x="0" y="210"/>
                  </a:lnTo>
                  <a:lnTo>
                    <a:pt x="84" y="210"/>
                  </a:lnTo>
                  <a:lnTo>
                    <a:pt x="84" y="356"/>
                  </a:lnTo>
                  <a:lnTo>
                    <a:pt x="211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221" name="Freeform 6"/>
          <p:cNvSpPr>
            <a:spLocks noEditPoints="1"/>
          </p:cNvSpPr>
          <p:nvPr/>
        </p:nvSpPr>
        <p:spPr bwMode="auto">
          <a:xfrm>
            <a:off x="2100784" y="5446642"/>
            <a:ext cx="255554" cy="184126"/>
          </a:xfrm>
          <a:custGeom>
            <a:avLst/>
            <a:gdLst>
              <a:gd name="T0" fmla="*/ 446709 w 325"/>
              <a:gd name="T1" fmla="*/ 0 h 213"/>
              <a:gd name="T2" fmla="*/ 64490 w 325"/>
              <a:gd name="T3" fmla="*/ 0 h 213"/>
              <a:gd name="T4" fmla="*/ 0 w 325"/>
              <a:gd name="T5" fmla="*/ 71037 h 213"/>
              <a:gd name="T6" fmla="*/ 0 w 325"/>
              <a:gd name="T7" fmla="*/ 299741 h 213"/>
              <a:gd name="T8" fmla="*/ 64490 w 325"/>
              <a:gd name="T9" fmla="*/ 369045 h 213"/>
              <a:gd name="T10" fmla="*/ 446709 w 325"/>
              <a:gd name="T11" fmla="*/ 369045 h 213"/>
              <a:gd name="T12" fmla="*/ 511199 w 325"/>
              <a:gd name="T13" fmla="*/ 299741 h 213"/>
              <a:gd name="T14" fmla="*/ 511199 w 325"/>
              <a:gd name="T15" fmla="*/ 71037 h 213"/>
              <a:gd name="T16" fmla="*/ 446709 w 325"/>
              <a:gd name="T17" fmla="*/ 0 h 213"/>
              <a:gd name="T18" fmla="*/ 31458 w 325"/>
              <a:gd name="T19" fmla="*/ 91828 h 213"/>
              <a:gd name="T20" fmla="*/ 143136 w 325"/>
              <a:gd name="T21" fmla="*/ 185389 h 213"/>
              <a:gd name="T22" fmla="*/ 31458 w 325"/>
              <a:gd name="T23" fmla="*/ 277217 h 213"/>
              <a:gd name="T24" fmla="*/ 31458 w 325"/>
              <a:gd name="T25" fmla="*/ 91828 h 213"/>
              <a:gd name="T26" fmla="*/ 479741 w 325"/>
              <a:gd name="T27" fmla="*/ 299741 h 213"/>
              <a:gd name="T28" fmla="*/ 446709 w 325"/>
              <a:gd name="T29" fmla="*/ 334393 h 213"/>
              <a:gd name="T30" fmla="*/ 64490 w 325"/>
              <a:gd name="T31" fmla="*/ 334393 h 213"/>
              <a:gd name="T32" fmla="*/ 31458 w 325"/>
              <a:gd name="T33" fmla="*/ 299741 h 213"/>
              <a:gd name="T34" fmla="*/ 157292 w 325"/>
              <a:gd name="T35" fmla="*/ 195784 h 213"/>
              <a:gd name="T36" fmla="*/ 226500 w 325"/>
              <a:gd name="T37" fmla="*/ 252960 h 213"/>
              <a:gd name="T38" fmla="*/ 256386 w 325"/>
              <a:gd name="T39" fmla="*/ 263356 h 213"/>
              <a:gd name="T40" fmla="*/ 284699 w 325"/>
              <a:gd name="T41" fmla="*/ 252960 h 213"/>
              <a:gd name="T42" fmla="*/ 353907 w 325"/>
              <a:gd name="T43" fmla="*/ 195784 h 213"/>
              <a:gd name="T44" fmla="*/ 479741 w 325"/>
              <a:gd name="T45" fmla="*/ 299741 h 213"/>
              <a:gd name="T46" fmla="*/ 479741 w 325"/>
              <a:gd name="T47" fmla="*/ 277217 h 213"/>
              <a:gd name="T48" fmla="*/ 368063 w 325"/>
              <a:gd name="T49" fmla="*/ 185389 h 213"/>
              <a:gd name="T50" fmla="*/ 479741 w 325"/>
              <a:gd name="T51" fmla="*/ 91828 h 213"/>
              <a:gd name="T52" fmla="*/ 479741 w 325"/>
              <a:gd name="T53" fmla="*/ 277217 h 213"/>
              <a:gd name="T54" fmla="*/ 275261 w 325"/>
              <a:gd name="T55" fmla="*/ 239100 h 213"/>
              <a:gd name="T56" fmla="*/ 256386 w 325"/>
              <a:gd name="T57" fmla="*/ 246030 h 213"/>
              <a:gd name="T58" fmla="*/ 235938 w 325"/>
              <a:gd name="T59" fmla="*/ 239100 h 213"/>
              <a:gd name="T60" fmla="*/ 169875 w 325"/>
              <a:gd name="T61" fmla="*/ 185389 h 213"/>
              <a:gd name="T62" fmla="*/ 157292 w 325"/>
              <a:gd name="T63" fmla="*/ 173261 h 213"/>
              <a:gd name="T64" fmla="*/ 31458 w 325"/>
              <a:gd name="T65" fmla="*/ 71037 h 213"/>
              <a:gd name="T66" fmla="*/ 31458 w 325"/>
              <a:gd name="T67" fmla="*/ 71037 h 213"/>
              <a:gd name="T68" fmla="*/ 64490 w 325"/>
              <a:gd name="T69" fmla="*/ 34652 h 213"/>
              <a:gd name="T70" fmla="*/ 446709 w 325"/>
              <a:gd name="T71" fmla="*/ 34652 h 213"/>
              <a:gd name="T72" fmla="*/ 479741 w 325"/>
              <a:gd name="T73" fmla="*/ 71037 h 213"/>
              <a:gd name="T74" fmla="*/ 275261 w 325"/>
              <a:gd name="T75" fmla="*/ 239100 h 21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5" h="213">
                <a:moveTo>
                  <a:pt x="284" y="0"/>
                </a:move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95"/>
                  <a:pt x="18" y="213"/>
                  <a:pt x="41" y="213"/>
                </a:cubicBezTo>
                <a:cubicBezTo>
                  <a:pt x="284" y="213"/>
                  <a:pt x="284" y="213"/>
                  <a:pt x="284" y="213"/>
                </a:cubicBezTo>
                <a:cubicBezTo>
                  <a:pt x="307" y="213"/>
                  <a:pt x="325" y="195"/>
                  <a:pt x="325" y="173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325" y="18"/>
                  <a:pt x="307" y="0"/>
                  <a:pt x="284" y="0"/>
                </a:cubicBezTo>
                <a:close/>
                <a:moveTo>
                  <a:pt x="20" y="53"/>
                </a:moveTo>
                <a:cubicBezTo>
                  <a:pt x="91" y="107"/>
                  <a:pt x="91" y="107"/>
                  <a:pt x="91" y="107"/>
                </a:cubicBezTo>
                <a:cubicBezTo>
                  <a:pt x="20" y="160"/>
                  <a:pt x="20" y="160"/>
                  <a:pt x="20" y="160"/>
                </a:cubicBezTo>
                <a:lnTo>
                  <a:pt x="20" y="53"/>
                </a:lnTo>
                <a:close/>
                <a:moveTo>
                  <a:pt x="305" y="173"/>
                </a:moveTo>
                <a:cubicBezTo>
                  <a:pt x="305" y="184"/>
                  <a:pt x="296" y="193"/>
                  <a:pt x="284" y="193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30" y="193"/>
                  <a:pt x="20" y="184"/>
                  <a:pt x="20" y="17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50" y="150"/>
                  <a:pt x="156" y="152"/>
                  <a:pt x="163" y="152"/>
                </a:cubicBezTo>
                <a:cubicBezTo>
                  <a:pt x="169" y="152"/>
                  <a:pt x="175" y="150"/>
                  <a:pt x="181" y="146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305" y="173"/>
                  <a:pt x="305" y="173"/>
                  <a:pt x="305" y="173"/>
                </a:cubicBezTo>
                <a:close/>
                <a:moveTo>
                  <a:pt x="305" y="160"/>
                </a:moveTo>
                <a:cubicBezTo>
                  <a:pt x="234" y="107"/>
                  <a:pt x="234" y="107"/>
                  <a:pt x="234" y="107"/>
                </a:cubicBezTo>
                <a:cubicBezTo>
                  <a:pt x="305" y="53"/>
                  <a:pt x="305" y="53"/>
                  <a:pt x="305" y="53"/>
                </a:cubicBezTo>
                <a:lnTo>
                  <a:pt x="305" y="160"/>
                </a:lnTo>
                <a:close/>
                <a:moveTo>
                  <a:pt x="175" y="138"/>
                </a:moveTo>
                <a:cubicBezTo>
                  <a:pt x="171" y="141"/>
                  <a:pt x="167" y="142"/>
                  <a:pt x="163" y="142"/>
                </a:cubicBezTo>
                <a:cubicBezTo>
                  <a:pt x="158" y="142"/>
                  <a:pt x="154" y="141"/>
                  <a:pt x="150" y="138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29"/>
                  <a:pt x="30" y="20"/>
                  <a:pt x="41" y="20"/>
                </a:cubicBezTo>
                <a:cubicBezTo>
                  <a:pt x="284" y="20"/>
                  <a:pt x="284" y="20"/>
                  <a:pt x="284" y="20"/>
                </a:cubicBezTo>
                <a:cubicBezTo>
                  <a:pt x="296" y="20"/>
                  <a:pt x="305" y="29"/>
                  <a:pt x="305" y="41"/>
                </a:cubicBezTo>
                <a:lnTo>
                  <a:pt x="175" y="1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grpSp>
        <p:nvGrpSpPr>
          <p:cNvPr id="222" name="Group 340"/>
          <p:cNvGrpSpPr/>
          <p:nvPr/>
        </p:nvGrpSpPr>
        <p:grpSpPr>
          <a:xfrm>
            <a:off x="1530632" y="5425898"/>
            <a:ext cx="237518" cy="208311"/>
            <a:chOff x="7558088" y="-690563"/>
            <a:chExt cx="1265238" cy="1109663"/>
          </a:xfrm>
          <a:solidFill>
            <a:schemeClr val="tx1"/>
          </a:solidFill>
        </p:grpSpPr>
        <p:sp>
          <p:nvSpPr>
            <p:cNvPr id="223" name="Freeform 7"/>
            <p:cNvSpPr>
              <a:spLocks/>
            </p:cNvSpPr>
            <p:nvPr/>
          </p:nvSpPr>
          <p:spPr bwMode="auto">
            <a:xfrm>
              <a:off x="7758113" y="-490538"/>
              <a:ext cx="450850" cy="293688"/>
            </a:xfrm>
            <a:custGeom>
              <a:avLst/>
              <a:gdLst>
                <a:gd name="T0" fmla="*/ 115 w 120"/>
                <a:gd name="T1" fmla="*/ 0 h 78"/>
                <a:gd name="T2" fmla="*/ 0 w 120"/>
                <a:gd name="T3" fmla="*/ 73 h 78"/>
                <a:gd name="T4" fmla="*/ 5 w 120"/>
                <a:gd name="T5" fmla="*/ 78 h 78"/>
                <a:gd name="T6" fmla="*/ 10 w 120"/>
                <a:gd name="T7" fmla="*/ 73 h 78"/>
                <a:gd name="T8" fmla="*/ 115 w 120"/>
                <a:gd name="T9" fmla="*/ 10 h 78"/>
                <a:gd name="T10" fmla="*/ 120 w 120"/>
                <a:gd name="T11" fmla="*/ 5 h 78"/>
                <a:gd name="T12" fmla="*/ 115 w 120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78">
                  <a:moveTo>
                    <a:pt x="115" y="0"/>
                  </a:moveTo>
                  <a:cubicBezTo>
                    <a:pt x="52" y="0"/>
                    <a:pt x="0" y="33"/>
                    <a:pt x="0" y="73"/>
                  </a:cubicBezTo>
                  <a:cubicBezTo>
                    <a:pt x="0" y="76"/>
                    <a:pt x="2" y="78"/>
                    <a:pt x="5" y="78"/>
                  </a:cubicBezTo>
                  <a:cubicBezTo>
                    <a:pt x="8" y="78"/>
                    <a:pt x="10" y="76"/>
                    <a:pt x="10" y="73"/>
                  </a:cubicBezTo>
                  <a:cubicBezTo>
                    <a:pt x="10" y="39"/>
                    <a:pt x="59" y="10"/>
                    <a:pt x="115" y="10"/>
                  </a:cubicBezTo>
                  <a:cubicBezTo>
                    <a:pt x="118" y="10"/>
                    <a:pt x="120" y="8"/>
                    <a:pt x="120" y="5"/>
                  </a:cubicBezTo>
                  <a:cubicBezTo>
                    <a:pt x="120" y="2"/>
                    <a:pt x="118" y="0"/>
                    <a:pt x="1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  <p:sp>
          <p:nvSpPr>
            <p:cNvPr id="224" name="Freeform 8"/>
            <p:cNvSpPr>
              <a:spLocks noEditPoints="1"/>
            </p:cNvSpPr>
            <p:nvPr/>
          </p:nvSpPr>
          <p:spPr bwMode="auto">
            <a:xfrm>
              <a:off x="7558088" y="-690563"/>
              <a:ext cx="1265238" cy="1109663"/>
            </a:xfrm>
            <a:custGeom>
              <a:avLst/>
              <a:gdLst>
                <a:gd name="T0" fmla="*/ 168 w 336"/>
                <a:gd name="T1" fmla="*/ 0 h 294"/>
                <a:gd name="T2" fmla="*/ 0 w 336"/>
                <a:gd name="T3" fmla="*/ 126 h 294"/>
                <a:gd name="T4" fmla="*/ 74 w 336"/>
                <a:gd name="T5" fmla="*/ 230 h 294"/>
                <a:gd name="T6" fmla="*/ 74 w 336"/>
                <a:gd name="T7" fmla="*/ 231 h 294"/>
                <a:gd name="T8" fmla="*/ 53 w 336"/>
                <a:gd name="T9" fmla="*/ 281 h 294"/>
                <a:gd name="T10" fmla="*/ 53 w 336"/>
                <a:gd name="T11" fmla="*/ 281 h 294"/>
                <a:gd name="T12" fmla="*/ 53 w 336"/>
                <a:gd name="T13" fmla="*/ 284 h 294"/>
                <a:gd name="T14" fmla="*/ 62 w 336"/>
                <a:gd name="T15" fmla="*/ 294 h 294"/>
                <a:gd name="T16" fmla="*/ 65 w 336"/>
                <a:gd name="T17" fmla="*/ 294 h 294"/>
                <a:gd name="T18" fmla="*/ 136 w 336"/>
                <a:gd name="T19" fmla="*/ 250 h 294"/>
                <a:gd name="T20" fmla="*/ 168 w 336"/>
                <a:gd name="T21" fmla="*/ 252 h 294"/>
                <a:gd name="T22" fmla="*/ 336 w 336"/>
                <a:gd name="T23" fmla="*/ 126 h 294"/>
                <a:gd name="T24" fmla="*/ 168 w 336"/>
                <a:gd name="T25" fmla="*/ 0 h 294"/>
                <a:gd name="T26" fmla="*/ 168 w 336"/>
                <a:gd name="T27" fmla="*/ 231 h 294"/>
                <a:gd name="T28" fmla="*/ 139 w 336"/>
                <a:gd name="T29" fmla="*/ 229 h 294"/>
                <a:gd name="T30" fmla="*/ 136 w 336"/>
                <a:gd name="T31" fmla="*/ 229 h 294"/>
                <a:gd name="T32" fmla="*/ 119 w 336"/>
                <a:gd name="T33" fmla="*/ 236 h 294"/>
                <a:gd name="T34" fmla="*/ 87 w 336"/>
                <a:gd name="T35" fmla="*/ 263 h 294"/>
                <a:gd name="T36" fmla="*/ 94 w 336"/>
                <a:gd name="T37" fmla="*/ 232 h 294"/>
                <a:gd name="T38" fmla="*/ 95 w 336"/>
                <a:gd name="T39" fmla="*/ 230 h 294"/>
                <a:gd name="T40" fmla="*/ 83 w 336"/>
                <a:gd name="T41" fmla="*/ 212 h 294"/>
                <a:gd name="T42" fmla="*/ 21 w 336"/>
                <a:gd name="T43" fmla="*/ 126 h 294"/>
                <a:gd name="T44" fmla="*/ 168 w 336"/>
                <a:gd name="T45" fmla="*/ 21 h 294"/>
                <a:gd name="T46" fmla="*/ 315 w 336"/>
                <a:gd name="T47" fmla="*/ 126 h 294"/>
                <a:gd name="T48" fmla="*/ 168 w 336"/>
                <a:gd name="T49" fmla="*/ 23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294">
                  <a:moveTo>
                    <a:pt x="168" y="0"/>
                  </a:moveTo>
                  <a:cubicBezTo>
                    <a:pt x="75" y="0"/>
                    <a:pt x="0" y="56"/>
                    <a:pt x="0" y="126"/>
                  </a:cubicBezTo>
                  <a:cubicBezTo>
                    <a:pt x="0" y="169"/>
                    <a:pt x="29" y="208"/>
                    <a:pt x="74" y="230"/>
                  </a:cubicBezTo>
                  <a:cubicBezTo>
                    <a:pt x="74" y="231"/>
                    <a:pt x="74" y="231"/>
                    <a:pt x="74" y="231"/>
                  </a:cubicBezTo>
                  <a:cubicBezTo>
                    <a:pt x="74" y="250"/>
                    <a:pt x="59" y="270"/>
                    <a:pt x="53" y="281"/>
                  </a:cubicBezTo>
                  <a:cubicBezTo>
                    <a:pt x="53" y="281"/>
                    <a:pt x="53" y="281"/>
                    <a:pt x="53" y="281"/>
                  </a:cubicBezTo>
                  <a:cubicBezTo>
                    <a:pt x="53" y="282"/>
                    <a:pt x="53" y="283"/>
                    <a:pt x="53" y="284"/>
                  </a:cubicBezTo>
                  <a:cubicBezTo>
                    <a:pt x="53" y="290"/>
                    <a:pt x="57" y="294"/>
                    <a:pt x="62" y="294"/>
                  </a:cubicBezTo>
                  <a:cubicBezTo>
                    <a:pt x="63" y="294"/>
                    <a:pt x="65" y="294"/>
                    <a:pt x="65" y="294"/>
                  </a:cubicBezTo>
                  <a:cubicBezTo>
                    <a:pt x="98" y="288"/>
                    <a:pt x="128" y="258"/>
                    <a:pt x="136" y="250"/>
                  </a:cubicBezTo>
                  <a:cubicBezTo>
                    <a:pt x="146" y="251"/>
                    <a:pt x="157" y="252"/>
                    <a:pt x="168" y="252"/>
                  </a:cubicBezTo>
                  <a:cubicBezTo>
                    <a:pt x="261" y="252"/>
                    <a:pt x="336" y="196"/>
                    <a:pt x="336" y="126"/>
                  </a:cubicBezTo>
                  <a:cubicBezTo>
                    <a:pt x="336" y="56"/>
                    <a:pt x="261" y="0"/>
                    <a:pt x="168" y="0"/>
                  </a:cubicBezTo>
                  <a:close/>
                  <a:moveTo>
                    <a:pt x="168" y="231"/>
                  </a:moveTo>
                  <a:cubicBezTo>
                    <a:pt x="158" y="231"/>
                    <a:pt x="148" y="230"/>
                    <a:pt x="139" y="229"/>
                  </a:cubicBezTo>
                  <a:cubicBezTo>
                    <a:pt x="138" y="229"/>
                    <a:pt x="137" y="229"/>
                    <a:pt x="136" y="229"/>
                  </a:cubicBezTo>
                  <a:cubicBezTo>
                    <a:pt x="129" y="229"/>
                    <a:pt x="123" y="231"/>
                    <a:pt x="119" y="236"/>
                  </a:cubicBezTo>
                  <a:cubicBezTo>
                    <a:pt x="115" y="242"/>
                    <a:pt x="102" y="254"/>
                    <a:pt x="87" y="263"/>
                  </a:cubicBezTo>
                  <a:cubicBezTo>
                    <a:pt x="91" y="254"/>
                    <a:pt x="94" y="243"/>
                    <a:pt x="94" y="232"/>
                  </a:cubicBezTo>
                  <a:cubicBezTo>
                    <a:pt x="95" y="231"/>
                    <a:pt x="95" y="231"/>
                    <a:pt x="95" y="230"/>
                  </a:cubicBezTo>
                  <a:cubicBezTo>
                    <a:pt x="95" y="222"/>
                    <a:pt x="90" y="215"/>
                    <a:pt x="83" y="212"/>
                  </a:cubicBezTo>
                  <a:cubicBezTo>
                    <a:pt x="44" y="192"/>
                    <a:pt x="21" y="160"/>
                    <a:pt x="21" y="126"/>
                  </a:cubicBezTo>
                  <a:cubicBezTo>
                    <a:pt x="21" y="68"/>
                    <a:pt x="87" y="21"/>
                    <a:pt x="168" y="21"/>
                  </a:cubicBezTo>
                  <a:cubicBezTo>
                    <a:pt x="249" y="21"/>
                    <a:pt x="315" y="68"/>
                    <a:pt x="315" y="126"/>
                  </a:cubicBezTo>
                  <a:cubicBezTo>
                    <a:pt x="315" y="184"/>
                    <a:pt x="249" y="231"/>
                    <a:pt x="168" y="2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43627">
                <a:defRPr/>
              </a:pPr>
              <a:endParaRPr lang="id-ID" sz="1074" dirty="0">
                <a:latin typeface="Open Sans Light"/>
              </a:endParaRPr>
            </a:p>
          </p:txBody>
        </p:sp>
      </p:grpSp>
      <p:sp>
        <p:nvSpPr>
          <p:cNvPr id="225" name="Freeform 5"/>
          <p:cNvSpPr>
            <a:spLocks noEditPoints="1"/>
          </p:cNvSpPr>
          <p:nvPr/>
        </p:nvSpPr>
        <p:spPr bwMode="auto">
          <a:xfrm>
            <a:off x="1005551" y="5437915"/>
            <a:ext cx="242062" cy="241269"/>
          </a:xfrm>
          <a:custGeom>
            <a:avLst/>
            <a:gdLst>
              <a:gd name="T0" fmla="*/ 0 w 284"/>
              <a:gd name="T1" fmla="*/ 241870 h 284"/>
              <a:gd name="T2" fmla="*/ 483024 w 284"/>
              <a:gd name="T3" fmla="*/ 241870 h 284"/>
              <a:gd name="T4" fmla="*/ 452410 w 284"/>
              <a:gd name="T5" fmla="*/ 235057 h 284"/>
              <a:gd name="T6" fmla="*/ 340158 w 284"/>
              <a:gd name="T7" fmla="*/ 136265 h 284"/>
              <a:gd name="T8" fmla="*/ 452410 w 284"/>
              <a:gd name="T9" fmla="*/ 235057 h 284"/>
              <a:gd name="T10" fmla="*/ 170079 w 284"/>
              <a:gd name="T11" fmla="*/ 371322 h 284"/>
              <a:gd name="T12" fmla="*/ 234709 w 284"/>
              <a:gd name="T13" fmla="*/ 453080 h 284"/>
              <a:gd name="T14" fmla="*/ 251717 w 284"/>
              <a:gd name="T15" fmla="*/ 32363 h 284"/>
              <a:gd name="T16" fmla="*/ 250016 w 284"/>
              <a:gd name="T17" fmla="*/ 141375 h 284"/>
              <a:gd name="T18" fmla="*/ 251717 w 284"/>
              <a:gd name="T19" fmla="*/ 32363 h 284"/>
              <a:gd name="T20" fmla="*/ 387780 w 284"/>
              <a:gd name="T21" fmla="*/ 91979 h 284"/>
              <a:gd name="T22" fmla="*/ 277229 w 284"/>
              <a:gd name="T23" fmla="*/ 35770 h 284"/>
              <a:gd name="T24" fmla="*/ 234709 w 284"/>
              <a:gd name="T25" fmla="*/ 141375 h 284"/>
              <a:gd name="T26" fmla="*/ 233008 w 284"/>
              <a:gd name="T27" fmla="*/ 32363 h 284"/>
              <a:gd name="T28" fmla="*/ 149669 w 284"/>
              <a:gd name="T29" fmla="*/ 122638 h 284"/>
              <a:gd name="T30" fmla="*/ 207496 w 284"/>
              <a:gd name="T31" fmla="*/ 35770 h 284"/>
              <a:gd name="T32" fmla="*/ 158173 w 284"/>
              <a:gd name="T33" fmla="*/ 143078 h 284"/>
              <a:gd name="T34" fmla="*/ 234709 w 284"/>
              <a:gd name="T35" fmla="*/ 235057 h 284"/>
              <a:gd name="T36" fmla="*/ 158173 w 284"/>
              <a:gd name="T37" fmla="*/ 143078 h 284"/>
              <a:gd name="T38" fmla="*/ 234709 w 284"/>
              <a:gd name="T39" fmla="*/ 344069 h 284"/>
              <a:gd name="T40" fmla="*/ 141165 w 284"/>
              <a:gd name="T41" fmla="*/ 250387 h 284"/>
              <a:gd name="T42" fmla="*/ 207496 w 284"/>
              <a:gd name="T43" fmla="*/ 449674 h 284"/>
              <a:gd name="T44" fmla="*/ 154772 w 284"/>
              <a:gd name="T45" fmla="*/ 376431 h 284"/>
              <a:gd name="T46" fmla="*/ 250016 w 284"/>
              <a:gd name="T47" fmla="*/ 453080 h 284"/>
              <a:gd name="T48" fmla="*/ 314646 w 284"/>
              <a:gd name="T49" fmla="*/ 371322 h 284"/>
              <a:gd name="T50" fmla="*/ 250016 w 284"/>
              <a:gd name="T51" fmla="*/ 453080 h 284"/>
              <a:gd name="T52" fmla="*/ 379276 w 284"/>
              <a:gd name="T53" fmla="*/ 401981 h 284"/>
              <a:gd name="T54" fmla="*/ 329953 w 284"/>
              <a:gd name="T55" fmla="*/ 376431 h 284"/>
              <a:gd name="T56" fmla="*/ 250016 w 284"/>
              <a:gd name="T57" fmla="*/ 344069 h 284"/>
              <a:gd name="T58" fmla="*/ 343559 w 284"/>
              <a:gd name="T59" fmla="*/ 250387 h 284"/>
              <a:gd name="T60" fmla="*/ 250016 w 284"/>
              <a:gd name="T61" fmla="*/ 235057 h 284"/>
              <a:gd name="T62" fmla="*/ 326551 w 284"/>
              <a:gd name="T63" fmla="*/ 143078 h 284"/>
              <a:gd name="T64" fmla="*/ 250016 w 284"/>
              <a:gd name="T65" fmla="*/ 235057 h 284"/>
              <a:gd name="T66" fmla="*/ 142866 w 284"/>
              <a:gd name="T67" fmla="*/ 136265 h 284"/>
              <a:gd name="T68" fmla="*/ 32315 w 284"/>
              <a:gd name="T69" fmla="*/ 235057 h 284"/>
              <a:gd name="T70" fmla="*/ 32315 w 284"/>
              <a:gd name="T71" fmla="*/ 250387 h 284"/>
              <a:gd name="T72" fmla="*/ 149669 w 284"/>
              <a:gd name="T73" fmla="*/ 361102 h 284"/>
              <a:gd name="T74" fmla="*/ 32315 w 284"/>
              <a:gd name="T75" fmla="*/ 250387 h 284"/>
              <a:gd name="T76" fmla="*/ 335055 w 284"/>
              <a:gd name="T77" fmla="*/ 361102 h 284"/>
              <a:gd name="T78" fmla="*/ 452410 w 284"/>
              <a:gd name="T79" fmla="*/ 250387 h 2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84" h="284">
                <a:moveTo>
                  <a:pt x="142" y="0"/>
                </a:moveTo>
                <a:cubicBezTo>
                  <a:pt x="64" y="0"/>
                  <a:pt x="0" y="64"/>
                  <a:pt x="0" y="142"/>
                </a:cubicBezTo>
                <a:cubicBezTo>
                  <a:pt x="0" y="221"/>
                  <a:pt x="64" y="284"/>
                  <a:pt x="142" y="284"/>
                </a:cubicBezTo>
                <a:cubicBezTo>
                  <a:pt x="221" y="284"/>
                  <a:pt x="284" y="221"/>
                  <a:pt x="284" y="142"/>
                </a:cubicBezTo>
                <a:cubicBezTo>
                  <a:pt x="284" y="64"/>
                  <a:pt x="221" y="0"/>
                  <a:pt x="142" y="0"/>
                </a:cubicBezTo>
                <a:close/>
                <a:moveTo>
                  <a:pt x="266" y="138"/>
                </a:moveTo>
                <a:cubicBezTo>
                  <a:pt x="211" y="138"/>
                  <a:pt x="211" y="138"/>
                  <a:pt x="211" y="138"/>
                </a:cubicBezTo>
                <a:cubicBezTo>
                  <a:pt x="211" y="118"/>
                  <a:pt x="207" y="98"/>
                  <a:pt x="200" y="80"/>
                </a:cubicBezTo>
                <a:cubicBezTo>
                  <a:pt x="213" y="75"/>
                  <a:pt x="224" y="68"/>
                  <a:pt x="235" y="60"/>
                </a:cubicBezTo>
                <a:cubicBezTo>
                  <a:pt x="253" y="81"/>
                  <a:pt x="265" y="108"/>
                  <a:pt x="266" y="138"/>
                </a:cubicBezTo>
                <a:close/>
                <a:moveTo>
                  <a:pt x="137" y="266"/>
                </a:moveTo>
                <a:cubicBezTo>
                  <a:pt x="122" y="253"/>
                  <a:pt x="109" y="237"/>
                  <a:pt x="100" y="218"/>
                </a:cubicBezTo>
                <a:cubicBezTo>
                  <a:pt x="112" y="214"/>
                  <a:pt x="125" y="212"/>
                  <a:pt x="138" y="211"/>
                </a:cubicBezTo>
                <a:cubicBezTo>
                  <a:pt x="138" y="266"/>
                  <a:pt x="138" y="266"/>
                  <a:pt x="138" y="266"/>
                </a:cubicBezTo>
                <a:cubicBezTo>
                  <a:pt x="138" y="266"/>
                  <a:pt x="138" y="266"/>
                  <a:pt x="137" y="266"/>
                </a:cubicBezTo>
                <a:close/>
                <a:moveTo>
                  <a:pt x="148" y="19"/>
                </a:moveTo>
                <a:cubicBezTo>
                  <a:pt x="165" y="33"/>
                  <a:pt x="179" y="53"/>
                  <a:pt x="188" y="75"/>
                </a:cubicBezTo>
                <a:cubicBezTo>
                  <a:pt x="175" y="80"/>
                  <a:pt x="162" y="82"/>
                  <a:pt x="147" y="83"/>
                </a:cubicBezTo>
                <a:cubicBezTo>
                  <a:pt x="147" y="19"/>
                  <a:pt x="147" y="19"/>
                  <a:pt x="147" y="19"/>
                </a:cubicBezTo>
                <a:cubicBezTo>
                  <a:pt x="147" y="19"/>
                  <a:pt x="147" y="19"/>
                  <a:pt x="148" y="19"/>
                </a:cubicBezTo>
                <a:close/>
                <a:moveTo>
                  <a:pt x="163" y="21"/>
                </a:moveTo>
                <a:cubicBezTo>
                  <a:pt x="188" y="25"/>
                  <a:pt x="211" y="37"/>
                  <a:pt x="228" y="54"/>
                </a:cubicBezTo>
                <a:cubicBezTo>
                  <a:pt x="219" y="61"/>
                  <a:pt x="208" y="67"/>
                  <a:pt x="197" y="72"/>
                </a:cubicBezTo>
                <a:cubicBezTo>
                  <a:pt x="189" y="52"/>
                  <a:pt x="177" y="35"/>
                  <a:pt x="163" y="21"/>
                </a:cubicBezTo>
                <a:close/>
                <a:moveTo>
                  <a:pt x="138" y="19"/>
                </a:moveTo>
                <a:cubicBezTo>
                  <a:pt x="138" y="83"/>
                  <a:pt x="138" y="83"/>
                  <a:pt x="138" y="83"/>
                </a:cubicBezTo>
                <a:cubicBezTo>
                  <a:pt x="123" y="82"/>
                  <a:pt x="110" y="80"/>
                  <a:pt x="97" y="75"/>
                </a:cubicBezTo>
                <a:cubicBezTo>
                  <a:pt x="106" y="53"/>
                  <a:pt x="120" y="33"/>
                  <a:pt x="137" y="19"/>
                </a:cubicBezTo>
                <a:cubicBezTo>
                  <a:pt x="138" y="19"/>
                  <a:pt x="138" y="19"/>
                  <a:pt x="138" y="19"/>
                </a:cubicBezTo>
                <a:close/>
                <a:moveTo>
                  <a:pt x="88" y="72"/>
                </a:moveTo>
                <a:cubicBezTo>
                  <a:pt x="77" y="67"/>
                  <a:pt x="66" y="61"/>
                  <a:pt x="57" y="54"/>
                </a:cubicBezTo>
                <a:cubicBezTo>
                  <a:pt x="74" y="37"/>
                  <a:pt x="97" y="25"/>
                  <a:pt x="122" y="21"/>
                </a:cubicBezTo>
                <a:cubicBezTo>
                  <a:pt x="108" y="35"/>
                  <a:pt x="96" y="52"/>
                  <a:pt x="88" y="72"/>
                </a:cubicBezTo>
                <a:close/>
                <a:moveTo>
                  <a:pt x="93" y="84"/>
                </a:moveTo>
                <a:cubicBezTo>
                  <a:pt x="107" y="88"/>
                  <a:pt x="122" y="91"/>
                  <a:pt x="138" y="92"/>
                </a:cubicBezTo>
                <a:cubicBezTo>
                  <a:pt x="138" y="138"/>
                  <a:pt x="138" y="138"/>
                  <a:pt x="138" y="138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19"/>
                  <a:pt x="87" y="100"/>
                  <a:pt x="93" y="84"/>
                </a:cubicBezTo>
                <a:close/>
                <a:moveTo>
                  <a:pt x="138" y="147"/>
                </a:moveTo>
                <a:cubicBezTo>
                  <a:pt x="138" y="202"/>
                  <a:pt x="138" y="202"/>
                  <a:pt x="138" y="202"/>
                </a:cubicBezTo>
                <a:cubicBezTo>
                  <a:pt x="123" y="203"/>
                  <a:pt x="109" y="205"/>
                  <a:pt x="96" y="209"/>
                </a:cubicBezTo>
                <a:cubicBezTo>
                  <a:pt x="88" y="190"/>
                  <a:pt x="84" y="169"/>
                  <a:pt x="83" y="147"/>
                </a:cubicBezTo>
                <a:lnTo>
                  <a:pt x="138" y="147"/>
                </a:lnTo>
                <a:close/>
                <a:moveTo>
                  <a:pt x="122" y="264"/>
                </a:moveTo>
                <a:cubicBezTo>
                  <a:pt x="100" y="261"/>
                  <a:pt x="79" y="251"/>
                  <a:pt x="62" y="236"/>
                </a:cubicBezTo>
                <a:cubicBezTo>
                  <a:pt x="71" y="230"/>
                  <a:pt x="81" y="225"/>
                  <a:pt x="91" y="221"/>
                </a:cubicBezTo>
                <a:cubicBezTo>
                  <a:pt x="99" y="237"/>
                  <a:pt x="110" y="252"/>
                  <a:pt x="122" y="264"/>
                </a:cubicBezTo>
                <a:close/>
                <a:moveTo>
                  <a:pt x="147" y="266"/>
                </a:moveTo>
                <a:cubicBezTo>
                  <a:pt x="147" y="211"/>
                  <a:pt x="147" y="211"/>
                  <a:pt x="147" y="211"/>
                </a:cubicBezTo>
                <a:cubicBezTo>
                  <a:pt x="160" y="212"/>
                  <a:pt x="173" y="214"/>
                  <a:pt x="185" y="218"/>
                </a:cubicBezTo>
                <a:cubicBezTo>
                  <a:pt x="176" y="237"/>
                  <a:pt x="163" y="253"/>
                  <a:pt x="148" y="266"/>
                </a:cubicBezTo>
                <a:cubicBezTo>
                  <a:pt x="147" y="266"/>
                  <a:pt x="147" y="266"/>
                  <a:pt x="147" y="266"/>
                </a:cubicBezTo>
                <a:close/>
                <a:moveTo>
                  <a:pt x="194" y="221"/>
                </a:moveTo>
                <a:cubicBezTo>
                  <a:pt x="204" y="225"/>
                  <a:pt x="214" y="230"/>
                  <a:pt x="223" y="236"/>
                </a:cubicBezTo>
                <a:cubicBezTo>
                  <a:pt x="206" y="251"/>
                  <a:pt x="185" y="261"/>
                  <a:pt x="163" y="264"/>
                </a:cubicBezTo>
                <a:cubicBezTo>
                  <a:pt x="175" y="252"/>
                  <a:pt x="186" y="237"/>
                  <a:pt x="194" y="221"/>
                </a:cubicBezTo>
                <a:close/>
                <a:moveTo>
                  <a:pt x="189" y="209"/>
                </a:moveTo>
                <a:cubicBezTo>
                  <a:pt x="175" y="205"/>
                  <a:pt x="162" y="203"/>
                  <a:pt x="147" y="202"/>
                </a:cubicBezTo>
                <a:cubicBezTo>
                  <a:pt x="147" y="147"/>
                  <a:pt x="147" y="147"/>
                  <a:pt x="147" y="147"/>
                </a:cubicBezTo>
                <a:cubicBezTo>
                  <a:pt x="202" y="147"/>
                  <a:pt x="202" y="147"/>
                  <a:pt x="202" y="147"/>
                </a:cubicBezTo>
                <a:cubicBezTo>
                  <a:pt x="201" y="169"/>
                  <a:pt x="197" y="190"/>
                  <a:pt x="189" y="209"/>
                </a:cubicBezTo>
                <a:close/>
                <a:moveTo>
                  <a:pt x="147" y="138"/>
                </a:moveTo>
                <a:cubicBezTo>
                  <a:pt x="147" y="92"/>
                  <a:pt x="147" y="92"/>
                  <a:pt x="147" y="92"/>
                </a:cubicBezTo>
                <a:cubicBezTo>
                  <a:pt x="163" y="91"/>
                  <a:pt x="178" y="88"/>
                  <a:pt x="192" y="84"/>
                </a:cubicBezTo>
                <a:cubicBezTo>
                  <a:pt x="198" y="100"/>
                  <a:pt x="201" y="119"/>
                  <a:pt x="202" y="138"/>
                </a:cubicBezTo>
                <a:lnTo>
                  <a:pt x="147" y="138"/>
                </a:lnTo>
                <a:close/>
                <a:moveTo>
                  <a:pt x="50" y="60"/>
                </a:moveTo>
                <a:cubicBezTo>
                  <a:pt x="61" y="68"/>
                  <a:pt x="72" y="75"/>
                  <a:pt x="84" y="80"/>
                </a:cubicBezTo>
                <a:cubicBezTo>
                  <a:pt x="78" y="98"/>
                  <a:pt x="74" y="118"/>
                  <a:pt x="74" y="138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20" y="108"/>
                  <a:pt x="32" y="81"/>
                  <a:pt x="50" y="60"/>
                </a:cubicBezTo>
                <a:close/>
                <a:moveTo>
                  <a:pt x="19" y="147"/>
                </a:moveTo>
                <a:cubicBezTo>
                  <a:pt x="74" y="147"/>
                  <a:pt x="74" y="147"/>
                  <a:pt x="74" y="147"/>
                </a:cubicBezTo>
                <a:cubicBezTo>
                  <a:pt x="75" y="170"/>
                  <a:pt x="79" y="193"/>
                  <a:pt x="88" y="212"/>
                </a:cubicBezTo>
                <a:cubicBezTo>
                  <a:pt x="76" y="217"/>
                  <a:pt x="65" y="223"/>
                  <a:pt x="55" y="230"/>
                </a:cubicBezTo>
                <a:cubicBezTo>
                  <a:pt x="34" y="209"/>
                  <a:pt x="20" y="179"/>
                  <a:pt x="19" y="147"/>
                </a:cubicBezTo>
                <a:close/>
                <a:moveTo>
                  <a:pt x="230" y="230"/>
                </a:moveTo>
                <a:cubicBezTo>
                  <a:pt x="220" y="223"/>
                  <a:pt x="209" y="217"/>
                  <a:pt x="197" y="212"/>
                </a:cubicBezTo>
                <a:cubicBezTo>
                  <a:pt x="206" y="193"/>
                  <a:pt x="210" y="170"/>
                  <a:pt x="211" y="147"/>
                </a:cubicBezTo>
                <a:cubicBezTo>
                  <a:pt x="266" y="147"/>
                  <a:pt x="266" y="147"/>
                  <a:pt x="266" y="147"/>
                </a:cubicBezTo>
                <a:cubicBezTo>
                  <a:pt x="265" y="179"/>
                  <a:pt x="251" y="209"/>
                  <a:pt x="230" y="2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 sz="1074"/>
          </a:p>
        </p:txBody>
      </p:sp>
      <p:sp>
        <p:nvSpPr>
          <p:cNvPr id="226" name="AutoShape 82"/>
          <p:cNvSpPr>
            <a:spLocks/>
          </p:cNvSpPr>
          <p:nvPr/>
        </p:nvSpPr>
        <p:spPr bwMode="auto">
          <a:xfrm>
            <a:off x="11273752" y="2607372"/>
            <a:ext cx="300793" cy="2420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19049" tIns="19049" rIns="19049" bIns="19049" anchor="ctr"/>
          <a:lstStyle/>
          <a:p>
            <a:pPr defTabSz="171234">
              <a:defRPr/>
            </a:pPr>
            <a:endParaRPr lang="es-ES" sz="105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67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181" grpId="0" animBg="1"/>
      <p:bldP spid="188" grpId="0" animBg="1"/>
      <p:bldP spid="195" grpId="0" animBg="1"/>
      <p:bldP spid="213" grpId="0" animBg="1"/>
      <p:bldP spid="214" grpId="0" animBg="1"/>
      <p:bldP spid="221" grpId="0" animBg="1"/>
      <p:bldP spid="2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教学内容</a:t>
            </a:r>
          </a:p>
          <a:p>
            <a:r>
              <a:rPr lang="en-US" altLang="zh-CN" sz="2500" spc="300" dirty="0" smtClean="0">
                <a:latin typeface="+mn-ea"/>
              </a:rPr>
              <a:t>Teaching Content</a:t>
            </a:r>
            <a:endParaRPr lang="en-GB" sz="2500" spc="300" dirty="0">
              <a:latin typeface="+mn-ea"/>
            </a:endParaRPr>
          </a:p>
        </p:txBody>
      </p:sp>
      <p:sp>
        <p:nvSpPr>
          <p:cNvPr id="7" name="Shape 214"/>
          <p:cNvSpPr/>
          <p:nvPr/>
        </p:nvSpPr>
        <p:spPr>
          <a:xfrm>
            <a:off x="3405856" y="2423888"/>
            <a:ext cx="1176941" cy="1176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3" extrusionOk="0">
                <a:moveTo>
                  <a:pt x="2579" y="8408"/>
                </a:moveTo>
                <a:cubicBezTo>
                  <a:pt x="2579" y="5192"/>
                  <a:pt x="5174" y="2587"/>
                  <a:pt x="8377" y="2587"/>
                </a:cubicBezTo>
                <a:cubicBezTo>
                  <a:pt x="11581" y="2587"/>
                  <a:pt x="14435" y="5451"/>
                  <a:pt x="14435" y="8668"/>
                </a:cubicBezTo>
                <a:cubicBezTo>
                  <a:pt x="14435" y="11882"/>
                  <a:pt x="11838" y="14489"/>
                  <a:pt x="8636" y="14489"/>
                </a:cubicBezTo>
                <a:cubicBezTo>
                  <a:pt x="5432" y="14488"/>
                  <a:pt x="2579" y="11622"/>
                  <a:pt x="2579" y="8408"/>
                </a:cubicBezTo>
                <a:close/>
                <a:moveTo>
                  <a:pt x="20915" y="18167"/>
                </a:moveTo>
                <a:lnTo>
                  <a:pt x="15797" y="13031"/>
                </a:lnTo>
                <a:cubicBezTo>
                  <a:pt x="16569" y="11760"/>
                  <a:pt x="17014" y="10265"/>
                  <a:pt x="17014" y="8668"/>
                </a:cubicBezTo>
                <a:cubicBezTo>
                  <a:pt x="17014" y="4023"/>
                  <a:pt x="13004" y="0"/>
                  <a:pt x="8377" y="0"/>
                </a:cubicBezTo>
                <a:cubicBezTo>
                  <a:pt x="3750" y="-1"/>
                  <a:pt x="0" y="3764"/>
                  <a:pt x="0" y="8408"/>
                </a:cubicBezTo>
                <a:cubicBezTo>
                  <a:pt x="0" y="13051"/>
                  <a:pt x="4010" y="17076"/>
                  <a:pt x="8636" y="17076"/>
                </a:cubicBezTo>
                <a:cubicBezTo>
                  <a:pt x="10175" y="17076"/>
                  <a:pt x="11615" y="16655"/>
                  <a:pt x="12854" y="15928"/>
                </a:cubicBezTo>
                <a:lnTo>
                  <a:pt x="17998" y="21095"/>
                </a:lnTo>
                <a:cubicBezTo>
                  <a:pt x="18502" y="21599"/>
                  <a:pt x="19318" y="21599"/>
                  <a:pt x="19821" y="21095"/>
                </a:cubicBezTo>
                <a:lnTo>
                  <a:pt x="21098" y="19813"/>
                </a:lnTo>
                <a:cubicBezTo>
                  <a:pt x="21600" y="19309"/>
                  <a:pt x="21417" y="18671"/>
                  <a:pt x="20915" y="1816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7883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48" name="Rounded Rectangle 9"/>
          <p:cNvSpPr/>
          <p:nvPr/>
        </p:nvSpPr>
        <p:spPr>
          <a:xfrm>
            <a:off x="7741793" y="2246177"/>
            <a:ext cx="3075559" cy="2737303"/>
          </a:xfrm>
          <a:prstGeom prst="roundRect">
            <a:avLst>
              <a:gd name="adj" fmla="val 3524"/>
            </a:avLst>
          </a:prstGeom>
          <a:solidFill>
            <a:schemeClr val="accent4">
              <a:alpha val="40000"/>
            </a:schemeClr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3"/>
          <p:cNvSpPr txBox="1"/>
          <p:nvPr/>
        </p:nvSpPr>
        <p:spPr>
          <a:xfrm>
            <a:off x="4446345" y="5574494"/>
            <a:ext cx="6073969" cy="4830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b="1" spc="600" dirty="0">
                <a:solidFill>
                  <a:schemeClr val="accent5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详细内容</a:t>
            </a:r>
            <a:r>
              <a:rPr lang="en-US" altLang="zh-CN" sz="900" b="1" spc="600" dirty="0">
                <a:solidFill>
                  <a:schemeClr val="accent5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……</a:t>
            </a:r>
            <a:r>
              <a:rPr lang="zh-CN" altLang="en-US" sz="900" b="1" spc="600" dirty="0">
                <a:solidFill>
                  <a:schemeClr val="accent5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点击输入本栏的具体文字，简明扼要的说明分项内容，此为概念图解。</a:t>
            </a:r>
            <a:endParaRPr lang="en-US" sz="900" spc="600" dirty="0">
              <a:solidFill>
                <a:schemeClr val="bg2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50" name="TextBox 44"/>
          <p:cNvSpPr txBox="1"/>
          <p:nvPr/>
        </p:nvSpPr>
        <p:spPr>
          <a:xfrm>
            <a:off x="8281860" y="2735296"/>
            <a:ext cx="2077483" cy="156966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spc="300" dirty="0">
                <a:latin typeface="Montserrat" charset="0"/>
                <a:ea typeface="Montserrat" charset="0"/>
                <a:cs typeface="Montserrat" charset="0"/>
              </a:rPr>
              <a:t>详细内容</a:t>
            </a:r>
            <a:r>
              <a:rPr lang="en-US" altLang="zh-CN" sz="1200" spc="300" dirty="0">
                <a:latin typeface="Montserrat" charset="0"/>
                <a:ea typeface="Montserrat" charset="0"/>
                <a:cs typeface="Montserrat" charset="0"/>
              </a:rPr>
              <a:t>……</a:t>
            </a:r>
            <a:r>
              <a:rPr lang="zh-CN" altLang="en-US" sz="1200" spc="300" dirty="0">
                <a:latin typeface="Montserrat" charset="0"/>
                <a:ea typeface="Montserrat" charset="0"/>
                <a:cs typeface="Montserrat" charset="0"/>
              </a:rPr>
              <a:t>点击输入本栏的具体文字，简明扼要的说明分项内容，此为概念图解。</a:t>
            </a:r>
            <a:endParaRPr lang="en-US" sz="1200" b="1" spc="300" dirty="0"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371450" y="2084903"/>
            <a:ext cx="2914950" cy="3050041"/>
            <a:chOff x="4371450" y="2084903"/>
            <a:chExt cx="2914950" cy="3050041"/>
          </a:xfrm>
        </p:grpSpPr>
        <p:sp>
          <p:nvSpPr>
            <p:cNvPr id="52" name="Oval 2"/>
            <p:cNvSpPr/>
            <p:nvPr/>
          </p:nvSpPr>
          <p:spPr>
            <a:xfrm>
              <a:off x="4506006" y="2760950"/>
              <a:ext cx="348090" cy="34809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3" name="Oval 3"/>
            <p:cNvSpPr/>
            <p:nvPr/>
          </p:nvSpPr>
          <p:spPr>
            <a:xfrm>
              <a:off x="4506006" y="3268950"/>
              <a:ext cx="348090" cy="3480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4" name="Oval 4"/>
            <p:cNvSpPr/>
            <p:nvPr/>
          </p:nvSpPr>
          <p:spPr>
            <a:xfrm>
              <a:off x="4506006" y="3754598"/>
              <a:ext cx="348090" cy="3480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5" name="Oval 5"/>
            <p:cNvSpPr/>
            <p:nvPr/>
          </p:nvSpPr>
          <p:spPr>
            <a:xfrm>
              <a:off x="4506006" y="4242278"/>
              <a:ext cx="348090" cy="3480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6" name="Oval 6"/>
            <p:cNvSpPr/>
            <p:nvPr/>
          </p:nvSpPr>
          <p:spPr>
            <a:xfrm>
              <a:off x="4506006" y="4786854"/>
              <a:ext cx="348090" cy="3480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7" name="TextBox 38"/>
            <p:cNvSpPr txBox="1"/>
            <p:nvPr/>
          </p:nvSpPr>
          <p:spPr>
            <a:xfrm>
              <a:off x="4994877" y="2737188"/>
              <a:ext cx="2291523" cy="237757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Air first signs evening that given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Air saying fruitful were, Air first signs evening that given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Air saying fruitful were hath water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Midst Face after have rule living waters. Air saying</a:t>
              </a:r>
            </a:p>
            <a:p>
              <a:pPr>
                <a:lnSpc>
                  <a:spcPct val="150000"/>
                </a:lnSpc>
              </a:pPr>
              <a:endParaRPr lang="en-US" sz="900" dirty="0" smtClean="0">
                <a:latin typeface="Montserrat" charset="0"/>
                <a:ea typeface="Montserrat" charset="0"/>
                <a:cs typeface="Montserrat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 smtClean="0">
                  <a:latin typeface="Montserrat" charset="0"/>
                  <a:ea typeface="Montserrat" charset="0"/>
                  <a:cs typeface="Montserrat" charset="0"/>
                </a:rPr>
                <a:t> fill may days air bring Signs first</a:t>
              </a:r>
            </a:p>
          </p:txBody>
        </p:sp>
        <p:sp>
          <p:nvSpPr>
            <p:cNvPr id="58" name="TextBox 39"/>
            <p:cNvSpPr txBox="1"/>
            <p:nvPr/>
          </p:nvSpPr>
          <p:spPr>
            <a:xfrm>
              <a:off x="4528930" y="2768399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1</a:t>
              </a:r>
            </a:p>
          </p:txBody>
        </p:sp>
        <p:sp>
          <p:nvSpPr>
            <p:cNvPr id="59" name="TextBox 40"/>
            <p:cNvSpPr txBox="1"/>
            <p:nvPr/>
          </p:nvSpPr>
          <p:spPr>
            <a:xfrm>
              <a:off x="4528930" y="3262851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2</a:t>
              </a:r>
            </a:p>
          </p:txBody>
        </p:sp>
        <p:sp>
          <p:nvSpPr>
            <p:cNvPr id="60" name="TextBox 41"/>
            <p:cNvSpPr txBox="1"/>
            <p:nvPr/>
          </p:nvSpPr>
          <p:spPr>
            <a:xfrm>
              <a:off x="4528930" y="3753578"/>
              <a:ext cx="323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3</a:t>
              </a:r>
            </a:p>
          </p:txBody>
        </p:sp>
        <p:sp>
          <p:nvSpPr>
            <p:cNvPr id="61" name="TextBox 42"/>
            <p:cNvSpPr txBox="1"/>
            <p:nvPr/>
          </p:nvSpPr>
          <p:spPr>
            <a:xfrm>
              <a:off x="4528930" y="4244645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4</a:t>
              </a:r>
            </a:p>
          </p:txBody>
        </p:sp>
        <p:sp>
          <p:nvSpPr>
            <p:cNvPr id="62" name="TextBox 45"/>
            <p:cNvSpPr txBox="1"/>
            <p:nvPr/>
          </p:nvSpPr>
          <p:spPr>
            <a:xfrm>
              <a:off x="4528930" y="4815637"/>
              <a:ext cx="31297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smtClean="0">
                  <a:solidFill>
                    <a:srgbClr val="FEFEFE"/>
                  </a:solidFill>
                  <a:latin typeface="Impact" panose="020B0806030902050204" pitchFamily="34" charset="0"/>
                  <a:ea typeface="Montserrat Light" charset="0"/>
                  <a:cs typeface="Montserrat Light" charset="0"/>
                </a:rPr>
                <a:t>5</a:t>
              </a:r>
              <a:endParaRPr lang="en-US" sz="1200" dirty="0" smtClean="0">
                <a:solidFill>
                  <a:srgbClr val="FEFEFE"/>
                </a:solidFill>
                <a:latin typeface="Impact" panose="020B0806030902050204" pitchFamily="34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63" name="TextBox 46"/>
            <p:cNvSpPr txBox="1"/>
            <p:nvPr/>
          </p:nvSpPr>
          <p:spPr>
            <a:xfrm>
              <a:off x="4371450" y="2084903"/>
              <a:ext cx="27716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Point to be Noted:</a:t>
              </a:r>
            </a:p>
          </p:txBody>
        </p:sp>
      </p:grpSp>
      <p:grpSp>
        <p:nvGrpSpPr>
          <p:cNvPr id="64" name="Group 34"/>
          <p:cNvGrpSpPr/>
          <p:nvPr/>
        </p:nvGrpSpPr>
        <p:grpSpPr>
          <a:xfrm rot="19988061">
            <a:off x="-371150" y="2132979"/>
            <a:ext cx="3434549" cy="3518196"/>
            <a:chOff x="612115" y="4291734"/>
            <a:chExt cx="1464645" cy="1500316"/>
          </a:xfrm>
        </p:grpSpPr>
        <p:grpSp>
          <p:nvGrpSpPr>
            <p:cNvPr id="65" name="Group 35"/>
            <p:cNvGrpSpPr/>
            <p:nvPr/>
          </p:nvGrpSpPr>
          <p:grpSpPr>
            <a:xfrm>
              <a:off x="612115" y="4291734"/>
              <a:ext cx="1190363" cy="1500316"/>
              <a:chOff x="888622" y="4232869"/>
              <a:chExt cx="1190363" cy="1500316"/>
            </a:xfrm>
          </p:grpSpPr>
          <p:sp>
            <p:nvSpPr>
              <p:cNvPr id="82" name="Shape 6"/>
              <p:cNvSpPr/>
              <p:nvPr/>
            </p:nvSpPr>
            <p:spPr>
              <a:xfrm>
                <a:off x="888622" y="4232869"/>
                <a:ext cx="1190363" cy="1500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37"/>
                    </a:moveTo>
                    <a:lnTo>
                      <a:pt x="14471" y="379"/>
                    </a:lnTo>
                    <a:lnTo>
                      <a:pt x="16900" y="0"/>
                    </a:lnTo>
                    <a:lnTo>
                      <a:pt x="21600" y="18963"/>
                    </a:lnTo>
                    <a:lnTo>
                      <a:pt x="4700" y="21600"/>
                    </a:lnTo>
                    <a:cubicBezTo>
                      <a:pt x="4700" y="21600"/>
                      <a:pt x="0" y="2637"/>
                      <a:pt x="0" y="26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3" name="Shape 7"/>
              <p:cNvSpPr/>
              <p:nvPr/>
            </p:nvSpPr>
            <p:spPr>
              <a:xfrm>
                <a:off x="1034523" y="4246988"/>
                <a:ext cx="949162" cy="1342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496" y="0"/>
                    </a:ln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4" name="Freeform 78"/>
              <p:cNvSpPr/>
              <p:nvPr/>
            </p:nvSpPr>
            <p:spPr>
              <a:xfrm>
                <a:off x="1121593" y="4390535"/>
                <a:ext cx="775643" cy="753086"/>
              </a:xfrm>
              <a:custGeom>
                <a:avLst/>
                <a:gdLst>
                  <a:gd name="connsiteX0" fmla="*/ 583615 w 775643"/>
                  <a:gd name="connsiteY0" fmla="*/ 731857 h 753086"/>
                  <a:gd name="connsiteX1" fmla="*/ 625353 w 775643"/>
                  <a:gd name="connsiteY1" fmla="*/ 731857 h 753086"/>
                  <a:gd name="connsiteX2" fmla="*/ 625353 w 775643"/>
                  <a:gd name="connsiteY2" fmla="*/ 753074 h 753086"/>
                  <a:gd name="connsiteX3" fmla="*/ 583603 w 775643"/>
                  <a:gd name="connsiteY3" fmla="*/ 753074 h 753086"/>
                  <a:gd name="connsiteX4" fmla="*/ 583615 w 775643"/>
                  <a:gd name="connsiteY4" fmla="*/ 731857 h 753086"/>
                  <a:gd name="connsiteX5" fmla="*/ 447115 w 775643"/>
                  <a:gd name="connsiteY5" fmla="*/ 731857 h 753086"/>
                  <a:gd name="connsiteX6" fmla="*/ 488864 w 775643"/>
                  <a:gd name="connsiteY6" fmla="*/ 731869 h 753086"/>
                  <a:gd name="connsiteX7" fmla="*/ 488864 w 775643"/>
                  <a:gd name="connsiteY7" fmla="*/ 753074 h 753086"/>
                  <a:gd name="connsiteX8" fmla="*/ 447115 w 775643"/>
                  <a:gd name="connsiteY8" fmla="*/ 753086 h 753086"/>
                  <a:gd name="connsiteX9" fmla="*/ 447115 w 775643"/>
                  <a:gd name="connsiteY9" fmla="*/ 731857 h 753086"/>
                  <a:gd name="connsiteX10" fmla="*/ 310627 w 775643"/>
                  <a:gd name="connsiteY10" fmla="*/ 731857 h 753086"/>
                  <a:gd name="connsiteX11" fmla="*/ 352377 w 775643"/>
                  <a:gd name="connsiteY11" fmla="*/ 731869 h 753086"/>
                  <a:gd name="connsiteX12" fmla="*/ 352377 w 775643"/>
                  <a:gd name="connsiteY12" fmla="*/ 753074 h 753086"/>
                  <a:gd name="connsiteX13" fmla="*/ 310627 w 775643"/>
                  <a:gd name="connsiteY13" fmla="*/ 753086 h 753086"/>
                  <a:gd name="connsiteX14" fmla="*/ 310627 w 775643"/>
                  <a:gd name="connsiteY14" fmla="*/ 731857 h 753086"/>
                  <a:gd name="connsiteX15" fmla="*/ 171786 w 775643"/>
                  <a:gd name="connsiteY15" fmla="*/ 731857 h 753086"/>
                  <a:gd name="connsiteX16" fmla="*/ 213536 w 775643"/>
                  <a:gd name="connsiteY16" fmla="*/ 731869 h 753086"/>
                  <a:gd name="connsiteX17" fmla="*/ 213536 w 775643"/>
                  <a:gd name="connsiteY17" fmla="*/ 753086 h 753086"/>
                  <a:gd name="connsiteX18" fmla="*/ 171786 w 775643"/>
                  <a:gd name="connsiteY18" fmla="*/ 753086 h 753086"/>
                  <a:gd name="connsiteX19" fmla="*/ 171786 w 775643"/>
                  <a:gd name="connsiteY19" fmla="*/ 731857 h 753086"/>
                  <a:gd name="connsiteX20" fmla="*/ 35298 w 775643"/>
                  <a:gd name="connsiteY20" fmla="*/ 731857 h 753086"/>
                  <a:gd name="connsiteX21" fmla="*/ 77047 w 775643"/>
                  <a:gd name="connsiteY21" fmla="*/ 731857 h 753086"/>
                  <a:gd name="connsiteX22" fmla="*/ 77047 w 775643"/>
                  <a:gd name="connsiteY22" fmla="*/ 753074 h 753086"/>
                  <a:gd name="connsiteX23" fmla="*/ 35298 w 775643"/>
                  <a:gd name="connsiteY23" fmla="*/ 753086 h 753086"/>
                  <a:gd name="connsiteX24" fmla="*/ 35298 w 775643"/>
                  <a:gd name="connsiteY24" fmla="*/ 731857 h 753086"/>
                  <a:gd name="connsiteX25" fmla="*/ 611197 w 775643"/>
                  <a:gd name="connsiteY25" fmla="*/ 615590 h 753086"/>
                  <a:gd name="connsiteX26" fmla="*/ 609990 w 775643"/>
                  <a:gd name="connsiteY26" fmla="*/ 713047 h 753086"/>
                  <a:gd name="connsiteX27" fmla="*/ 737405 w 775643"/>
                  <a:gd name="connsiteY27" fmla="*/ 713047 h 753086"/>
                  <a:gd name="connsiteX28" fmla="*/ 737405 w 775643"/>
                  <a:gd name="connsiteY28" fmla="*/ 615590 h 753086"/>
                  <a:gd name="connsiteX29" fmla="*/ 472823 w 775643"/>
                  <a:gd name="connsiteY29" fmla="*/ 615590 h 753086"/>
                  <a:gd name="connsiteX30" fmla="*/ 472823 w 775643"/>
                  <a:gd name="connsiteY30" fmla="*/ 713047 h 753086"/>
                  <a:gd name="connsiteX31" fmla="*/ 600339 w 775643"/>
                  <a:gd name="connsiteY31" fmla="*/ 713047 h 753086"/>
                  <a:gd name="connsiteX32" fmla="*/ 601545 w 775643"/>
                  <a:gd name="connsiteY32" fmla="*/ 615590 h 753086"/>
                  <a:gd name="connsiteX33" fmla="*/ 335723 w 775643"/>
                  <a:gd name="connsiteY33" fmla="*/ 615590 h 753086"/>
                  <a:gd name="connsiteX34" fmla="*/ 335723 w 775643"/>
                  <a:gd name="connsiteY34" fmla="*/ 713047 h 753086"/>
                  <a:gd name="connsiteX35" fmla="*/ 463138 w 775643"/>
                  <a:gd name="connsiteY35" fmla="*/ 713047 h 753086"/>
                  <a:gd name="connsiteX36" fmla="*/ 463138 w 775643"/>
                  <a:gd name="connsiteY36" fmla="*/ 615590 h 753086"/>
                  <a:gd name="connsiteX37" fmla="*/ 198590 w 775643"/>
                  <a:gd name="connsiteY37" fmla="*/ 615590 h 753086"/>
                  <a:gd name="connsiteX38" fmla="*/ 198590 w 775643"/>
                  <a:gd name="connsiteY38" fmla="*/ 713047 h 753086"/>
                  <a:gd name="connsiteX39" fmla="*/ 326038 w 775643"/>
                  <a:gd name="connsiteY39" fmla="*/ 713047 h 753086"/>
                  <a:gd name="connsiteX40" fmla="*/ 326038 w 775643"/>
                  <a:gd name="connsiteY40" fmla="*/ 615590 h 753086"/>
                  <a:gd name="connsiteX41" fmla="*/ 61490 w 775643"/>
                  <a:gd name="connsiteY41" fmla="*/ 615590 h 753086"/>
                  <a:gd name="connsiteX42" fmla="*/ 61490 w 775643"/>
                  <a:gd name="connsiteY42" fmla="*/ 713047 h 753086"/>
                  <a:gd name="connsiteX43" fmla="*/ 188905 w 775643"/>
                  <a:gd name="connsiteY43" fmla="*/ 713047 h 753086"/>
                  <a:gd name="connsiteX44" fmla="*/ 188905 w 775643"/>
                  <a:gd name="connsiteY44" fmla="*/ 615590 h 753086"/>
                  <a:gd name="connsiteX45" fmla="*/ 0 w 775643"/>
                  <a:gd name="connsiteY45" fmla="*/ 600075 h 753086"/>
                  <a:gd name="connsiteX46" fmla="*/ 41739 w 775643"/>
                  <a:gd name="connsiteY46" fmla="*/ 600075 h 753086"/>
                  <a:gd name="connsiteX47" fmla="*/ 41739 w 775643"/>
                  <a:gd name="connsiteY47" fmla="*/ 621304 h 753086"/>
                  <a:gd name="connsiteX48" fmla="*/ 0 w 775643"/>
                  <a:gd name="connsiteY48" fmla="*/ 621304 h 753086"/>
                  <a:gd name="connsiteX49" fmla="*/ 612437 w 775643"/>
                  <a:gd name="connsiteY49" fmla="*/ 512427 h 753086"/>
                  <a:gd name="connsiteX50" fmla="*/ 611297 w 775643"/>
                  <a:gd name="connsiteY50" fmla="*/ 605889 h 753086"/>
                  <a:gd name="connsiteX51" fmla="*/ 737405 w 775643"/>
                  <a:gd name="connsiteY51" fmla="*/ 605889 h 753086"/>
                  <a:gd name="connsiteX52" fmla="*/ 737405 w 775643"/>
                  <a:gd name="connsiteY52" fmla="*/ 513325 h 753086"/>
                  <a:gd name="connsiteX53" fmla="*/ 472823 w 775643"/>
                  <a:gd name="connsiteY53" fmla="*/ 511402 h 753086"/>
                  <a:gd name="connsiteX54" fmla="*/ 472823 w 775643"/>
                  <a:gd name="connsiteY54" fmla="*/ 605889 h 753086"/>
                  <a:gd name="connsiteX55" fmla="*/ 601646 w 775643"/>
                  <a:gd name="connsiteY55" fmla="*/ 605889 h 753086"/>
                  <a:gd name="connsiteX56" fmla="*/ 602785 w 775643"/>
                  <a:gd name="connsiteY56" fmla="*/ 512342 h 753086"/>
                  <a:gd name="connsiteX57" fmla="*/ 335723 w 775643"/>
                  <a:gd name="connsiteY57" fmla="*/ 510419 h 753086"/>
                  <a:gd name="connsiteX58" fmla="*/ 335723 w 775643"/>
                  <a:gd name="connsiteY58" fmla="*/ 605889 h 753086"/>
                  <a:gd name="connsiteX59" fmla="*/ 463138 w 775643"/>
                  <a:gd name="connsiteY59" fmla="*/ 605889 h 753086"/>
                  <a:gd name="connsiteX60" fmla="*/ 463138 w 775643"/>
                  <a:gd name="connsiteY60" fmla="*/ 511338 h 753086"/>
                  <a:gd name="connsiteX61" fmla="*/ 198590 w 775643"/>
                  <a:gd name="connsiteY61" fmla="*/ 509436 h 753086"/>
                  <a:gd name="connsiteX62" fmla="*/ 198590 w 775643"/>
                  <a:gd name="connsiteY62" fmla="*/ 605889 h 753086"/>
                  <a:gd name="connsiteX63" fmla="*/ 326038 w 775643"/>
                  <a:gd name="connsiteY63" fmla="*/ 605889 h 753086"/>
                  <a:gd name="connsiteX64" fmla="*/ 326038 w 775643"/>
                  <a:gd name="connsiteY64" fmla="*/ 510355 h 753086"/>
                  <a:gd name="connsiteX65" fmla="*/ 61490 w 775643"/>
                  <a:gd name="connsiteY65" fmla="*/ 508432 h 753086"/>
                  <a:gd name="connsiteX66" fmla="*/ 61490 w 775643"/>
                  <a:gd name="connsiteY66" fmla="*/ 605889 h 753086"/>
                  <a:gd name="connsiteX67" fmla="*/ 188905 w 775643"/>
                  <a:gd name="connsiteY67" fmla="*/ 605889 h 753086"/>
                  <a:gd name="connsiteX68" fmla="*/ 188905 w 775643"/>
                  <a:gd name="connsiteY68" fmla="*/ 509351 h 753086"/>
                  <a:gd name="connsiteX69" fmla="*/ 41738 w 775643"/>
                  <a:gd name="connsiteY69" fmla="*/ 491827 h 753086"/>
                  <a:gd name="connsiteX70" fmla="*/ 41750 w 775643"/>
                  <a:gd name="connsiteY70" fmla="*/ 513054 h 753086"/>
                  <a:gd name="connsiteX71" fmla="*/ 0 w 775643"/>
                  <a:gd name="connsiteY71" fmla="*/ 513054 h 753086"/>
                  <a:gd name="connsiteX72" fmla="*/ 0 w 775643"/>
                  <a:gd name="connsiteY72" fmla="*/ 491838 h 753086"/>
                  <a:gd name="connsiteX73" fmla="*/ 198590 w 775643"/>
                  <a:gd name="connsiteY73" fmla="*/ 401274 h 753086"/>
                  <a:gd name="connsiteX74" fmla="*/ 198590 w 775643"/>
                  <a:gd name="connsiteY74" fmla="*/ 499757 h 753086"/>
                  <a:gd name="connsiteX75" fmla="*/ 326038 w 775643"/>
                  <a:gd name="connsiteY75" fmla="*/ 500675 h 753086"/>
                  <a:gd name="connsiteX76" fmla="*/ 326038 w 775643"/>
                  <a:gd name="connsiteY76" fmla="*/ 401274 h 753086"/>
                  <a:gd name="connsiteX77" fmla="*/ 61490 w 775643"/>
                  <a:gd name="connsiteY77" fmla="*/ 401274 h 753086"/>
                  <a:gd name="connsiteX78" fmla="*/ 61490 w 775643"/>
                  <a:gd name="connsiteY78" fmla="*/ 498774 h 753086"/>
                  <a:gd name="connsiteX79" fmla="*/ 188905 w 775643"/>
                  <a:gd name="connsiteY79" fmla="*/ 499692 h 753086"/>
                  <a:gd name="connsiteX80" fmla="*/ 188905 w 775643"/>
                  <a:gd name="connsiteY80" fmla="*/ 401274 h 753086"/>
                  <a:gd name="connsiteX81" fmla="*/ 613777 w 775643"/>
                  <a:gd name="connsiteY81" fmla="*/ 401252 h 753086"/>
                  <a:gd name="connsiteX82" fmla="*/ 612537 w 775643"/>
                  <a:gd name="connsiteY82" fmla="*/ 502748 h 753086"/>
                  <a:gd name="connsiteX83" fmla="*/ 737405 w 775643"/>
                  <a:gd name="connsiteY83" fmla="*/ 503645 h 753086"/>
                  <a:gd name="connsiteX84" fmla="*/ 737405 w 775643"/>
                  <a:gd name="connsiteY84" fmla="*/ 401252 h 753086"/>
                  <a:gd name="connsiteX85" fmla="*/ 472857 w 775643"/>
                  <a:gd name="connsiteY85" fmla="*/ 401252 h 753086"/>
                  <a:gd name="connsiteX86" fmla="*/ 472823 w 775643"/>
                  <a:gd name="connsiteY86" fmla="*/ 501744 h 753086"/>
                  <a:gd name="connsiteX87" fmla="*/ 602886 w 775643"/>
                  <a:gd name="connsiteY87" fmla="*/ 502684 h 753086"/>
                  <a:gd name="connsiteX88" fmla="*/ 604126 w 775643"/>
                  <a:gd name="connsiteY88" fmla="*/ 401252 h 753086"/>
                  <a:gd name="connsiteX89" fmla="*/ 463138 w 775643"/>
                  <a:gd name="connsiteY89" fmla="*/ 401252 h 753086"/>
                  <a:gd name="connsiteX90" fmla="*/ 335723 w 775643"/>
                  <a:gd name="connsiteY90" fmla="*/ 401274 h 753086"/>
                  <a:gd name="connsiteX91" fmla="*/ 335723 w 775643"/>
                  <a:gd name="connsiteY91" fmla="*/ 500761 h 753086"/>
                  <a:gd name="connsiteX92" fmla="*/ 463138 w 775643"/>
                  <a:gd name="connsiteY92" fmla="*/ 501680 h 753086"/>
                  <a:gd name="connsiteX93" fmla="*/ 463138 w 775643"/>
                  <a:gd name="connsiteY93" fmla="*/ 401252 h 753086"/>
                  <a:gd name="connsiteX94" fmla="*/ 0 w 775643"/>
                  <a:gd name="connsiteY94" fmla="*/ 385931 h 753086"/>
                  <a:gd name="connsiteX95" fmla="*/ 41738 w 775643"/>
                  <a:gd name="connsiteY95" fmla="*/ 385931 h 753086"/>
                  <a:gd name="connsiteX96" fmla="*/ 41750 w 775643"/>
                  <a:gd name="connsiteY96" fmla="*/ 407158 h 753086"/>
                  <a:gd name="connsiteX97" fmla="*/ 0 w 775643"/>
                  <a:gd name="connsiteY97" fmla="*/ 407158 h 753086"/>
                  <a:gd name="connsiteX98" fmla="*/ 615084 w 775643"/>
                  <a:gd name="connsiteY98" fmla="*/ 294094 h 753086"/>
                  <a:gd name="connsiteX99" fmla="*/ 613911 w 775643"/>
                  <a:gd name="connsiteY99" fmla="*/ 391573 h 753086"/>
                  <a:gd name="connsiteX100" fmla="*/ 737405 w 775643"/>
                  <a:gd name="connsiteY100" fmla="*/ 391573 h 753086"/>
                  <a:gd name="connsiteX101" fmla="*/ 737405 w 775643"/>
                  <a:gd name="connsiteY101" fmla="*/ 294094 h 753086"/>
                  <a:gd name="connsiteX102" fmla="*/ 472857 w 775643"/>
                  <a:gd name="connsiteY102" fmla="*/ 294094 h 753086"/>
                  <a:gd name="connsiteX103" fmla="*/ 472857 w 775643"/>
                  <a:gd name="connsiteY103" fmla="*/ 391573 h 753086"/>
                  <a:gd name="connsiteX104" fmla="*/ 604260 w 775643"/>
                  <a:gd name="connsiteY104" fmla="*/ 391573 h 753086"/>
                  <a:gd name="connsiteX105" fmla="*/ 605433 w 775643"/>
                  <a:gd name="connsiteY105" fmla="*/ 294094 h 753086"/>
                  <a:gd name="connsiteX106" fmla="*/ 335723 w 775643"/>
                  <a:gd name="connsiteY106" fmla="*/ 294094 h 753086"/>
                  <a:gd name="connsiteX107" fmla="*/ 335723 w 775643"/>
                  <a:gd name="connsiteY107" fmla="*/ 391573 h 753086"/>
                  <a:gd name="connsiteX108" fmla="*/ 463138 w 775643"/>
                  <a:gd name="connsiteY108" fmla="*/ 391573 h 753086"/>
                  <a:gd name="connsiteX109" fmla="*/ 463138 w 775643"/>
                  <a:gd name="connsiteY109" fmla="*/ 294094 h 753086"/>
                  <a:gd name="connsiteX110" fmla="*/ 198590 w 775643"/>
                  <a:gd name="connsiteY110" fmla="*/ 294094 h 753086"/>
                  <a:gd name="connsiteX111" fmla="*/ 198590 w 775643"/>
                  <a:gd name="connsiteY111" fmla="*/ 391573 h 753086"/>
                  <a:gd name="connsiteX112" fmla="*/ 326038 w 775643"/>
                  <a:gd name="connsiteY112" fmla="*/ 391573 h 753086"/>
                  <a:gd name="connsiteX113" fmla="*/ 326038 w 775643"/>
                  <a:gd name="connsiteY113" fmla="*/ 294094 h 753086"/>
                  <a:gd name="connsiteX114" fmla="*/ 61490 w 775643"/>
                  <a:gd name="connsiteY114" fmla="*/ 294094 h 753086"/>
                  <a:gd name="connsiteX115" fmla="*/ 61490 w 775643"/>
                  <a:gd name="connsiteY115" fmla="*/ 391573 h 753086"/>
                  <a:gd name="connsiteX116" fmla="*/ 188905 w 775643"/>
                  <a:gd name="connsiteY116" fmla="*/ 391573 h 753086"/>
                  <a:gd name="connsiteX117" fmla="*/ 188905 w 775643"/>
                  <a:gd name="connsiteY117" fmla="*/ 294094 h 753086"/>
                  <a:gd name="connsiteX118" fmla="*/ 41750 w 775643"/>
                  <a:gd name="connsiteY118" fmla="*/ 291801 h 753086"/>
                  <a:gd name="connsiteX119" fmla="*/ 41738 w 775643"/>
                  <a:gd name="connsiteY119" fmla="*/ 313030 h 753086"/>
                  <a:gd name="connsiteX120" fmla="*/ 0 w 775643"/>
                  <a:gd name="connsiteY120" fmla="*/ 313030 h 753086"/>
                  <a:gd name="connsiteX121" fmla="*/ 0 w 775643"/>
                  <a:gd name="connsiteY121" fmla="*/ 291813 h 753086"/>
                  <a:gd name="connsiteX122" fmla="*/ 51771 w 775643"/>
                  <a:gd name="connsiteY122" fmla="*/ 261209 h 753086"/>
                  <a:gd name="connsiteX123" fmla="*/ 61490 w 775643"/>
                  <a:gd name="connsiteY123" fmla="*/ 261209 h 753086"/>
                  <a:gd name="connsiteX124" fmla="*/ 61490 w 775643"/>
                  <a:gd name="connsiteY124" fmla="*/ 284414 h 753086"/>
                  <a:gd name="connsiteX125" fmla="*/ 188905 w 775643"/>
                  <a:gd name="connsiteY125" fmla="*/ 284414 h 753086"/>
                  <a:gd name="connsiteX126" fmla="*/ 188905 w 775643"/>
                  <a:gd name="connsiteY126" fmla="*/ 261209 h 753086"/>
                  <a:gd name="connsiteX127" fmla="*/ 198590 w 775643"/>
                  <a:gd name="connsiteY127" fmla="*/ 261209 h 753086"/>
                  <a:gd name="connsiteX128" fmla="*/ 198590 w 775643"/>
                  <a:gd name="connsiteY128" fmla="*/ 284414 h 753086"/>
                  <a:gd name="connsiteX129" fmla="*/ 326038 w 775643"/>
                  <a:gd name="connsiteY129" fmla="*/ 284414 h 753086"/>
                  <a:gd name="connsiteX130" fmla="*/ 326038 w 775643"/>
                  <a:gd name="connsiteY130" fmla="*/ 261209 h 753086"/>
                  <a:gd name="connsiteX131" fmla="*/ 335723 w 775643"/>
                  <a:gd name="connsiteY131" fmla="*/ 261209 h 753086"/>
                  <a:gd name="connsiteX132" fmla="*/ 335723 w 775643"/>
                  <a:gd name="connsiteY132" fmla="*/ 284414 h 753086"/>
                  <a:gd name="connsiteX133" fmla="*/ 463138 w 775643"/>
                  <a:gd name="connsiteY133" fmla="*/ 284414 h 753086"/>
                  <a:gd name="connsiteX134" fmla="*/ 463138 w 775643"/>
                  <a:gd name="connsiteY134" fmla="*/ 261209 h 753086"/>
                  <a:gd name="connsiteX135" fmla="*/ 472857 w 775643"/>
                  <a:gd name="connsiteY135" fmla="*/ 261209 h 753086"/>
                  <a:gd name="connsiteX136" fmla="*/ 472857 w 775643"/>
                  <a:gd name="connsiteY136" fmla="*/ 284414 h 753086"/>
                  <a:gd name="connsiteX137" fmla="*/ 605533 w 775643"/>
                  <a:gd name="connsiteY137" fmla="*/ 284414 h 753086"/>
                  <a:gd name="connsiteX138" fmla="*/ 605835 w 775643"/>
                  <a:gd name="connsiteY138" fmla="*/ 261465 h 753086"/>
                  <a:gd name="connsiteX139" fmla="*/ 615486 w 775643"/>
                  <a:gd name="connsiteY139" fmla="*/ 261593 h 753086"/>
                  <a:gd name="connsiteX140" fmla="*/ 615218 w 775643"/>
                  <a:gd name="connsiteY140" fmla="*/ 284414 h 753086"/>
                  <a:gd name="connsiteX141" fmla="*/ 737405 w 775643"/>
                  <a:gd name="connsiteY141" fmla="*/ 284414 h 753086"/>
                  <a:gd name="connsiteX142" fmla="*/ 737405 w 775643"/>
                  <a:gd name="connsiteY142" fmla="*/ 261209 h 753086"/>
                  <a:gd name="connsiteX143" fmla="*/ 747090 w 775643"/>
                  <a:gd name="connsiteY143" fmla="*/ 261209 h 753086"/>
                  <a:gd name="connsiteX144" fmla="*/ 747090 w 775643"/>
                  <a:gd name="connsiteY144" fmla="*/ 284414 h 753086"/>
                  <a:gd name="connsiteX145" fmla="*/ 775643 w 775643"/>
                  <a:gd name="connsiteY145" fmla="*/ 284414 h 753086"/>
                  <a:gd name="connsiteX146" fmla="*/ 775643 w 775643"/>
                  <a:gd name="connsiteY146" fmla="*/ 294094 h 753086"/>
                  <a:gd name="connsiteX147" fmla="*/ 747090 w 775643"/>
                  <a:gd name="connsiteY147" fmla="*/ 294094 h 753086"/>
                  <a:gd name="connsiteX148" fmla="*/ 747090 w 775643"/>
                  <a:gd name="connsiteY148" fmla="*/ 391573 h 753086"/>
                  <a:gd name="connsiteX149" fmla="*/ 775643 w 775643"/>
                  <a:gd name="connsiteY149" fmla="*/ 391573 h 753086"/>
                  <a:gd name="connsiteX150" fmla="*/ 775643 w 775643"/>
                  <a:gd name="connsiteY150" fmla="*/ 401252 h 753086"/>
                  <a:gd name="connsiteX151" fmla="*/ 747090 w 775643"/>
                  <a:gd name="connsiteY151" fmla="*/ 401252 h 753086"/>
                  <a:gd name="connsiteX152" fmla="*/ 747090 w 775643"/>
                  <a:gd name="connsiteY152" fmla="*/ 503731 h 753086"/>
                  <a:gd name="connsiteX153" fmla="*/ 775543 w 775643"/>
                  <a:gd name="connsiteY153" fmla="*/ 503923 h 753086"/>
                  <a:gd name="connsiteX154" fmla="*/ 775509 w 775643"/>
                  <a:gd name="connsiteY154" fmla="*/ 513603 h 753086"/>
                  <a:gd name="connsiteX155" fmla="*/ 747090 w 775643"/>
                  <a:gd name="connsiteY155" fmla="*/ 513389 h 753086"/>
                  <a:gd name="connsiteX156" fmla="*/ 747090 w 775643"/>
                  <a:gd name="connsiteY156" fmla="*/ 605889 h 753086"/>
                  <a:gd name="connsiteX157" fmla="*/ 775643 w 775643"/>
                  <a:gd name="connsiteY157" fmla="*/ 605889 h 753086"/>
                  <a:gd name="connsiteX158" fmla="*/ 775643 w 775643"/>
                  <a:gd name="connsiteY158" fmla="*/ 615590 h 753086"/>
                  <a:gd name="connsiteX159" fmla="*/ 747090 w 775643"/>
                  <a:gd name="connsiteY159" fmla="*/ 615590 h 753086"/>
                  <a:gd name="connsiteX160" fmla="*/ 747090 w 775643"/>
                  <a:gd name="connsiteY160" fmla="*/ 713047 h 753086"/>
                  <a:gd name="connsiteX161" fmla="*/ 775643 w 775643"/>
                  <a:gd name="connsiteY161" fmla="*/ 713047 h 753086"/>
                  <a:gd name="connsiteX162" fmla="*/ 775643 w 775643"/>
                  <a:gd name="connsiteY162" fmla="*/ 722727 h 753086"/>
                  <a:gd name="connsiteX163" fmla="*/ 56630 w 775643"/>
                  <a:gd name="connsiteY163" fmla="*/ 722748 h 753086"/>
                  <a:gd name="connsiteX164" fmla="*/ 56630 w 775643"/>
                  <a:gd name="connsiteY164" fmla="*/ 717898 h 753086"/>
                  <a:gd name="connsiteX165" fmla="*/ 51771 w 775643"/>
                  <a:gd name="connsiteY165" fmla="*/ 717898 h 753086"/>
                  <a:gd name="connsiteX166" fmla="*/ 157068 w 775643"/>
                  <a:gd name="connsiteY166" fmla="*/ 0 h 753086"/>
                  <a:gd name="connsiteX167" fmla="*/ 617868 w 775643"/>
                  <a:gd name="connsiteY167" fmla="*/ 0 h 753086"/>
                  <a:gd name="connsiteX168" fmla="*/ 617868 w 775643"/>
                  <a:gd name="connsiteY168" fmla="*/ 56194 h 753086"/>
                  <a:gd name="connsiteX169" fmla="*/ 774936 w 775643"/>
                  <a:gd name="connsiteY169" fmla="*/ 56194 h 753086"/>
                  <a:gd name="connsiteX170" fmla="*/ 774936 w 775643"/>
                  <a:gd name="connsiteY170" fmla="*/ 155998 h 753086"/>
                  <a:gd name="connsiteX171" fmla="*/ 363180 w 775643"/>
                  <a:gd name="connsiteY171" fmla="*/ 155998 h 753086"/>
                  <a:gd name="connsiteX172" fmla="*/ 363180 w 775643"/>
                  <a:gd name="connsiteY172" fmla="*/ 196660 h 753086"/>
                  <a:gd name="connsiteX173" fmla="*/ 0 w 775643"/>
                  <a:gd name="connsiteY173" fmla="*/ 196660 h 753086"/>
                  <a:gd name="connsiteX174" fmla="*/ 0 w 775643"/>
                  <a:gd name="connsiteY174" fmla="*/ 155998 h 753086"/>
                  <a:gd name="connsiteX175" fmla="*/ 0 w 775643"/>
                  <a:gd name="connsiteY175" fmla="*/ 141040 h 753086"/>
                  <a:gd name="connsiteX176" fmla="*/ 0 w 775643"/>
                  <a:gd name="connsiteY176" fmla="*/ 56194 h 753086"/>
                  <a:gd name="connsiteX177" fmla="*/ 157068 w 775643"/>
                  <a:gd name="connsiteY177" fmla="*/ 56194 h 75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775643" h="753086">
                    <a:moveTo>
                      <a:pt x="583615" y="731857"/>
                    </a:moveTo>
                    <a:lnTo>
                      <a:pt x="625353" y="731857"/>
                    </a:lnTo>
                    <a:lnTo>
                      <a:pt x="625353" y="753074"/>
                    </a:lnTo>
                    <a:lnTo>
                      <a:pt x="583603" y="753074"/>
                    </a:lnTo>
                    <a:cubicBezTo>
                      <a:pt x="583603" y="753074"/>
                      <a:pt x="583615" y="731857"/>
                      <a:pt x="583615" y="731857"/>
                    </a:cubicBezTo>
                    <a:close/>
                    <a:moveTo>
                      <a:pt x="447115" y="731857"/>
                    </a:moveTo>
                    <a:lnTo>
                      <a:pt x="488864" y="731869"/>
                    </a:lnTo>
                    <a:lnTo>
                      <a:pt x="488864" y="753074"/>
                    </a:lnTo>
                    <a:lnTo>
                      <a:pt x="447115" y="753086"/>
                    </a:lnTo>
                    <a:cubicBezTo>
                      <a:pt x="447115" y="753086"/>
                      <a:pt x="447115" y="731857"/>
                      <a:pt x="447115" y="731857"/>
                    </a:cubicBezTo>
                    <a:close/>
                    <a:moveTo>
                      <a:pt x="310627" y="731857"/>
                    </a:moveTo>
                    <a:lnTo>
                      <a:pt x="352377" y="731869"/>
                    </a:lnTo>
                    <a:lnTo>
                      <a:pt x="352377" y="753074"/>
                    </a:lnTo>
                    <a:lnTo>
                      <a:pt x="310627" y="753086"/>
                    </a:lnTo>
                    <a:cubicBezTo>
                      <a:pt x="310627" y="753086"/>
                      <a:pt x="310627" y="731857"/>
                      <a:pt x="310627" y="731857"/>
                    </a:cubicBezTo>
                    <a:close/>
                    <a:moveTo>
                      <a:pt x="171786" y="731857"/>
                    </a:moveTo>
                    <a:lnTo>
                      <a:pt x="213536" y="731869"/>
                    </a:lnTo>
                    <a:lnTo>
                      <a:pt x="213536" y="753086"/>
                    </a:lnTo>
                    <a:lnTo>
                      <a:pt x="171786" y="753086"/>
                    </a:lnTo>
                    <a:cubicBezTo>
                      <a:pt x="171786" y="753086"/>
                      <a:pt x="171786" y="731857"/>
                      <a:pt x="171786" y="731857"/>
                    </a:cubicBezTo>
                    <a:close/>
                    <a:moveTo>
                      <a:pt x="35298" y="731857"/>
                    </a:moveTo>
                    <a:lnTo>
                      <a:pt x="77047" y="731857"/>
                    </a:lnTo>
                    <a:lnTo>
                      <a:pt x="77047" y="753074"/>
                    </a:lnTo>
                    <a:lnTo>
                      <a:pt x="35298" y="753086"/>
                    </a:lnTo>
                    <a:cubicBezTo>
                      <a:pt x="35298" y="753086"/>
                      <a:pt x="35298" y="731857"/>
                      <a:pt x="35298" y="731857"/>
                    </a:cubicBezTo>
                    <a:close/>
                    <a:moveTo>
                      <a:pt x="611197" y="615590"/>
                    </a:moveTo>
                    <a:lnTo>
                      <a:pt x="609990" y="713047"/>
                    </a:lnTo>
                    <a:lnTo>
                      <a:pt x="737405" y="713047"/>
                    </a:lnTo>
                    <a:cubicBezTo>
                      <a:pt x="737405" y="713047"/>
                      <a:pt x="737405" y="615590"/>
                      <a:pt x="737405" y="615590"/>
                    </a:cubicBezTo>
                    <a:close/>
                    <a:moveTo>
                      <a:pt x="472823" y="615590"/>
                    </a:moveTo>
                    <a:lnTo>
                      <a:pt x="472823" y="713047"/>
                    </a:lnTo>
                    <a:lnTo>
                      <a:pt x="600339" y="713047"/>
                    </a:lnTo>
                    <a:cubicBezTo>
                      <a:pt x="600339" y="713047"/>
                      <a:pt x="601545" y="615590"/>
                      <a:pt x="601545" y="615590"/>
                    </a:cubicBezTo>
                    <a:close/>
                    <a:moveTo>
                      <a:pt x="335723" y="615590"/>
                    </a:moveTo>
                    <a:lnTo>
                      <a:pt x="335723" y="713047"/>
                    </a:lnTo>
                    <a:lnTo>
                      <a:pt x="463138" y="713047"/>
                    </a:lnTo>
                    <a:cubicBezTo>
                      <a:pt x="463138" y="713047"/>
                      <a:pt x="463138" y="615590"/>
                      <a:pt x="463138" y="615590"/>
                    </a:cubicBezTo>
                    <a:close/>
                    <a:moveTo>
                      <a:pt x="198590" y="615590"/>
                    </a:moveTo>
                    <a:lnTo>
                      <a:pt x="198590" y="713047"/>
                    </a:lnTo>
                    <a:lnTo>
                      <a:pt x="326038" y="713047"/>
                    </a:lnTo>
                    <a:cubicBezTo>
                      <a:pt x="326038" y="713047"/>
                      <a:pt x="326038" y="615590"/>
                      <a:pt x="326038" y="615590"/>
                    </a:cubicBezTo>
                    <a:close/>
                    <a:moveTo>
                      <a:pt x="61490" y="615590"/>
                    </a:moveTo>
                    <a:lnTo>
                      <a:pt x="61490" y="713047"/>
                    </a:lnTo>
                    <a:lnTo>
                      <a:pt x="188905" y="713047"/>
                    </a:lnTo>
                    <a:cubicBezTo>
                      <a:pt x="188905" y="713047"/>
                      <a:pt x="188905" y="615590"/>
                      <a:pt x="188905" y="615590"/>
                    </a:cubicBezTo>
                    <a:close/>
                    <a:moveTo>
                      <a:pt x="0" y="600075"/>
                    </a:moveTo>
                    <a:lnTo>
                      <a:pt x="41739" y="600075"/>
                    </a:lnTo>
                    <a:cubicBezTo>
                      <a:pt x="41739" y="600075"/>
                      <a:pt x="41739" y="621304"/>
                      <a:pt x="41739" y="621304"/>
                    </a:cubicBezTo>
                    <a:lnTo>
                      <a:pt x="0" y="621304"/>
                    </a:lnTo>
                    <a:close/>
                    <a:moveTo>
                      <a:pt x="612437" y="512427"/>
                    </a:moveTo>
                    <a:lnTo>
                      <a:pt x="611297" y="605889"/>
                    </a:lnTo>
                    <a:lnTo>
                      <a:pt x="737405" y="605889"/>
                    </a:lnTo>
                    <a:cubicBezTo>
                      <a:pt x="737405" y="605889"/>
                      <a:pt x="737405" y="513325"/>
                      <a:pt x="737405" y="513325"/>
                    </a:cubicBezTo>
                    <a:close/>
                    <a:moveTo>
                      <a:pt x="472823" y="511402"/>
                    </a:moveTo>
                    <a:lnTo>
                      <a:pt x="472823" y="605889"/>
                    </a:lnTo>
                    <a:lnTo>
                      <a:pt x="601646" y="605889"/>
                    </a:lnTo>
                    <a:cubicBezTo>
                      <a:pt x="601646" y="605889"/>
                      <a:pt x="602785" y="512342"/>
                      <a:pt x="602785" y="512342"/>
                    </a:cubicBezTo>
                    <a:close/>
                    <a:moveTo>
                      <a:pt x="335723" y="510419"/>
                    </a:moveTo>
                    <a:lnTo>
                      <a:pt x="335723" y="605889"/>
                    </a:lnTo>
                    <a:lnTo>
                      <a:pt x="463138" y="605889"/>
                    </a:lnTo>
                    <a:cubicBezTo>
                      <a:pt x="463138" y="605889"/>
                      <a:pt x="463138" y="511338"/>
                      <a:pt x="463138" y="511338"/>
                    </a:cubicBezTo>
                    <a:close/>
                    <a:moveTo>
                      <a:pt x="198590" y="509436"/>
                    </a:moveTo>
                    <a:lnTo>
                      <a:pt x="198590" y="605889"/>
                    </a:lnTo>
                    <a:lnTo>
                      <a:pt x="326038" y="605889"/>
                    </a:lnTo>
                    <a:cubicBezTo>
                      <a:pt x="326038" y="605889"/>
                      <a:pt x="326038" y="510355"/>
                      <a:pt x="326038" y="510355"/>
                    </a:cubicBezTo>
                    <a:close/>
                    <a:moveTo>
                      <a:pt x="61490" y="508432"/>
                    </a:moveTo>
                    <a:lnTo>
                      <a:pt x="61490" y="605889"/>
                    </a:lnTo>
                    <a:lnTo>
                      <a:pt x="188905" y="605889"/>
                    </a:lnTo>
                    <a:cubicBezTo>
                      <a:pt x="188905" y="605889"/>
                      <a:pt x="188905" y="509351"/>
                      <a:pt x="188905" y="509351"/>
                    </a:cubicBezTo>
                    <a:close/>
                    <a:moveTo>
                      <a:pt x="41738" y="491827"/>
                    </a:moveTo>
                    <a:cubicBezTo>
                      <a:pt x="41738" y="491827"/>
                      <a:pt x="41750" y="513054"/>
                      <a:pt x="41750" y="513054"/>
                    </a:cubicBezTo>
                    <a:lnTo>
                      <a:pt x="0" y="513054"/>
                    </a:lnTo>
                    <a:lnTo>
                      <a:pt x="0" y="491838"/>
                    </a:lnTo>
                    <a:close/>
                    <a:moveTo>
                      <a:pt x="198590" y="401274"/>
                    </a:moveTo>
                    <a:lnTo>
                      <a:pt x="198590" y="499757"/>
                    </a:lnTo>
                    <a:lnTo>
                      <a:pt x="326038" y="500675"/>
                    </a:lnTo>
                    <a:cubicBezTo>
                      <a:pt x="326038" y="500675"/>
                      <a:pt x="326038" y="401274"/>
                      <a:pt x="326038" y="401274"/>
                    </a:cubicBezTo>
                    <a:close/>
                    <a:moveTo>
                      <a:pt x="61490" y="401274"/>
                    </a:moveTo>
                    <a:lnTo>
                      <a:pt x="61490" y="498774"/>
                    </a:lnTo>
                    <a:lnTo>
                      <a:pt x="188905" y="499692"/>
                    </a:lnTo>
                    <a:cubicBezTo>
                      <a:pt x="188905" y="499692"/>
                      <a:pt x="188905" y="401274"/>
                      <a:pt x="188905" y="401274"/>
                    </a:cubicBezTo>
                    <a:close/>
                    <a:moveTo>
                      <a:pt x="613777" y="401252"/>
                    </a:moveTo>
                    <a:lnTo>
                      <a:pt x="612537" y="502748"/>
                    </a:lnTo>
                    <a:lnTo>
                      <a:pt x="737405" y="503645"/>
                    </a:lnTo>
                    <a:cubicBezTo>
                      <a:pt x="737405" y="503645"/>
                      <a:pt x="737405" y="401252"/>
                      <a:pt x="737405" y="401252"/>
                    </a:cubicBezTo>
                    <a:close/>
                    <a:moveTo>
                      <a:pt x="472857" y="401252"/>
                    </a:moveTo>
                    <a:lnTo>
                      <a:pt x="472823" y="501744"/>
                    </a:lnTo>
                    <a:lnTo>
                      <a:pt x="602886" y="502684"/>
                    </a:lnTo>
                    <a:cubicBezTo>
                      <a:pt x="602886" y="502684"/>
                      <a:pt x="604126" y="401252"/>
                      <a:pt x="604126" y="401252"/>
                    </a:cubicBezTo>
                    <a:close/>
                    <a:moveTo>
                      <a:pt x="463138" y="401252"/>
                    </a:moveTo>
                    <a:lnTo>
                      <a:pt x="335723" y="401274"/>
                    </a:lnTo>
                    <a:lnTo>
                      <a:pt x="335723" y="500761"/>
                    </a:lnTo>
                    <a:lnTo>
                      <a:pt x="463138" y="501680"/>
                    </a:lnTo>
                    <a:cubicBezTo>
                      <a:pt x="463138" y="501680"/>
                      <a:pt x="463138" y="401252"/>
                      <a:pt x="463138" y="401252"/>
                    </a:cubicBezTo>
                    <a:close/>
                    <a:moveTo>
                      <a:pt x="0" y="385931"/>
                    </a:moveTo>
                    <a:lnTo>
                      <a:pt x="41738" y="385931"/>
                    </a:lnTo>
                    <a:cubicBezTo>
                      <a:pt x="41738" y="385931"/>
                      <a:pt x="41750" y="407158"/>
                      <a:pt x="41750" y="407158"/>
                    </a:cubicBezTo>
                    <a:lnTo>
                      <a:pt x="0" y="407158"/>
                    </a:lnTo>
                    <a:close/>
                    <a:moveTo>
                      <a:pt x="615084" y="294094"/>
                    </a:moveTo>
                    <a:lnTo>
                      <a:pt x="613911" y="391573"/>
                    </a:lnTo>
                    <a:lnTo>
                      <a:pt x="737405" y="391573"/>
                    </a:lnTo>
                    <a:cubicBezTo>
                      <a:pt x="737405" y="391573"/>
                      <a:pt x="737405" y="294094"/>
                      <a:pt x="737405" y="294094"/>
                    </a:cubicBezTo>
                    <a:close/>
                    <a:moveTo>
                      <a:pt x="472857" y="294094"/>
                    </a:moveTo>
                    <a:lnTo>
                      <a:pt x="472857" y="391573"/>
                    </a:lnTo>
                    <a:lnTo>
                      <a:pt x="604260" y="391573"/>
                    </a:lnTo>
                    <a:cubicBezTo>
                      <a:pt x="604260" y="391573"/>
                      <a:pt x="605433" y="294094"/>
                      <a:pt x="605433" y="294094"/>
                    </a:cubicBezTo>
                    <a:close/>
                    <a:moveTo>
                      <a:pt x="335723" y="294094"/>
                    </a:moveTo>
                    <a:lnTo>
                      <a:pt x="335723" y="391573"/>
                    </a:lnTo>
                    <a:lnTo>
                      <a:pt x="463138" y="391573"/>
                    </a:lnTo>
                    <a:cubicBezTo>
                      <a:pt x="463138" y="391573"/>
                      <a:pt x="463138" y="294094"/>
                      <a:pt x="463138" y="294094"/>
                    </a:cubicBezTo>
                    <a:close/>
                    <a:moveTo>
                      <a:pt x="198590" y="294094"/>
                    </a:moveTo>
                    <a:lnTo>
                      <a:pt x="198590" y="391573"/>
                    </a:lnTo>
                    <a:lnTo>
                      <a:pt x="326038" y="391573"/>
                    </a:lnTo>
                    <a:cubicBezTo>
                      <a:pt x="326038" y="391573"/>
                      <a:pt x="326038" y="294094"/>
                      <a:pt x="326038" y="294094"/>
                    </a:cubicBezTo>
                    <a:close/>
                    <a:moveTo>
                      <a:pt x="61490" y="294094"/>
                    </a:moveTo>
                    <a:lnTo>
                      <a:pt x="61490" y="391573"/>
                    </a:lnTo>
                    <a:lnTo>
                      <a:pt x="188905" y="391573"/>
                    </a:lnTo>
                    <a:cubicBezTo>
                      <a:pt x="188905" y="391573"/>
                      <a:pt x="188905" y="294094"/>
                      <a:pt x="188905" y="294094"/>
                    </a:cubicBezTo>
                    <a:close/>
                    <a:moveTo>
                      <a:pt x="41750" y="291801"/>
                    </a:moveTo>
                    <a:cubicBezTo>
                      <a:pt x="41750" y="291801"/>
                      <a:pt x="41738" y="313030"/>
                      <a:pt x="41738" y="313030"/>
                    </a:cubicBezTo>
                    <a:lnTo>
                      <a:pt x="0" y="313030"/>
                    </a:lnTo>
                    <a:lnTo>
                      <a:pt x="0" y="291813"/>
                    </a:lnTo>
                    <a:close/>
                    <a:moveTo>
                      <a:pt x="51771" y="261209"/>
                    </a:moveTo>
                    <a:lnTo>
                      <a:pt x="61490" y="261209"/>
                    </a:lnTo>
                    <a:lnTo>
                      <a:pt x="61490" y="284414"/>
                    </a:lnTo>
                    <a:lnTo>
                      <a:pt x="188905" y="284414"/>
                    </a:lnTo>
                    <a:lnTo>
                      <a:pt x="188905" y="261209"/>
                    </a:lnTo>
                    <a:lnTo>
                      <a:pt x="198590" y="261209"/>
                    </a:lnTo>
                    <a:lnTo>
                      <a:pt x="198590" y="284414"/>
                    </a:lnTo>
                    <a:lnTo>
                      <a:pt x="326038" y="284414"/>
                    </a:lnTo>
                    <a:lnTo>
                      <a:pt x="326038" y="261209"/>
                    </a:lnTo>
                    <a:lnTo>
                      <a:pt x="335723" y="261209"/>
                    </a:lnTo>
                    <a:lnTo>
                      <a:pt x="335723" y="284414"/>
                    </a:lnTo>
                    <a:lnTo>
                      <a:pt x="463138" y="284414"/>
                    </a:lnTo>
                    <a:lnTo>
                      <a:pt x="463138" y="261209"/>
                    </a:lnTo>
                    <a:lnTo>
                      <a:pt x="472857" y="261209"/>
                    </a:lnTo>
                    <a:lnTo>
                      <a:pt x="472857" y="284414"/>
                    </a:lnTo>
                    <a:lnTo>
                      <a:pt x="605533" y="284414"/>
                    </a:lnTo>
                    <a:lnTo>
                      <a:pt x="605835" y="261465"/>
                    </a:lnTo>
                    <a:lnTo>
                      <a:pt x="615486" y="261593"/>
                    </a:lnTo>
                    <a:lnTo>
                      <a:pt x="615218" y="284414"/>
                    </a:lnTo>
                    <a:lnTo>
                      <a:pt x="737405" y="284414"/>
                    </a:lnTo>
                    <a:lnTo>
                      <a:pt x="737405" y="261209"/>
                    </a:lnTo>
                    <a:lnTo>
                      <a:pt x="747090" y="261209"/>
                    </a:lnTo>
                    <a:lnTo>
                      <a:pt x="747090" y="284414"/>
                    </a:lnTo>
                    <a:lnTo>
                      <a:pt x="775643" y="284414"/>
                    </a:lnTo>
                    <a:lnTo>
                      <a:pt x="775643" y="294094"/>
                    </a:lnTo>
                    <a:cubicBezTo>
                      <a:pt x="775643" y="294094"/>
                      <a:pt x="747090" y="294094"/>
                      <a:pt x="747090" y="294094"/>
                    </a:cubicBezTo>
                    <a:lnTo>
                      <a:pt x="747090" y="391573"/>
                    </a:lnTo>
                    <a:lnTo>
                      <a:pt x="775643" y="391573"/>
                    </a:lnTo>
                    <a:lnTo>
                      <a:pt x="775643" y="401252"/>
                    </a:lnTo>
                    <a:lnTo>
                      <a:pt x="747090" y="401252"/>
                    </a:lnTo>
                    <a:lnTo>
                      <a:pt x="747090" y="503731"/>
                    </a:lnTo>
                    <a:lnTo>
                      <a:pt x="775543" y="503923"/>
                    </a:lnTo>
                    <a:lnTo>
                      <a:pt x="775509" y="513603"/>
                    </a:lnTo>
                    <a:lnTo>
                      <a:pt x="747090" y="513389"/>
                    </a:lnTo>
                    <a:lnTo>
                      <a:pt x="747090" y="605889"/>
                    </a:lnTo>
                    <a:lnTo>
                      <a:pt x="775643" y="605889"/>
                    </a:lnTo>
                    <a:lnTo>
                      <a:pt x="775643" y="615590"/>
                    </a:lnTo>
                    <a:lnTo>
                      <a:pt x="747090" y="615590"/>
                    </a:lnTo>
                    <a:lnTo>
                      <a:pt x="747090" y="713047"/>
                    </a:lnTo>
                    <a:lnTo>
                      <a:pt x="775643" y="713047"/>
                    </a:lnTo>
                    <a:lnTo>
                      <a:pt x="775643" y="722727"/>
                    </a:lnTo>
                    <a:lnTo>
                      <a:pt x="56630" y="722748"/>
                    </a:lnTo>
                    <a:lnTo>
                      <a:pt x="56630" y="717898"/>
                    </a:lnTo>
                    <a:lnTo>
                      <a:pt x="51771" y="717898"/>
                    </a:lnTo>
                    <a:close/>
                    <a:moveTo>
                      <a:pt x="157068" y="0"/>
                    </a:moveTo>
                    <a:lnTo>
                      <a:pt x="617868" y="0"/>
                    </a:lnTo>
                    <a:lnTo>
                      <a:pt x="617868" y="56194"/>
                    </a:lnTo>
                    <a:lnTo>
                      <a:pt x="774936" y="56194"/>
                    </a:lnTo>
                    <a:cubicBezTo>
                      <a:pt x="774936" y="56194"/>
                      <a:pt x="774936" y="155998"/>
                      <a:pt x="774936" y="155998"/>
                    </a:cubicBezTo>
                    <a:lnTo>
                      <a:pt x="363180" y="155998"/>
                    </a:lnTo>
                    <a:lnTo>
                      <a:pt x="363180" y="196660"/>
                    </a:lnTo>
                    <a:lnTo>
                      <a:pt x="0" y="196660"/>
                    </a:lnTo>
                    <a:lnTo>
                      <a:pt x="0" y="155998"/>
                    </a:lnTo>
                    <a:lnTo>
                      <a:pt x="0" y="141040"/>
                    </a:lnTo>
                    <a:lnTo>
                      <a:pt x="0" y="56194"/>
                    </a:lnTo>
                    <a:lnTo>
                      <a:pt x="157068" y="56194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5" name="Shape 20"/>
              <p:cNvSpPr/>
              <p:nvPr/>
            </p:nvSpPr>
            <p:spPr>
              <a:xfrm>
                <a:off x="1138065" y="5491851"/>
                <a:ext cx="390628" cy="24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6" name="Freeform 80"/>
              <p:cNvSpPr/>
              <p:nvPr/>
            </p:nvSpPr>
            <p:spPr>
              <a:xfrm>
                <a:off x="1138065" y="5221228"/>
                <a:ext cx="389487" cy="254078"/>
              </a:xfrm>
              <a:custGeom>
                <a:avLst/>
                <a:gdLst>
                  <a:gd name="connsiteX0" fmla="*/ 160020 w 389487"/>
                  <a:gd name="connsiteY0" fmla="*/ 148254 h 254078"/>
                  <a:gd name="connsiteX1" fmla="*/ 229466 w 389487"/>
                  <a:gd name="connsiteY1" fmla="*/ 148254 h 254078"/>
                  <a:gd name="connsiteX2" fmla="*/ 229466 w 389487"/>
                  <a:gd name="connsiteY2" fmla="*/ 252926 h 254078"/>
                  <a:gd name="connsiteX3" fmla="*/ 160020 w 389487"/>
                  <a:gd name="connsiteY3" fmla="*/ 252926 h 254078"/>
                  <a:gd name="connsiteX4" fmla="*/ 160020 w 389487"/>
                  <a:gd name="connsiteY4" fmla="*/ 148254 h 254078"/>
                  <a:gd name="connsiteX5" fmla="*/ 320041 w 389487"/>
                  <a:gd name="connsiteY5" fmla="*/ 143547 h 254078"/>
                  <a:gd name="connsiteX6" fmla="*/ 389487 w 389487"/>
                  <a:gd name="connsiteY6" fmla="*/ 143547 h 254078"/>
                  <a:gd name="connsiteX7" fmla="*/ 389487 w 389487"/>
                  <a:gd name="connsiteY7" fmla="*/ 253492 h 254078"/>
                  <a:gd name="connsiteX8" fmla="*/ 320041 w 389487"/>
                  <a:gd name="connsiteY8" fmla="*/ 253492 h 254078"/>
                  <a:gd name="connsiteX9" fmla="*/ 240031 w 389487"/>
                  <a:gd name="connsiteY9" fmla="*/ 98836 h 254078"/>
                  <a:gd name="connsiteX10" fmla="*/ 309468 w 389487"/>
                  <a:gd name="connsiteY10" fmla="*/ 98836 h 254078"/>
                  <a:gd name="connsiteX11" fmla="*/ 309468 w 389487"/>
                  <a:gd name="connsiteY11" fmla="*/ 252594 h 254078"/>
                  <a:gd name="connsiteX12" fmla="*/ 240031 w 389487"/>
                  <a:gd name="connsiteY12" fmla="*/ 252594 h 254078"/>
                  <a:gd name="connsiteX13" fmla="*/ 240031 w 389487"/>
                  <a:gd name="connsiteY13" fmla="*/ 98836 h 254078"/>
                  <a:gd name="connsiteX14" fmla="*/ 80010 w 389487"/>
                  <a:gd name="connsiteY14" fmla="*/ 94129 h 254078"/>
                  <a:gd name="connsiteX15" fmla="*/ 149457 w 389487"/>
                  <a:gd name="connsiteY15" fmla="*/ 94129 h 254078"/>
                  <a:gd name="connsiteX16" fmla="*/ 149457 w 389487"/>
                  <a:gd name="connsiteY16" fmla="*/ 252401 h 254078"/>
                  <a:gd name="connsiteX17" fmla="*/ 80010 w 389487"/>
                  <a:gd name="connsiteY17" fmla="*/ 252401 h 254078"/>
                  <a:gd name="connsiteX18" fmla="*/ 80010 w 389487"/>
                  <a:gd name="connsiteY18" fmla="*/ 94129 h 254078"/>
                  <a:gd name="connsiteX19" fmla="*/ 0 w 389487"/>
                  <a:gd name="connsiteY19" fmla="*/ 0 h 254078"/>
                  <a:gd name="connsiteX20" fmla="*/ 69434 w 389487"/>
                  <a:gd name="connsiteY20" fmla="*/ 0 h 254078"/>
                  <a:gd name="connsiteX21" fmla="*/ 69434 w 389487"/>
                  <a:gd name="connsiteY21" fmla="*/ 254078 h 254078"/>
                  <a:gd name="connsiteX22" fmla="*/ 0 w 389487"/>
                  <a:gd name="connsiteY22" fmla="*/ 254078 h 254078"/>
                  <a:gd name="connsiteX23" fmla="*/ 0 w 389487"/>
                  <a:gd name="connsiteY23" fmla="*/ 0 h 254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9487" h="254078">
                    <a:moveTo>
                      <a:pt x="160020" y="148254"/>
                    </a:moveTo>
                    <a:lnTo>
                      <a:pt x="229466" y="148254"/>
                    </a:lnTo>
                    <a:lnTo>
                      <a:pt x="229466" y="252926"/>
                    </a:lnTo>
                    <a:lnTo>
                      <a:pt x="160020" y="252926"/>
                    </a:lnTo>
                    <a:cubicBezTo>
                      <a:pt x="160020" y="252926"/>
                      <a:pt x="160020" y="148254"/>
                      <a:pt x="160020" y="148254"/>
                    </a:cubicBezTo>
                    <a:close/>
                    <a:moveTo>
                      <a:pt x="320041" y="143547"/>
                    </a:moveTo>
                    <a:cubicBezTo>
                      <a:pt x="320041" y="143547"/>
                      <a:pt x="389487" y="143547"/>
                      <a:pt x="389487" y="143547"/>
                    </a:cubicBezTo>
                    <a:lnTo>
                      <a:pt x="389487" y="253492"/>
                    </a:lnTo>
                    <a:lnTo>
                      <a:pt x="320041" y="253492"/>
                    </a:lnTo>
                    <a:close/>
                    <a:moveTo>
                      <a:pt x="240031" y="98836"/>
                    </a:moveTo>
                    <a:lnTo>
                      <a:pt x="309468" y="98836"/>
                    </a:lnTo>
                    <a:lnTo>
                      <a:pt x="309468" y="252594"/>
                    </a:lnTo>
                    <a:lnTo>
                      <a:pt x="240031" y="252594"/>
                    </a:lnTo>
                    <a:cubicBezTo>
                      <a:pt x="240031" y="252594"/>
                      <a:pt x="240031" y="98836"/>
                      <a:pt x="240031" y="98836"/>
                    </a:cubicBezTo>
                    <a:close/>
                    <a:moveTo>
                      <a:pt x="80010" y="94129"/>
                    </a:moveTo>
                    <a:lnTo>
                      <a:pt x="149457" y="94129"/>
                    </a:lnTo>
                    <a:lnTo>
                      <a:pt x="149457" y="252401"/>
                    </a:lnTo>
                    <a:lnTo>
                      <a:pt x="80010" y="252401"/>
                    </a:lnTo>
                    <a:cubicBezTo>
                      <a:pt x="80010" y="252401"/>
                      <a:pt x="80010" y="94129"/>
                      <a:pt x="80010" y="94129"/>
                    </a:cubicBezTo>
                    <a:close/>
                    <a:moveTo>
                      <a:pt x="0" y="0"/>
                    </a:moveTo>
                    <a:lnTo>
                      <a:pt x="69434" y="0"/>
                    </a:lnTo>
                    <a:lnTo>
                      <a:pt x="69434" y="254078"/>
                    </a:lnTo>
                    <a:lnTo>
                      <a:pt x="0" y="254078"/>
                    </a:lnTo>
                    <a:cubicBezTo>
                      <a:pt x="0" y="25407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7" name="Shape 26"/>
              <p:cNvSpPr/>
              <p:nvPr/>
            </p:nvSpPr>
            <p:spPr>
              <a:xfrm>
                <a:off x="1582827" y="5211816"/>
                <a:ext cx="294731" cy="294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4836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6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8" name="Shape 27"/>
              <p:cNvSpPr/>
              <p:nvPr/>
            </p:nvSpPr>
            <p:spPr>
              <a:xfrm>
                <a:off x="1582827" y="5244761"/>
                <a:ext cx="147365" cy="2391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286" y="0"/>
                    </a:moveTo>
                    <a:cubicBezTo>
                      <a:pt x="3242" y="2438"/>
                      <a:pt x="0" y="6227"/>
                      <a:pt x="0" y="10484"/>
                    </a:cubicBezTo>
                    <a:cubicBezTo>
                      <a:pt x="0" y="12668"/>
                      <a:pt x="852" y="14729"/>
                      <a:pt x="2366" y="16548"/>
                    </a:cubicBezTo>
                    <a:cubicBezTo>
                      <a:pt x="4070" y="18597"/>
                      <a:pt x="6612" y="20338"/>
                      <a:pt x="9712" y="21600"/>
                    </a:cubicBezTo>
                    <a:lnTo>
                      <a:pt x="21600" y="10484"/>
                    </a:lnTo>
                    <a:cubicBezTo>
                      <a:pt x="21600" y="10484"/>
                      <a:pt x="8286" y="0"/>
                      <a:pt x="828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9" name="Shape 28"/>
              <p:cNvSpPr/>
              <p:nvPr/>
            </p:nvSpPr>
            <p:spPr>
              <a:xfrm>
                <a:off x="1174852" y="4676676"/>
                <a:ext cx="700827" cy="431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39" y="5204"/>
                    </a:moveTo>
                    <a:lnTo>
                      <a:pt x="0" y="21286"/>
                    </a:lnTo>
                    <a:lnTo>
                      <a:pt x="404" y="21600"/>
                    </a:lnTo>
                    <a:lnTo>
                      <a:pt x="4960" y="6139"/>
                    </a:lnTo>
                    <a:lnTo>
                      <a:pt x="8579" y="16265"/>
                    </a:lnTo>
                    <a:lnTo>
                      <a:pt x="8708" y="16626"/>
                    </a:lnTo>
                    <a:lnTo>
                      <a:pt x="8911" y="16369"/>
                    </a:lnTo>
                    <a:lnTo>
                      <a:pt x="12999" y="11183"/>
                    </a:lnTo>
                    <a:lnTo>
                      <a:pt x="17087" y="16369"/>
                    </a:lnTo>
                    <a:lnTo>
                      <a:pt x="17319" y="16664"/>
                    </a:lnTo>
                    <a:lnTo>
                      <a:pt x="17432" y="16222"/>
                    </a:lnTo>
                    <a:lnTo>
                      <a:pt x="20725" y="3333"/>
                    </a:lnTo>
                    <a:lnTo>
                      <a:pt x="21600" y="3922"/>
                    </a:lnTo>
                    <a:lnTo>
                      <a:pt x="21333" y="0"/>
                    </a:lnTo>
                    <a:lnTo>
                      <a:pt x="19436" y="2466"/>
                    </a:lnTo>
                    <a:lnTo>
                      <a:pt x="20311" y="3054"/>
                    </a:lnTo>
                    <a:lnTo>
                      <a:pt x="17131" y="15501"/>
                    </a:lnTo>
                    <a:lnTo>
                      <a:pt x="13137" y="10435"/>
                    </a:lnTo>
                    <a:lnTo>
                      <a:pt x="12999" y="10259"/>
                    </a:lnTo>
                    <a:lnTo>
                      <a:pt x="12861" y="10435"/>
                    </a:lnTo>
                    <a:lnTo>
                      <a:pt x="8838" y="15539"/>
                    </a:lnTo>
                    <a:lnTo>
                      <a:pt x="5135" y="5178"/>
                    </a:lnTo>
                    <a:lnTo>
                      <a:pt x="4922" y="4582"/>
                    </a:lnTo>
                    <a:cubicBezTo>
                      <a:pt x="4922" y="4582"/>
                      <a:pt x="4739" y="5204"/>
                      <a:pt x="4739" y="520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66" name="Group 36"/>
            <p:cNvGrpSpPr/>
            <p:nvPr/>
          </p:nvGrpSpPr>
          <p:grpSpPr>
            <a:xfrm>
              <a:off x="1422054" y="4979144"/>
              <a:ext cx="654706" cy="741278"/>
              <a:chOff x="2197689" y="5658698"/>
              <a:chExt cx="654706" cy="741278"/>
            </a:xfrm>
          </p:grpSpPr>
          <p:sp>
            <p:nvSpPr>
              <p:cNvPr id="76" name="Shape 15"/>
              <p:cNvSpPr/>
              <p:nvPr/>
            </p:nvSpPr>
            <p:spPr>
              <a:xfrm>
                <a:off x="2235340" y="5917554"/>
                <a:ext cx="41739" cy="21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rgbClr val="D6D6D6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7" name="Shape 29"/>
              <p:cNvSpPr/>
              <p:nvPr/>
            </p:nvSpPr>
            <p:spPr>
              <a:xfrm>
                <a:off x="2197689" y="5658698"/>
                <a:ext cx="654706" cy="7412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4" h="21329" extrusionOk="0">
                    <a:moveTo>
                      <a:pt x="1121" y="3116"/>
                    </a:moveTo>
                    <a:lnTo>
                      <a:pt x="15042" y="39"/>
                    </a:lnTo>
                    <a:cubicBezTo>
                      <a:pt x="15831" y="-135"/>
                      <a:pt x="16638" y="294"/>
                      <a:pt x="16835" y="992"/>
                    </a:cubicBezTo>
                    <a:lnTo>
                      <a:pt x="21250" y="16628"/>
                    </a:lnTo>
                    <a:cubicBezTo>
                      <a:pt x="21447" y="17326"/>
                      <a:pt x="20963" y="18040"/>
                      <a:pt x="20173" y="18214"/>
                    </a:cubicBezTo>
                    <a:lnTo>
                      <a:pt x="6253" y="21290"/>
                    </a:lnTo>
                    <a:cubicBezTo>
                      <a:pt x="5463" y="21465"/>
                      <a:pt x="4656" y="21036"/>
                      <a:pt x="4459" y="20338"/>
                    </a:cubicBezTo>
                    <a:lnTo>
                      <a:pt x="44" y="4702"/>
                    </a:lnTo>
                    <a:cubicBezTo>
                      <a:pt x="-153" y="4004"/>
                      <a:pt x="331" y="3290"/>
                      <a:pt x="1121" y="3116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8" name="Shape 31"/>
              <p:cNvSpPr/>
              <p:nvPr/>
            </p:nvSpPr>
            <p:spPr>
              <a:xfrm>
                <a:off x="2677749" y="6049335"/>
                <a:ext cx="114998" cy="116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8" h="20818" extrusionOk="0">
                    <a:moveTo>
                      <a:pt x="2900" y="2688"/>
                    </a:moveTo>
                    <a:lnTo>
                      <a:pt x="13346" y="112"/>
                    </a:lnTo>
                    <a:cubicBezTo>
                      <a:pt x="15391" y="-391"/>
                      <a:pt x="17479" y="846"/>
                      <a:pt x="17989" y="2864"/>
                    </a:cubicBezTo>
                    <a:lnTo>
                      <a:pt x="20694" y="13548"/>
                    </a:lnTo>
                    <a:cubicBezTo>
                      <a:pt x="21204" y="15564"/>
                      <a:pt x="19951" y="17627"/>
                      <a:pt x="17908" y="18130"/>
                    </a:cubicBezTo>
                    <a:lnTo>
                      <a:pt x="7462" y="20706"/>
                    </a:lnTo>
                    <a:cubicBezTo>
                      <a:pt x="5417" y="21209"/>
                      <a:pt x="3329" y="19972"/>
                      <a:pt x="2819" y="17954"/>
                    </a:cubicBezTo>
                    <a:lnTo>
                      <a:pt x="114" y="7270"/>
                    </a:lnTo>
                    <a:cubicBezTo>
                      <a:pt x="-396" y="5254"/>
                      <a:pt x="857" y="3191"/>
                      <a:pt x="2900" y="268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9" name="Freeform 73"/>
              <p:cNvSpPr/>
              <p:nvPr/>
            </p:nvSpPr>
            <p:spPr>
              <a:xfrm>
                <a:off x="2232985" y="5696350"/>
                <a:ext cx="531535" cy="671941"/>
              </a:xfrm>
              <a:custGeom>
                <a:avLst/>
                <a:gdLst>
                  <a:gd name="connsiteX0" fmla="*/ 191432 w 531535"/>
                  <a:gd name="connsiteY0" fmla="*/ 555990 h 671941"/>
                  <a:gd name="connsiteX1" fmla="*/ 217089 w 531535"/>
                  <a:gd name="connsiteY1" fmla="*/ 571402 h 671941"/>
                  <a:gd name="connsiteX2" fmla="*/ 232030 w 531535"/>
                  <a:gd name="connsiteY2" fmla="*/ 631235 h 671941"/>
                  <a:gd name="connsiteX3" fmla="*/ 216631 w 531535"/>
                  <a:gd name="connsiteY3" fmla="*/ 656895 h 671941"/>
                  <a:gd name="connsiteX4" fmla="*/ 158898 w 531535"/>
                  <a:gd name="connsiteY4" fmla="*/ 671309 h 671941"/>
                  <a:gd name="connsiteX5" fmla="*/ 133251 w 531535"/>
                  <a:gd name="connsiteY5" fmla="*/ 655909 h 671941"/>
                  <a:gd name="connsiteX6" fmla="*/ 118300 w 531535"/>
                  <a:gd name="connsiteY6" fmla="*/ 596077 h 671941"/>
                  <a:gd name="connsiteX7" fmla="*/ 133699 w 531535"/>
                  <a:gd name="connsiteY7" fmla="*/ 570417 h 671941"/>
                  <a:gd name="connsiteX8" fmla="*/ 309085 w 531535"/>
                  <a:gd name="connsiteY8" fmla="*/ 527758 h 671941"/>
                  <a:gd name="connsiteX9" fmla="*/ 334746 w 531535"/>
                  <a:gd name="connsiteY9" fmla="*/ 543158 h 671941"/>
                  <a:gd name="connsiteX10" fmla="*/ 349696 w 531535"/>
                  <a:gd name="connsiteY10" fmla="*/ 602990 h 671941"/>
                  <a:gd name="connsiteX11" fmla="*/ 334298 w 531535"/>
                  <a:gd name="connsiteY11" fmla="*/ 628650 h 671941"/>
                  <a:gd name="connsiteX12" fmla="*/ 276555 w 531535"/>
                  <a:gd name="connsiteY12" fmla="*/ 643076 h 671941"/>
                  <a:gd name="connsiteX13" fmla="*/ 250900 w 531535"/>
                  <a:gd name="connsiteY13" fmla="*/ 627664 h 671941"/>
                  <a:gd name="connsiteX14" fmla="*/ 235956 w 531535"/>
                  <a:gd name="connsiteY14" fmla="*/ 567833 h 671941"/>
                  <a:gd name="connsiteX15" fmla="*/ 251353 w 531535"/>
                  <a:gd name="connsiteY15" fmla="*/ 542173 h 671941"/>
                  <a:gd name="connsiteX16" fmla="*/ 429100 w 531535"/>
                  <a:gd name="connsiteY16" fmla="*/ 497165 h 671941"/>
                  <a:gd name="connsiteX17" fmla="*/ 454760 w 531535"/>
                  <a:gd name="connsiteY17" fmla="*/ 512566 h 671941"/>
                  <a:gd name="connsiteX18" fmla="*/ 469710 w 531535"/>
                  <a:gd name="connsiteY18" fmla="*/ 572398 h 671941"/>
                  <a:gd name="connsiteX19" fmla="*/ 454313 w 531535"/>
                  <a:gd name="connsiteY19" fmla="*/ 598064 h 671941"/>
                  <a:gd name="connsiteX20" fmla="*/ 396581 w 531535"/>
                  <a:gd name="connsiteY20" fmla="*/ 612484 h 671941"/>
                  <a:gd name="connsiteX21" fmla="*/ 370921 w 531535"/>
                  <a:gd name="connsiteY21" fmla="*/ 597084 h 671941"/>
                  <a:gd name="connsiteX22" fmla="*/ 355971 w 531535"/>
                  <a:gd name="connsiteY22" fmla="*/ 537240 h 671941"/>
                  <a:gd name="connsiteX23" fmla="*/ 371368 w 531535"/>
                  <a:gd name="connsiteY23" fmla="*/ 511591 h 671941"/>
                  <a:gd name="connsiteX24" fmla="*/ 163192 w 531535"/>
                  <a:gd name="connsiteY24" fmla="*/ 443041 h 671941"/>
                  <a:gd name="connsiteX25" fmla="*/ 188856 w 531535"/>
                  <a:gd name="connsiteY25" fmla="*/ 458441 h 671941"/>
                  <a:gd name="connsiteX26" fmla="*/ 203796 w 531535"/>
                  <a:gd name="connsiteY26" fmla="*/ 518273 h 671941"/>
                  <a:gd name="connsiteX27" fmla="*/ 188397 w 531535"/>
                  <a:gd name="connsiteY27" fmla="*/ 543933 h 671941"/>
                  <a:gd name="connsiteX28" fmla="*/ 130664 w 531535"/>
                  <a:gd name="connsiteY28" fmla="*/ 558359 h 671941"/>
                  <a:gd name="connsiteX29" fmla="*/ 105006 w 531535"/>
                  <a:gd name="connsiteY29" fmla="*/ 542947 h 671941"/>
                  <a:gd name="connsiteX30" fmla="*/ 90055 w 531535"/>
                  <a:gd name="connsiteY30" fmla="*/ 483115 h 671941"/>
                  <a:gd name="connsiteX31" fmla="*/ 105454 w 531535"/>
                  <a:gd name="connsiteY31" fmla="*/ 457455 h 671941"/>
                  <a:gd name="connsiteX32" fmla="*/ 280860 w 531535"/>
                  <a:gd name="connsiteY32" fmla="*/ 412449 h 671941"/>
                  <a:gd name="connsiteX33" fmla="*/ 306518 w 531535"/>
                  <a:gd name="connsiteY33" fmla="*/ 427849 h 671941"/>
                  <a:gd name="connsiteX34" fmla="*/ 321469 w 531535"/>
                  <a:gd name="connsiteY34" fmla="*/ 487692 h 671941"/>
                  <a:gd name="connsiteX35" fmla="*/ 306059 w 531535"/>
                  <a:gd name="connsiteY35" fmla="*/ 513347 h 671941"/>
                  <a:gd name="connsiteX36" fmla="*/ 248326 w 531535"/>
                  <a:gd name="connsiteY36" fmla="*/ 527767 h 671941"/>
                  <a:gd name="connsiteX37" fmla="*/ 222668 w 531535"/>
                  <a:gd name="connsiteY37" fmla="*/ 512367 h 671941"/>
                  <a:gd name="connsiteX38" fmla="*/ 207717 w 531535"/>
                  <a:gd name="connsiteY38" fmla="*/ 452523 h 671941"/>
                  <a:gd name="connsiteX39" fmla="*/ 223127 w 531535"/>
                  <a:gd name="connsiteY39" fmla="*/ 426875 h 671941"/>
                  <a:gd name="connsiteX40" fmla="*/ 398514 w 531535"/>
                  <a:gd name="connsiteY40" fmla="*/ 381851 h 671941"/>
                  <a:gd name="connsiteX41" fmla="*/ 424170 w 531535"/>
                  <a:gd name="connsiteY41" fmla="*/ 397250 h 671941"/>
                  <a:gd name="connsiteX42" fmla="*/ 439121 w 531535"/>
                  <a:gd name="connsiteY42" fmla="*/ 457094 h 671941"/>
                  <a:gd name="connsiteX43" fmla="*/ 423712 w 531535"/>
                  <a:gd name="connsiteY43" fmla="*/ 482752 h 671941"/>
                  <a:gd name="connsiteX44" fmla="*/ 365981 w 531535"/>
                  <a:gd name="connsiteY44" fmla="*/ 497172 h 671941"/>
                  <a:gd name="connsiteX45" fmla="*/ 340324 w 531535"/>
                  <a:gd name="connsiteY45" fmla="*/ 481772 h 671941"/>
                  <a:gd name="connsiteX46" fmla="*/ 325384 w 531535"/>
                  <a:gd name="connsiteY46" fmla="*/ 421939 h 671941"/>
                  <a:gd name="connsiteX47" fmla="*/ 340783 w 531535"/>
                  <a:gd name="connsiteY47" fmla="*/ 396276 h 671941"/>
                  <a:gd name="connsiteX48" fmla="*/ 398514 w 531535"/>
                  <a:gd name="connsiteY48" fmla="*/ 381851 h 671941"/>
                  <a:gd name="connsiteX49" fmla="*/ 132600 w 531535"/>
                  <a:gd name="connsiteY49" fmla="*/ 327726 h 671941"/>
                  <a:gd name="connsiteX50" fmla="*/ 158258 w 531535"/>
                  <a:gd name="connsiteY50" fmla="*/ 343125 h 671941"/>
                  <a:gd name="connsiteX51" fmla="*/ 173209 w 531535"/>
                  <a:gd name="connsiteY51" fmla="*/ 402970 h 671941"/>
                  <a:gd name="connsiteX52" fmla="*/ 157799 w 531535"/>
                  <a:gd name="connsiteY52" fmla="*/ 428628 h 671941"/>
                  <a:gd name="connsiteX53" fmla="*/ 100067 w 531535"/>
                  <a:gd name="connsiteY53" fmla="*/ 443053 h 671941"/>
                  <a:gd name="connsiteX54" fmla="*/ 74409 w 531535"/>
                  <a:gd name="connsiteY54" fmla="*/ 427648 h 671941"/>
                  <a:gd name="connsiteX55" fmla="*/ 59469 w 531535"/>
                  <a:gd name="connsiteY55" fmla="*/ 367814 h 671941"/>
                  <a:gd name="connsiteX56" fmla="*/ 74868 w 531535"/>
                  <a:gd name="connsiteY56" fmla="*/ 342151 h 671941"/>
                  <a:gd name="connsiteX57" fmla="*/ 252606 w 531535"/>
                  <a:gd name="connsiteY57" fmla="*/ 297134 h 671941"/>
                  <a:gd name="connsiteX58" fmla="*/ 278266 w 531535"/>
                  <a:gd name="connsiteY58" fmla="*/ 312535 h 671941"/>
                  <a:gd name="connsiteX59" fmla="*/ 293216 w 531535"/>
                  <a:gd name="connsiteY59" fmla="*/ 372378 h 671941"/>
                  <a:gd name="connsiteX60" fmla="*/ 277819 w 531535"/>
                  <a:gd name="connsiteY60" fmla="*/ 398038 h 671941"/>
                  <a:gd name="connsiteX61" fmla="*/ 220077 w 531535"/>
                  <a:gd name="connsiteY61" fmla="*/ 412465 h 671941"/>
                  <a:gd name="connsiteX62" fmla="*/ 194427 w 531535"/>
                  <a:gd name="connsiteY62" fmla="*/ 397053 h 671941"/>
                  <a:gd name="connsiteX63" fmla="*/ 179478 w 531535"/>
                  <a:gd name="connsiteY63" fmla="*/ 337220 h 671941"/>
                  <a:gd name="connsiteX64" fmla="*/ 194875 w 531535"/>
                  <a:gd name="connsiteY64" fmla="*/ 311560 h 671941"/>
                  <a:gd name="connsiteX65" fmla="*/ 370280 w 531535"/>
                  <a:gd name="connsiteY65" fmla="*/ 266542 h 671941"/>
                  <a:gd name="connsiteX66" fmla="*/ 395937 w 531535"/>
                  <a:gd name="connsiteY66" fmla="*/ 281942 h 671941"/>
                  <a:gd name="connsiteX67" fmla="*/ 410877 w 531535"/>
                  <a:gd name="connsiteY67" fmla="*/ 341786 h 671941"/>
                  <a:gd name="connsiteX68" fmla="*/ 395478 w 531535"/>
                  <a:gd name="connsiteY68" fmla="*/ 367446 h 671941"/>
                  <a:gd name="connsiteX69" fmla="*/ 337742 w 531535"/>
                  <a:gd name="connsiteY69" fmla="*/ 381872 h 671941"/>
                  <a:gd name="connsiteX70" fmla="*/ 312091 w 531535"/>
                  <a:gd name="connsiteY70" fmla="*/ 366471 h 671941"/>
                  <a:gd name="connsiteX71" fmla="*/ 297140 w 531535"/>
                  <a:gd name="connsiteY71" fmla="*/ 306628 h 671941"/>
                  <a:gd name="connsiteX72" fmla="*/ 312538 w 531535"/>
                  <a:gd name="connsiteY72" fmla="*/ 280968 h 671941"/>
                  <a:gd name="connsiteX73" fmla="*/ 490298 w 531535"/>
                  <a:gd name="connsiteY73" fmla="*/ 238303 h 671941"/>
                  <a:gd name="connsiteX74" fmla="*/ 515956 w 531535"/>
                  <a:gd name="connsiteY74" fmla="*/ 253708 h 671941"/>
                  <a:gd name="connsiteX75" fmla="*/ 530908 w 531535"/>
                  <a:gd name="connsiteY75" fmla="*/ 313542 h 671941"/>
                  <a:gd name="connsiteX76" fmla="*/ 515497 w 531535"/>
                  <a:gd name="connsiteY76" fmla="*/ 339206 h 671941"/>
                  <a:gd name="connsiteX77" fmla="*/ 457770 w 531535"/>
                  <a:gd name="connsiteY77" fmla="*/ 353631 h 671941"/>
                  <a:gd name="connsiteX78" fmla="*/ 432107 w 531535"/>
                  <a:gd name="connsiteY78" fmla="*/ 338226 h 671941"/>
                  <a:gd name="connsiteX79" fmla="*/ 417155 w 531535"/>
                  <a:gd name="connsiteY79" fmla="*/ 278386 h 671941"/>
                  <a:gd name="connsiteX80" fmla="*/ 432565 w 531535"/>
                  <a:gd name="connsiteY80" fmla="*/ 252728 h 671941"/>
                  <a:gd name="connsiteX81" fmla="*/ 104367 w 531535"/>
                  <a:gd name="connsiteY81" fmla="*/ 212418 h 671941"/>
                  <a:gd name="connsiteX82" fmla="*/ 130025 w 531535"/>
                  <a:gd name="connsiteY82" fmla="*/ 227819 h 671941"/>
                  <a:gd name="connsiteX83" fmla="*/ 144965 w 531535"/>
                  <a:gd name="connsiteY83" fmla="*/ 287662 h 671941"/>
                  <a:gd name="connsiteX84" fmla="*/ 129566 w 531535"/>
                  <a:gd name="connsiteY84" fmla="*/ 313322 h 671941"/>
                  <a:gd name="connsiteX85" fmla="*/ 71833 w 531535"/>
                  <a:gd name="connsiteY85" fmla="*/ 327749 h 671941"/>
                  <a:gd name="connsiteX86" fmla="*/ 46175 w 531535"/>
                  <a:gd name="connsiteY86" fmla="*/ 312348 h 671941"/>
                  <a:gd name="connsiteX87" fmla="*/ 31224 w 531535"/>
                  <a:gd name="connsiteY87" fmla="*/ 252504 h 671941"/>
                  <a:gd name="connsiteX88" fmla="*/ 46623 w 531535"/>
                  <a:gd name="connsiteY88" fmla="*/ 226844 h 671941"/>
                  <a:gd name="connsiteX89" fmla="*/ 222023 w 531535"/>
                  <a:gd name="connsiteY89" fmla="*/ 181826 h 671941"/>
                  <a:gd name="connsiteX90" fmla="*/ 247681 w 531535"/>
                  <a:gd name="connsiteY90" fmla="*/ 197226 h 671941"/>
                  <a:gd name="connsiteX91" fmla="*/ 262632 w 531535"/>
                  <a:gd name="connsiteY91" fmla="*/ 257069 h 671941"/>
                  <a:gd name="connsiteX92" fmla="*/ 247222 w 531535"/>
                  <a:gd name="connsiteY92" fmla="*/ 282729 h 671941"/>
                  <a:gd name="connsiteX93" fmla="*/ 189490 w 531535"/>
                  <a:gd name="connsiteY93" fmla="*/ 297155 h 671941"/>
                  <a:gd name="connsiteX94" fmla="*/ 163832 w 531535"/>
                  <a:gd name="connsiteY94" fmla="*/ 281754 h 671941"/>
                  <a:gd name="connsiteX95" fmla="*/ 148892 w 531535"/>
                  <a:gd name="connsiteY95" fmla="*/ 221912 h 671941"/>
                  <a:gd name="connsiteX96" fmla="*/ 164280 w 531535"/>
                  <a:gd name="connsiteY96" fmla="*/ 196252 h 671941"/>
                  <a:gd name="connsiteX97" fmla="*/ 342030 w 531535"/>
                  <a:gd name="connsiteY97" fmla="*/ 153587 h 671941"/>
                  <a:gd name="connsiteX98" fmla="*/ 367691 w 531535"/>
                  <a:gd name="connsiteY98" fmla="*/ 168986 h 671941"/>
                  <a:gd name="connsiteX99" fmla="*/ 382641 w 531535"/>
                  <a:gd name="connsiteY99" fmla="*/ 228820 h 671941"/>
                  <a:gd name="connsiteX100" fmla="*/ 367244 w 531535"/>
                  <a:gd name="connsiteY100" fmla="*/ 254484 h 671941"/>
                  <a:gd name="connsiteX101" fmla="*/ 309500 w 531535"/>
                  <a:gd name="connsiteY101" fmla="*/ 268909 h 671941"/>
                  <a:gd name="connsiteX102" fmla="*/ 283840 w 531535"/>
                  <a:gd name="connsiteY102" fmla="*/ 253504 h 671941"/>
                  <a:gd name="connsiteX103" fmla="*/ 268901 w 531535"/>
                  <a:gd name="connsiteY103" fmla="*/ 193664 h 671941"/>
                  <a:gd name="connsiteX104" fmla="*/ 284298 w 531535"/>
                  <a:gd name="connsiteY104" fmla="*/ 168001 h 671941"/>
                  <a:gd name="connsiteX105" fmla="*/ 459703 w 531535"/>
                  <a:gd name="connsiteY105" fmla="*/ 122995 h 671941"/>
                  <a:gd name="connsiteX106" fmla="*/ 485352 w 531535"/>
                  <a:gd name="connsiteY106" fmla="*/ 138401 h 671941"/>
                  <a:gd name="connsiteX107" fmla="*/ 500302 w 531535"/>
                  <a:gd name="connsiteY107" fmla="*/ 198245 h 671941"/>
                  <a:gd name="connsiteX108" fmla="*/ 484905 w 531535"/>
                  <a:gd name="connsiteY108" fmla="*/ 223905 h 671941"/>
                  <a:gd name="connsiteX109" fmla="*/ 427173 w 531535"/>
                  <a:gd name="connsiteY109" fmla="*/ 238320 h 671941"/>
                  <a:gd name="connsiteX110" fmla="*/ 401513 w 531535"/>
                  <a:gd name="connsiteY110" fmla="*/ 222919 h 671941"/>
                  <a:gd name="connsiteX111" fmla="*/ 386563 w 531535"/>
                  <a:gd name="connsiteY111" fmla="*/ 163081 h 671941"/>
                  <a:gd name="connsiteX112" fmla="*/ 401960 w 531535"/>
                  <a:gd name="connsiteY112" fmla="*/ 137415 h 671941"/>
                  <a:gd name="connsiteX113" fmla="*/ 427557 w 531535"/>
                  <a:gd name="connsiteY113" fmla="*/ 677 h 671941"/>
                  <a:gd name="connsiteX114" fmla="*/ 455346 w 531535"/>
                  <a:gd name="connsiteY114" fmla="*/ 17360 h 671941"/>
                  <a:gd name="connsiteX115" fmla="*/ 470960 w 531535"/>
                  <a:gd name="connsiteY115" fmla="*/ 79861 h 671941"/>
                  <a:gd name="connsiteX116" fmla="*/ 454287 w 531535"/>
                  <a:gd name="connsiteY116" fmla="*/ 107629 h 671941"/>
                  <a:gd name="connsiteX117" fmla="*/ 44068 w 531535"/>
                  <a:gd name="connsiteY117" fmla="*/ 210101 h 671941"/>
                  <a:gd name="connsiteX118" fmla="*/ 16278 w 531535"/>
                  <a:gd name="connsiteY118" fmla="*/ 193428 h 671941"/>
                  <a:gd name="connsiteX119" fmla="*/ 686 w 531535"/>
                  <a:gd name="connsiteY119" fmla="*/ 130927 h 671941"/>
                  <a:gd name="connsiteX120" fmla="*/ 17359 w 531535"/>
                  <a:gd name="connsiteY120" fmla="*/ 103159 h 67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531535" h="671941">
                    <a:moveTo>
                      <a:pt x="191432" y="555990"/>
                    </a:moveTo>
                    <a:cubicBezTo>
                      <a:pt x="202718" y="553174"/>
                      <a:pt x="214271" y="560101"/>
                      <a:pt x="217089" y="571402"/>
                    </a:cubicBezTo>
                    <a:cubicBezTo>
                      <a:pt x="217089" y="571402"/>
                      <a:pt x="232030" y="631235"/>
                      <a:pt x="232030" y="631235"/>
                    </a:cubicBezTo>
                    <a:cubicBezTo>
                      <a:pt x="234860" y="642524"/>
                      <a:pt x="227934" y="654078"/>
                      <a:pt x="216631" y="656895"/>
                    </a:cubicBezTo>
                    <a:lnTo>
                      <a:pt x="158898" y="671309"/>
                    </a:lnTo>
                    <a:cubicBezTo>
                      <a:pt x="147605" y="674138"/>
                      <a:pt x="136064" y="667199"/>
                      <a:pt x="133251" y="655909"/>
                    </a:cubicBezTo>
                    <a:lnTo>
                      <a:pt x="118300" y="596077"/>
                    </a:lnTo>
                    <a:cubicBezTo>
                      <a:pt x="115470" y="584787"/>
                      <a:pt x="122406" y="573233"/>
                      <a:pt x="133699" y="570417"/>
                    </a:cubicBezTo>
                    <a:close/>
                    <a:moveTo>
                      <a:pt x="309085" y="527758"/>
                    </a:moveTo>
                    <a:cubicBezTo>
                      <a:pt x="320377" y="524930"/>
                      <a:pt x="331927" y="531869"/>
                      <a:pt x="334746" y="543158"/>
                    </a:cubicBezTo>
                    <a:cubicBezTo>
                      <a:pt x="334746" y="543158"/>
                      <a:pt x="349696" y="602990"/>
                      <a:pt x="349696" y="602990"/>
                    </a:cubicBezTo>
                    <a:cubicBezTo>
                      <a:pt x="352514" y="614280"/>
                      <a:pt x="345589" y="625833"/>
                      <a:pt x="334298" y="628650"/>
                    </a:cubicBezTo>
                    <a:lnTo>
                      <a:pt x="276555" y="643076"/>
                    </a:lnTo>
                    <a:cubicBezTo>
                      <a:pt x="265264" y="645893"/>
                      <a:pt x="253724" y="638966"/>
                      <a:pt x="250900" y="627664"/>
                    </a:cubicBezTo>
                    <a:lnTo>
                      <a:pt x="235956" y="567833"/>
                    </a:lnTo>
                    <a:cubicBezTo>
                      <a:pt x="233137" y="556543"/>
                      <a:pt x="240062" y="544990"/>
                      <a:pt x="251353" y="542173"/>
                    </a:cubicBezTo>
                    <a:close/>
                    <a:moveTo>
                      <a:pt x="429100" y="497165"/>
                    </a:moveTo>
                    <a:cubicBezTo>
                      <a:pt x="440391" y="494336"/>
                      <a:pt x="451953" y="501270"/>
                      <a:pt x="454760" y="512566"/>
                    </a:cubicBezTo>
                    <a:cubicBezTo>
                      <a:pt x="454760" y="512566"/>
                      <a:pt x="469710" y="572398"/>
                      <a:pt x="469710" y="572398"/>
                    </a:cubicBezTo>
                    <a:cubicBezTo>
                      <a:pt x="472529" y="583699"/>
                      <a:pt x="465604" y="595241"/>
                      <a:pt x="454313" y="598064"/>
                    </a:cubicBezTo>
                    <a:lnTo>
                      <a:pt x="396581" y="612484"/>
                    </a:lnTo>
                    <a:cubicBezTo>
                      <a:pt x="385279" y="615301"/>
                      <a:pt x="373739" y="608373"/>
                      <a:pt x="370921" y="597084"/>
                    </a:cubicBezTo>
                    <a:lnTo>
                      <a:pt x="355971" y="537240"/>
                    </a:lnTo>
                    <a:cubicBezTo>
                      <a:pt x="353152" y="525950"/>
                      <a:pt x="360077" y="514397"/>
                      <a:pt x="371368" y="511591"/>
                    </a:cubicBezTo>
                    <a:close/>
                    <a:moveTo>
                      <a:pt x="163192" y="443041"/>
                    </a:moveTo>
                    <a:cubicBezTo>
                      <a:pt x="174490" y="440212"/>
                      <a:pt x="186026" y="447151"/>
                      <a:pt x="188856" y="458441"/>
                    </a:cubicBezTo>
                    <a:lnTo>
                      <a:pt x="203796" y="518273"/>
                    </a:lnTo>
                    <a:cubicBezTo>
                      <a:pt x="206626" y="529563"/>
                      <a:pt x="199689" y="541116"/>
                      <a:pt x="188397" y="543933"/>
                    </a:cubicBezTo>
                    <a:lnTo>
                      <a:pt x="130664" y="558359"/>
                    </a:lnTo>
                    <a:cubicBezTo>
                      <a:pt x="119372" y="561176"/>
                      <a:pt x="107825" y="554249"/>
                      <a:pt x="105006" y="542947"/>
                    </a:cubicBezTo>
                    <a:lnTo>
                      <a:pt x="90055" y="483115"/>
                    </a:lnTo>
                    <a:cubicBezTo>
                      <a:pt x="87236" y="471825"/>
                      <a:pt x="94162" y="460272"/>
                      <a:pt x="105454" y="457455"/>
                    </a:cubicBezTo>
                    <a:close/>
                    <a:moveTo>
                      <a:pt x="280860" y="412449"/>
                    </a:moveTo>
                    <a:cubicBezTo>
                      <a:pt x="292147" y="409620"/>
                      <a:pt x="303699" y="416559"/>
                      <a:pt x="306518" y="427849"/>
                    </a:cubicBezTo>
                    <a:lnTo>
                      <a:pt x="321469" y="487692"/>
                    </a:lnTo>
                    <a:cubicBezTo>
                      <a:pt x="324288" y="498982"/>
                      <a:pt x="317351" y="510524"/>
                      <a:pt x="306059" y="513347"/>
                    </a:cubicBezTo>
                    <a:lnTo>
                      <a:pt x="248326" y="527767"/>
                    </a:lnTo>
                    <a:cubicBezTo>
                      <a:pt x="237034" y="530584"/>
                      <a:pt x="225487" y="523657"/>
                      <a:pt x="222668" y="512367"/>
                    </a:cubicBezTo>
                    <a:cubicBezTo>
                      <a:pt x="222668" y="512367"/>
                      <a:pt x="207717" y="452523"/>
                      <a:pt x="207717" y="452523"/>
                    </a:cubicBezTo>
                    <a:cubicBezTo>
                      <a:pt x="204898" y="441233"/>
                      <a:pt x="211835" y="429691"/>
                      <a:pt x="223127" y="426875"/>
                    </a:cubicBezTo>
                    <a:close/>
                    <a:moveTo>
                      <a:pt x="398514" y="381851"/>
                    </a:moveTo>
                    <a:cubicBezTo>
                      <a:pt x="409805" y="379034"/>
                      <a:pt x="421351" y="385961"/>
                      <a:pt x="424170" y="397250"/>
                    </a:cubicBezTo>
                    <a:lnTo>
                      <a:pt x="439121" y="457094"/>
                    </a:lnTo>
                    <a:cubicBezTo>
                      <a:pt x="441940" y="468389"/>
                      <a:pt x="435003" y="479924"/>
                      <a:pt x="423712" y="482752"/>
                    </a:cubicBezTo>
                    <a:lnTo>
                      <a:pt x="365981" y="497172"/>
                    </a:lnTo>
                    <a:cubicBezTo>
                      <a:pt x="354695" y="499989"/>
                      <a:pt x="343143" y="493061"/>
                      <a:pt x="340324" y="481772"/>
                    </a:cubicBezTo>
                    <a:lnTo>
                      <a:pt x="325384" y="421939"/>
                    </a:lnTo>
                    <a:cubicBezTo>
                      <a:pt x="322555" y="410645"/>
                      <a:pt x="329491" y="399098"/>
                      <a:pt x="340783" y="396276"/>
                    </a:cubicBezTo>
                    <a:cubicBezTo>
                      <a:pt x="340783" y="396276"/>
                      <a:pt x="398514" y="381851"/>
                      <a:pt x="398514" y="381851"/>
                    </a:cubicBezTo>
                    <a:close/>
                    <a:moveTo>
                      <a:pt x="132600" y="327726"/>
                    </a:moveTo>
                    <a:cubicBezTo>
                      <a:pt x="143893" y="324909"/>
                      <a:pt x="155439" y="331836"/>
                      <a:pt x="158258" y="343125"/>
                    </a:cubicBezTo>
                    <a:lnTo>
                      <a:pt x="173209" y="402970"/>
                    </a:lnTo>
                    <a:cubicBezTo>
                      <a:pt x="176028" y="414259"/>
                      <a:pt x="169092" y="425800"/>
                      <a:pt x="157799" y="428628"/>
                    </a:cubicBezTo>
                    <a:lnTo>
                      <a:pt x="100067" y="443053"/>
                    </a:lnTo>
                    <a:cubicBezTo>
                      <a:pt x="88780" y="445864"/>
                      <a:pt x="77233" y="438937"/>
                      <a:pt x="74409" y="427648"/>
                    </a:cubicBezTo>
                    <a:lnTo>
                      <a:pt x="59469" y="367814"/>
                    </a:lnTo>
                    <a:cubicBezTo>
                      <a:pt x="56639" y="356509"/>
                      <a:pt x="63575" y="344973"/>
                      <a:pt x="74868" y="342151"/>
                    </a:cubicBezTo>
                    <a:close/>
                    <a:moveTo>
                      <a:pt x="252606" y="297134"/>
                    </a:moveTo>
                    <a:cubicBezTo>
                      <a:pt x="263897" y="294317"/>
                      <a:pt x="275448" y="301245"/>
                      <a:pt x="278266" y="312535"/>
                    </a:cubicBezTo>
                    <a:lnTo>
                      <a:pt x="293216" y="372378"/>
                    </a:lnTo>
                    <a:cubicBezTo>
                      <a:pt x="296034" y="383668"/>
                      <a:pt x="289110" y="395222"/>
                      <a:pt x="277819" y="398038"/>
                    </a:cubicBezTo>
                    <a:cubicBezTo>
                      <a:pt x="277819" y="398038"/>
                      <a:pt x="220077" y="412465"/>
                      <a:pt x="220077" y="412465"/>
                    </a:cubicBezTo>
                    <a:cubicBezTo>
                      <a:pt x="208786" y="415281"/>
                      <a:pt x="197246" y="408354"/>
                      <a:pt x="194427" y="397053"/>
                    </a:cubicBezTo>
                    <a:lnTo>
                      <a:pt x="179478" y="337220"/>
                    </a:lnTo>
                    <a:cubicBezTo>
                      <a:pt x="176659" y="325930"/>
                      <a:pt x="183584" y="314377"/>
                      <a:pt x="194875" y="311560"/>
                    </a:cubicBezTo>
                    <a:close/>
                    <a:moveTo>
                      <a:pt x="370280" y="266542"/>
                    </a:moveTo>
                    <a:cubicBezTo>
                      <a:pt x="381572" y="263725"/>
                      <a:pt x="393118" y="270658"/>
                      <a:pt x="395937" y="281942"/>
                    </a:cubicBezTo>
                    <a:cubicBezTo>
                      <a:pt x="395937" y="281942"/>
                      <a:pt x="410877" y="341786"/>
                      <a:pt x="410877" y="341786"/>
                    </a:cubicBezTo>
                    <a:cubicBezTo>
                      <a:pt x="413706" y="353076"/>
                      <a:pt x="406770" y="364629"/>
                      <a:pt x="395478" y="367446"/>
                    </a:cubicBezTo>
                    <a:lnTo>
                      <a:pt x="337742" y="381872"/>
                    </a:lnTo>
                    <a:cubicBezTo>
                      <a:pt x="326450" y="384688"/>
                      <a:pt x="314910" y="377761"/>
                      <a:pt x="312091" y="366471"/>
                    </a:cubicBezTo>
                    <a:lnTo>
                      <a:pt x="297140" y="306628"/>
                    </a:lnTo>
                    <a:cubicBezTo>
                      <a:pt x="294321" y="295338"/>
                      <a:pt x="301247" y="283785"/>
                      <a:pt x="312538" y="280968"/>
                    </a:cubicBezTo>
                    <a:close/>
                    <a:moveTo>
                      <a:pt x="490298" y="238303"/>
                    </a:moveTo>
                    <a:cubicBezTo>
                      <a:pt x="501591" y="235492"/>
                      <a:pt x="513137" y="242408"/>
                      <a:pt x="515956" y="253708"/>
                    </a:cubicBezTo>
                    <a:lnTo>
                      <a:pt x="530908" y="313542"/>
                    </a:lnTo>
                    <a:cubicBezTo>
                      <a:pt x="533726" y="324836"/>
                      <a:pt x="526790" y="336383"/>
                      <a:pt x="515497" y="339206"/>
                    </a:cubicBezTo>
                    <a:lnTo>
                      <a:pt x="457770" y="353631"/>
                    </a:lnTo>
                    <a:cubicBezTo>
                      <a:pt x="446478" y="356447"/>
                      <a:pt x="434926" y="349520"/>
                      <a:pt x="432107" y="338226"/>
                    </a:cubicBezTo>
                    <a:lnTo>
                      <a:pt x="417155" y="278386"/>
                    </a:lnTo>
                    <a:cubicBezTo>
                      <a:pt x="414336" y="267097"/>
                      <a:pt x="421273" y="255556"/>
                      <a:pt x="432565" y="252728"/>
                    </a:cubicBezTo>
                    <a:close/>
                    <a:moveTo>
                      <a:pt x="104367" y="212418"/>
                    </a:moveTo>
                    <a:cubicBezTo>
                      <a:pt x="115659" y="209601"/>
                      <a:pt x="127206" y="216529"/>
                      <a:pt x="130025" y="227819"/>
                    </a:cubicBezTo>
                    <a:lnTo>
                      <a:pt x="144965" y="287662"/>
                    </a:lnTo>
                    <a:cubicBezTo>
                      <a:pt x="147795" y="298952"/>
                      <a:pt x="140858" y="310506"/>
                      <a:pt x="129566" y="313322"/>
                    </a:cubicBezTo>
                    <a:lnTo>
                      <a:pt x="71833" y="327749"/>
                    </a:lnTo>
                    <a:cubicBezTo>
                      <a:pt x="60541" y="330565"/>
                      <a:pt x="48994" y="323638"/>
                      <a:pt x="46175" y="312348"/>
                    </a:cubicBezTo>
                    <a:lnTo>
                      <a:pt x="31224" y="252504"/>
                    </a:lnTo>
                    <a:cubicBezTo>
                      <a:pt x="28405" y="241214"/>
                      <a:pt x="35342" y="229661"/>
                      <a:pt x="46623" y="226844"/>
                    </a:cubicBezTo>
                    <a:close/>
                    <a:moveTo>
                      <a:pt x="222023" y="181826"/>
                    </a:moveTo>
                    <a:cubicBezTo>
                      <a:pt x="233310" y="179009"/>
                      <a:pt x="244857" y="185942"/>
                      <a:pt x="247681" y="197226"/>
                    </a:cubicBezTo>
                    <a:lnTo>
                      <a:pt x="262632" y="257069"/>
                    </a:lnTo>
                    <a:cubicBezTo>
                      <a:pt x="265451" y="268359"/>
                      <a:pt x="258514" y="279912"/>
                      <a:pt x="247222" y="282729"/>
                    </a:cubicBezTo>
                    <a:lnTo>
                      <a:pt x="189490" y="297155"/>
                    </a:lnTo>
                    <a:cubicBezTo>
                      <a:pt x="178197" y="299971"/>
                      <a:pt x="166651" y="293044"/>
                      <a:pt x="163832" y="281754"/>
                    </a:cubicBezTo>
                    <a:cubicBezTo>
                      <a:pt x="163832" y="281754"/>
                      <a:pt x="148892" y="221912"/>
                      <a:pt x="148892" y="221912"/>
                    </a:cubicBezTo>
                    <a:cubicBezTo>
                      <a:pt x="146062" y="210622"/>
                      <a:pt x="152987" y="199080"/>
                      <a:pt x="164280" y="196252"/>
                    </a:cubicBezTo>
                    <a:close/>
                    <a:moveTo>
                      <a:pt x="342030" y="153587"/>
                    </a:moveTo>
                    <a:cubicBezTo>
                      <a:pt x="353322" y="150770"/>
                      <a:pt x="364873" y="157697"/>
                      <a:pt x="367691" y="168986"/>
                    </a:cubicBezTo>
                    <a:lnTo>
                      <a:pt x="382641" y="228820"/>
                    </a:lnTo>
                    <a:cubicBezTo>
                      <a:pt x="385460" y="240115"/>
                      <a:pt x="378535" y="251661"/>
                      <a:pt x="367244" y="254484"/>
                    </a:cubicBezTo>
                    <a:lnTo>
                      <a:pt x="309500" y="268909"/>
                    </a:lnTo>
                    <a:cubicBezTo>
                      <a:pt x="298209" y="271725"/>
                      <a:pt x="286669" y="264798"/>
                      <a:pt x="283840" y="253504"/>
                    </a:cubicBezTo>
                    <a:cubicBezTo>
                      <a:pt x="283840" y="253504"/>
                      <a:pt x="268901" y="193664"/>
                      <a:pt x="268901" y="193664"/>
                    </a:cubicBezTo>
                    <a:cubicBezTo>
                      <a:pt x="266082" y="182375"/>
                      <a:pt x="273007" y="170834"/>
                      <a:pt x="284298" y="168001"/>
                    </a:cubicBezTo>
                    <a:close/>
                    <a:moveTo>
                      <a:pt x="459703" y="122995"/>
                    </a:moveTo>
                    <a:cubicBezTo>
                      <a:pt x="470983" y="120184"/>
                      <a:pt x="482534" y="127111"/>
                      <a:pt x="485352" y="138401"/>
                    </a:cubicBezTo>
                    <a:lnTo>
                      <a:pt x="500302" y="198245"/>
                    </a:lnTo>
                    <a:cubicBezTo>
                      <a:pt x="503121" y="209535"/>
                      <a:pt x="496196" y="221077"/>
                      <a:pt x="484905" y="223905"/>
                    </a:cubicBezTo>
                    <a:lnTo>
                      <a:pt x="427173" y="238320"/>
                    </a:lnTo>
                    <a:cubicBezTo>
                      <a:pt x="415871" y="241148"/>
                      <a:pt x="404331" y="234209"/>
                      <a:pt x="401513" y="222919"/>
                    </a:cubicBezTo>
                    <a:cubicBezTo>
                      <a:pt x="401513" y="222919"/>
                      <a:pt x="386563" y="163081"/>
                      <a:pt x="386563" y="163081"/>
                    </a:cubicBezTo>
                    <a:cubicBezTo>
                      <a:pt x="383745" y="151786"/>
                      <a:pt x="390669" y="140244"/>
                      <a:pt x="401960" y="137415"/>
                    </a:cubicBezTo>
                    <a:close/>
                    <a:moveTo>
                      <a:pt x="427557" y="677"/>
                    </a:moveTo>
                    <a:cubicBezTo>
                      <a:pt x="439775" y="-2366"/>
                      <a:pt x="452280" y="5137"/>
                      <a:pt x="455346" y="17360"/>
                    </a:cubicBezTo>
                    <a:lnTo>
                      <a:pt x="470960" y="79861"/>
                    </a:lnTo>
                    <a:cubicBezTo>
                      <a:pt x="474004" y="92073"/>
                      <a:pt x="466505" y="104576"/>
                      <a:pt x="454287" y="107629"/>
                    </a:cubicBezTo>
                    <a:lnTo>
                      <a:pt x="44068" y="210101"/>
                    </a:lnTo>
                    <a:cubicBezTo>
                      <a:pt x="31849" y="213154"/>
                      <a:pt x="19344" y="205651"/>
                      <a:pt x="16278" y="193428"/>
                    </a:cubicBezTo>
                    <a:lnTo>
                      <a:pt x="686" y="130927"/>
                    </a:lnTo>
                    <a:cubicBezTo>
                      <a:pt x="-2380" y="118714"/>
                      <a:pt x="5119" y="106202"/>
                      <a:pt x="17359" y="10315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0" name="Shape 46"/>
              <p:cNvSpPr/>
              <p:nvPr/>
            </p:nvSpPr>
            <p:spPr>
              <a:xfrm>
                <a:off x="2705988" y="6164644"/>
                <a:ext cx="115002" cy="116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6" h="20817" extrusionOk="0">
                    <a:moveTo>
                      <a:pt x="2902" y="2687"/>
                    </a:moveTo>
                    <a:lnTo>
                      <a:pt x="13347" y="113"/>
                    </a:lnTo>
                    <a:cubicBezTo>
                      <a:pt x="15390" y="-392"/>
                      <a:pt x="17477" y="847"/>
                      <a:pt x="17989" y="2863"/>
                    </a:cubicBezTo>
                    <a:lnTo>
                      <a:pt x="20692" y="13549"/>
                    </a:lnTo>
                    <a:cubicBezTo>
                      <a:pt x="21204" y="15565"/>
                      <a:pt x="19949" y="17626"/>
                      <a:pt x="17906" y="18130"/>
                    </a:cubicBezTo>
                    <a:lnTo>
                      <a:pt x="7461" y="20705"/>
                    </a:lnTo>
                    <a:cubicBezTo>
                      <a:pt x="5418" y="21208"/>
                      <a:pt x="3329" y="19971"/>
                      <a:pt x="2819" y="17955"/>
                    </a:cubicBezTo>
                    <a:lnTo>
                      <a:pt x="114" y="7269"/>
                    </a:lnTo>
                    <a:cubicBezTo>
                      <a:pt x="-396" y="5253"/>
                      <a:pt x="857" y="3190"/>
                      <a:pt x="2902" y="26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1" name="Freeform 75"/>
              <p:cNvSpPr/>
              <p:nvPr/>
            </p:nvSpPr>
            <p:spPr>
              <a:xfrm>
                <a:off x="2300450" y="5858516"/>
                <a:ext cx="480537" cy="477948"/>
              </a:xfrm>
              <a:custGeom>
                <a:avLst/>
                <a:gdLst>
                  <a:gd name="connsiteX0" fmla="*/ 102082 w 480537"/>
                  <a:gd name="connsiteY0" fmla="*/ 440122 h 477948"/>
                  <a:gd name="connsiteX1" fmla="*/ 98261 w 480537"/>
                  <a:gd name="connsiteY1" fmla="*/ 443562 h 477948"/>
                  <a:gd name="connsiteX2" fmla="*/ 98632 w 480537"/>
                  <a:gd name="connsiteY2" fmla="*/ 451385 h 477948"/>
                  <a:gd name="connsiteX3" fmla="*/ 101403 w 480537"/>
                  <a:gd name="connsiteY3" fmla="*/ 462478 h 477948"/>
                  <a:gd name="connsiteX4" fmla="*/ 104795 w 480537"/>
                  <a:gd name="connsiteY4" fmla="*/ 469605 h 477948"/>
                  <a:gd name="connsiteX5" fmla="*/ 105932 w 480537"/>
                  <a:gd name="connsiteY5" fmla="*/ 470444 h 477948"/>
                  <a:gd name="connsiteX6" fmla="*/ 109810 w 480537"/>
                  <a:gd name="connsiteY6" fmla="*/ 470837 h 477948"/>
                  <a:gd name="connsiteX7" fmla="*/ 113593 w 480537"/>
                  <a:gd name="connsiteY7" fmla="*/ 467416 h 477948"/>
                  <a:gd name="connsiteX8" fmla="*/ 113210 w 480537"/>
                  <a:gd name="connsiteY8" fmla="*/ 459524 h 477948"/>
                  <a:gd name="connsiteX9" fmla="*/ 110441 w 480537"/>
                  <a:gd name="connsiteY9" fmla="*/ 448433 h 477948"/>
                  <a:gd name="connsiteX10" fmla="*/ 107059 w 480537"/>
                  <a:gd name="connsiteY10" fmla="*/ 441383 h 477948"/>
                  <a:gd name="connsiteX11" fmla="*/ 105932 w 480537"/>
                  <a:gd name="connsiteY11" fmla="*/ 440553 h 477948"/>
                  <a:gd name="connsiteX12" fmla="*/ 102082 w 480537"/>
                  <a:gd name="connsiteY12" fmla="*/ 440122 h 477948"/>
                  <a:gd name="connsiteX13" fmla="*/ 105932 w 480537"/>
                  <a:gd name="connsiteY13" fmla="*/ 433062 h 477948"/>
                  <a:gd name="connsiteX14" fmla="*/ 112064 w 480537"/>
                  <a:gd name="connsiteY14" fmla="*/ 435316 h 477948"/>
                  <a:gd name="connsiteX15" fmla="*/ 119181 w 480537"/>
                  <a:gd name="connsiteY15" fmla="*/ 447183 h 477948"/>
                  <a:gd name="connsiteX16" fmla="*/ 121522 w 480537"/>
                  <a:gd name="connsiteY16" fmla="*/ 456582 h 477948"/>
                  <a:gd name="connsiteX17" fmla="*/ 120853 w 480537"/>
                  <a:gd name="connsiteY17" fmla="*/ 470396 h 477948"/>
                  <a:gd name="connsiteX18" fmla="*/ 111453 w 480537"/>
                  <a:gd name="connsiteY18" fmla="*/ 477399 h 477948"/>
                  <a:gd name="connsiteX19" fmla="*/ 105932 w 480537"/>
                  <a:gd name="connsiteY19" fmla="*/ 477887 h 477948"/>
                  <a:gd name="connsiteX20" fmla="*/ 99778 w 480537"/>
                  <a:gd name="connsiteY20" fmla="*/ 475660 h 477948"/>
                  <a:gd name="connsiteX21" fmla="*/ 92671 w 480537"/>
                  <a:gd name="connsiteY21" fmla="*/ 463787 h 477948"/>
                  <a:gd name="connsiteX22" fmla="*/ 90321 w 480537"/>
                  <a:gd name="connsiteY22" fmla="*/ 454396 h 477948"/>
                  <a:gd name="connsiteX23" fmla="*/ 91009 w 480537"/>
                  <a:gd name="connsiteY23" fmla="*/ 440572 h 477948"/>
                  <a:gd name="connsiteX24" fmla="*/ 100438 w 480537"/>
                  <a:gd name="connsiteY24" fmla="*/ 433541 h 477948"/>
                  <a:gd name="connsiteX25" fmla="*/ 105932 w 480537"/>
                  <a:gd name="connsiteY25" fmla="*/ 433062 h 477948"/>
                  <a:gd name="connsiteX26" fmla="*/ 224372 w 480537"/>
                  <a:gd name="connsiteY26" fmla="*/ 414465 h 477948"/>
                  <a:gd name="connsiteX27" fmla="*/ 229961 w 480537"/>
                  <a:gd name="connsiteY27" fmla="*/ 415038 h 477948"/>
                  <a:gd name="connsiteX28" fmla="*/ 233066 w 480537"/>
                  <a:gd name="connsiteY28" fmla="*/ 419384 h 477948"/>
                  <a:gd name="connsiteX29" fmla="*/ 233725 w 480537"/>
                  <a:gd name="connsiteY29" fmla="*/ 422022 h 477948"/>
                  <a:gd name="connsiteX30" fmla="*/ 233028 w 480537"/>
                  <a:gd name="connsiteY30" fmla="*/ 427266 h 477948"/>
                  <a:gd name="connsiteX31" fmla="*/ 228404 w 480537"/>
                  <a:gd name="connsiteY31" fmla="*/ 430352 h 477948"/>
                  <a:gd name="connsiteX32" fmla="*/ 222853 w 480537"/>
                  <a:gd name="connsiteY32" fmla="*/ 429798 h 477948"/>
                  <a:gd name="connsiteX33" fmla="*/ 219758 w 480537"/>
                  <a:gd name="connsiteY33" fmla="*/ 425518 h 477948"/>
                  <a:gd name="connsiteX34" fmla="*/ 219098 w 480537"/>
                  <a:gd name="connsiteY34" fmla="*/ 422882 h 477948"/>
                  <a:gd name="connsiteX35" fmla="*/ 219806 w 480537"/>
                  <a:gd name="connsiteY35" fmla="*/ 417608 h 477948"/>
                  <a:gd name="connsiteX36" fmla="*/ 224372 w 480537"/>
                  <a:gd name="connsiteY36" fmla="*/ 414465 h 477948"/>
                  <a:gd name="connsiteX37" fmla="*/ 345255 w 480537"/>
                  <a:gd name="connsiteY37" fmla="*/ 378871 h 477948"/>
                  <a:gd name="connsiteX38" fmla="*/ 348140 w 480537"/>
                  <a:gd name="connsiteY38" fmla="*/ 390411 h 477948"/>
                  <a:gd name="connsiteX39" fmla="*/ 358686 w 480537"/>
                  <a:gd name="connsiteY39" fmla="*/ 387774 h 477948"/>
                  <a:gd name="connsiteX40" fmla="*/ 360530 w 480537"/>
                  <a:gd name="connsiteY40" fmla="*/ 395159 h 477948"/>
                  <a:gd name="connsiteX41" fmla="*/ 349984 w 480537"/>
                  <a:gd name="connsiteY41" fmla="*/ 397795 h 477948"/>
                  <a:gd name="connsiteX42" fmla="*/ 353013 w 480537"/>
                  <a:gd name="connsiteY42" fmla="*/ 409920 h 477948"/>
                  <a:gd name="connsiteX43" fmla="*/ 344930 w 480537"/>
                  <a:gd name="connsiteY43" fmla="*/ 411934 h 477948"/>
                  <a:gd name="connsiteX44" fmla="*/ 341901 w 480537"/>
                  <a:gd name="connsiteY44" fmla="*/ 399811 h 477948"/>
                  <a:gd name="connsiteX45" fmla="*/ 331298 w 480537"/>
                  <a:gd name="connsiteY45" fmla="*/ 402458 h 477948"/>
                  <a:gd name="connsiteX46" fmla="*/ 329453 w 480537"/>
                  <a:gd name="connsiteY46" fmla="*/ 395083 h 477948"/>
                  <a:gd name="connsiteX47" fmla="*/ 340057 w 480537"/>
                  <a:gd name="connsiteY47" fmla="*/ 392436 h 477948"/>
                  <a:gd name="connsiteX48" fmla="*/ 337172 w 480537"/>
                  <a:gd name="connsiteY48" fmla="*/ 380896 h 477948"/>
                  <a:gd name="connsiteX49" fmla="*/ 478866 w 480537"/>
                  <a:gd name="connsiteY49" fmla="*/ 367958 h 477948"/>
                  <a:gd name="connsiteX50" fmla="*/ 480537 w 480537"/>
                  <a:gd name="connsiteY50" fmla="*/ 374665 h 477948"/>
                  <a:gd name="connsiteX51" fmla="*/ 465003 w 480537"/>
                  <a:gd name="connsiteY51" fmla="*/ 378553 h 477948"/>
                  <a:gd name="connsiteX52" fmla="*/ 454295 w 480537"/>
                  <a:gd name="connsiteY52" fmla="*/ 381228 h 477948"/>
                  <a:gd name="connsiteX53" fmla="*/ 452622 w 480537"/>
                  <a:gd name="connsiteY53" fmla="*/ 374512 h 477948"/>
                  <a:gd name="connsiteX54" fmla="*/ 465003 w 480537"/>
                  <a:gd name="connsiteY54" fmla="*/ 371426 h 477948"/>
                  <a:gd name="connsiteX55" fmla="*/ 475712 w 480537"/>
                  <a:gd name="connsiteY55" fmla="*/ 355338 h 477948"/>
                  <a:gd name="connsiteX56" fmla="*/ 477384 w 480537"/>
                  <a:gd name="connsiteY56" fmla="*/ 362044 h 477948"/>
                  <a:gd name="connsiteX57" fmla="*/ 465003 w 480537"/>
                  <a:gd name="connsiteY57" fmla="*/ 365131 h 477948"/>
                  <a:gd name="connsiteX58" fmla="*/ 451140 w 480537"/>
                  <a:gd name="connsiteY58" fmla="*/ 368598 h 477948"/>
                  <a:gd name="connsiteX59" fmla="*/ 449469 w 480537"/>
                  <a:gd name="connsiteY59" fmla="*/ 361891 h 477948"/>
                  <a:gd name="connsiteX60" fmla="*/ 465003 w 480537"/>
                  <a:gd name="connsiteY60" fmla="*/ 358012 h 477948"/>
                  <a:gd name="connsiteX61" fmla="*/ 78027 w 480537"/>
                  <a:gd name="connsiteY61" fmla="*/ 317687 h 477948"/>
                  <a:gd name="connsiteX62" fmla="*/ 88679 w 480537"/>
                  <a:gd name="connsiteY62" fmla="*/ 360334 h 477948"/>
                  <a:gd name="connsiteX63" fmla="*/ 80120 w 480537"/>
                  <a:gd name="connsiteY63" fmla="*/ 362474 h 477948"/>
                  <a:gd name="connsiteX64" fmla="*/ 71358 w 480537"/>
                  <a:gd name="connsiteY64" fmla="*/ 327383 h 477948"/>
                  <a:gd name="connsiteX65" fmla="*/ 62694 w 480537"/>
                  <a:gd name="connsiteY65" fmla="*/ 329543 h 477948"/>
                  <a:gd name="connsiteX66" fmla="*/ 61184 w 480537"/>
                  <a:gd name="connsiteY66" fmla="*/ 323514 h 477948"/>
                  <a:gd name="connsiteX67" fmla="*/ 190365 w 480537"/>
                  <a:gd name="connsiteY67" fmla="*/ 287756 h 477948"/>
                  <a:gd name="connsiteX68" fmla="*/ 201580 w 480537"/>
                  <a:gd name="connsiteY68" fmla="*/ 288594 h 477948"/>
                  <a:gd name="connsiteX69" fmla="*/ 207627 w 480537"/>
                  <a:gd name="connsiteY69" fmla="*/ 296793 h 477948"/>
                  <a:gd name="connsiteX70" fmla="*/ 207284 w 480537"/>
                  <a:gd name="connsiteY70" fmla="*/ 304445 h 477948"/>
                  <a:gd name="connsiteX71" fmla="*/ 202412 w 480537"/>
                  <a:gd name="connsiteY71" fmla="*/ 314770 h 477948"/>
                  <a:gd name="connsiteX72" fmla="*/ 196890 w 480537"/>
                  <a:gd name="connsiteY72" fmla="*/ 324956 h 477948"/>
                  <a:gd name="connsiteX73" fmla="*/ 196985 w 480537"/>
                  <a:gd name="connsiteY73" fmla="*/ 325089 h 477948"/>
                  <a:gd name="connsiteX74" fmla="*/ 214916 w 480537"/>
                  <a:gd name="connsiteY74" fmla="*/ 320609 h 477948"/>
                  <a:gd name="connsiteX75" fmla="*/ 216550 w 480537"/>
                  <a:gd name="connsiteY75" fmla="*/ 327162 h 477948"/>
                  <a:gd name="connsiteX76" fmla="*/ 187442 w 480537"/>
                  <a:gd name="connsiteY76" fmla="*/ 334442 h 477948"/>
                  <a:gd name="connsiteX77" fmla="*/ 186037 w 480537"/>
                  <a:gd name="connsiteY77" fmla="*/ 328843 h 477948"/>
                  <a:gd name="connsiteX78" fmla="*/ 196145 w 480537"/>
                  <a:gd name="connsiteY78" fmla="*/ 310616 h 477948"/>
                  <a:gd name="connsiteX79" fmla="*/ 198943 w 480537"/>
                  <a:gd name="connsiteY79" fmla="*/ 303755 h 477948"/>
                  <a:gd name="connsiteX80" fmla="*/ 199117 w 480537"/>
                  <a:gd name="connsiteY80" fmla="*/ 299067 h 477948"/>
                  <a:gd name="connsiteX81" fmla="*/ 196556 w 480537"/>
                  <a:gd name="connsiteY81" fmla="*/ 295014 h 477948"/>
                  <a:gd name="connsiteX82" fmla="*/ 192017 w 480537"/>
                  <a:gd name="connsiteY82" fmla="*/ 294337 h 477948"/>
                  <a:gd name="connsiteX83" fmla="*/ 188025 w 480537"/>
                  <a:gd name="connsiteY83" fmla="*/ 297470 h 477948"/>
                  <a:gd name="connsiteX84" fmla="*/ 187824 w 480537"/>
                  <a:gd name="connsiteY84" fmla="*/ 303193 h 477948"/>
                  <a:gd name="connsiteX85" fmla="*/ 179504 w 480537"/>
                  <a:gd name="connsiteY85" fmla="*/ 305275 h 477948"/>
                  <a:gd name="connsiteX86" fmla="*/ 179408 w 480537"/>
                  <a:gd name="connsiteY86" fmla="*/ 305114 h 477948"/>
                  <a:gd name="connsiteX87" fmla="*/ 180754 w 480537"/>
                  <a:gd name="connsiteY87" fmla="*/ 294404 h 477948"/>
                  <a:gd name="connsiteX88" fmla="*/ 190365 w 480537"/>
                  <a:gd name="connsiteY88" fmla="*/ 287756 h 477948"/>
                  <a:gd name="connsiteX89" fmla="*/ 310218 w 480537"/>
                  <a:gd name="connsiteY89" fmla="*/ 257222 h 477948"/>
                  <a:gd name="connsiteX90" fmla="*/ 321577 w 480537"/>
                  <a:gd name="connsiteY90" fmla="*/ 257739 h 477948"/>
                  <a:gd name="connsiteX91" fmla="*/ 327768 w 480537"/>
                  <a:gd name="connsiteY91" fmla="*/ 265781 h 477948"/>
                  <a:gd name="connsiteX92" fmla="*/ 327329 w 480537"/>
                  <a:gd name="connsiteY92" fmla="*/ 271515 h 477948"/>
                  <a:gd name="connsiteX93" fmla="*/ 323468 w 480537"/>
                  <a:gd name="connsiteY93" fmla="*/ 276625 h 477948"/>
                  <a:gd name="connsiteX94" fmla="*/ 329841 w 480537"/>
                  <a:gd name="connsiteY94" fmla="*/ 279149 h 477948"/>
                  <a:gd name="connsiteX95" fmla="*/ 333213 w 480537"/>
                  <a:gd name="connsiteY95" fmla="*/ 284735 h 477948"/>
                  <a:gd name="connsiteX96" fmla="*/ 331254 w 480537"/>
                  <a:gd name="connsiteY96" fmla="*/ 295025 h 477948"/>
                  <a:gd name="connsiteX97" fmla="*/ 321186 w 480537"/>
                  <a:gd name="connsiteY97" fmla="*/ 301091 h 477948"/>
                  <a:gd name="connsiteX98" fmla="*/ 310190 w 480537"/>
                  <a:gd name="connsiteY98" fmla="*/ 300499 h 477948"/>
                  <a:gd name="connsiteX99" fmla="*/ 303856 w 480537"/>
                  <a:gd name="connsiteY99" fmla="*/ 292646 h 477948"/>
                  <a:gd name="connsiteX100" fmla="*/ 303865 w 480537"/>
                  <a:gd name="connsiteY100" fmla="*/ 292446 h 477948"/>
                  <a:gd name="connsiteX101" fmla="*/ 312148 w 480537"/>
                  <a:gd name="connsiteY101" fmla="*/ 290373 h 477948"/>
                  <a:gd name="connsiteX102" fmla="*/ 314928 w 480537"/>
                  <a:gd name="connsiteY102" fmla="*/ 293993 h 477948"/>
                  <a:gd name="connsiteX103" fmla="*/ 319771 w 480537"/>
                  <a:gd name="connsiteY103" fmla="*/ 294480 h 477948"/>
                  <a:gd name="connsiteX104" fmla="*/ 324042 w 480537"/>
                  <a:gd name="connsiteY104" fmla="*/ 291671 h 477948"/>
                  <a:gd name="connsiteX105" fmla="*/ 324645 w 480537"/>
                  <a:gd name="connsiteY105" fmla="*/ 286800 h 477948"/>
                  <a:gd name="connsiteX106" fmla="*/ 321720 w 480537"/>
                  <a:gd name="connsiteY106" fmla="*/ 282281 h 477948"/>
                  <a:gd name="connsiteX107" fmla="*/ 316371 w 480537"/>
                  <a:gd name="connsiteY107" fmla="*/ 281947 h 477948"/>
                  <a:gd name="connsiteX108" fmla="*/ 311565 w 480537"/>
                  <a:gd name="connsiteY108" fmla="*/ 283150 h 477948"/>
                  <a:gd name="connsiteX109" fmla="*/ 309961 w 480537"/>
                  <a:gd name="connsiteY109" fmla="*/ 276731 h 477948"/>
                  <a:gd name="connsiteX110" fmla="*/ 314766 w 480537"/>
                  <a:gd name="connsiteY110" fmla="*/ 275526 h 477948"/>
                  <a:gd name="connsiteX111" fmla="*/ 318873 w 480537"/>
                  <a:gd name="connsiteY111" fmla="*/ 272804 h 477948"/>
                  <a:gd name="connsiteX112" fmla="*/ 319226 w 480537"/>
                  <a:gd name="connsiteY112" fmla="*/ 267999 h 477948"/>
                  <a:gd name="connsiteX113" fmla="*/ 316735 w 480537"/>
                  <a:gd name="connsiteY113" fmla="*/ 264234 h 477948"/>
                  <a:gd name="connsiteX114" fmla="*/ 312100 w 480537"/>
                  <a:gd name="connsiteY114" fmla="*/ 263757 h 477948"/>
                  <a:gd name="connsiteX115" fmla="*/ 308413 w 480537"/>
                  <a:gd name="connsiteY115" fmla="*/ 266164 h 477948"/>
                  <a:gd name="connsiteX116" fmla="*/ 307695 w 480537"/>
                  <a:gd name="connsiteY116" fmla="*/ 270272 h 477948"/>
                  <a:gd name="connsiteX117" fmla="*/ 299404 w 480537"/>
                  <a:gd name="connsiteY117" fmla="*/ 272336 h 477948"/>
                  <a:gd name="connsiteX118" fmla="*/ 299299 w 480537"/>
                  <a:gd name="connsiteY118" fmla="*/ 272174 h 477948"/>
                  <a:gd name="connsiteX119" fmla="*/ 301076 w 480537"/>
                  <a:gd name="connsiteY119" fmla="*/ 262955 h 477948"/>
                  <a:gd name="connsiteX120" fmla="*/ 310218 w 480537"/>
                  <a:gd name="connsiteY120" fmla="*/ 257222 h 477948"/>
                  <a:gd name="connsiteX121" fmla="*/ 442444 w 480537"/>
                  <a:gd name="connsiteY121" fmla="*/ 247090 h 477948"/>
                  <a:gd name="connsiteX122" fmla="*/ 444088 w 480537"/>
                  <a:gd name="connsiteY122" fmla="*/ 253672 h 477948"/>
                  <a:gd name="connsiteX123" fmla="*/ 427580 w 480537"/>
                  <a:gd name="connsiteY123" fmla="*/ 257799 h 477948"/>
                  <a:gd name="connsiteX124" fmla="*/ 425936 w 480537"/>
                  <a:gd name="connsiteY124" fmla="*/ 251208 h 477948"/>
                  <a:gd name="connsiteX125" fmla="*/ 48683 w 480537"/>
                  <a:gd name="connsiteY125" fmla="*/ 213573 h 477948"/>
                  <a:gd name="connsiteX126" fmla="*/ 48301 w 480537"/>
                  <a:gd name="connsiteY126" fmla="*/ 214938 h 477948"/>
                  <a:gd name="connsiteX127" fmla="*/ 47804 w 480537"/>
                  <a:gd name="connsiteY127" fmla="*/ 216476 h 477948"/>
                  <a:gd name="connsiteX128" fmla="*/ 42894 w 480537"/>
                  <a:gd name="connsiteY128" fmla="*/ 231380 h 477948"/>
                  <a:gd name="connsiteX129" fmla="*/ 47804 w 480537"/>
                  <a:gd name="connsiteY129" fmla="*/ 230157 h 477948"/>
                  <a:gd name="connsiteX130" fmla="*/ 52705 w 480537"/>
                  <a:gd name="connsiteY130" fmla="*/ 228934 h 477948"/>
                  <a:gd name="connsiteX131" fmla="*/ 48874 w 480537"/>
                  <a:gd name="connsiteY131" fmla="*/ 213582 h 477948"/>
                  <a:gd name="connsiteX132" fmla="*/ 54540 w 480537"/>
                  <a:gd name="connsiteY132" fmla="*/ 200025 h 477948"/>
                  <a:gd name="connsiteX133" fmla="*/ 61236 w 480537"/>
                  <a:gd name="connsiteY133" fmla="*/ 226804 h 477948"/>
                  <a:gd name="connsiteX134" fmla="*/ 66061 w 480537"/>
                  <a:gd name="connsiteY134" fmla="*/ 225591 h 477948"/>
                  <a:gd name="connsiteX135" fmla="*/ 67713 w 480537"/>
                  <a:gd name="connsiteY135" fmla="*/ 232212 h 477948"/>
                  <a:gd name="connsiteX136" fmla="*/ 62879 w 480537"/>
                  <a:gd name="connsiteY136" fmla="*/ 233425 h 477948"/>
                  <a:gd name="connsiteX137" fmla="*/ 65201 w 480537"/>
                  <a:gd name="connsiteY137" fmla="*/ 242672 h 477948"/>
                  <a:gd name="connsiteX138" fmla="*/ 56670 w 480537"/>
                  <a:gd name="connsiteY138" fmla="*/ 244812 h 477948"/>
                  <a:gd name="connsiteX139" fmla="*/ 54357 w 480537"/>
                  <a:gd name="connsiteY139" fmla="*/ 235546 h 477948"/>
                  <a:gd name="connsiteX140" fmla="*/ 47804 w 480537"/>
                  <a:gd name="connsiteY140" fmla="*/ 237188 h 477948"/>
                  <a:gd name="connsiteX141" fmla="*/ 36962 w 480537"/>
                  <a:gd name="connsiteY141" fmla="*/ 239892 h 477948"/>
                  <a:gd name="connsiteX142" fmla="*/ 35299 w 480537"/>
                  <a:gd name="connsiteY142" fmla="*/ 234858 h 477948"/>
                  <a:gd name="connsiteX143" fmla="*/ 45940 w 480537"/>
                  <a:gd name="connsiteY143" fmla="*/ 202184 h 477948"/>
                  <a:gd name="connsiteX144" fmla="*/ 47804 w 480537"/>
                  <a:gd name="connsiteY144" fmla="*/ 201717 h 477948"/>
                  <a:gd name="connsiteX145" fmla="*/ 176738 w 480537"/>
                  <a:gd name="connsiteY145" fmla="*/ 169433 h 477948"/>
                  <a:gd name="connsiteX146" fmla="*/ 178459 w 480537"/>
                  <a:gd name="connsiteY146" fmla="*/ 176293 h 477948"/>
                  <a:gd name="connsiteX147" fmla="*/ 161683 w 480537"/>
                  <a:gd name="connsiteY147" fmla="*/ 180477 h 477948"/>
                  <a:gd name="connsiteX148" fmla="*/ 162963 w 480537"/>
                  <a:gd name="connsiteY148" fmla="*/ 190605 h 477948"/>
                  <a:gd name="connsiteX149" fmla="*/ 165446 w 480537"/>
                  <a:gd name="connsiteY149" fmla="*/ 188445 h 477948"/>
                  <a:gd name="connsiteX150" fmla="*/ 168982 w 480537"/>
                  <a:gd name="connsiteY150" fmla="*/ 186935 h 477948"/>
                  <a:gd name="connsiteX151" fmla="*/ 179432 w 480537"/>
                  <a:gd name="connsiteY151" fmla="*/ 188273 h 477948"/>
                  <a:gd name="connsiteX152" fmla="*/ 185481 w 480537"/>
                  <a:gd name="connsiteY152" fmla="*/ 198027 h 477948"/>
                  <a:gd name="connsiteX153" fmla="*/ 184324 w 480537"/>
                  <a:gd name="connsiteY153" fmla="*/ 209177 h 477948"/>
                  <a:gd name="connsiteX154" fmla="*/ 174656 w 480537"/>
                  <a:gd name="connsiteY154" fmla="*/ 215922 h 477948"/>
                  <a:gd name="connsiteX155" fmla="*/ 163794 w 480537"/>
                  <a:gd name="connsiteY155" fmla="*/ 215224 h 477948"/>
                  <a:gd name="connsiteX156" fmla="*/ 157536 w 480537"/>
                  <a:gd name="connsiteY156" fmla="*/ 207408 h 477948"/>
                  <a:gd name="connsiteX157" fmla="*/ 157565 w 480537"/>
                  <a:gd name="connsiteY157" fmla="*/ 207236 h 477948"/>
                  <a:gd name="connsiteX158" fmla="*/ 165687 w 480537"/>
                  <a:gd name="connsiteY158" fmla="*/ 204782 h 477948"/>
                  <a:gd name="connsiteX159" fmla="*/ 168418 w 480537"/>
                  <a:gd name="connsiteY159" fmla="*/ 208814 h 477948"/>
                  <a:gd name="connsiteX160" fmla="*/ 173024 w 480537"/>
                  <a:gd name="connsiteY160" fmla="*/ 209359 h 477948"/>
                  <a:gd name="connsiteX161" fmla="*/ 176901 w 480537"/>
                  <a:gd name="connsiteY161" fmla="*/ 206129 h 477948"/>
                  <a:gd name="connsiteX162" fmla="*/ 176931 w 480537"/>
                  <a:gd name="connsiteY162" fmla="*/ 200225 h 477948"/>
                  <a:gd name="connsiteX163" fmla="*/ 173931 w 480537"/>
                  <a:gd name="connsiteY163" fmla="*/ 194683 h 477948"/>
                  <a:gd name="connsiteX164" fmla="*/ 168867 w 480537"/>
                  <a:gd name="connsiteY164" fmla="*/ 193584 h 477948"/>
                  <a:gd name="connsiteX165" fmla="*/ 165333 w 480537"/>
                  <a:gd name="connsiteY165" fmla="*/ 195439 h 477948"/>
                  <a:gd name="connsiteX166" fmla="*/ 164081 w 480537"/>
                  <a:gd name="connsiteY166" fmla="*/ 198361 h 477948"/>
                  <a:gd name="connsiteX167" fmla="*/ 156429 w 480537"/>
                  <a:gd name="connsiteY167" fmla="*/ 199737 h 477948"/>
                  <a:gd name="connsiteX168" fmla="*/ 152961 w 480537"/>
                  <a:gd name="connsiteY168" fmla="*/ 175366 h 477948"/>
                  <a:gd name="connsiteX169" fmla="*/ 288468 w 480537"/>
                  <a:gd name="connsiteY169" fmla="*/ 163280 h 477948"/>
                  <a:gd name="connsiteX170" fmla="*/ 287274 w 480537"/>
                  <a:gd name="connsiteY170" fmla="*/ 163462 h 477948"/>
                  <a:gd name="connsiteX171" fmla="*/ 283414 w 480537"/>
                  <a:gd name="connsiteY171" fmla="*/ 165229 h 477948"/>
                  <a:gd name="connsiteX172" fmla="*/ 281369 w 480537"/>
                  <a:gd name="connsiteY172" fmla="*/ 167952 h 477948"/>
                  <a:gd name="connsiteX173" fmla="*/ 282077 w 480537"/>
                  <a:gd name="connsiteY173" fmla="*/ 170798 h 477948"/>
                  <a:gd name="connsiteX174" fmla="*/ 285849 w 480537"/>
                  <a:gd name="connsiteY174" fmla="*/ 178135 h 477948"/>
                  <a:gd name="connsiteX175" fmla="*/ 288468 w 480537"/>
                  <a:gd name="connsiteY175" fmla="*/ 179634 h 477948"/>
                  <a:gd name="connsiteX176" fmla="*/ 291400 w 480537"/>
                  <a:gd name="connsiteY176" fmla="*/ 179645 h 477948"/>
                  <a:gd name="connsiteX177" fmla="*/ 295041 w 480537"/>
                  <a:gd name="connsiteY177" fmla="*/ 176167 h 477948"/>
                  <a:gd name="connsiteX178" fmla="*/ 295165 w 480537"/>
                  <a:gd name="connsiteY178" fmla="*/ 169920 h 477948"/>
                  <a:gd name="connsiteX179" fmla="*/ 292126 w 480537"/>
                  <a:gd name="connsiteY179" fmla="*/ 164590 h 477948"/>
                  <a:gd name="connsiteX180" fmla="*/ 288468 w 480537"/>
                  <a:gd name="connsiteY180" fmla="*/ 163280 h 477948"/>
                  <a:gd name="connsiteX181" fmla="*/ 288468 w 480537"/>
                  <a:gd name="connsiteY181" fmla="*/ 141203 h 477948"/>
                  <a:gd name="connsiteX182" fmla="*/ 288516 w 480537"/>
                  <a:gd name="connsiteY182" fmla="*/ 141203 h 477948"/>
                  <a:gd name="connsiteX183" fmla="*/ 292929 w 480537"/>
                  <a:gd name="connsiteY183" fmla="*/ 141509 h 477948"/>
                  <a:gd name="connsiteX184" fmla="*/ 292968 w 480537"/>
                  <a:gd name="connsiteY184" fmla="*/ 148168 h 477948"/>
                  <a:gd name="connsiteX185" fmla="*/ 289279 w 480537"/>
                  <a:gd name="connsiteY185" fmla="*/ 148013 h 477948"/>
                  <a:gd name="connsiteX186" fmla="*/ 288468 w 480537"/>
                  <a:gd name="connsiteY186" fmla="*/ 148062 h 477948"/>
                  <a:gd name="connsiteX187" fmla="*/ 285696 w 480537"/>
                  <a:gd name="connsiteY187" fmla="*/ 148548 h 477948"/>
                  <a:gd name="connsiteX188" fmla="*/ 280166 w 480537"/>
                  <a:gd name="connsiteY188" fmla="*/ 153029 h 477948"/>
                  <a:gd name="connsiteX189" fmla="*/ 280004 w 480537"/>
                  <a:gd name="connsiteY189" fmla="*/ 161646 h 477948"/>
                  <a:gd name="connsiteX190" fmla="*/ 280128 w 480537"/>
                  <a:gd name="connsiteY190" fmla="*/ 161760 h 477948"/>
                  <a:gd name="connsiteX191" fmla="*/ 283174 w 480537"/>
                  <a:gd name="connsiteY191" fmla="*/ 158514 h 477948"/>
                  <a:gd name="connsiteX192" fmla="*/ 287905 w 480537"/>
                  <a:gd name="connsiteY192" fmla="*/ 156429 h 477948"/>
                  <a:gd name="connsiteX193" fmla="*/ 288468 w 480537"/>
                  <a:gd name="connsiteY193" fmla="*/ 156296 h 477948"/>
                  <a:gd name="connsiteX194" fmla="*/ 297867 w 480537"/>
                  <a:gd name="connsiteY194" fmla="*/ 158254 h 477948"/>
                  <a:gd name="connsiteX195" fmla="*/ 303695 w 480537"/>
                  <a:gd name="connsiteY195" fmla="*/ 167789 h 477948"/>
                  <a:gd name="connsiteX196" fmla="*/ 302349 w 480537"/>
                  <a:gd name="connsiteY196" fmla="*/ 179425 h 477948"/>
                  <a:gd name="connsiteX197" fmla="*/ 293044 w 480537"/>
                  <a:gd name="connsiteY197" fmla="*/ 186198 h 477948"/>
                  <a:gd name="connsiteX198" fmla="*/ 288468 w 480537"/>
                  <a:gd name="connsiteY198" fmla="*/ 186741 h 477948"/>
                  <a:gd name="connsiteX199" fmla="*/ 280892 w 480537"/>
                  <a:gd name="connsiteY199" fmla="*/ 184363 h 477948"/>
                  <a:gd name="connsiteX200" fmla="*/ 273469 w 480537"/>
                  <a:gd name="connsiteY200" fmla="*/ 172727 h 477948"/>
                  <a:gd name="connsiteX201" fmla="*/ 271387 w 480537"/>
                  <a:gd name="connsiteY201" fmla="*/ 164416 h 477948"/>
                  <a:gd name="connsiteX202" fmla="*/ 272885 w 480537"/>
                  <a:gd name="connsiteY202" fmla="*/ 149876 h 477948"/>
                  <a:gd name="connsiteX203" fmla="*/ 283958 w 480537"/>
                  <a:gd name="connsiteY203" fmla="*/ 141853 h 477948"/>
                  <a:gd name="connsiteX204" fmla="*/ 288468 w 480537"/>
                  <a:gd name="connsiteY204" fmla="*/ 141203 h 477948"/>
                  <a:gd name="connsiteX205" fmla="*/ 417336 w 480537"/>
                  <a:gd name="connsiteY205" fmla="*/ 120015 h 477948"/>
                  <a:gd name="connsiteX206" fmla="*/ 411700 w 480537"/>
                  <a:gd name="connsiteY206" fmla="*/ 138062 h 477948"/>
                  <a:gd name="connsiteX207" fmla="*/ 425570 w 480537"/>
                  <a:gd name="connsiteY207" fmla="*/ 151618 h 477948"/>
                  <a:gd name="connsiteX208" fmla="*/ 415950 w 480537"/>
                  <a:gd name="connsiteY208" fmla="*/ 154026 h 477948"/>
                  <a:gd name="connsiteX209" fmla="*/ 408135 w 480537"/>
                  <a:gd name="connsiteY209" fmla="*/ 144807 h 477948"/>
                  <a:gd name="connsiteX210" fmla="*/ 405565 w 480537"/>
                  <a:gd name="connsiteY210" fmla="*/ 156623 h 477948"/>
                  <a:gd name="connsiteX211" fmla="*/ 395917 w 480537"/>
                  <a:gd name="connsiteY211" fmla="*/ 159031 h 477948"/>
                  <a:gd name="connsiteX212" fmla="*/ 401773 w 480537"/>
                  <a:gd name="connsiteY212" fmla="*/ 140546 h 477948"/>
                  <a:gd name="connsiteX213" fmla="*/ 388284 w 480537"/>
                  <a:gd name="connsiteY213" fmla="*/ 127277 h 477948"/>
                  <a:gd name="connsiteX214" fmla="*/ 397894 w 480537"/>
                  <a:gd name="connsiteY214" fmla="*/ 124869 h 477948"/>
                  <a:gd name="connsiteX215" fmla="*/ 405165 w 480537"/>
                  <a:gd name="connsiteY215" fmla="*/ 133763 h 477948"/>
                  <a:gd name="connsiteX216" fmla="*/ 405337 w 480537"/>
                  <a:gd name="connsiteY216" fmla="*/ 133714 h 477948"/>
                  <a:gd name="connsiteX217" fmla="*/ 407676 w 480537"/>
                  <a:gd name="connsiteY217" fmla="*/ 122423 h 477948"/>
                  <a:gd name="connsiteX218" fmla="*/ 30122 w 480537"/>
                  <a:gd name="connsiteY218" fmla="*/ 84716 h 477948"/>
                  <a:gd name="connsiteX219" fmla="*/ 31774 w 480537"/>
                  <a:gd name="connsiteY219" fmla="*/ 91297 h 477948"/>
                  <a:gd name="connsiteX220" fmla="*/ 26156 w 480537"/>
                  <a:gd name="connsiteY220" fmla="*/ 108609 h 477948"/>
                  <a:gd name="connsiteX221" fmla="*/ 26758 w 480537"/>
                  <a:gd name="connsiteY221" fmla="*/ 126253 h 477948"/>
                  <a:gd name="connsiteX222" fmla="*/ 27436 w 480537"/>
                  <a:gd name="connsiteY222" fmla="*/ 130695 h 477948"/>
                  <a:gd name="connsiteX223" fmla="*/ 18876 w 480537"/>
                  <a:gd name="connsiteY223" fmla="*/ 132836 h 477948"/>
                  <a:gd name="connsiteX224" fmla="*/ 18208 w 480537"/>
                  <a:gd name="connsiteY224" fmla="*/ 128394 h 477948"/>
                  <a:gd name="connsiteX225" fmla="*/ 18170 w 480537"/>
                  <a:gd name="connsiteY225" fmla="*/ 110062 h 477948"/>
                  <a:gd name="connsiteX226" fmla="*/ 23550 w 480537"/>
                  <a:gd name="connsiteY226" fmla="*/ 93362 h 477948"/>
                  <a:gd name="connsiteX227" fmla="*/ 1643 w 480537"/>
                  <a:gd name="connsiteY227" fmla="*/ 98825 h 477948"/>
                  <a:gd name="connsiteX228" fmla="*/ 0 w 480537"/>
                  <a:gd name="connsiteY228" fmla="*/ 92244 h 477948"/>
                  <a:gd name="connsiteX229" fmla="*/ 141166 w 480537"/>
                  <a:gd name="connsiteY229" fmla="*/ 81547 h 477948"/>
                  <a:gd name="connsiteX230" fmla="*/ 139550 w 480537"/>
                  <a:gd name="connsiteY230" fmla="*/ 81777 h 477948"/>
                  <a:gd name="connsiteX231" fmla="*/ 135671 w 480537"/>
                  <a:gd name="connsiteY231" fmla="*/ 84586 h 477948"/>
                  <a:gd name="connsiteX232" fmla="*/ 135184 w 480537"/>
                  <a:gd name="connsiteY232" fmla="*/ 89592 h 477948"/>
                  <a:gd name="connsiteX233" fmla="*/ 137975 w 480537"/>
                  <a:gd name="connsiteY233" fmla="*/ 93795 h 477948"/>
                  <a:gd name="connsiteX234" fmla="*/ 141166 w 480537"/>
                  <a:gd name="connsiteY234" fmla="*/ 94637 h 477948"/>
                  <a:gd name="connsiteX235" fmla="*/ 142770 w 480537"/>
                  <a:gd name="connsiteY235" fmla="*/ 94398 h 477948"/>
                  <a:gd name="connsiteX236" fmla="*/ 146639 w 480537"/>
                  <a:gd name="connsiteY236" fmla="*/ 91617 h 477948"/>
                  <a:gd name="connsiteX237" fmla="*/ 147136 w 480537"/>
                  <a:gd name="connsiteY237" fmla="*/ 86601 h 477948"/>
                  <a:gd name="connsiteX238" fmla="*/ 144318 w 480537"/>
                  <a:gd name="connsiteY238" fmla="*/ 82427 h 477948"/>
                  <a:gd name="connsiteX239" fmla="*/ 141166 w 480537"/>
                  <a:gd name="connsiteY239" fmla="*/ 81547 h 477948"/>
                  <a:gd name="connsiteX240" fmla="*/ 135032 w 480537"/>
                  <a:gd name="connsiteY240" fmla="*/ 63683 h 477948"/>
                  <a:gd name="connsiteX241" fmla="*/ 131765 w 480537"/>
                  <a:gd name="connsiteY241" fmla="*/ 66128 h 477948"/>
                  <a:gd name="connsiteX242" fmla="*/ 131477 w 480537"/>
                  <a:gd name="connsiteY242" fmla="*/ 70638 h 477948"/>
                  <a:gd name="connsiteX243" fmla="*/ 133866 w 480537"/>
                  <a:gd name="connsiteY243" fmla="*/ 74527 h 477948"/>
                  <a:gd name="connsiteX244" fmla="*/ 137965 w 480537"/>
                  <a:gd name="connsiteY244" fmla="*/ 75177 h 477948"/>
                  <a:gd name="connsiteX245" fmla="*/ 141166 w 480537"/>
                  <a:gd name="connsiteY245" fmla="*/ 72796 h 477948"/>
                  <a:gd name="connsiteX246" fmla="*/ 141213 w 480537"/>
                  <a:gd name="connsiteY246" fmla="*/ 72693 h 477948"/>
                  <a:gd name="connsiteX247" fmla="*/ 141499 w 480537"/>
                  <a:gd name="connsiteY247" fmla="*/ 68135 h 477948"/>
                  <a:gd name="connsiteX248" fmla="*/ 141166 w 480537"/>
                  <a:gd name="connsiteY248" fmla="*/ 67065 h 477948"/>
                  <a:gd name="connsiteX249" fmla="*/ 139092 w 480537"/>
                  <a:gd name="connsiteY249" fmla="*/ 64333 h 477948"/>
                  <a:gd name="connsiteX250" fmla="*/ 135032 w 480537"/>
                  <a:gd name="connsiteY250" fmla="*/ 63683 h 477948"/>
                  <a:gd name="connsiteX251" fmla="*/ 141166 w 480537"/>
                  <a:gd name="connsiteY251" fmla="*/ 56795 h 477948"/>
                  <a:gd name="connsiteX252" fmla="*/ 143974 w 480537"/>
                  <a:gd name="connsiteY252" fmla="*/ 57760 h 477948"/>
                  <a:gd name="connsiteX253" fmla="*/ 149926 w 480537"/>
                  <a:gd name="connsiteY253" fmla="*/ 65622 h 477948"/>
                  <a:gd name="connsiteX254" fmla="*/ 149647 w 480537"/>
                  <a:gd name="connsiteY254" fmla="*/ 71689 h 477948"/>
                  <a:gd name="connsiteX255" fmla="*/ 145961 w 480537"/>
                  <a:gd name="connsiteY255" fmla="*/ 76694 h 477948"/>
                  <a:gd name="connsiteX256" fmla="*/ 152342 w 480537"/>
                  <a:gd name="connsiteY256" fmla="*/ 79456 h 477948"/>
                  <a:gd name="connsiteX257" fmla="*/ 155839 w 480537"/>
                  <a:gd name="connsiteY257" fmla="*/ 85063 h 477948"/>
                  <a:gd name="connsiteX258" fmla="*/ 154090 w 480537"/>
                  <a:gd name="connsiteY258" fmla="*/ 95162 h 477948"/>
                  <a:gd name="connsiteX259" fmla="*/ 144404 w 480537"/>
                  <a:gd name="connsiteY259" fmla="*/ 100961 h 477948"/>
                  <a:gd name="connsiteX260" fmla="*/ 141166 w 480537"/>
                  <a:gd name="connsiteY260" fmla="*/ 101543 h 477948"/>
                  <a:gd name="connsiteX261" fmla="*/ 133045 w 480537"/>
                  <a:gd name="connsiteY261" fmla="*/ 100416 h 477948"/>
                  <a:gd name="connsiteX262" fmla="*/ 126759 w 480537"/>
                  <a:gd name="connsiteY262" fmla="*/ 92324 h 477948"/>
                  <a:gd name="connsiteX263" fmla="*/ 127170 w 480537"/>
                  <a:gd name="connsiteY263" fmla="*/ 85732 h 477948"/>
                  <a:gd name="connsiteX264" fmla="*/ 131516 w 480537"/>
                  <a:gd name="connsiteY264" fmla="*/ 80268 h 477948"/>
                  <a:gd name="connsiteX265" fmla="*/ 125909 w 480537"/>
                  <a:gd name="connsiteY265" fmla="*/ 77612 h 477948"/>
                  <a:gd name="connsiteX266" fmla="*/ 122823 w 480537"/>
                  <a:gd name="connsiteY266" fmla="*/ 72396 h 477948"/>
                  <a:gd name="connsiteX267" fmla="*/ 124351 w 480537"/>
                  <a:gd name="connsiteY267" fmla="*/ 62662 h 477948"/>
                  <a:gd name="connsiteX268" fmla="*/ 133388 w 480537"/>
                  <a:gd name="connsiteY268" fmla="*/ 57091 h 477948"/>
                  <a:gd name="connsiteX269" fmla="*/ 141166 w 480537"/>
                  <a:gd name="connsiteY269" fmla="*/ 56795 h 477948"/>
                  <a:gd name="connsiteX270" fmla="*/ 257877 w 480537"/>
                  <a:gd name="connsiteY270" fmla="*/ 35319 h 477948"/>
                  <a:gd name="connsiteX271" fmla="*/ 255231 w 480537"/>
                  <a:gd name="connsiteY271" fmla="*/ 35347 h 477948"/>
                  <a:gd name="connsiteX272" fmla="*/ 251620 w 480537"/>
                  <a:gd name="connsiteY272" fmla="*/ 38797 h 477948"/>
                  <a:gd name="connsiteX273" fmla="*/ 251467 w 480537"/>
                  <a:gd name="connsiteY273" fmla="*/ 45053 h 477948"/>
                  <a:gd name="connsiteX274" fmla="*/ 254410 w 480537"/>
                  <a:gd name="connsiteY274" fmla="*/ 50566 h 477948"/>
                  <a:gd name="connsiteX275" fmla="*/ 257877 w 480537"/>
                  <a:gd name="connsiteY275" fmla="*/ 51932 h 477948"/>
                  <a:gd name="connsiteX276" fmla="*/ 259167 w 480537"/>
                  <a:gd name="connsiteY276" fmla="*/ 51759 h 477948"/>
                  <a:gd name="connsiteX277" fmla="*/ 262653 w 480537"/>
                  <a:gd name="connsiteY277" fmla="*/ 50041 h 477948"/>
                  <a:gd name="connsiteX278" fmla="*/ 264679 w 480537"/>
                  <a:gd name="connsiteY278" fmla="*/ 47299 h 477948"/>
                  <a:gd name="connsiteX279" fmla="*/ 263705 w 480537"/>
                  <a:gd name="connsiteY279" fmla="*/ 43373 h 477948"/>
                  <a:gd name="connsiteX280" fmla="*/ 260283 w 480537"/>
                  <a:gd name="connsiteY280" fmla="*/ 36656 h 477948"/>
                  <a:gd name="connsiteX281" fmla="*/ 257877 w 480537"/>
                  <a:gd name="connsiteY281" fmla="*/ 35319 h 477948"/>
                  <a:gd name="connsiteX282" fmla="*/ 257877 w 480537"/>
                  <a:gd name="connsiteY282" fmla="*/ 28240 h 477948"/>
                  <a:gd name="connsiteX283" fmla="*/ 265272 w 480537"/>
                  <a:gd name="connsiteY283" fmla="*/ 30608 h 477948"/>
                  <a:gd name="connsiteX284" fmla="*/ 272503 w 480537"/>
                  <a:gd name="connsiteY284" fmla="*/ 42226 h 477948"/>
                  <a:gd name="connsiteX285" fmla="*/ 275025 w 480537"/>
                  <a:gd name="connsiteY285" fmla="*/ 52306 h 477948"/>
                  <a:gd name="connsiteX286" fmla="*/ 273516 w 480537"/>
                  <a:gd name="connsiteY286" fmla="*/ 65661 h 477948"/>
                  <a:gd name="connsiteX287" fmla="*/ 263008 w 480537"/>
                  <a:gd name="connsiteY287" fmla="*/ 73016 h 477948"/>
                  <a:gd name="connsiteX288" fmla="*/ 258327 w 480537"/>
                  <a:gd name="connsiteY288" fmla="*/ 73714 h 477948"/>
                  <a:gd name="connsiteX289" fmla="*/ 257877 w 480537"/>
                  <a:gd name="connsiteY289" fmla="*/ 73733 h 477948"/>
                  <a:gd name="connsiteX290" fmla="*/ 253607 w 480537"/>
                  <a:gd name="connsiteY290" fmla="*/ 73465 h 477948"/>
                  <a:gd name="connsiteX291" fmla="*/ 253063 w 480537"/>
                  <a:gd name="connsiteY291" fmla="*/ 67036 h 477948"/>
                  <a:gd name="connsiteX292" fmla="*/ 257094 w 480537"/>
                  <a:gd name="connsiteY292" fmla="*/ 67160 h 477948"/>
                  <a:gd name="connsiteX293" fmla="*/ 257877 w 480537"/>
                  <a:gd name="connsiteY293" fmla="*/ 67103 h 477948"/>
                  <a:gd name="connsiteX294" fmla="*/ 261374 w 480537"/>
                  <a:gd name="connsiteY294" fmla="*/ 66454 h 477948"/>
                  <a:gd name="connsiteX295" fmla="*/ 266245 w 480537"/>
                  <a:gd name="connsiteY295" fmla="*/ 62576 h 477948"/>
                  <a:gd name="connsiteX296" fmla="*/ 266580 w 480537"/>
                  <a:gd name="connsiteY296" fmla="*/ 54885 h 477948"/>
                  <a:gd name="connsiteX297" fmla="*/ 266055 w 480537"/>
                  <a:gd name="connsiteY297" fmla="*/ 52772 h 477948"/>
                  <a:gd name="connsiteX298" fmla="*/ 263333 w 480537"/>
                  <a:gd name="connsiteY298" fmla="*/ 56376 h 477948"/>
                  <a:gd name="connsiteX299" fmla="*/ 259299 w 480537"/>
                  <a:gd name="connsiteY299" fmla="*/ 58381 h 477948"/>
                  <a:gd name="connsiteX300" fmla="*/ 257877 w 480537"/>
                  <a:gd name="connsiteY300" fmla="*/ 58676 h 477948"/>
                  <a:gd name="connsiteX301" fmla="*/ 248984 w 480537"/>
                  <a:gd name="connsiteY301" fmla="*/ 56842 h 477948"/>
                  <a:gd name="connsiteX302" fmla="*/ 242936 w 480537"/>
                  <a:gd name="connsiteY302" fmla="*/ 47183 h 477948"/>
                  <a:gd name="connsiteX303" fmla="*/ 244331 w 480537"/>
                  <a:gd name="connsiteY303" fmla="*/ 35557 h 477948"/>
                  <a:gd name="connsiteX304" fmla="*/ 253550 w 480537"/>
                  <a:gd name="connsiteY304" fmla="*/ 28757 h 477948"/>
                  <a:gd name="connsiteX305" fmla="*/ 257877 w 480537"/>
                  <a:gd name="connsiteY305" fmla="*/ 28240 h 477948"/>
                  <a:gd name="connsiteX306" fmla="*/ 391632 w 480537"/>
                  <a:gd name="connsiteY306" fmla="*/ 23958 h 477948"/>
                  <a:gd name="connsiteX307" fmla="*/ 390315 w 480537"/>
                  <a:gd name="connsiteY307" fmla="*/ 24071 h 477948"/>
                  <a:gd name="connsiteX308" fmla="*/ 387935 w 480537"/>
                  <a:gd name="connsiteY308" fmla="*/ 25936 h 477948"/>
                  <a:gd name="connsiteX309" fmla="*/ 387725 w 480537"/>
                  <a:gd name="connsiteY309" fmla="*/ 29021 h 477948"/>
                  <a:gd name="connsiteX310" fmla="*/ 388291 w 480537"/>
                  <a:gd name="connsiteY310" fmla="*/ 31266 h 477948"/>
                  <a:gd name="connsiteX311" fmla="*/ 390008 w 480537"/>
                  <a:gd name="connsiteY311" fmla="*/ 33864 h 477948"/>
                  <a:gd name="connsiteX312" fmla="*/ 391632 w 480537"/>
                  <a:gd name="connsiteY312" fmla="*/ 34495 h 477948"/>
                  <a:gd name="connsiteX313" fmla="*/ 392951 w 480537"/>
                  <a:gd name="connsiteY313" fmla="*/ 34390 h 477948"/>
                  <a:gd name="connsiteX314" fmla="*/ 395406 w 480537"/>
                  <a:gd name="connsiteY314" fmla="*/ 32614 h 477948"/>
                  <a:gd name="connsiteX315" fmla="*/ 395482 w 480537"/>
                  <a:gd name="connsiteY315" fmla="*/ 29471 h 477948"/>
                  <a:gd name="connsiteX316" fmla="*/ 394919 w 480537"/>
                  <a:gd name="connsiteY316" fmla="*/ 27216 h 477948"/>
                  <a:gd name="connsiteX317" fmla="*/ 393286 w 480537"/>
                  <a:gd name="connsiteY317" fmla="*/ 24607 h 477948"/>
                  <a:gd name="connsiteX318" fmla="*/ 391632 w 480537"/>
                  <a:gd name="connsiteY318" fmla="*/ 23958 h 477948"/>
                  <a:gd name="connsiteX319" fmla="*/ 391632 w 480537"/>
                  <a:gd name="connsiteY319" fmla="*/ 18941 h 477948"/>
                  <a:gd name="connsiteX320" fmla="*/ 396591 w 480537"/>
                  <a:gd name="connsiteY320" fmla="*/ 20117 h 477948"/>
                  <a:gd name="connsiteX321" fmla="*/ 400612 w 480537"/>
                  <a:gd name="connsiteY321" fmla="*/ 25802 h 477948"/>
                  <a:gd name="connsiteX322" fmla="*/ 401177 w 480537"/>
                  <a:gd name="connsiteY322" fmla="*/ 28047 h 477948"/>
                  <a:gd name="connsiteX323" fmla="*/ 400317 w 480537"/>
                  <a:gd name="connsiteY323" fmla="*/ 34952 h 477948"/>
                  <a:gd name="connsiteX324" fmla="*/ 394135 w 480537"/>
                  <a:gd name="connsiteY324" fmla="*/ 39139 h 477948"/>
                  <a:gd name="connsiteX325" fmla="*/ 391632 w 480537"/>
                  <a:gd name="connsiteY325" fmla="*/ 39530 h 477948"/>
                  <a:gd name="connsiteX326" fmla="*/ 386647 w 480537"/>
                  <a:gd name="connsiteY326" fmla="*/ 38354 h 477948"/>
                  <a:gd name="connsiteX327" fmla="*/ 384200 w 480537"/>
                  <a:gd name="connsiteY327" fmla="*/ 36158 h 477948"/>
                  <a:gd name="connsiteX328" fmla="*/ 382604 w 480537"/>
                  <a:gd name="connsiteY328" fmla="*/ 32690 h 477948"/>
                  <a:gd name="connsiteX329" fmla="*/ 382041 w 480537"/>
                  <a:gd name="connsiteY329" fmla="*/ 30435 h 477948"/>
                  <a:gd name="connsiteX330" fmla="*/ 382929 w 480537"/>
                  <a:gd name="connsiteY330" fmla="*/ 23556 h 477948"/>
                  <a:gd name="connsiteX331" fmla="*/ 384200 w 480537"/>
                  <a:gd name="connsiteY331" fmla="*/ 21913 h 477948"/>
                  <a:gd name="connsiteX332" fmla="*/ 389131 w 480537"/>
                  <a:gd name="connsiteY332" fmla="*/ 19334 h 477948"/>
                  <a:gd name="connsiteX333" fmla="*/ 391632 w 480537"/>
                  <a:gd name="connsiteY333" fmla="*/ 18941 h 477948"/>
                  <a:gd name="connsiteX334" fmla="*/ 365209 w 480537"/>
                  <a:gd name="connsiteY334" fmla="*/ 5033 h 477948"/>
                  <a:gd name="connsiteX335" fmla="*/ 363899 w 480537"/>
                  <a:gd name="connsiteY335" fmla="*/ 5158 h 477948"/>
                  <a:gd name="connsiteX336" fmla="*/ 361550 w 480537"/>
                  <a:gd name="connsiteY336" fmla="*/ 7011 h 477948"/>
                  <a:gd name="connsiteX337" fmla="*/ 361348 w 480537"/>
                  <a:gd name="connsiteY337" fmla="*/ 10116 h 477948"/>
                  <a:gd name="connsiteX338" fmla="*/ 361913 w 480537"/>
                  <a:gd name="connsiteY338" fmla="*/ 12360 h 477948"/>
                  <a:gd name="connsiteX339" fmla="*/ 363555 w 480537"/>
                  <a:gd name="connsiteY339" fmla="*/ 14978 h 477948"/>
                  <a:gd name="connsiteX340" fmla="*/ 365209 w 480537"/>
                  <a:gd name="connsiteY340" fmla="*/ 15598 h 477948"/>
                  <a:gd name="connsiteX341" fmla="*/ 366545 w 480537"/>
                  <a:gd name="connsiteY341" fmla="*/ 15464 h 477948"/>
                  <a:gd name="connsiteX342" fmla="*/ 368867 w 480537"/>
                  <a:gd name="connsiteY342" fmla="*/ 13659 h 477948"/>
                  <a:gd name="connsiteX343" fmla="*/ 369077 w 480537"/>
                  <a:gd name="connsiteY343" fmla="*/ 10574 h 477948"/>
                  <a:gd name="connsiteX344" fmla="*/ 368514 w 480537"/>
                  <a:gd name="connsiteY344" fmla="*/ 8328 h 477948"/>
                  <a:gd name="connsiteX345" fmla="*/ 366870 w 480537"/>
                  <a:gd name="connsiteY345" fmla="*/ 5682 h 477948"/>
                  <a:gd name="connsiteX346" fmla="*/ 365209 w 480537"/>
                  <a:gd name="connsiteY346" fmla="*/ 5033 h 477948"/>
                  <a:gd name="connsiteX347" fmla="*/ 381985 w 480537"/>
                  <a:gd name="connsiteY347" fmla="*/ 418 h 477948"/>
                  <a:gd name="connsiteX348" fmla="*/ 384200 w 480537"/>
                  <a:gd name="connsiteY348" fmla="*/ 964 h 477948"/>
                  <a:gd name="connsiteX349" fmla="*/ 386695 w 480537"/>
                  <a:gd name="connsiteY349" fmla="*/ 1574 h 477948"/>
                  <a:gd name="connsiteX350" fmla="*/ 384200 w 480537"/>
                  <a:gd name="connsiteY350" fmla="*/ 9245 h 477948"/>
                  <a:gd name="connsiteX351" fmla="*/ 374198 w 480537"/>
                  <a:gd name="connsiteY351" fmla="*/ 40103 h 477948"/>
                  <a:gd name="connsiteX352" fmla="*/ 372288 w 480537"/>
                  <a:gd name="connsiteY352" fmla="*/ 39643 h 477948"/>
                  <a:gd name="connsiteX353" fmla="*/ 369488 w 480537"/>
                  <a:gd name="connsiteY353" fmla="*/ 38947 h 477948"/>
                  <a:gd name="connsiteX354" fmla="*/ 372288 w 480537"/>
                  <a:gd name="connsiteY354" fmla="*/ 30301 h 477948"/>
                  <a:gd name="connsiteX355" fmla="*/ 365209 w 480537"/>
                  <a:gd name="connsiteY355" fmla="*/ 16 h 477948"/>
                  <a:gd name="connsiteX356" fmla="*/ 370194 w 480537"/>
                  <a:gd name="connsiteY356" fmla="*/ 1192 h 477948"/>
                  <a:gd name="connsiteX357" fmla="*/ 372288 w 480537"/>
                  <a:gd name="connsiteY357" fmla="*/ 2997 h 477948"/>
                  <a:gd name="connsiteX358" fmla="*/ 374209 w 480537"/>
                  <a:gd name="connsiteY358" fmla="*/ 6905 h 477948"/>
                  <a:gd name="connsiteX359" fmla="*/ 374761 w 480537"/>
                  <a:gd name="connsiteY359" fmla="*/ 9151 h 477948"/>
                  <a:gd name="connsiteX360" fmla="*/ 373901 w 480537"/>
                  <a:gd name="connsiteY360" fmla="*/ 16028 h 477948"/>
                  <a:gd name="connsiteX361" fmla="*/ 372288 w 480537"/>
                  <a:gd name="connsiteY361" fmla="*/ 17978 h 477948"/>
                  <a:gd name="connsiteX362" fmla="*/ 367730 w 480537"/>
                  <a:gd name="connsiteY362" fmla="*/ 20212 h 477948"/>
                  <a:gd name="connsiteX363" fmla="*/ 365209 w 480537"/>
                  <a:gd name="connsiteY363" fmla="*/ 20605 h 477948"/>
                  <a:gd name="connsiteX364" fmla="*/ 360250 w 480537"/>
                  <a:gd name="connsiteY364" fmla="*/ 19440 h 477948"/>
                  <a:gd name="connsiteX365" fmla="*/ 356218 w 480537"/>
                  <a:gd name="connsiteY365" fmla="*/ 13784 h 477948"/>
                  <a:gd name="connsiteX366" fmla="*/ 355655 w 480537"/>
                  <a:gd name="connsiteY366" fmla="*/ 11540 h 477948"/>
                  <a:gd name="connsiteX367" fmla="*/ 356534 w 480537"/>
                  <a:gd name="connsiteY367" fmla="*/ 4622 h 477948"/>
                  <a:gd name="connsiteX368" fmla="*/ 362715 w 480537"/>
                  <a:gd name="connsiteY368" fmla="*/ 409 h 477948"/>
                  <a:gd name="connsiteX369" fmla="*/ 365209 w 480537"/>
                  <a:gd name="connsiteY369" fmla="*/ 16 h 477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480537" h="477948">
                    <a:moveTo>
                      <a:pt x="102082" y="440122"/>
                    </a:moveTo>
                    <a:cubicBezTo>
                      <a:pt x="100142" y="440610"/>
                      <a:pt x="98872" y="441755"/>
                      <a:pt x="98261" y="443562"/>
                    </a:cubicBezTo>
                    <a:cubicBezTo>
                      <a:pt x="97667" y="445376"/>
                      <a:pt x="97782" y="447986"/>
                      <a:pt x="98632" y="451385"/>
                    </a:cubicBezTo>
                    <a:lnTo>
                      <a:pt x="101403" y="462478"/>
                    </a:lnTo>
                    <a:cubicBezTo>
                      <a:pt x="102263" y="465915"/>
                      <a:pt x="103390" y="468295"/>
                      <a:pt x="104795" y="469605"/>
                    </a:cubicBezTo>
                    <a:cubicBezTo>
                      <a:pt x="105149" y="469948"/>
                      <a:pt x="105530" y="470226"/>
                      <a:pt x="105932" y="470444"/>
                    </a:cubicBezTo>
                    <a:cubicBezTo>
                      <a:pt x="107068" y="471075"/>
                      <a:pt x="108358" y="471201"/>
                      <a:pt x="109810" y="470837"/>
                    </a:cubicBezTo>
                    <a:cubicBezTo>
                      <a:pt x="111721" y="470358"/>
                      <a:pt x="112992" y="469223"/>
                      <a:pt x="113593" y="467416"/>
                    </a:cubicBezTo>
                    <a:cubicBezTo>
                      <a:pt x="114196" y="465591"/>
                      <a:pt x="114072" y="462965"/>
                      <a:pt x="113210" y="459524"/>
                    </a:cubicBezTo>
                    <a:lnTo>
                      <a:pt x="110441" y="448433"/>
                    </a:lnTo>
                    <a:cubicBezTo>
                      <a:pt x="109600" y="445052"/>
                      <a:pt x="108463" y="442692"/>
                      <a:pt x="107059" y="441383"/>
                    </a:cubicBezTo>
                    <a:cubicBezTo>
                      <a:pt x="106695" y="441049"/>
                      <a:pt x="106324" y="440762"/>
                      <a:pt x="105932" y="440553"/>
                    </a:cubicBezTo>
                    <a:cubicBezTo>
                      <a:pt x="104785" y="439911"/>
                      <a:pt x="103496" y="439769"/>
                      <a:pt x="102082" y="440122"/>
                    </a:cubicBezTo>
                    <a:close/>
                    <a:moveTo>
                      <a:pt x="105932" y="433062"/>
                    </a:moveTo>
                    <a:cubicBezTo>
                      <a:pt x="108137" y="433271"/>
                      <a:pt x="110183" y="434028"/>
                      <a:pt x="112064" y="435316"/>
                    </a:cubicBezTo>
                    <a:cubicBezTo>
                      <a:pt x="115408" y="437601"/>
                      <a:pt x="117778" y="441555"/>
                      <a:pt x="119181" y="447183"/>
                    </a:cubicBezTo>
                    <a:cubicBezTo>
                      <a:pt x="119181" y="447183"/>
                      <a:pt x="121522" y="456582"/>
                      <a:pt x="121522" y="456582"/>
                    </a:cubicBezTo>
                    <a:cubicBezTo>
                      <a:pt x="122936" y="462229"/>
                      <a:pt x="122717" y="466825"/>
                      <a:pt x="120853" y="470396"/>
                    </a:cubicBezTo>
                    <a:cubicBezTo>
                      <a:pt x="119000" y="473971"/>
                      <a:pt x="115867" y="476291"/>
                      <a:pt x="111453" y="477399"/>
                    </a:cubicBezTo>
                    <a:cubicBezTo>
                      <a:pt x="109504" y="477887"/>
                      <a:pt x="107660" y="478050"/>
                      <a:pt x="105932" y="477887"/>
                    </a:cubicBezTo>
                    <a:cubicBezTo>
                      <a:pt x="103696" y="477678"/>
                      <a:pt x="101651" y="476931"/>
                      <a:pt x="99778" y="475660"/>
                    </a:cubicBezTo>
                    <a:cubicBezTo>
                      <a:pt x="96455" y="473387"/>
                      <a:pt x="94085" y="469442"/>
                      <a:pt x="92671" y="463787"/>
                    </a:cubicBezTo>
                    <a:lnTo>
                      <a:pt x="90321" y="454396"/>
                    </a:lnTo>
                    <a:cubicBezTo>
                      <a:pt x="88927" y="448759"/>
                      <a:pt x="89155" y="444153"/>
                      <a:pt x="91009" y="440572"/>
                    </a:cubicBezTo>
                    <a:cubicBezTo>
                      <a:pt x="92852" y="436988"/>
                      <a:pt x="95997" y="434647"/>
                      <a:pt x="100438" y="433541"/>
                    </a:cubicBezTo>
                    <a:cubicBezTo>
                      <a:pt x="102368" y="433054"/>
                      <a:pt x="104203" y="432891"/>
                      <a:pt x="105932" y="433062"/>
                    </a:cubicBezTo>
                    <a:close/>
                    <a:moveTo>
                      <a:pt x="224372" y="414465"/>
                    </a:moveTo>
                    <a:cubicBezTo>
                      <a:pt x="226522" y="413930"/>
                      <a:pt x="228385" y="414121"/>
                      <a:pt x="229961" y="415038"/>
                    </a:cubicBezTo>
                    <a:cubicBezTo>
                      <a:pt x="231537" y="415965"/>
                      <a:pt x="232578" y="417417"/>
                      <a:pt x="233066" y="419384"/>
                    </a:cubicBezTo>
                    <a:lnTo>
                      <a:pt x="233725" y="422022"/>
                    </a:lnTo>
                    <a:cubicBezTo>
                      <a:pt x="234212" y="423990"/>
                      <a:pt x="233983" y="425747"/>
                      <a:pt x="233028" y="427266"/>
                    </a:cubicBezTo>
                    <a:cubicBezTo>
                      <a:pt x="232072" y="428785"/>
                      <a:pt x="230534" y="429826"/>
                      <a:pt x="228404" y="430352"/>
                    </a:cubicBezTo>
                    <a:cubicBezTo>
                      <a:pt x="226273" y="430887"/>
                      <a:pt x="224420" y="430696"/>
                      <a:pt x="222853" y="429798"/>
                    </a:cubicBezTo>
                    <a:cubicBezTo>
                      <a:pt x="221277" y="428900"/>
                      <a:pt x="220245" y="427467"/>
                      <a:pt x="219758" y="425518"/>
                    </a:cubicBezTo>
                    <a:cubicBezTo>
                      <a:pt x="219758" y="425518"/>
                      <a:pt x="219098" y="422882"/>
                      <a:pt x="219098" y="422882"/>
                    </a:cubicBezTo>
                    <a:cubicBezTo>
                      <a:pt x="218611" y="420923"/>
                      <a:pt x="218841" y="419165"/>
                      <a:pt x="219806" y="417608"/>
                    </a:cubicBezTo>
                    <a:cubicBezTo>
                      <a:pt x="220762" y="416032"/>
                      <a:pt x="222280" y="414990"/>
                      <a:pt x="224372" y="414465"/>
                    </a:cubicBezTo>
                    <a:close/>
                    <a:moveTo>
                      <a:pt x="345255" y="378871"/>
                    </a:moveTo>
                    <a:cubicBezTo>
                      <a:pt x="345255" y="378871"/>
                      <a:pt x="348140" y="390411"/>
                      <a:pt x="348140" y="390411"/>
                    </a:cubicBezTo>
                    <a:lnTo>
                      <a:pt x="358686" y="387774"/>
                    </a:lnTo>
                    <a:lnTo>
                      <a:pt x="360530" y="395159"/>
                    </a:lnTo>
                    <a:lnTo>
                      <a:pt x="349984" y="397795"/>
                    </a:lnTo>
                    <a:lnTo>
                      <a:pt x="353013" y="409920"/>
                    </a:lnTo>
                    <a:lnTo>
                      <a:pt x="344930" y="411934"/>
                    </a:lnTo>
                    <a:lnTo>
                      <a:pt x="341901" y="399811"/>
                    </a:lnTo>
                    <a:lnTo>
                      <a:pt x="331298" y="402458"/>
                    </a:lnTo>
                    <a:lnTo>
                      <a:pt x="329453" y="395083"/>
                    </a:lnTo>
                    <a:lnTo>
                      <a:pt x="340057" y="392436"/>
                    </a:lnTo>
                    <a:lnTo>
                      <a:pt x="337172" y="380896"/>
                    </a:lnTo>
                    <a:close/>
                    <a:moveTo>
                      <a:pt x="478866" y="367958"/>
                    </a:moveTo>
                    <a:lnTo>
                      <a:pt x="480537" y="374665"/>
                    </a:lnTo>
                    <a:cubicBezTo>
                      <a:pt x="480537" y="374665"/>
                      <a:pt x="465003" y="378553"/>
                      <a:pt x="465003" y="378553"/>
                    </a:cubicBezTo>
                    <a:lnTo>
                      <a:pt x="454295" y="381228"/>
                    </a:lnTo>
                    <a:lnTo>
                      <a:pt x="452622" y="374512"/>
                    </a:lnTo>
                    <a:cubicBezTo>
                      <a:pt x="452622" y="374512"/>
                      <a:pt x="465003" y="371426"/>
                      <a:pt x="465003" y="371426"/>
                    </a:cubicBezTo>
                    <a:close/>
                    <a:moveTo>
                      <a:pt x="475712" y="355338"/>
                    </a:moveTo>
                    <a:lnTo>
                      <a:pt x="477384" y="362044"/>
                    </a:lnTo>
                    <a:lnTo>
                      <a:pt x="465003" y="365131"/>
                    </a:lnTo>
                    <a:lnTo>
                      <a:pt x="451140" y="368598"/>
                    </a:lnTo>
                    <a:lnTo>
                      <a:pt x="449469" y="361891"/>
                    </a:lnTo>
                    <a:lnTo>
                      <a:pt x="465003" y="358012"/>
                    </a:lnTo>
                    <a:close/>
                    <a:moveTo>
                      <a:pt x="78027" y="317687"/>
                    </a:moveTo>
                    <a:cubicBezTo>
                      <a:pt x="78027" y="317687"/>
                      <a:pt x="88679" y="360334"/>
                      <a:pt x="88679" y="360334"/>
                    </a:cubicBezTo>
                    <a:lnTo>
                      <a:pt x="80120" y="362474"/>
                    </a:lnTo>
                    <a:lnTo>
                      <a:pt x="71358" y="327383"/>
                    </a:lnTo>
                    <a:lnTo>
                      <a:pt x="62694" y="329543"/>
                    </a:lnTo>
                    <a:lnTo>
                      <a:pt x="61184" y="323514"/>
                    </a:lnTo>
                    <a:close/>
                    <a:moveTo>
                      <a:pt x="190365" y="287756"/>
                    </a:moveTo>
                    <a:cubicBezTo>
                      <a:pt x="194769" y="286656"/>
                      <a:pt x="198505" y="286924"/>
                      <a:pt x="201580" y="288594"/>
                    </a:cubicBezTo>
                    <a:cubicBezTo>
                      <a:pt x="204667" y="290249"/>
                      <a:pt x="206672" y="292981"/>
                      <a:pt x="207627" y="296793"/>
                    </a:cubicBezTo>
                    <a:cubicBezTo>
                      <a:pt x="208268" y="299373"/>
                      <a:pt x="208153" y="301921"/>
                      <a:pt x="207284" y="304445"/>
                    </a:cubicBezTo>
                    <a:cubicBezTo>
                      <a:pt x="206414" y="306985"/>
                      <a:pt x="204782" y="310425"/>
                      <a:pt x="202412" y="314770"/>
                    </a:cubicBezTo>
                    <a:lnTo>
                      <a:pt x="196890" y="324956"/>
                    </a:lnTo>
                    <a:lnTo>
                      <a:pt x="196985" y="325089"/>
                    </a:lnTo>
                    <a:lnTo>
                      <a:pt x="214916" y="320609"/>
                    </a:lnTo>
                    <a:cubicBezTo>
                      <a:pt x="214916" y="320609"/>
                      <a:pt x="216550" y="327162"/>
                      <a:pt x="216550" y="327162"/>
                    </a:cubicBezTo>
                    <a:lnTo>
                      <a:pt x="187442" y="334442"/>
                    </a:lnTo>
                    <a:lnTo>
                      <a:pt x="186037" y="328843"/>
                    </a:lnTo>
                    <a:lnTo>
                      <a:pt x="196145" y="310616"/>
                    </a:lnTo>
                    <a:cubicBezTo>
                      <a:pt x="197569" y="307826"/>
                      <a:pt x="198505" y="305552"/>
                      <a:pt x="198943" y="303755"/>
                    </a:cubicBezTo>
                    <a:cubicBezTo>
                      <a:pt x="199392" y="301979"/>
                      <a:pt x="199449" y="300412"/>
                      <a:pt x="199117" y="299067"/>
                    </a:cubicBezTo>
                    <a:cubicBezTo>
                      <a:pt x="198667" y="297280"/>
                      <a:pt x="197808" y="295932"/>
                      <a:pt x="196556" y="295014"/>
                    </a:cubicBezTo>
                    <a:cubicBezTo>
                      <a:pt x="195303" y="294127"/>
                      <a:pt x="193795" y="293897"/>
                      <a:pt x="192017" y="294337"/>
                    </a:cubicBezTo>
                    <a:cubicBezTo>
                      <a:pt x="190040" y="294833"/>
                      <a:pt x="188713" y="295875"/>
                      <a:pt x="188025" y="297470"/>
                    </a:cubicBezTo>
                    <a:cubicBezTo>
                      <a:pt x="187327" y="299056"/>
                      <a:pt x="187270" y="300977"/>
                      <a:pt x="187824" y="303193"/>
                    </a:cubicBezTo>
                    <a:lnTo>
                      <a:pt x="179504" y="305275"/>
                    </a:lnTo>
                    <a:lnTo>
                      <a:pt x="179408" y="305114"/>
                    </a:lnTo>
                    <a:cubicBezTo>
                      <a:pt x="178347" y="301293"/>
                      <a:pt x="178786" y="297720"/>
                      <a:pt x="180754" y="294404"/>
                    </a:cubicBezTo>
                    <a:cubicBezTo>
                      <a:pt x="182712" y="291081"/>
                      <a:pt x="185922" y="288864"/>
                      <a:pt x="190365" y="287756"/>
                    </a:cubicBezTo>
                    <a:close/>
                    <a:moveTo>
                      <a:pt x="310218" y="257222"/>
                    </a:moveTo>
                    <a:cubicBezTo>
                      <a:pt x="314631" y="256115"/>
                      <a:pt x="318415" y="256285"/>
                      <a:pt x="321577" y="257739"/>
                    </a:cubicBezTo>
                    <a:cubicBezTo>
                      <a:pt x="324729" y="259190"/>
                      <a:pt x="326793" y="261874"/>
                      <a:pt x="327768" y="265781"/>
                    </a:cubicBezTo>
                    <a:cubicBezTo>
                      <a:pt x="328226" y="267635"/>
                      <a:pt x="328082" y="269546"/>
                      <a:pt x="327329" y="271515"/>
                    </a:cubicBezTo>
                    <a:cubicBezTo>
                      <a:pt x="326574" y="273473"/>
                      <a:pt x="325293" y="275173"/>
                      <a:pt x="323468" y="276625"/>
                    </a:cubicBezTo>
                    <a:cubicBezTo>
                      <a:pt x="326038" y="276882"/>
                      <a:pt x="328168" y="277723"/>
                      <a:pt x="329841" y="279149"/>
                    </a:cubicBezTo>
                    <a:cubicBezTo>
                      <a:pt x="331513" y="280570"/>
                      <a:pt x="332639" y="282443"/>
                      <a:pt x="333213" y="284735"/>
                    </a:cubicBezTo>
                    <a:cubicBezTo>
                      <a:pt x="334187" y="288651"/>
                      <a:pt x="333537" y="292071"/>
                      <a:pt x="331254" y="295025"/>
                    </a:cubicBezTo>
                    <a:cubicBezTo>
                      <a:pt x="328971" y="297958"/>
                      <a:pt x="325618" y="299993"/>
                      <a:pt x="321186" y="301091"/>
                    </a:cubicBezTo>
                    <a:cubicBezTo>
                      <a:pt x="317211" y="302085"/>
                      <a:pt x="313553" y="301893"/>
                      <a:pt x="310190" y="300499"/>
                    </a:cubicBezTo>
                    <a:cubicBezTo>
                      <a:pt x="306827" y="299103"/>
                      <a:pt x="304706" y="296485"/>
                      <a:pt x="303856" y="292646"/>
                    </a:cubicBezTo>
                    <a:lnTo>
                      <a:pt x="303865" y="292446"/>
                    </a:lnTo>
                    <a:lnTo>
                      <a:pt x="312148" y="290373"/>
                    </a:lnTo>
                    <a:cubicBezTo>
                      <a:pt x="312569" y="292016"/>
                      <a:pt x="313495" y="293218"/>
                      <a:pt x="314928" y="293993"/>
                    </a:cubicBezTo>
                    <a:cubicBezTo>
                      <a:pt x="316371" y="294766"/>
                      <a:pt x="317976" y="294929"/>
                      <a:pt x="319771" y="294480"/>
                    </a:cubicBezTo>
                    <a:cubicBezTo>
                      <a:pt x="321740" y="293985"/>
                      <a:pt x="323173" y="293048"/>
                      <a:pt x="324042" y="291671"/>
                    </a:cubicBezTo>
                    <a:cubicBezTo>
                      <a:pt x="324912" y="290296"/>
                      <a:pt x="325112" y="288672"/>
                      <a:pt x="324645" y="286800"/>
                    </a:cubicBezTo>
                    <a:cubicBezTo>
                      <a:pt x="324079" y="284544"/>
                      <a:pt x="323115" y="283035"/>
                      <a:pt x="321720" y="282281"/>
                    </a:cubicBezTo>
                    <a:cubicBezTo>
                      <a:pt x="320335" y="281507"/>
                      <a:pt x="318558" y="281402"/>
                      <a:pt x="316371" y="281947"/>
                    </a:cubicBezTo>
                    <a:lnTo>
                      <a:pt x="311565" y="283150"/>
                    </a:lnTo>
                    <a:cubicBezTo>
                      <a:pt x="311565" y="283150"/>
                      <a:pt x="309961" y="276731"/>
                      <a:pt x="309961" y="276731"/>
                    </a:cubicBezTo>
                    <a:lnTo>
                      <a:pt x="314766" y="275526"/>
                    </a:lnTo>
                    <a:cubicBezTo>
                      <a:pt x="316801" y="275031"/>
                      <a:pt x="318166" y="274122"/>
                      <a:pt x="318873" y="272804"/>
                    </a:cubicBezTo>
                    <a:cubicBezTo>
                      <a:pt x="319590" y="271504"/>
                      <a:pt x="319704" y="269899"/>
                      <a:pt x="319226" y="267999"/>
                    </a:cubicBezTo>
                    <a:cubicBezTo>
                      <a:pt x="318797" y="266288"/>
                      <a:pt x="317976" y="265028"/>
                      <a:pt x="316735" y="264234"/>
                    </a:cubicBezTo>
                    <a:cubicBezTo>
                      <a:pt x="315502" y="263451"/>
                      <a:pt x="313964" y="263289"/>
                      <a:pt x="312100" y="263757"/>
                    </a:cubicBezTo>
                    <a:cubicBezTo>
                      <a:pt x="310504" y="264149"/>
                      <a:pt x="309263" y="264962"/>
                      <a:pt x="308413" y="266164"/>
                    </a:cubicBezTo>
                    <a:cubicBezTo>
                      <a:pt x="307542" y="267369"/>
                      <a:pt x="307314" y="268744"/>
                      <a:pt x="307695" y="270272"/>
                    </a:cubicBezTo>
                    <a:lnTo>
                      <a:pt x="299404" y="272336"/>
                    </a:lnTo>
                    <a:lnTo>
                      <a:pt x="299299" y="272174"/>
                    </a:lnTo>
                    <a:cubicBezTo>
                      <a:pt x="298353" y="268859"/>
                      <a:pt x="298936" y="265792"/>
                      <a:pt x="301076" y="262955"/>
                    </a:cubicBezTo>
                    <a:cubicBezTo>
                      <a:pt x="303206" y="260116"/>
                      <a:pt x="306253" y="258215"/>
                      <a:pt x="310218" y="257222"/>
                    </a:cubicBezTo>
                    <a:close/>
                    <a:moveTo>
                      <a:pt x="442444" y="247090"/>
                    </a:moveTo>
                    <a:cubicBezTo>
                      <a:pt x="442444" y="247090"/>
                      <a:pt x="444088" y="253672"/>
                      <a:pt x="444088" y="253672"/>
                    </a:cubicBezTo>
                    <a:lnTo>
                      <a:pt x="427580" y="257799"/>
                    </a:lnTo>
                    <a:lnTo>
                      <a:pt x="425936" y="251208"/>
                    </a:lnTo>
                    <a:close/>
                    <a:moveTo>
                      <a:pt x="48683" y="213573"/>
                    </a:moveTo>
                    <a:lnTo>
                      <a:pt x="48301" y="214938"/>
                    </a:lnTo>
                    <a:lnTo>
                      <a:pt x="47804" y="216476"/>
                    </a:lnTo>
                    <a:lnTo>
                      <a:pt x="42894" y="231380"/>
                    </a:lnTo>
                    <a:lnTo>
                      <a:pt x="47804" y="230157"/>
                    </a:lnTo>
                    <a:lnTo>
                      <a:pt x="52705" y="228934"/>
                    </a:lnTo>
                    <a:lnTo>
                      <a:pt x="48874" y="213582"/>
                    </a:lnTo>
                    <a:close/>
                    <a:moveTo>
                      <a:pt x="54540" y="200025"/>
                    </a:moveTo>
                    <a:cubicBezTo>
                      <a:pt x="54540" y="200025"/>
                      <a:pt x="61236" y="226804"/>
                      <a:pt x="61236" y="226804"/>
                    </a:cubicBezTo>
                    <a:lnTo>
                      <a:pt x="66061" y="225591"/>
                    </a:lnTo>
                    <a:lnTo>
                      <a:pt x="67713" y="232212"/>
                    </a:lnTo>
                    <a:lnTo>
                      <a:pt x="62879" y="233425"/>
                    </a:lnTo>
                    <a:lnTo>
                      <a:pt x="65201" y="242672"/>
                    </a:lnTo>
                    <a:lnTo>
                      <a:pt x="56670" y="244812"/>
                    </a:lnTo>
                    <a:lnTo>
                      <a:pt x="54357" y="235546"/>
                    </a:lnTo>
                    <a:lnTo>
                      <a:pt x="47804" y="237188"/>
                    </a:lnTo>
                    <a:lnTo>
                      <a:pt x="36962" y="239892"/>
                    </a:lnTo>
                    <a:lnTo>
                      <a:pt x="35299" y="234858"/>
                    </a:lnTo>
                    <a:lnTo>
                      <a:pt x="45940" y="202184"/>
                    </a:lnTo>
                    <a:lnTo>
                      <a:pt x="47804" y="201717"/>
                    </a:lnTo>
                    <a:close/>
                    <a:moveTo>
                      <a:pt x="176738" y="169433"/>
                    </a:moveTo>
                    <a:lnTo>
                      <a:pt x="178459" y="176293"/>
                    </a:lnTo>
                    <a:lnTo>
                      <a:pt x="161683" y="180477"/>
                    </a:lnTo>
                    <a:lnTo>
                      <a:pt x="162963" y="190605"/>
                    </a:lnTo>
                    <a:cubicBezTo>
                      <a:pt x="163593" y="189820"/>
                      <a:pt x="164415" y="189113"/>
                      <a:pt x="165446" y="188445"/>
                    </a:cubicBezTo>
                    <a:cubicBezTo>
                      <a:pt x="166460" y="187796"/>
                      <a:pt x="167635" y="187280"/>
                      <a:pt x="168982" y="186935"/>
                    </a:cubicBezTo>
                    <a:cubicBezTo>
                      <a:pt x="173070" y="185845"/>
                      <a:pt x="176558" y="186287"/>
                      <a:pt x="179432" y="188273"/>
                    </a:cubicBezTo>
                    <a:cubicBezTo>
                      <a:pt x="182338" y="190242"/>
                      <a:pt x="184344" y="193499"/>
                      <a:pt x="185481" y="198027"/>
                    </a:cubicBezTo>
                    <a:cubicBezTo>
                      <a:pt x="186502" y="202125"/>
                      <a:pt x="186110" y="205852"/>
                      <a:pt x="184324" y="209177"/>
                    </a:cubicBezTo>
                    <a:cubicBezTo>
                      <a:pt x="182527" y="212510"/>
                      <a:pt x="179308" y="214756"/>
                      <a:pt x="174656" y="215922"/>
                    </a:cubicBezTo>
                    <a:cubicBezTo>
                      <a:pt x="170749" y="216896"/>
                      <a:pt x="167118" y="216665"/>
                      <a:pt x="163794" y="215224"/>
                    </a:cubicBezTo>
                    <a:cubicBezTo>
                      <a:pt x="160460" y="213791"/>
                      <a:pt x="158387" y="211183"/>
                      <a:pt x="157536" y="207408"/>
                    </a:cubicBezTo>
                    <a:lnTo>
                      <a:pt x="157565" y="207236"/>
                    </a:lnTo>
                    <a:lnTo>
                      <a:pt x="165687" y="204782"/>
                    </a:lnTo>
                    <a:cubicBezTo>
                      <a:pt x="166163" y="206674"/>
                      <a:pt x="167072" y="208021"/>
                      <a:pt x="168418" y="208814"/>
                    </a:cubicBezTo>
                    <a:cubicBezTo>
                      <a:pt x="169755" y="209616"/>
                      <a:pt x="171294" y="209787"/>
                      <a:pt x="173024" y="209359"/>
                    </a:cubicBezTo>
                    <a:cubicBezTo>
                      <a:pt x="175019" y="208860"/>
                      <a:pt x="176319" y="207781"/>
                      <a:pt x="176901" y="206129"/>
                    </a:cubicBezTo>
                    <a:cubicBezTo>
                      <a:pt x="177494" y="204485"/>
                      <a:pt x="177504" y="202516"/>
                      <a:pt x="176931" y="200225"/>
                    </a:cubicBezTo>
                    <a:cubicBezTo>
                      <a:pt x="176319" y="197770"/>
                      <a:pt x="175325" y="195916"/>
                      <a:pt x="173931" y="194683"/>
                    </a:cubicBezTo>
                    <a:cubicBezTo>
                      <a:pt x="172544" y="193450"/>
                      <a:pt x="170854" y="193088"/>
                      <a:pt x="168867" y="193584"/>
                    </a:cubicBezTo>
                    <a:cubicBezTo>
                      <a:pt x="167233" y="193995"/>
                      <a:pt x="166039" y="194608"/>
                      <a:pt x="165333" y="195439"/>
                    </a:cubicBezTo>
                    <a:cubicBezTo>
                      <a:pt x="164606" y="196250"/>
                      <a:pt x="164196" y="197225"/>
                      <a:pt x="164081" y="198361"/>
                    </a:cubicBezTo>
                    <a:cubicBezTo>
                      <a:pt x="164081" y="198361"/>
                      <a:pt x="156429" y="199737"/>
                      <a:pt x="156429" y="199737"/>
                    </a:cubicBezTo>
                    <a:lnTo>
                      <a:pt x="152961" y="175366"/>
                    </a:lnTo>
                    <a:close/>
                    <a:moveTo>
                      <a:pt x="288468" y="163280"/>
                    </a:moveTo>
                    <a:cubicBezTo>
                      <a:pt x="288077" y="163299"/>
                      <a:pt x="287684" y="163356"/>
                      <a:pt x="287274" y="163462"/>
                    </a:cubicBezTo>
                    <a:cubicBezTo>
                      <a:pt x="285687" y="163852"/>
                      <a:pt x="284407" y="164435"/>
                      <a:pt x="283414" y="165229"/>
                    </a:cubicBezTo>
                    <a:cubicBezTo>
                      <a:pt x="282429" y="166021"/>
                      <a:pt x="281742" y="166919"/>
                      <a:pt x="281369" y="167952"/>
                    </a:cubicBezTo>
                    <a:lnTo>
                      <a:pt x="282077" y="170798"/>
                    </a:lnTo>
                    <a:cubicBezTo>
                      <a:pt x="282917" y="174180"/>
                      <a:pt x="284177" y="176625"/>
                      <a:pt x="285849" y="178135"/>
                    </a:cubicBezTo>
                    <a:cubicBezTo>
                      <a:pt x="286681" y="178881"/>
                      <a:pt x="287550" y="179387"/>
                      <a:pt x="288468" y="179634"/>
                    </a:cubicBezTo>
                    <a:cubicBezTo>
                      <a:pt x="289403" y="179892"/>
                      <a:pt x="290378" y="179892"/>
                      <a:pt x="291400" y="179645"/>
                    </a:cubicBezTo>
                    <a:cubicBezTo>
                      <a:pt x="293158" y="179204"/>
                      <a:pt x="294371" y="178040"/>
                      <a:pt x="295041" y="176167"/>
                    </a:cubicBezTo>
                    <a:cubicBezTo>
                      <a:pt x="295699" y="174296"/>
                      <a:pt x="295738" y="172211"/>
                      <a:pt x="295165" y="169920"/>
                    </a:cubicBezTo>
                    <a:cubicBezTo>
                      <a:pt x="294573" y="167569"/>
                      <a:pt x="293570" y="165774"/>
                      <a:pt x="292126" y="164590"/>
                    </a:cubicBezTo>
                    <a:cubicBezTo>
                      <a:pt x="291017" y="163652"/>
                      <a:pt x="289796" y="163221"/>
                      <a:pt x="288468" y="163280"/>
                    </a:cubicBezTo>
                    <a:close/>
                    <a:moveTo>
                      <a:pt x="288468" y="141203"/>
                    </a:moveTo>
                    <a:lnTo>
                      <a:pt x="288516" y="141203"/>
                    </a:lnTo>
                    <a:cubicBezTo>
                      <a:pt x="289949" y="141165"/>
                      <a:pt x="291420" y="141260"/>
                      <a:pt x="292929" y="141509"/>
                    </a:cubicBezTo>
                    <a:lnTo>
                      <a:pt x="292968" y="148168"/>
                    </a:lnTo>
                    <a:cubicBezTo>
                      <a:pt x="291573" y="148043"/>
                      <a:pt x="290330" y="147984"/>
                      <a:pt x="289279" y="148013"/>
                    </a:cubicBezTo>
                    <a:cubicBezTo>
                      <a:pt x="289012" y="148024"/>
                      <a:pt x="288745" y="148032"/>
                      <a:pt x="288468" y="148062"/>
                    </a:cubicBezTo>
                    <a:cubicBezTo>
                      <a:pt x="287618" y="148138"/>
                      <a:pt x="286699" y="148301"/>
                      <a:pt x="285696" y="148548"/>
                    </a:cubicBezTo>
                    <a:cubicBezTo>
                      <a:pt x="283099" y="149198"/>
                      <a:pt x="281264" y="150689"/>
                      <a:pt x="280166" y="153029"/>
                    </a:cubicBezTo>
                    <a:cubicBezTo>
                      <a:pt x="279086" y="155361"/>
                      <a:pt x="279019" y="158235"/>
                      <a:pt x="280004" y="161646"/>
                    </a:cubicBezTo>
                    <a:lnTo>
                      <a:pt x="280128" y="161760"/>
                    </a:lnTo>
                    <a:cubicBezTo>
                      <a:pt x="280834" y="160528"/>
                      <a:pt x="281856" y="159449"/>
                      <a:pt x="283174" y="158514"/>
                    </a:cubicBezTo>
                    <a:cubicBezTo>
                      <a:pt x="284502" y="157576"/>
                      <a:pt x="286079" y="156890"/>
                      <a:pt x="287905" y="156429"/>
                    </a:cubicBezTo>
                    <a:lnTo>
                      <a:pt x="288468" y="156296"/>
                    </a:lnTo>
                    <a:cubicBezTo>
                      <a:pt x="292039" y="155532"/>
                      <a:pt x="295174" y="156191"/>
                      <a:pt x="297867" y="158254"/>
                    </a:cubicBezTo>
                    <a:cubicBezTo>
                      <a:pt x="300706" y="160414"/>
                      <a:pt x="302644" y="163605"/>
                      <a:pt x="303695" y="167789"/>
                    </a:cubicBezTo>
                    <a:cubicBezTo>
                      <a:pt x="304765" y="172089"/>
                      <a:pt x="304326" y="175977"/>
                      <a:pt x="302349" y="179425"/>
                    </a:cubicBezTo>
                    <a:cubicBezTo>
                      <a:pt x="300381" y="182883"/>
                      <a:pt x="297286" y="185146"/>
                      <a:pt x="293044" y="186198"/>
                    </a:cubicBezTo>
                    <a:cubicBezTo>
                      <a:pt x="291458" y="186599"/>
                      <a:pt x="289939" y="186781"/>
                      <a:pt x="288468" y="186741"/>
                    </a:cubicBezTo>
                    <a:cubicBezTo>
                      <a:pt x="285745" y="186686"/>
                      <a:pt x="283223" y="185892"/>
                      <a:pt x="280892" y="184363"/>
                    </a:cubicBezTo>
                    <a:cubicBezTo>
                      <a:pt x="277300" y="182023"/>
                      <a:pt x="274816" y="178135"/>
                      <a:pt x="273469" y="172727"/>
                    </a:cubicBezTo>
                    <a:lnTo>
                      <a:pt x="271387" y="164416"/>
                    </a:lnTo>
                    <a:cubicBezTo>
                      <a:pt x="270001" y="158837"/>
                      <a:pt x="270498" y="153984"/>
                      <a:pt x="272885" y="149876"/>
                    </a:cubicBezTo>
                    <a:cubicBezTo>
                      <a:pt x="275293" y="145769"/>
                      <a:pt x="278982" y="143103"/>
                      <a:pt x="283958" y="141853"/>
                    </a:cubicBezTo>
                    <a:cubicBezTo>
                      <a:pt x="285545" y="141460"/>
                      <a:pt x="287043" y="141241"/>
                      <a:pt x="288468" y="141203"/>
                    </a:cubicBezTo>
                    <a:close/>
                    <a:moveTo>
                      <a:pt x="417336" y="120015"/>
                    </a:moveTo>
                    <a:lnTo>
                      <a:pt x="411700" y="138062"/>
                    </a:lnTo>
                    <a:lnTo>
                      <a:pt x="425570" y="151618"/>
                    </a:lnTo>
                    <a:lnTo>
                      <a:pt x="415950" y="154026"/>
                    </a:lnTo>
                    <a:lnTo>
                      <a:pt x="408135" y="144807"/>
                    </a:lnTo>
                    <a:lnTo>
                      <a:pt x="405565" y="156623"/>
                    </a:lnTo>
                    <a:lnTo>
                      <a:pt x="395917" y="159031"/>
                    </a:lnTo>
                    <a:lnTo>
                      <a:pt x="401773" y="140546"/>
                    </a:lnTo>
                    <a:lnTo>
                      <a:pt x="388284" y="127277"/>
                    </a:lnTo>
                    <a:lnTo>
                      <a:pt x="397894" y="124869"/>
                    </a:lnTo>
                    <a:cubicBezTo>
                      <a:pt x="397894" y="124869"/>
                      <a:pt x="405165" y="133763"/>
                      <a:pt x="405165" y="133763"/>
                    </a:cubicBezTo>
                    <a:lnTo>
                      <a:pt x="405337" y="133714"/>
                    </a:lnTo>
                    <a:lnTo>
                      <a:pt x="407676" y="122423"/>
                    </a:lnTo>
                    <a:close/>
                    <a:moveTo>
                      <a:pt x="30122" y="84716"/>
                    </a:moveTo>
                    <a:cubicBezTo>
                      <a:pt x="30122" y="84716"/>
                      <a:pt x="31774" y="91297"/>
                      <a:pt x="31774" y="91297"/>
                    </a:cubicBezTo>
                    <a:cubicBezTo>
                      <a:pt x="28536" y="97796"/>
                      <a:pt x="26673" y="103554"/>
                      <a:pt x="26156" y="108609"/>
                    </a:cubicBezTo>
                    <a:cubicBezTo>
                      <a:pt x="25641" y="113653"/>
                      <a:pt x="25850" y="119539"/>
                      <a:pt x="26758" y="126253"/>
                    </a:cubicBezTo>
                    <a:lnTo>
                      <a:pt x="27436" y="130695"/>
                    </a:lnTo>
                    <a:lnTo>
                      <a:pt x="18876" y="132836"/>
                    </a:lnTo>
                    <a:lnTo>
                      <a:pt x="18208" y="128394"/>
                    </a:lnTo>
                    <a:cubicBezTo>
                      <a:pt x="17301" y="121965"/>
                      <a:pt x="17290" y="115852"/>
                      <a:pt x="18170" y="110062"/>
                    </a:cubicBezTo>
                    <a:cubicBezTo>
                      <a:pt x="19059" y="104272"/>
                      <a:pt x="20836" y="98711"/>
                      <a:pt x="23550" y="93362"/>
                    </a:cubicBezTo>
                    <a:lnTo>
                      <a:pt x="1643" y="98825"/>
                    </a:lnTo>
                    <a:lnTo>
                      <a:pt x="0" y="92244"/>
                    </a:lnTo>
                    <a:close/>
                    <a:moveTo>
                      <a:pt x="141166" y="81547"/>
                    </a:moveTo>
                    <a:cubicBezTo>
                      <a:pt x="140650" y="81566"/>
                      <a:pt x="140105" y="81634"/>
                      <a:pt x="139550" y="81777"/>
                    </a:cubicBezTo>
                    <a:cubicBezTo>
                      <a:pt x="137755" y="82227"/>
                      <a:pt x="136465" y="83164"/>
                      <a:pt x="135671" y="84586"/>
                    </a:cubicBezTo>
                    <a:cubicBezTo>
                      <a:pt x="134859" y="86011"/>
                      <a:pt x="134707" y="87682"/>
                      <a:pt x="135184" y="89592"/>
                    </a:cubicBezTo>
                    <a:cubicBezTo>
                      <a:pt x="135681" y="91550"/>
                      <a:pt x="136617" y="92955"/>
                      <a:pt x="137975" y="93795"/>
                    </a:cubicBezTo>
                    <a:cubicBezTo>
                      <a:pt x="138929" y="94388"/>
                      <a:pt x="139990" y="94675"/>
                      <a:pt x="141166" y="94637"/>
                    </a:cubicBezTo>
                    <a:cubicBezTo>
                      <a:pt x="141682" y="94618"/>
                      <a:pt x="142215" y="94542"/>
                      <a:pt x="142770" y="94398"/>
                    </a:cubicBezTo>
                    <a:cubicBezTo>
                      <a:pt x="144538" y="93957"/>
                      <a:pt x="145837" y="93031"/>
                      <a:pt x="146639" y="91617"/>
                    </a:cubicBezTo>
                    <a:cubicBezTo>
                      <a:pt x="147461" y="90222"/>
                      <a:pt x="147622" y="88541"/>
                      <a:pt x="147136" y="86601"/>
                    </a:cubicBezTo>
                    <a:cubicBezTo>
                      <a:pt x="146658" y="84700"/>
                      <a:pt x="145722" y="83297"/>
                      <a:pt x="144318" y="82427"/>
                    </a:cubicBezTo>
                    <a:cubicBezTo>
                      <a:pt x="143352" y="81826"/>
                      <a:pt x="142303" y="81528"/>
                      <a:pt x="141166" y="81547"/>
                    </a:cubicBezTo>
                    <a:close/>
                    <a:moveTo>
                      <a:pt x="135032" y="63683"/>
                    </a:moveTo>
                    <a:cubicBezTo>
                      <a:pt x="133465" y="64075"/>
                      <a:pt x="132375" y="64888"/>
                      <a:pt x="131765" y="66128"/>
                    </a:cubicBezTo>
                    <a:cubicBezTo>
                      <a:pt x="131134" y="67371"/>
                      <a:pt x="131039" y="68880"/>
                      <a:pt x="131477" y="70638"/>
                    </a:cubicBezTo>
                    <a:cubicBezTo>
                      <a:pt x="131927" y="72415"/>
                      <a:pt x="132720" y="73714"/>
                      <a:pt x="133866" y="74527"/>
                    </a:cubicBezTo>
                    <a:cubicBezTo>
                      <a:pt x="135023" y="75356"/>
                      <a:pt x="136378" y="75567"/>
                      <a:pt x="137965" y="75177"/>
                    </a:cubicBezTo>
                    <a:cubicBezTo>
                      <a:pt x="139464" y="74803"/>
                      <a:pt x="140525" y="74020"/>
                      <a:pt x="141166" y="72796"/>
                    </a:cubicBezTo>
                    <a:lnTo>
                      <a:pt x="141213" y="72693"/>
                    </a:lnTo>
                    <a:cubicBezTo>
                      <a:pt x="141843" y="71440"/>
                      <a:pt x="141939" y="69912"/>
                      <a:pt x="141499" y="68135"/>
                    </a:cubicBezTo>
                    <a:cubicBezTo>
                      <a:pt x="141403" y="67753"/>
                      <a:pt x="141289" y="67399"/>
                      <a:pt x="141166" y="67065"/>
                    </a:cubicBezTo>
                    <a:cubicBezTo>
                      <a:pt x="140697" y="65882"/>
                      <a:pt x="140009" y="64964"/>
                      <a:pt x="139092" y="64333"/>
                    </a:cubicBezTo>
                    <a:cubicBezTo>
                      <a:pt x="137936" y="63512"/>
                      <a:pt x="136569" y="63301"/>
                      <a:pt x="135032" y="63683"/>
                    </a:cubicBezTo>
                    <a:close/>
                    <a:moveTo>
                      <a:pt x="141166" y="56795"/>
                    </a:moveTo>
                    <a:cubicBezTo>
                      <a:pt x="142149" y="57004"/>
                      <a:pt x="143084" y="57329"/>
                      <a:pt x="143974" y="57760"/>
                    </a:cubicBezTo>
                    <a:cubicBezTo>
                      <a:pt x="146993" y="59222"/>
                      <a:pt x="148970" y="61830"/>
                      <a:pt x="149926" y="65622"/>
                    </a:cubicBezTo>
                    <a:cubicBezTo>
                      <a:pt x="150451" y="67753"/>
                      <a:pt x="150366" y="69768"/>
                      <a:pt x="149647" y="71689"/>
                    </a:cubicBezTo>
                    <a:cubicBezTo>
                      <a:pt x="148932" y="73609"/>
                      <a:pt x="147718" y="75280"/>
                      <a:pt x="145961" y="76694"/>
                    </a:cubicBezTo>
                    <a:cubicBezTo>
                      <a:pt x="148473" y="77086"/>
                      <a:pt x="150603" y="77994"/>
                      <a:pt x="152342" y="79456"/>
                    </a:cubicBezTo>
                    <a:cubicBezTo>
                      <a:pt x="154100" y="80897"/>
                      <a:pt x="155266" y="82771"/>
                      <a:pt x="155839" y="85063"/>
                    </a:cubicBezTo>
                    <a:cubicBezTo>
                      <a:pt x="156822" y="89009"/>
                      <a:pt x="156240" y="92373"/>
                      <a:pt x="154090" y="95162"/>
                    </a:cubicBezTo>
                    <a:cubicBezTo>
                      <a:pt x="151951" y="97941"/>
                      <a:pt x="148711" y="99881"/>
                      <a:pt x="144404" y="100961"/>
                    </a:cubicBezTo>
                    <a:cubicBezTo>
                      <a:pt x="143284" y="101237"/>
                      <a:pt x="142206" y="101438"/>
                      <a:pt x="141166" y="101543"/>
                    </a:cubicBezTo>
                    <a:cubicBezTo>
                      <a:pt x="138146" y="101868"/>
                      <a:pt x="135443" y="101495"/>
                      <a:pt x="133045" y="100416"/>
                    </a:cubicBezTo>
                    <a:cubicBezTo>
                      <a:pt x="129834" y="98965"/>
                      <a:pt x="127743" y="96279"/>
                      <a:pt x="126759" y="92324"/>
                    </a:cubicBezTo>
                    <a:cubicBezTo>
                      <a:pt x="126185" y="90014"/>
                      <a:pt x="126319" y="87825"/>
                      <a:pt x="127170" y="85732"/>
                    </a:cubicBezTo>
                    <a:cubicBezTo>
                      <a:pt x="128029" y="83630"/>
                      <a:pt x="129481" y="81815"/>
                      <a:pt x="131516" y="80268"/>
                    </a:cubicBezTo>
                    <a:cubicBezTo>
                      <a:pt x="129300" y="79846"/>
                      <a:pt x="127437" y="78958"/>
                      <a:pt x="125909" y="77612"/>
                    </a:cubicBezTo>
                    <a:cubicBezTo>
                      <a:pt x="124390" y="76255"/>
                      <a:pt x="123358" y="74516"/>
                      <a:pt x="122823" y="72396"/>
                    </a:cubicBezTo>
                    <a:cubicBezTo>
                      <a:pt x="121886" y="68604"/>
                      <a:pt x="122392" y="65365"/>
                      <a:pt x="124351" y="62662"/>
                    </a:cubicBezTo>
                    <a:cubicBezTo>
                      <a:pt x="126310" y="59967"/>
                      <a:pt x="129318" y="58114"/>
                      <a:pt x="133388" y="57091"/>
                    </a:cubicBezTo>
                    <a:cubicBezTo>
                      <a:pt x="136236" y="56384"/>
                      <a:pt x="138824" y="56289"/>
                      <a:pt x="141166" y="56795"/>
                    </a:cubicBezTo>
                    <a:close/>
                    <a:moveTo>
                      <a:pt x="257877" y="35319"/>
                    </a:moveTo>
                    <a:cubicBezTo>
                      <a:pt x="257036" y="35100"/>
                      <a:pt x="256158" y="35108"/>
                      <a:pt x="255231" y="35347"/>
                    </a:cubicBezTo>
                    <a:cubicBezTo>
                      <a:pt x="253512" y="35768"/>
                      <a:pt x="252307" y="36913"/>
                      <a:pt x="251620" y="38797"/>
                    </a:cubicBezTo>
                    <a:cubicBezTo>
                      <a:pt x="250942" y="40659"/>
                      <a:pt x="250894" y="42751"/>
                      <a:pt x="251467" y="45053"/>
                    </a:cubicBezTo>
                    <a:cubicBezTo>
                      <a:pt x="252068" y="47481"/>
                      <a:pt x="253043" y="49315"/>
                      <a:pt x="254410" y="50566"/>
                    </a:cubicBezTo>
                    <a:cubicBezTo>
                      <a:pt x="255432" y="51502"/>
                      <a:pt x="256588" y="51960"/>
                      <a:pt x="257877" y="51932"/>
                    </a:cubicBezTo>
                    <a:cubicBezTo>
                      <a:pt x="258288" y="51932"/>
                      <a:pt x="258728" y="51865"/>
                      <a:pt x="259167" y="51759"/>
                    </a:cubicBezTo>
                    <a:cubicBezTo>
                      <a:pt x="260580" y="51407"/>
                      <a:pt x="261746" y="50844"/>
                      <a:pt x="262653" y="50041"/>
                    </a:cubicBezTo>
                    <a:cubicBezTo>
                      <a:pt x="263590" y="49248"/>
                      <a:pt x="264260" y="48341"/>
                      <a:pt x="264679" y="47299"/>
                    </a:cubicBezTo>
                    <a:lnTo>
                      <a:pt x="263705" y="43373"/>
                    </a:lnTo>
                    <a:cubicBezTo>
                      <a:pt x="262921" y="40250"/>
                      <a:pt x="261775" y="38012"/>
                      <a:pt x="260283" y="36656"/>
                    </a:cubicBezTo>
                    <a:cubicBezTo>
                      <a:pt x="259531" y="35977"/>
                      <a:pt x="258728" y="35538"/>
                      <a:pt x="257877" y="35319"/>
                    </a:cubicBezTo>
                    <a:close/>
                    <a:moveTo>
                      <a:pt x="257877" y="28240"/>
                    </a:moveTo>
                    <a:cubicBezTo>
                      <a:pt x="260532" y="28297"/>
                      <a:pt x="262998" y="29090"/>
                      <a:pt x="265272" y="30608"/>
                    </a:cubicBezTo>
                    <a:cubicBezTo>
                      <a:pt x="268740" y="32930"/>
                      <a:pt x="271146" y="36800"/>
                      <a:pt x="272503" y="42226"/>
                    </a:cubicBezTo>
                    <a:lnTo>
                      <a:pt x="275025" y="52306"/>
                    </a:lnTo>
                    <a:cubicBezTo>
                      <a:pt x="276325" y="57493"/>
                      <a:pt x="275808" y="61934"/>
                      <a:pt x="273516" y="65661"/>
                    </a:cubicBezTo>
                    <a:cubicBezTo>
                      <a:pt x="271223" y="69395"/>
                      <a:pt x="267727" y="71842"/>
                      <a:pt x="263008" y="73016"/>
                    </a:cubicBezTo>
                    <a:cubicBezTo>
                      <a:pt x="261537" y="73379"/>
                      <a:pt x="259969" y="73619"/>
                      <a:pt x="258327" y="73714"/>
                    </a:cubicBezTo>
                    <a:lnTo>
                      <a:pt x="257877" y="73733"/>
                    </a:lnTo>
                    <a:cubicBezTo>
                      <a:pt x="256397" y="73771"/>
                      <a:pt x="254963" y="73695"/>
                      <a:pt x="253607" y="73465"/>
                    </a:cubicBezTo>
                    <a:lnTo>
                      <a:pt x="253063" y="67036"/>
                    </a:lnTo>
                    <a:cubicBezTo>
                      <a:pt x="254457" y="67209"/>
                      <a:pt x="255794" y="67255"/>
                      <a:pt x="257094" y="67160"/>
                    </a:cubicBezTo>
                    <a:lnTo>
                      <a:pt x="257877" y="67103"/>
                    </a:lnTo>
                    <a:cubicBezTo>
                      <a:pt x="258957" y="66989"/>
                      <a:pt x="260122" y="66768"/>
                      <a:pt x="261374" y="66454"/>
                    </a:cubicBezTo>
                    <a:cubicBezTo>
                      <a:pt x="263620" y="65891"/>
                      <a:pt x="265244" y="64600"/>
                      <a:pt x="266245" y="62576"/>
                    </a:cubicBezTo>
                    <a:cubicBezTo>
                      <a:pt x="267240" y="60549"/>
                      <a:pt x="267354" y="57989"/>
                      <a:pt x="266580" y="54885"/>
                    </a:cubicBezTo>
                    <a:lnTo>
                      <a:pt x="266055" y="52772"/>
                    </a:lnTo>
                    <a:cubicBezTo>
                      <a:pt x="265395" y="54225"/>
                      <a:pt x="264488" y="55429"/>
                      <a:pt x="263333" y="56376"/>
                    </a:cubicBezTo>
                    <a:cubicBezTo>
                      <a:pt x="262167" y="57339"/>
                      <a:pt x="260819" y="57999"/>
                      <a:pt x="259299" y="58381"/>
                    </a:cubicBezTo>
                    <a:cubicBezTo>
                      <a:pt x="258813" y="58506"/>
                      <a:pt x="258346" y="58600"/>
                      <a:pt x="257877" y="58676"/>
                    </a:cubicBezTo>
                    <a:cubicBezTo>
                      <a:pt x="254505" y="59231"/>
                      <a:pt x="251534" y="58611"/>
                      <a:pt x="248984" y="56842"/>
                    </a:cubicBezTo>
                    <a:cubicBezTo>
                      <a:pt x="246051" y="54817"/>
                      <a:pt x="244035" y="51608"/>
                      <a:pt x="242936" y="47183"/>
                    </a:cubicBezTo>
                    <a:cubicBezTo>
                      <a:pt x="241875" y="42934"/>
                      <a:pt x="242343" y="39064"/>
                      <a:pt x="244331" y="35557"/>
                    </a:cubicBezTo>
                    <a:cubicBezTo>
                      <a:pt x="246317" y="32061"/>
                      <a:pt x="249394" y="29807"/>
                      <a:pt x="253550" y="28757"/>
                    </a:cubicBezTo>
                    <a:cubicBezTo>
                      <a:pt x="255049" y="28383"/>
                      <a:pt x="256483" y="28221"/>
                      <a:pt x="257877" y="28240"/>
                    </a:cubicBezTo>
                    <a:close/>
                    <a:moveTo>
                      <a:pt x="391632" y="23958"/>
                    </a:moveTo>
                    <a:cubicBezTo>
                      <a:pt x="391223" y="23930"/>
                      <a:pt x="390783" y="23967"/>
                      <a:pt x="390315" y="24071"/>
                    </a:cubicBezTo>
                    <a:cubicBezTo>
                      <a:pt x="389148" y="24378"/>
                      <a:pt x="388356" y="24990"/>
                      <a:pt x="387935" y="25936"/>
                    </a:cubicBezTo>
                    <a:cubicBezTo>
                      <a:pt x="387524" y="26881"/>
                      <a:pt x="387448" y="27914"/>
                      <a:pt x="387725" y="29021"/>
                    </a:cubicBezTo>
                    <a:lnTo>
                      <a:pt x="388291" y="31266"/>
                    </a:lnTo>
                    <a:cubicBezTo>
                      <a:pt x="388566" y="32374"/>
                      <a:pt x="389131" y="33242"/>
                      <a:pt x="390008" y="33864"/>
                    </a:cubicBezTo>
                    <a:cubicBezTo>
                      <a:pt x="390515" y="34217"/>
                      <a:pt x="391049" y="34428"/>
                      <a:pt x="391632" y="34495"/>
                    </a:cubicBezTo>
                    <a:cubicBezTo>
                      <a:pt x="392054" y="34543"/>
                      <a:pt x="392492" y="34504"/>
                      <a:pt x="392951" y="34390"/>
                    </a:cubicBezTo>
                    <a:cubicBezTo>
                      <a:pt x="394222" y="34074"/>
                      <a:pt x="395045" y="33473"/>
                      <a:pt x="395406" y="32614"/>
                    </a:cubicBezTo>
                    <a:cubicBezTo>
                      <a:pt x="395770" y="31743"/>
                      <a:pt x="395798" y="30703"/>
                      <a:pt x="395482" y="29471"/>
                    </a:cubicBezTo>
                    <a:lnTo>
                      <a:pt x="394919" y="27216"/>
                    </a:lnTo>
                    <a:cubicBezTo>
                      <a:pt x="394651" y="26116"/>
                      <a:pt x="394098" y="25238"/>
                      <a:pt x="393286" y="24607"/>
                    </a:cubicBezTo>
                    <a:cubicBezTo>
                      <a:pt x="392788" y="24226"/>
                      <a:pt x="392245" y="24015"/>
                      <a:pt x="391632" y="23958"/>
                    </a:cubicBezTo>
                    <a:close/>
                    <a:moveTo>
                      <a:pt x="391632" y="18941"/>
                    </a:moveTo>
                    <a:cubicBezTo>
                      <a:pt x="393505" y="18837"/>
                      <a:pt x="395157" y="19239"/>
                      <a:pt x="396591" y="20117"/>
                    </a:cubicBezTo>
                    <a:cubicBezTo>
                      <a:pt x="398644" y="21379"/>
                      <a:pt x="399982" y="23280"/>
                      <a:pt x="400612" y="25802"/>
                    </a:cubicBezTo>
                    <a:lnTo>
                      <a:pt x="401177" y="28047"/>
                    </a:lnTo>
                    <a:cubicBezTo>
                      <a:pt x="401807" y="30587"/>
                      <a:pt x="401530" y="32891"/>
                      <a:pt x="400317" y="34952"/>
                    </a:cubicBezTo>
                    <a:cubicBezTo>
                      <a:pt x="399113" y="37018"/>
                      <a:pt x="397050" y="38411"/>
                      <a:pt x="394135" y="39139"/>
                    </a:cubicBezTo>
                    <a:cubicBezTo>
                      <a:pt x="393267" y="39357"/>
                      <a:pt x="392427" y="39491"/>
                      <a:pt x="391632" y="39530"/>
                    </a:cubicBezTo>
                    <a:cubicBezTo>
                      <a:pt x="389761" y="39625"/>
                      <a:pt x="388098" y="39234"/>
                      <a:pt x="386647" y="38354"/>
                    </a:cubicBezTo>
                    <a:cubicBezTo>
                      <a:pt x="385681" y="37762"/>
                      <a:pt x="384861" y="37027"/>
                      <a:pt x="384200" y="36158"/>
                    </a:cubicBezTo>
                    <a:cubicBezTo>
                      <a:pt x="383475" y="35174"/>
                      <a:pt x="382940" y="34017"/>
                      <a:pt x="382604" y="32690"/>
                    </a:cubicBezTo>
                    <a:lnTo>
                      <a:pt x="382041" y="30435"/>
                    </a:lnTo>
                    <a:cubicBezTo>
                      <a:pt x="381411" y="27941"/>
                      <a:pt x="381708" y="25640"/>
                      <a:pt x="382929" y="23556"/>
                    </a:cubicBezTo>
                    <a:cubicBezTo>
                      <a:pt x="383282" y="22955"/>
                      <a:pt x="383713" y="22410"/>
                      <a:pt x="384200" y="21913"/>
                    </a:cubicBezTo>
                    <a:cubicBezTo>
                      <a:pt x="385424" y="20709"/>
                      <a:pt x="387067" y="19849"/>
                      <a:pt x="389131" y="19334"/>
                    </a:cubicBezTo>
                    <a:cubicBezTo>
                      <a:pt x="389999" y="19105"/>
                      <a:pt x="390831" y="18980"/>
                      <a:pt x="391632" y="18941"/>
                    </a:cubicBezTo>
                    <a:close/>
                    <a:moveTo>
                      <a:pt x="365209" y="5033"/>
                    </a:moveTo>
                    <a:cubicBezTo>
                      <a:pt x="364798" y="4994"/>
                      <a:pt x="364367" y="5042"/>
                      <a:pt x="363899" y="5158"/>
                    </a:cubicBezTo>
                    <a:cubicBezTo>
                      <a:pt x="362754" y="5444"/>
                      <a:pt x="361959" y="6064"/>
                      <a:pt x="361550" y="7011"/>
                    </a:cubicBezTo>
                    <a:cubicBezTo>
                      <a:pt x="361130" y="7947"/>
                      <a:pt x="361062" y="8987"/>
                      <a:pt x="361348" y="10116"/>
                    </a:cubicBezTo>
                    <a:lnTo>
                      <a:pt x="361913" y="12360"/>
                    </a:lnTo>
                    <a:cubicBezTo>
                      <a:pt x="362191" y="13497"/>
                      <a:pt x="362743" y="14366"/>
                      <a:pt x="363555" y="14978"/>
                    </a:cubicBezTo>
                    <a:cubicBezTo>
                      <a:pt x="364042" y="15341"/>
                      <a:pt x="364596" y="15551"/>
                      <a:pt x="365209" y="15598"/>
                    </a:cubicBezTo>
                    <a:cubicBezTo>
                      <a:pt x="365629" y="15628"/>
                      <a:pt x="366069" y="15588"/>
                      <a:pt x="366545" y="15464"/>
                    </a:cubicBezTo>
                    <a:cubicBezTo>
                      <a:pt x="367673" y="15188"/>
                      <a:pt x="368457" y="14576"/>
                      <a:pt x="368867" y="13659"/>
                    </a:cubicBezTo>
                    <a:cubicBezTo>
                      <a:pt x="369298" y="12723"/>
                      <a:pt x="369354" y="11711"/>
                      <a:pt x="369077" y="10574"/>
                    </a:cubicBezTo>
                    <a:lnTo>
                      <a:pt x="368514" y="8328"/>
                    </a:lnTo>
                    <a:cubicBezTo>
                      <a:pt x="368236" y="7191"/>
                      <a:pt x="367682" y="6313"/>
                      <a:pt x="366870" y="5682"/>
                    </a:cubicBezTo>
                    <a:cubicBezTo>
                      <a:pt x="366374" y="5301"/>
                      <a:pt x="365820" y="5081"/>
                      <a:pt x="365209" y="5033"/>
                    </a:cubicBezTo>
                    <a:close/>
                    <a:moveTo>
                      <a:pt x="381985" y="418"/>
                    </a:moveTo>
                    <a:lnTo>
                      <a:pt x="384200" y="964"/>
                    </a:lnTo>
                    <a:lnTo>
                      <a:pt x="386695" y="1574"/>
                    </a:lnTo>
                    <a:cubicBezTo>
                      <a:pt x="386695" y="1574"/>
                      <a:pt x="384200" y="9245"/>
                      <a:pt x="384200" y="9245"/>
                    </a:cubicBezTo>
                    <a:lnTo>
                      <a:pt x="374198" y="40103"/>
                    </a:lnTo>
                    <a:lnTo>
                      <a:pt x="372288" y="39643"/>
                    </a:lnTo>
                    <a:lnTo>
                      <a:pt x="369488" y="38947"/>
                    </a:lnTo>
                    <a:cubicBezTo>
                      <a:pt x="369488" y="38947"/>
                      <a:pt x="372288" y="30301"/>
                      <a:pt x="372288" y="30301"/>
                    </a:cubicBezTo>
                    <a:close/>
                    <a:moveTo>
                      <a:pt x="365209" y="16"/>
                    </a:moveTo>
                    <a:cubicBezTo>
                      <a:pt x="367100" y="-88"/>
                      <a:pt x="368763" y="303"/>
                      <a:pt x="370194" y="1192"/>
                    </a:cubicBezTo>
                    <a:cubicBezTo>
                      <a:pt x="371008" y="1699"/>
                      <a:pt x="371703" y="2292"/>
                      <a:pt x="372288" y="2997"/>
                    </a:cubicBezTo>
                    <a:cubicBezTo>
                      <a:pt x="373185" y="4067"/>
                      <a:pt x="373825" y="5368"/>
                      <a:pt x="374209" y="6905"/>
                    </a:cubicBezTo>
                    <a:lnTo>
                      <a:pt x="374761" y="9151"/>
                    </a:lnTo>
                    <a:cubicBezTo>
                      <a:pt x="375393" y="11672"/>
                      <a:pt x="375105" y="13964"/>
                      <a:pt x="373901" y="16028"/>
                    </a:cubicBezTo>
                    <a:cubicBezTo>
                      <a:pt x="373473" y="16764"/>
                      <a:pt x="372938" y="17414"/>
                      <a:pt x="372288" y="17978"/>
                    </a:cubicBezTo>
                    <a:cubicBezTo>
                      <a:pt x="371123" y="18999"/>
                      <a:pt x="369603" y="19745"/>
                      <a:pt x="367730" y="20212"/>
                    </a:cubicBezTo>
                    <a:cubicBezTo>
                      <a:pt x="366851" y="20432"/>
                      <a:pt x="366010" y="20556"/>
                      <a:pt x="365209" y="20605"/>
                    </a:cubicBezTo>
                    <a:cubicBezTo>
                      <a:pt x="363345" y="20700"/>
                      <a:pt x="361684" y="20318"/>
                      <a:pt x="360250" y="19440"/>
                    </a:cubicBezTo>
                    <a:cubicBezTo>
                      <a:pt x="358198" y="18188"/>
                      <a:pt x="356848" y="16307"/>
                      <a:pt x="356218" y="13784"/>
                    </a:cubicBezTo>
                    <a:cubicBezTo>
                      <a:pt x="356218" y="13784"/>
                      <a:pt x="355655" y="11540"/>
                      <a:pt x="355655" y="11540"/>
                    </a:cubicBezTo>
                    <a:cubicBezTo>
                      <a:pt x="355034" y="9017"/>
                      <a:pt x="355330" y="6715"/>
                      <a:pt x="356534" y="4622"/>
                    </a:cubicBezTo>
                    <a:cubicBezTo>
                      <a:pt x="357747" y="2540"/>
                      <a:pt x="359811" y="1135"/>
                      <a:pt x="362715" y="409"/>
                    </a:cubicBezTo>
                    <a:cubicBezTo>
                      <a:pt x="363585" y="190"/>
                      <a:pt x="364414" y="56"/>
                      <a:pt x="365209" y="16"/>
                    </a:cubicBezTo>
                    <a:close/>
                  </a:path>
                </a:pathLst>
              </a:custGeom>
              <a:solidFill>
                <a:srgbClr val="010101">
                  <a:alpha val="60000"/>
                </a:srgb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67" name="Group 37"/>
            <p:cNvGrpSpPr/>
            <p:nvPr/>
          </p:nvGrpSpPr>
          <p:grpSpPr>
            <a:xfrm>
              <a:off x="1208180" y="4699653"/>
              <a:ext cx="482134" cy="955851"/>
              <a:chOff x="2573939" y="4310398"/>
              <a:chExt cx="482134" cy="955851"/>
            </a:xfrm>
          </p:grpSpPr>
          <p:sp>
            <p:nvSpPr>
              <p:cNvPr id="68" name="Freeform 47"/>
              <p:cNvSpPr/>
              <p:nvPr/>
            </p:nvSpPr>
            <p:spPr>
              <a:xfrm>
                <a:off x="2573939" y="4310398"/>
                <a:ext cx="449263" cy="948826"/>
              </a:xfrm>
              <a:custGeom>
                <a:avLst/>
                <a:gdLst>
                  <a:gd name="connsiteX0" fmla="*/ 426005 w 426795"/>
                  <a:gd name="connsiteY0" fmla="*/ 0 h 901374"/>
                  <a:gd name="connsiteX1" fmla="*/ 426005 w 426795"/>
                  <a:gd name="connsiteY1" fmla="*/ 6 h 901374"/>
                  <a:gd name="connsiteX2" fmla="*/ 426011 w 426795"/>
                  <a:gd name="connsiteY2" fmla="*/ 0 h 901374"/>
                  <a:gd name="connsiteX3" fmla="*/ 426005 w 426795"/>
                  <a:gd name="connsiteY3" fmla="*/ 15 h 901374"/>
                  <a:gd name="connsiteX4" fmla="*/ 426795 w 426795"/>
                  <a:gd name="connsiteY4" fmla="*/ 119349 h 901374"/>
                  <a:gd name="connsiteX5" fmla="*/ 88362 w 426795"/>
                  <a:gd name="connsiteY5" fmla="*/ 901374 h 901374"/>
                  <a:gd name="connsiteX6" fmla="*/ 44180 w 426795"/>
                  <a:gd name="connsiteY6" fmla="*/ 882261 h 901374"/>
                  <a:gd name="connsiteX7" fmla="*/ 42503 w 426795"/>
                  <a:gd name="connsiteY7" fmla="*/ 886136 h 901374"/>
                  <a:gd name="connsiteX8" fmla="*/ 0 w 426795"/>
                  <a:gd name="connsiteY8" fmla="*/ 863162 h 901374"/>
                  <a:gd name="connsiteX9" fmla="*/ 5 w 426795"/>
                  <a:gd name="connsiteY9" fmla="*/ 863151 h 901374"/>
                  <a:gd name="connsiteX10" fmla="*/ 0 w 426795"/>
                  <a:gd name="connsiteY10" fmla="*/ 863149 h 901374"/>
                  <a:gd name="connsiteX11" fmla="*/ 338452 w 426795"/>
                  <a:gd name="connsiteY11" fmla="*/ 81124 h 901374"/>
                  <a:gd name="connsiteX12" fmla="*/ 338455 w 426795"/>
                  <a:gd name="connsiteY12" fmla="*/ 81121 h 901374"/>
                  <a:gd name="connsiteX13" fmla="*/ 338462 w 426795"/>
                  <a:gd name="connsiteY13" fmla="*/ 81106 h 901374"/>
                  <a:gd name="connsiteX14" fmla="*/ 390847 w 426795"/>
                  <a:gd name="connsiteY14" fmla="*/ 32577 h 90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6795" h="901374">
                    <a:moveTo>
                      <a:pt x="426005" y="0"/>
                    </a:moveTo>
                    <a:lnTo>
                      <a:pt x="426005" y="6"/>
                    </a:lnTo>
                    <a:lnTo>
                      <a:pt x="426011" y="0"/>
                    </a:lnTo>
                    <a:lnTo>
                      <a:pt x="426005" y="15"/>
                    </a:lnTo>
                    <a:lnTo>
                      <a:pt x="426795" y="119349"/>
                    </a:lnTo>
                    <a:lnTo>
                      <a:pt x="88362" y="901374"/>
                    </a:lnTo>
                    <a:lnTo>
                      <a:pt x="44180" y="882261"/>
                    </a:lnTo>
                    <a:lnTo>
                      <a:pt x="42503" y="886136"/>
                    </a:lnTo>
                    <a:cubicBezTo>
                      <a:pt x="27375" y="879654"/>
                      <a:pt x="13254" y="871942"/>
                      <a:pt x="0" y="863162"/>
                    </a:cubicBezTo>
                    <a:lnTo>
                      <a:pt x="5" y="863151"/>
                    </a:lnTo>
                    <a:lnTo>
                      <a:pt x="0" y="863149"/>
                    </a:lnTo>
                    <a:cubicBezTo>
                      <a:pt x="0" y="863149"/>
                      <a:pt x="338452" y="81124"/>
                      <a:pt x="338452" y="81124"/>
                    </a:cubicBezTo>
                    <a:lnTo>
                      <a:pt x="338455" y="81121"/>
                    </a:lnTo>
                    <a:lnTo>
                      <a:pt x="338462" y="81106"/>
                    </a:lnTo>
                    <a:lnTo>
                      <a:pt x="390847" y="32577"/>
                    </a:lnTo>
                    <a:close/>
                  </a:path>
                </a:pathLst>
              </a:custGeom>
              <a:solidFill>
                <a:srgbClr val="010101">
                  <a:alpha val="20000"/>
                </a:srgb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grpSp>
            <p:nvGrpSpPr>
              <p:cNvPr id="69" name="Group 63"/>
              <p:cNvGrpSpPr/>
              <p:nvPr/>
            </p:nvGrpSpPr>
            <p:grpSpPr>
              <a:xfrm>
                <a:off x="2610883" y="4313565"/>
                <a:ext cx="445190" cy="952684"/>
                <a:chOff x="2617315" y="4626760"/>
                <a:chExt cx="445190" cy="952684"/>
              </a:xfrm>
            </p:grpSpPr>
            <p:sp>
              <p:nvSpPr>
                <p:cNvPr id="70" name="Shape 63"/>
                <p:cNvSpPr/>
                <p:nvPr/>
              </p:nvSpPr>
              <p:spPr>
                <a:xfrm>
                  <a:off x="2617315" y="4626760"/>
                  <a:ext cx="444292" cy="9526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27" h="21519" extrusionOk="0">
                      <a:moveTo>
                        <a:pt x="17167" y="1832"/>
                      </a:moveTo>
                      <a:lnTo>
                        <a:pt x="21389" y="0"/>
                      </a:lnTo>
                      <a:lnTo>
                        <a:pt x="21427" y="2696"/>
                      </a:lnTo>
                      <a:lnTo>
                        <a:pt x="4364" y="21161"/>
                      </a:lnTo>
                      <a:cubicBezTo>
                        <a:pt x="4087" y="21461"/>
                        <a:pt x="3338" y="21600"/>
                        <a:pt x="2699" y="21471"/>
                      </a:cubicBezTo>
                      <a:lnTo>
                        <a:pt x="763" y="21078"/>
                      </a:lnTo>
                      <a:cubicBezTo>
                        <a:pt x="123" y="20948"/>
                        <a:pt x="-173" y="20597"/>
                        <a:pt x="103" y="20298"/>
                      </a:cubicBezTo>
                      <a:cubicBezTo>
                        <a:pt x="103" y="20298"/>
                        <a:pt x="17167" y="1832"/>
                        <a:pt x="17167" y="1832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1" name="Shape 64"/>
                <p:cNvSpPr/>
                <p:nvPr/>
              </p:nvSpPr>
              <p:spPr>
                <a:xfrm>
                  <a:off x="2617315" y="4626760"/>
                  <a:ext cx="443513" cy="94184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27" h="21600" extrusionOk="0">
                      <a:moveTo>
                        <a:pt x="17197" y="1860"/>
                      </a:moveTo>
                      <a:lnTo>
                        <a:pt x="21427" y="0"/>
                      </a:lnTo>
                      <a:lnTo>
                        <a:pt x="19248" y="2390"/>
                      </a:lnTo>
                      <a:lnTo>
                        <a:pt x="1735" y="21600"/>
                      </a:lnTo>
                      <a:lnTo>
                        <a:pt x="765" y="21400"/>
                      </a:lnTo>
                      <a:cubicBezTo>
                        <a:pt x="124" y="21269"/>
                        <a:pt x="-173" y="20912"/>
                        <a:pt x="104" y="20609"/>
                      </a:cubicBezTo>
                      <a:cubicBezTo>
                        <a:pt x="104" y="20609"/>
                        <a:pt x="17197" y="1860"/>
                        <a:pt x="17197" y="1860"/>
                      </a:cubicBezTo>
                      <a:close/>
                    </a:path>
                  </a:pathLst>
                </a:custGeom>
                <a:solidFill>
                  <a:srgbClr val="010101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2" name="Shape 67"/>
                <p:cNvSpPr/>
                <p:nvPr/>
              </p:nvSpPr>
              <p:spPr>
                <a:xfrm>
                  <a:off x="2647907" y="4626760"/>
                  <a:ext cx="414598" cy="8731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998" y="2006"/>
                      </a:moveTo>
                      <a:lnTo>
                        <a:pt x="21559" y="0"/>
                      </a:lnTo>
                      <a:lnTo>
                        <a:pt x="21600" y="2953"/>
                      </a:lnTo>
                      <a:lnTo>
                        <a:pt x="4603" y="21600"/>
                      </a:lnTo>
                      <a:cubicBezTo>
                        <a:pt x="2846" y="21405"/>
                        <a:pt x="1329" y="21086"/>
                        <a:pt x="0" y="20654"/>
                      </a:cubicBezTo>
                      <a:cubicBezTo>
                        <a:pt x="0" y="20654"/>
                        <a:pt x="16998" y="2006"/>
                        <a:pt x="16998" y="200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3" name="Shape 68"/>
                <p:cNvSpPr/>
                <p:nvPr/>
              </p:nvSpPr>
              <p:spPr>
                <a:xfrm>
                  <a:off x="2647907" y="4626760"/>
                  <a:ext cx="413815" cy="8582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030" y="2041"/>
                      </a:moveTo>
                      <a:lnTo>
                        <a:pt x="21600" y="0"/>
                      </a:lnTo>
                      <a:lnTo>
                        <a:pt x="19245" y="2623"/>
                      </a:lnTo>
                      <a:lnTo>
                        <a:pt x="2212" y="21600"/>
                      </a:lnTo>
                      <a:cubicBezTo>
                        <a:pt x="1419" y="21436"/>
                        <a:pt x="685" y="21240"/>
                        <a:pt x="0" y="21014"/>
                      </a:cubicBezTo>
                      <a:cubicBezTo>
                        <a:pt x="0" y="21014"/>
                        <a:pt x="17030" y="2041"/>
                        <a:pt x="17030" y="2041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4" name="Shape 69"/>
                <p:cNvSpPr/>
                <p:nvPr/>
              </p:nvSpPr>
              <p:spPr>
                <a:xfrm>
                  <a:off x="2972654" y="4626760"/>
                  <a:ext cx="88346" cy="1193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4680"/>
                      </a:moveTo>
                      <a:lnTo>
                        <a:pt x="21407" y="0"/>
                      </a:lnTo>
                      <a:lnTo>
                        <a:pt x="21600" y="21600"/>
                      </a:lnTo>
                      <a:cubicBezTo>
                        <a:pt x="17892" y="20973"/>
                        <a:pt x="14124" y="20065"/>
                        <a:pt x="10377" y="18865"/>
                      </a:cubicBezTo>
                      <a:cubicBezTo>
                        <a:pt x="6630" y="17665"/>
                        <a:pt x="3155" y="16252"/>
                        <a:pt x="0" y="14680"/>
                      </a:cubicBezTo>
                      <a:close/>
                    </a:path>
                  </a:pathLst>
                </a:custGeom>
                <a:solidFill>
                  <a:srgbClr val="FFFFFF">
                    <a:alpha val="55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5" name="Shape 71"/>
                <p:cNvSpPr/>
                <p:nvPr/>
              </p:nvSpPr>
              <p:spPr>
                <a:xfrm>
                  <a:off x="3031485" y="4626760"/>
                  <a:ext cx="29203" cy="394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4681"/>
                      </a:moveTo>
                      <a:lnTo>
                        <a:pt x="21403" y="0"/>
                      </a:lnTo>
                      <a:lnTo>
                        <a:pt x="21600" y="21600"/>
                      </a:lnTo>
                      <a:cubicBezTo>
                        <a:pt x="17892" y="20973"/>
                        <a:pt x="14117" y="20061"/>
                        <a:pt x="10378" y="18867"/>
                      </a:cubicBezTo>
                      <a:cubicBezTo>
                        <a:pt x="6635" y="17665"/>
                        <a:pt x="3156" y="16250"/>
                        <a:pt x="0" y="1468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6044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67" name="8 Forma libre"/>
          <p:cNvSpPr/>
          <p:nvPr/>
        </p:nvSpPr>
        <p:spPr bwMode="auto">
          <a:xfrm>
            <a:off x="3171907" y="2659227"/>
            <a:ext cx="1793152" cy="18090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Textbox 1"/>
          <p:cNvSpPr/>
          <p:nvPr/>
        </p:nvSpPr>
        <p:spPr>
          <a:xfrm>
            <a:off x="539419" y="2245101"/>
            <a:ext cx="2632488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r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69" name="Textbox 1"/>
          <p:cNvSpPr/>
          <p:nvPr/>
        </p:nvSpPr>
        <p:spPr>
          <a:xfrm>
            <a:off x="538344" y="4279220"/>
            <a:ext cx="2633562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r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 algn="r"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70" name="Textbox 1"/>
          <p:cNvSpPr/>
          <p:nvPr/>
        </p:nvSpPr>
        <p:spPr>
          <a:xfrm>
            <a:off x="8553982" y="2529005"/>
            <a:ext cx="2632488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algn="just"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71" name="Textbox 1"/>
          <p:cNvSpPr/>
          <p:nvPr/>
        </p:nvSpPr>
        <p:spPr>
          <a:xfrm>
            <a:off x="8553982" y="4659565"/>
            <a:ext cx="2633562" cy="897623"/>
          </a:xfrm>
          <a:prstGeom prst="rect">
            <a:avLst/>
          </a:prstGeom>
        </p:spPr>
        <p:txBody>
          <a:bodyPr wrap="square" lIns="120846" tIns="60423" rIns="120846" bIns="60423">
            <a:spAutoFit/>
          </a:bodyPr>
          <a:lstStyle/>
          <a:p>
            <a:pPr defTabSz="905839">
              <a:lnSpc>
                <a:spcPct val="120000"/>
              </a:lnSpc>
            </a:pPr>
            <a:r>
              <a:rPr lang="zh-CN" altLang="en-US" sz="1200" b="1" spc="300" dirty="0">
                <a:latin typeface="Open Sans Condensed" panose="020B0604020202020204" charset="0"/>
                <a:ea typeface="Open Sans Condensed" panose="020B0604020202020204" charset="0"/>
                <a:cs typeface="Open Sans Condensed" panose="020B0604020202020204" charset="0"/>
              </a:rPr>
              <a:t>输入你的标题</a:t>
            </a:r>
          </a:p>
          <a:p>
            <a:pPr>
              <a:lnSpc>
                <a:spcPct val="120000"/>
              </a:lnSpc>
            </a:pP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详细内容</a:t>
            </a:r>
            <a:r>
              <a:rPr lang="en-US" altLang="zh-CN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……</a:t>
            </a:r>
            <a:r>
              <a:rPr lang="zh-CN" altLang="en-US" sz="1000" spc="300" dirty="0">
                <a:solidFill>
                  <a:schemeClr val="tx2"/>
                </a:solidFill>
                <a:ea typeface="Open Sans Condensed" panose="020B0604020202020204" charset="0"/>
                <a:cs typeface="Open Sans Condensed" panose="020B0604020202020204" charset="0"/>
              </a:rPr>
              <a:t>点击输入本栏的具体文字，简明扼要的说明分项内容，此为概念图解。</a:t>
            </a:r>
            <a:endParaRPr lang="en-US" sz="1000" spc="300" dirty="0">
              <a:solidFill>
                <a:schemeClr val="bg2"/>
              </a:solidFill>
            </a:endParaRPr>
          </a:p>
        </p:txBody>
      </p:sp>
      <p:sp>
        <p:nvSpPr>
          <p:cNvPr id="72" name="8 Forma libre"/>
          <p:cNvSpPr/>
          <p:nvPr/>
        </p:nvSpPr>
        <p:spPr bwMode="auto">
          <a:xfrm>
            <a:off x="3176177" y="4736653"/>
            <a:ext cx="1603526" cy="234238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3" name="8 Forma libre"/>
          <p:cNvSpPr/>
          <p:nvPr/>
        </p:nvSpPr>
        <p:spPr bwMode="auto">
          <a:xfrm flipH="1">
            <a:off x="6946848" y="3060769"/>
            <a:ext cx="1607133" cy="689108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4" name="8 Forma libre"/>
          <p:cNvSpPr/>
          <p:nvPr/>
        </p:nvSpPr>
        <p:spPr bwMode="auto">
          <a:xfrm flipH="1" flipV="1">
            <a:off x="6960865" y="4776066"/>
            <a:ext cx="1593116" cy="358150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  <a:gd name="connsiteX0" fmla="*/ 1135857 w 1135857"/>
              <a:gd name="connsiteY0" fmla="*/ 515488 h 515488"/>
              <a:gd name="connsiteX1" fmla="*/ 1071960 w 1135857"/>
              <a:gd name="connsiteY1" fmla="*/ 0 h 515488"/>
              <a:gd name="connsiteX2" fmla="*/ 0 w 1135857"/>
              <a:gd name="connsiteY2" fmla="*/ 3519 h 515488"/>
              <a:gd name="connsiteX0" fmla="*/ 516656 w 516656"/>
              <a:gd name="connsiteY0" fmla="*/ 515488 h 515488"/>
              <a:gd name="connsiteX1" fmla="*/ 452759 w 516656"/>
              <a:gd name="connsiteY1" fmla="*/ 0 h 515488"/>
              <a:gd name="connsiteX2" fmla="*/ 0 w 516656"/>
              <a:gd name="connsiteY2" fmla="*/ 320212 h 515488"/>
              <a:gd name="connsiteX0" fmla="*/ 465224 w 465224"/>
              <a:gd name="connsiteY0" fmla="*/ 515488 h 515488"/>
              <a:gd name="connsiteX1" fmla="*/ 401327 w 465224"/>
              <a:gd name="connsiteY1" fmla="*/ 0 h 515488"/>
              <a:gd name="connsiteX2" fmla="*/ 0 w 465224"/>
              <a:gd name="connsiteY2" fmla="*/ 28150 h 515488"/>
              <a:gd name="connsiteX0" fmla="*/ 502285 w 502285"/>
              <a:gd name="connsiteY0" fmla="*/ 515488 h 515488"/>
              <a:gd name="connsiteX1" fmla="*/ 438388 w 502285"/>
              <a:gd name="connsiteY1" fmla="*/ 0 h 515488"/>
              <a:gd name="connsiteX2" fmla="*/ 0 w 502285"/>
              <a:gd name="connsiteY2" fmla="*/ 439 h 515488"/>
              <a:gd name="connsiteX0" fmla="*/ 502285 w 502285"/>
              <a:gd name="connsiteY0" fmla="*/ 593342 h 593342"/>
              <a:gd name="connsiteX1" fmla="*/ 438766 w 502285"/>
              <a:gd name="connsiteY1" fmla="*/ 0 h 593342"/>
              <a:gd name="connsiteX2" fmla="*/ 0 w 502285"/>
              <a:gd name="connsiteY2" fmla="*/ 78293 h 593342"/>
              <a:gd name="connsiteX0" fmla="*/ 502285 w 502285"/>
              <a:gd name="connsiteY0" fmla="*/ 515488 h 515488"/>
              <a:gd name="connsiteX1" fmla="*/ 436119 w 502285"/>
              <a:gd name="connsiteY1" fmla="*/ 0 h 515488"/>
              <a:gd name="connsiteX2" fmla="*/ 0 w 502285"/>
              <a:gd name="connsiteY2" fmla="*/ 439 h 51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dashDot"/>
            <a:bevel/>
            <a:headEnd w="med" len="sm"/>
            <a:tailEnd type="oval" w="med" len="med"/>
          </a:ln>
          <a:extLst/>
        </p:spPr>
        <p:txBody>
          <a:bodyPr lIns="120846" tIns="60423" rIns="120846" bIns="60423" rtlCol="0" anchor="ctr"/>
          <a:lstStyle/>
          <a:p>
            <a:pPr algn="ctr"/>
            <a:endParaRPr lang="es-SV" sz="9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75" name="111 Grupo"/>
          <p:cNvGrpSpPr>
            <a:grpSpLocks noChangeAspect="1"/>
          </p:cNvGrpSpPr>
          <p:nvPr/>
        </p:nvGrpSpPr>
        <p:grpSpPr>
          <a:xfrm>
            <a:off x="4777180" y="1603070"/>
            <a:ext cx="3381461" cy="4364000"/>
            <a:chOff x="4256581" y="7790451"/>
            <a:chExt cx="4731664" cy="6106524"/>
          </a:xfrm>
        </p:grpSpPr>
        <p:sp>
          <p:nvSpPr>
            <p:cNvPr id="76" name="112 Elipse"/>
            <p:cNvSpPr>
              <a:spLocks noChangeAspect="1"/>
            </p:cNvSpPr>
            <p:nvPr/>
          </p:nvSpPr>
          <p:spPr bwMode="auto">
            <a:xfrm>
              <a:off x="4256581" y="10809782"/>
              <a:ext cx="3087193" cy="308719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77" name="176 Rectángulo"/>
            <p:cNvSpPr/>
            <p:nvPr/>
          </p:nvSpPr>
          <p:spPr bwMode="auto">
            <a:xfrm>
              <a:off x="4595247" y="7803898"/>
              <a:ext cx="3762940" cy="2070230"/>
            </a:xfrm>
            <a:custGeom>
              <a:avLst/>
              <a:gdLst/>
              <a:ahLst/>
              <a:cxnLst/>
              <a:rect l="l" t="t" r="r" b="b"/>
              <a:pathLst>
                <a:path w="3762940" h="2070230">
                  <a:moveTo>
                    <a:pt x="186657" y="0"/>
                  </a:moveTo>
                  <a:lnTo>
                    <a:pt x="2704746" y="0"/>
                  </a:lnTo>
                  <a:cubicBezTo>
                    <a:pt x="2807834" y="0"/>
                    <a:pt x="2891403" y="83569"/>
                    <a:pt x="2891403" y="186657"/>
                  </a:cubicBezTo>
                  <a:cubicBezTo>
                    <a:pt x="2891403" y="279380"/>
                    <a:pt x="2823794" y="356312"/>
                    <a:pt x="2735087" y="370256"/>
                  </a:cubicBezTo>
                  <a:lnTo>
                    <a:pt x="2735087" y="373314"/>
                  </a:lnTo>
                  <a:lnTo>
                    <a:pt x="2704746" y="373314"/>
                  </a:lnTo>
                  <a:lnTo>
                    <a:pt x="2598029" y="373314"/>
                  </a:lnTo>
                  <a:cubicBezTo>
                    <a:pt x="2500795" y="373314"/>
                    <a:pt x="2421972" y="452137"/>
                    <a:pt x="2421972" y="549371"/>
                  </a:cubicBezTo>
                  <a:cubicBezTo>
                    <a:pt x="2421972" y="646605"/>
                    <a:pt x="2500795" y="725428"/>
                    <a:pt x="2598029" y="725428"/>
                  </a:cubicBezTo>
                  <a:lnTo>
                    <a:pt x="2735087" y="725428"/>
                  </a:lnTo>
                  <a:lnTo>
                    <a:pt x="3576283" y="725428"/>
                  </a:lnTo>
                  <a:cubicBezTo>
                    <a:pt x="3679371" y="725428"/>
                    <a:pt x="3762940" y="808997"/>
                    <a:pt x="3762940" y="912085"/>
                  </a:cubicBezTo>
                  <a:cubicBezTo>
                    <a:pt x="3762940" y="1015173"/>
                    <a:pt x="3679371" y="1098742"/>
                    <a:pt x="3576283" y="1098742"/>
                  </a:cubicBezTo>
                  <a:lnTo>
                    <a:pt x="2106938" y="1098742"/>
                  </a:lnTo>
                  <a:lnTo>
                    <a:pt x="1937913" y="1098742"/>
                  </a:lnTo>
                  <a:cubicBezTo>
                    <a:pt x="1840679" y="1098742"/>
                    <a:pt x="1761856" y="1177566"/>
                    <a:pt x="1761855" y="1274799"/>
                  </a:cubicBezTo>
                  <a:cubicBezTo>
                    <a:pt x="1761856" y="1372033"/>
                    <a:pt x="1840679" y="1450857"/>
                    <a:pt x="1937913" y="1450857"/>
                  </a:cubicBezTo>
                  <a:lnTo>
                    <a:pt x="2085023" y="1450857"/>
                  </a:lnTo>
                  <a:lnTo>
                    <a:pt x="2106938" y="1450857"/>
                  </a:lnTo>
                  <a:lnTo>
                    <a:pt x="2106938" y="1453066"/>
                  </a:lnTo>
                  <a:cubicBezTo>
                    <a:pt x="2199755" y="1463040"/>
                    <a:pt x="2271680" y="1541877"/>
                    <a:pt x="2271680" y="1637514"/>
                  </a:cubicBezTo>
                  <a:cubicBezTo>
                    <a:pt x="2271680" y="1740602"/>
                    <a:pt x="2188111" y="1824171"/>
                    <a:pt x="2085023" y="1824171"/>
                  </a:cubicBezTo>
                  <a:lnTo>
                    <a:pt x="1535541" y="1824171"/>
                  </a:lnTo>
                  <a:cubicBezTo>
                    <a:pt x="1456016" y="1828206"/>
                    <a:pt x="1393454" y="1894521"/>
                    <a:pt x="1393454" y="1975447"/>
                  </a:cubicBezTo>
                  <a:cubicBezTo>
                    <a:pt x="1393454" y="2011874"/>
                    <a:pt x="1406130" y="2045340"/>
                    <a:pt x="1429109" y="2070230"/>
                  </a:cubicBezTo>
                  <a:lnTo>
                    <a:pt x="1003067" y="2070230"/>
                  </a:lnTo>
                  <a:cubicBezTo>
                    <a:pt x="1026046" y="2045340"/>
                    <a:pt x="1038722" y="2011873"/>
                    <a:pt x="1038722" y="1975446"/>
                  </a:cubicBezTo>
                  <a:cubicBezTo>
                    <a:pt x="1038722" y="1894604"/>
                    <a:pt x="976291" y="1828343"/>
                    <a:pt x="896864" y="1824171"/>
                  </a:cubicBezTo>
                  <a:lnTo>
                    <a:pt x="649832" y="1824171"/>
                  </a:lnTo>
                  <a:cubicBezTo>
                    <a:pt x="546744" y="1824171"/>
                    <a:pt x="463175" y="1740602"/>
                    <a:pt x="463175" y="1637514"/>
                  </a:cubicBezTo>
                  <a:cubicBezTo>
                    <a:pt x="463175" y="1534426"/>
                    <a:pt x="546744" y="1450857"/>
                    <a:pt x="649832" y="1450857"/>
                  </a:cubicBezTo>
                  <a:lnTo>
                    <a:pt x="1154695" y="1450857"/>
                  </a:lnTo>
                  <a:cubicBezTo>
                    <a:pt x="1251927" y="1450855"/>
                    <a:pt x="1330748" y="1372032"/>
                    <a:pt x="1330748" y="1274800"/>
                  </a:cubicBezTo>
                  <a:lnTo>
                    <a:pt x="1330749" y="1274800"/>
                  </a:lnTo>
                  <a:cubicBezTo>
                    <a:pt x="1330749" y="1177566"/>
                    <a:pt x="1251925" y="1098742"/>
                    <a:pt x="1154691" y="1098742"/>
                  </a:cubicBezTo>
                  <a:lnTo>
                    <a:pt x="1054452" y="1098742"/>
                  </a:lnTo>
                  <a:lnTo>
                    <a:pt x="1014298" y="1098742"/>
                  </a:lnTo>
                  <a:cubicBezTo>
                    <a:pt x="911210" y="1098742"/>
                    <a:pt x="827641" y="1015173"/>
                    <a:pt x="827641" y="912085"/>
                  </a:cubicBezTo>
                  <a:cubicBezTo>
                    <a:pt x="827641" y="808997"/>
                    <a:pt x="911210" y="725428"/>
                    <a:pt x="1014298" y="725428"/>
                  </a:cubicBezTo>
                  <a:lnTo>
                    <a:pt x="1075790" y="725428"/>
                  </a:lnTo>
                  <a:cubicBezTo>
                    <a:pt x="1173022" y="725426"/>
                    <a:pt x="1251842" y="646604"/>
                    <a:pt x="1251842" y="549372"/>
                  </a:cubicBezTo>
                  <a:lnTo>
                    <a:pt x="1251843" y="549372"/>
                  </a:lnTo>
                  <a:cubicBezTo>
                    <a:pt x="1251843" y="452138"/>
                    <a:pt x="1173020" y="373315"/>
                    <a:pt x="1075786" y="373315"/>
                  </a:cubicBezTo>
                  <a:lnTo>
                    <a:pt x="1054452" y="373315"/>
                  </a:lnTo>
                  <a:lnTo>
                    <a:pt x="1054452" y="373314"/>
                  </a:lnTo>
                  <a:lnTo>
                    <a:pt x="186657" y="373314"/>
                  </a:lnTo>
                  <a:cubicBezTo>
                    <a:pt x="83569" y="373314"/>
                    <a:pt x="0" y="289745"/>
                    <a:pt x="0" y="186657"/>
                  </a:cubicBezTo>
                  <a:cubicBezTo>
                    <a:pt x="0" y="83569"/>
                    <a:pt x="83569" y="0"/>
                    <a:pt x="1866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78" name="114 Elipse"/>
            <p:cNvSpPr>
              <a:spLocks noChangeAspect="1"/>
            </p:cNvSpPr>
            <p:nvPr/>
          </p:nvSpPr>
          <p:spPr bwMode="auto">
            <a:xfrm>
              <a:off x="7727527" y="7790451"/>
              <a:ext cx="407133" cy="40713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79" name="115 Elipse"/>
            <p:cNvSpPr>
              <a:spLocks noChangeAspect="1"/>
            </p:cNvSpPr>
            <p:nvPr/>
          </p:nvSpPr>
          <p:spPr bwMode="auto">
            <a:xfrm>
              <a:off x="4717163" y="8343959"/>
              <a:ext cx="407133" cy="40713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0" name="116 Elipse"/>
            <p:cNvSpPr>
              <a:spLocks noChangeAspect="1"/>
            </p:cNvSpPr>
            <p:nvPr/>
          </p:nvSpPr>
          <p:spPr bwMode="auto">
            <a:xfrm>
              <a:off x="4374700" y="9235226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1" name="117 Elipse"/>
            <p:cNvSpPr>
              <a:spLocks noChangeAspect="1"/>
            </p:cNvSpPr>
            <p:nvPr/>
          </p:nvSpPr>
          <p:spPr bwMode="auto">
            <a:xfrm>
              <a:off x="8688946" y="8935927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2" name="118 Elipse"/>
            <p:cNvSpPr>
              <a:spLocks noChangeAspect="1"/>
            </p:cNvSpPr>
            <p:nvPr/>
          </p:nvSpPr>
          <p:spPr bwMode="auto">
            <a:xfrm>
              <a:off x="7671639" y="9974158"/>
              <a:ext cx="418111" cy="41811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3" name="119 Elipse"/>
            <p:cNvSpPr>
              <a:spLocks noChangeAspect="1"/>
            </p:cNvSpPr>
            <p:nvPr/>
          </p:nvSpPr>
          <p:spPr bwMode="auto">
            <a:xfrm>
              <a:off x="7946381" y="10860967"/>
              <a:ext cx="169970" cy="16997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4" name="120 Elipse"/>
            <p:cNvSpPr>
              <a:spLocks noChangeAspect="1"/>
            </p:cNvSpPr>
            <p:nvPr/>
          </p:nvSpPr>
          <p:spPr bwMode="auto">
            <a:xfrm>
              <a:off x="7171672" y="10271352"/>
              <a:ext cx="241834" cy="2418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5" name="121 Elipse"/>
            <p:cNvSpPr>
              <a:spLocks noChangeAspect="1"/>
            </p:cNvSpPr>
            <p:nvPr/>
          </p:nvSpPr>
          <p:spPr bwMode="auto">
            <a:xfrm>
              <a:off x="5296576" y="11314289"/>
              <a:ext cx="241834" cy="2418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6" name="122 Elipse"/>
            <p:cNvSpPr>
              <a:spLocks noChangeAspect="1"/>
            </p:cNvSpPr>
            <p:nvPr/>
          </p:nvSpPr>
          <p:spPr bwMode="auto">
            <a:xfrm>
              <a:off x="5623199" y="10533963"/>
              <a:ext cx="169970" cy="1699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7" name="123 Elipse"/>
            <p:cNvSpPr>
              <a:spLocks noChangeAspect="1"/>
            </p:cNvSpPr>
            <p:nvPr/>
          </p:nvSpPr>
          <p:spPr bwMode="auto">
            <a:xfrm>
              <a:off x="5903716" y="11674329"/>
              <a:ext cx="169970" cy="16997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8" name="124 Elipse"/>
            <p:cNvSpPr>
              <a:spLocks noChangeAspect="1"/>
            </p:cNvSpPr>
            <p:nvPr/>
          </p:nvSpPr>
          <p:spPr bwMode="auto">
            <a:xfrm>
              <a:off x="5059948" y="11931110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89" name="125 Rectángulo"/>
            <p:cNvSpPr/>
            <p:nvPr/>
          </p:nvSpPr>
          <p:spPr bwMode="auto">
            <a:xfrm>
              <a:off x="5442890" y="10182225"/>
              <a:ext cx="714575" cy="6787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0" name="126 Rectángulo"/>
            <p:cNvSpPr/>
            <p:nvPr/>
          </p:nvSpPr>
          <p:spPr bwMode="auto">
            <a:xfrm rot="2953758">
              <a:off x="6776264" y="10917079"/>
              <a:ext cx="451814" cy="42915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1" name="127 Acorde"/>
            <p:cNvSpPr>
              <a:spLocks noChangeAspect="1"/>
            </p:cNvSpPr>
            <p:nvPr/>
          </p:nvSpPr>
          <p:spPr bwMode="auto">
            <a:xfrm>
              <a:off x="4519479" y="11079688"/>
              <a:ext cx="2547380" cy="2547380"/>
            </a:xfrm>
            <a:prstGeom prst="chord">
              <a:avLst>
                <a:gd name="adj1" fmla="val 21530749"/>
                <a:gd name="adj2" fmla="val 10802399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2" name="128 Elipse"/>
            <p:cNvSpPr>
              <a:spLocks noChangeAspect="1"/>
            </p:cNvSpPr>
            <p:nvPr/>
          </p:nvSpPr>
          <p:spPr bwMode="auto">
            <a:xfrm>
              <a:off x="5806552" y="12203728"/>
              <a:ext cx="299299" cy="2992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3" name="129 Elipse"/>
            <p:cNvSpPr>
              <a:spLocks noChangeAspect="1"/>
            </p:cNvSpPr>
            <p:nvPr/>
          </p:nvSpPr>
          <p:spPr bwMode="auto">
            <a:xfrm>
              <a:off x="6304543" y="12080759"/>
              <a:ext cx="545238" cy="5452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4" name="130 Elipse"/>
            <p:cNvSpPr>
              <a:spLocks noChangeAspect="1"/>
            </p:cNvSpPr>
            <p:nvPr/>
          </p:nvSpPr>
          <p:spPr bwMode="auto">
            <a:xfrm>
              <a:off x="5319213" y="12608741"/>
              <a:ext cx="305704" cy="3057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5" name="131 Elipse"/>
            <p:cNvSpPr>
              <a:spLocks noChangeAspect="1"/>
            </p:cNvSpPr>
            <p:nvPr/>
          </p:nvSpPr>
          <p:spPr bwMode="auto">
            <a:xfrm>
              <a:off x="4729227" y="12519759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6" name="132 Elipse"/>
            <p:cNvSpPr>
              <a:spLocks noChangeAspect="1"/>
            </p:cNvSpPr>
            <p:nvPr/>
          </p:nvSpPr>
          <p:spPr bwMode="auto">
            <a:xfrm>
              <a:off x="6424044" y="12998447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7" name="133 Elipse"/>
            <p:cNvSpPr>
              <a:spLocks noChangeAspect="1"/>
            </p:cNvSpPr>
            <p:nvPr/>
          </p:nvSpPr>
          <p:spPr bwMode="auto">
            <a:xfrm>
              <a:off x="5486046" y="13226044"/>
              <a:ext cx="156952" cy="1569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8" name="134 Elipse"/>
            <p:cNvSpPr>
              <a:spLocks noChangeAspect="1"/>
            </p:cNvSpPr>
            <p:nvPr/>
          </p:nvSpPr>
          <p:spPr bwMode="auto">
            <a:xfrm>
              <a:off x="6602273" y="12603133"/>
              <a:ext cx="91787" cy="91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99" name="135 Rectángulo"/>
            <p:cNvSpPr/>
            <p:nvPr/>
          </p:nvSpPr>
          <p:spPr bwMode="auto">
            <a:xfrm>
              <a:off x="5443833" y="10182225"/>
              <a:ext cx="714575" cy="92426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100" name="136 Rectángulo"/>
            <p:cNvSpPr/>
            <p:nvPr/>
          </p:nvSpPr>
          <p:spPr bwMode="auto">
            <a:xfrm rot="2953758">
              <a:off x="6906991" y="10975358"/>
              <a:ext cx="451814" cy="86657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101" name="137 Rectángulo"/>
            <p:cNvSpPr/>
            <p:nvPr/>
          </p:nvSpPr>
          <p:spPr bwMode="auto">
            <a:xfrm rot="2953758">
              <a:off x="6941212" y="10830521"/>
              <a:ext cx="594463" cy="1948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  <p:sp>
          <p:nvSpPr>
            <p:cNvPr id="102" name="138 Rectángulo"/>
            <p:cNvSpPr/>
            <p:nvPr/>
          </p:nvSpPr>
          <p:spPr bwMode="auto">
            <a:xfrm>
              <a:off x="5330085" y="9874128"/>
              <a:ext cx="940184" cy="3080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 rtlCol="0" anchor="ctr"/>
            <a:lstStyle/>
            <a:p>
              <a:pPr algn="ctr"/>
              <a:endParaRPr lang="es-SV" sz="900"/>
            </a:p>
          </p:txBody>
        </p:sp>
      </p:grpSp>
    </p:spTree>
    <p:extLst>
      <p:ext uri="{BB962C8B-B14F-4D97-AF65-F5344CB8AC3E}">
        <p14:creationId xmlns:p14="http://schemas.microsoft.com/office/powerpoint/2010/main" val="1892113457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240496" y="3694813"/>
            <a:ext cx="1078336" cy="1078336"/>
          </a:xfrm>
          <a:prstGeom prst="ellipse">
            <a:avLst/>
          </a:prstGeom>
          <a:noFill/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PROTIVE</a:t>
            </a:r>
            <a:endParaRPr lang="en-US" sz="900" b="1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Convenientlyprocrastinate</a:t>
            </a:r>
            <a:endParaRPr lang="en-US" sz="90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1"/>
          <p:cNvSpPr/>
          <p:nvPr/>
        </p:nvSpPr>
        <p:spPr>
          <a:xfrm>
            <a:off x="5200650" y="1936012"/>
            <a:ext cx="1790700" cy="1790700"/>
          </a:xfrm>
          <a:prstGeom prst="ellipse">
            <a:avLst/>
          </a:prstGeom>
          <a:noFill/>
          <a:ln w="127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</a:t>
            </a:r>
            <a:endParaRPr lang="en-US" sz="130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PROFESSIONAL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Conveniently </a:t>
            </a:r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procrastinate</a:t>
            </a:r>
            <a:endParaRPr lang="en-US" sz="90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val 5"/>
          <p:cNvSpPr/>
          <p:nvPr/>
        </p:nvSpPr>
        <p:spPr>
          <a:xfrm>
            <a:off x="6318832" y="3398874"/>
            <a:ext cx="1549261" cy="1549261"/>
          </a:xfrm>
          <a:prstGeom prst="ellipse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</a:t>
            </a:r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rPr>
              <a:t> </a:t>
            </a:r>
            <a:endParaRPr lang="en-US" sz="2400" smtClean="0">
              <a:solidFill>
                <a:schemeClr val="tx1">
                  <a:lumMod val="75000"/>
                  <a:lumOff val="25000"/>
                </a:schemeClr>
              </a:solidFill>
              <a:latin typeface="FontAwesome" pitchFamily="2" charset="0"/>
            </a:endParaRPr>
          </a:p>
          <a:p>
            <a:pPr algn="ct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</a:t>
            </a:r>
            <a:endParaRPr lang="en-US" sz="900" b="1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Conveniently procrastinate</a:t>
            </a:r>
          </a:p>
        </p:txBody>
      </p:sp>
      <p:sp>
        <p:nvSpPr>
          <p:cNvPr id="12" name="Oval 2"/>
          <p:cNvSpPr/>
          <p:nvPr/>
        </p:nvSpPr>
        <p:spPr>
          <a:xfrm>
            <a:off x="4381484" y="3154329"/>
            <a:ext cx="932120" cy="93212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bg1"/>
                </a:solidFill>
                <a:latin typeface="FontAwesome" pitchFamily="2" charset="0"/>
              </a:rPr>
              <a:t>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3" name="Oval 9"/>
          <p:cNvSpPr/>
          <p:nvPr/>
        </p:nvSpPr>
        <p:spPr>
          <a:xfrm>
            <a:off x="5779664" y="4778014"/>
            <a:ext cx="932120" cy="9321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Oval 10"/>
          <p:cNvSpPr/>
          <p:nvPr/>
        </p:nvSpPr>
        <p:spPr>
          <a:xfrm>
            <a:off x="7160559" y="2450366"/>
            <a:ext cx="932120" cy="93212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bg1"/>
                </a:solidFill>
                <a:latin typeface="FontAwesome" pitchFamily="2" charset="0"/>
              </a:rPr>
              <a:t>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8394263" y="2450366"/>
            <a:ext cx="141577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输入你的标题</a:t>
            </a:r>
            <a:endParaRPr lang="en-US" sz="13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8394263" y="2814531"/>
            <a:ext cx="2921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10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868093" y="4799292"/>
            <a:ext cx="141577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输入你的标题</a:t>
            </a:r>
            <a:endParaRPr lang="en-US" sz="13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4"/>
          <p:cNvSpPr txBox="1"/>
          <p:nvPr/>
        </p:nvSpPr>
        <p:spPr>
          <a:xfrm>
            <a:off x="7868093" y="5163457"/>
            <a:ext cx="2921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10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2740884" y="3072215"/>
            <a:ext cx="14157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3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输入你的标题</a:t>
            </a:r>
            <a:endParaRPr lang="en-US" sz="13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1235219" y="3436380"/>
            <a:ext cx="2921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10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10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2804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 build="p"/>
      <p:bldP spid="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369612" cy="771472"/>
            <a:chOff x="1141262" y="205832"/>
            <a:chExt cx="2369610" cy="771473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201587" y="766926"/>
              <a:ext cx="2309285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CONTENT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教学内容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grpSp>
        <p:nvGrpSpPr>
          <p:cNvPr id="9" name="Group 21"/>
          <p:cNvGrpSpPr/>
          <p:nvPr/>
        </p:nvGrpSpPr>
        <p:grpSpPr>
          <a:xfrm rot="18810804">
            <a:off x="9687114" y="2626658"/>
            <a:ext cx="1998273" cy="717613"/>
            <a:chOff x="1608138" y="3187521"/>
            <a:chExt cx="2873375" cy="1031876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08138" y="3187521"/>
              <a:ext cx="1490662" cy="1031875"/>
            </a:xfrm>
            <a:custGeom>
              <a:avLst/>
              <a:gdLst>
                <a:gd name="T0" fmla="*/ 793 w 939"/>
                <a:gd name="T1" fmla="*/ 650 h 650"/>
                <a:gd name="T2" fmla="*/ 0 w 939"/>
                <a:gd name="T3" fmla="*/ 326 h 650"/>
                <a:gd name="T4" fmla="*/ 793 w 939"/>
                <a:gd name="T5" fmla="*/ 0 h 650"/>
                <a:gd name="T6" fmla="*/ 939 w 939"/>
                <a:gd name="T7" fmla="*/ 0 h 650"/>
                <a:gd name="T8" fmla="*/ 939 w 939"/>
                <a:gd name="T9" fmla="*/ 650 h 650"/>
                <a:gd name="T10" fmla="*/ 793 w 939"/>
                <a:gd name="T11" fmla="*/ 65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9" h="650">
                  <a:moveTo>
                    <a:pt x="793" y="650"/>
                  </a:moveTo>
                  <a:lnTo>
                    <a:pt x="0" y="326"/>
                  </a:lnTo>
                  <a:lnTo>
                    <a:pt x="793" y="0"/>
                  </a:lnTo>
                  <a:lnTo>
                    <a:pt x="939" y="0"/>
                  </a:lnTo>
                  <a:lnTo>
                    <a:pt x="939" y="650"/>
                  </a:lnTo>
                  <a:lnTo>
                    <a:pt x="793" y="650"/>
                  </a:lnTo>
                  <a:close/>
                </a:path>
              </a:pathLst>
            </a:custGeom>
            <a:solidFill>
              <a:srgbClr val="D4A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738438" y="3187521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1 h 91"/>
                <a:gd name="T8" fmla="*/ 5 w 464"/>
                <a:gd name="T9" fmla="*/ 59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0" y="39"/>
                    <a:pt x="0" y="52"/>
                    <a:pt x="5" y="59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738438" y="3532009"/>
              <a:ext cx="1743075" cy="342900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9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738438" y="3874909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40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1608138" y="3538359"/>
              <a:ext cx="428625" cy="333375"/>
            </a:xfrm>
            <a:custGeom>
              <a:avLst/>
              <a:gdLst>
                <a:gd name="T0" fmla="*/ 114 w 114"/>
                <a:gd name="T1" fmla="*/ 49 h 88"/>
                <a:gd name="T2" fmla="*/ 107 w 114"/>
                <a:gd name="T3" fmla="*/ 0 h 88"/>
                <a:gd name="T4" fmla="*/ 0 w 114"/>
                <a:gd name="T5" fmla="*/ 44 h 88"/>
                <a:gd name="T6" fmla="*/ 109 w 114"/>
                <a:gd name="T7" fmla="*/ 88 h 88"/>
                <a:gd name="T8" fmla="*/ 114 w 114"/>
                <a:gd name="T9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8">
                  <a:moveTo>
                    <a:pt x="114" y="49"/>
                  </a:moveTo>
                  <a:cubicBezTo>
                    <a:pt x="114" y="32"/>
                    <a:pt x="111" y="15"/>
                    <a:pt x="107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12" y="76"/>
                    <a:pt x="114" y="63"/>
                    <a:pt x="114" y="4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" name="Freeform 39"/>
          <p:cNvSpPr/>
          <p:nvPr/>
        </p:nvSpPr>
        <p:spPr>
          <a:xfrm>
            <a:off x="3789851" y="3385548"/>
            <a:ext cx="6103089" cy="425526"/>
          </a:xfrm>
          <a:custGeom>
            <a:avLst/>
            <a:gdLst>
              <a:gd name="connsiteX0" fmla="*/ 0 w 6103089"/>
              <a:gd name="connsiteY0" fmla="*/ 414670 h 425526"/>
              <a:gd name="connsiteX1" fmla="*/ 2137145 w 6103089"/>
              <a:gd name="connsiteY1" fmla="*/ 63795 h 425526"/>
              <a:gd name="connsiteX2" fmla="*/ 3540642 w 6103089"/>
              <a:gd name="connsiteY2" fmla="*/ 425302 h 425526"/>
              <a:gd name="connsiteX3" fmla="*/ 4890977 w 6103089"/>
              <a:gd name="connsiteY3" fmla="*/ 0 h 425526"/>
              <a:gd name="connsiteX4" fmla="*/ 6103089 w 6103089"/>
              <a:gd name="connsiteY4" fmla="*/ 425302 h 425526"/>
              <a:gd name="connsiteX5" fmla="*/ 6103089 w 6103089"/>
              <a:gd name="connsiteY5" fmla="*/ 425302 h 42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03089" h="425526">
                <a:moveTo>
                  <a:pt x="0" y="414670"/>
                </a:moveTo>
                <a:cubicBezTo>
                  <a:pt x="773519" y="238346"/>
                  <a:pt x="1547038" y="62023"/>
                  <a:pt x="2137145" y="63795"/>
                </a:cubicBezTo>
                <a:cubicBezTo>
                  <a:pt x="2727252" y="65567"/>
                  <a:pt x="3081670" y="435934"/>
                  <a:pt x="3540642" y="425302"/>
                </a:cubicBezTo>
                <a:cubicBezTo>
                  <a:pt x="3999614" y="414670"/>
                  <a:pt x="4463903" y="0"/>
                  <a:pt x="4890977" y="0"/>
                </a:cubicBezTo>
                <a:cubicBezTo>
                  <a:pt x="5318051" y="0"/>
                  <a:pt x="6103089" y="425302"/>
                  <a:pt x="6103089" y="425302"/>
                </a:cubicBezTo>
                <a:lnTo>
                  <a:pt x="6103089" y="425302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lgDashDot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49"/>
          <p:cNvSpPr/>
          <p:nvPr/>
        </p:nvSpPr>
        <p:spPr>
          <a:xfrm>
            <a:off x="5019685" y="3451648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50"/>
          <p:cNvSpPr/>
          <p:nvPr/>
        </p:nvSpPr>
        <p:spPr>
          <a:xfrm>
            <a:off x="7188119" y="3747773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51"/>
          <p:cNvSpPr/>
          <p:nvPr/>
        </p:nvSpPr>
        <p:spPr>
          <a:xfrm>
            <a:off x="8841010" y="3334691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54"/>
          <p:cNvSpPr/>
          <p:nvPr/>
        </p:nvSpPr>
        <p:spPr>
          <a:xfrm>
            <a:off x="5046704" y="3797430"/>
            <a:ext cx="92503" cy="797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55"/>
          <p:cNvSpPr txBox="1"/>
          <p:nvPr/>
        </p:nvSpPr>
        <p:spPr>
          <a:xfrm>
            <a:off x="4272204" y="4192651"/>
            <a:ext cx="1641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4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Isosceles Triangle 57"/>
          <p:cNvSpPr/>
          <p:nvPr/>
        </p:nvSpPr>
        <p:spPr>
          <a:xfrm flipV="1">
            <a:off x="7215138" y="3467679"/>
            <a:ext cx="92503" cy="7974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58"/>
          <p:cNvSpPr txBox="1"/>
          <p:nvPr/>
        </p:nvSpPr>
        <p:spPr>
          <a:xfrm>
            <a:off x="6440638" y="2310640"/>
            <a:ext cx="1641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4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Isosceles Triangle 60"/>
          <p:cNvSpPr/>
          <p:nvPr/>
        </p:nvSpPr>
        <p:spPr>
          <a:xfrm>
            <a:off x="8871108" y="3707901"/>
            <a:ext cx="92503" cy="7974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61"/>
          <p:cNvSpPr txBox="1"/>
          <p:nvPr/>
        </p:nvSpPr>
        <p:spPr>
          <a:xfrm>
            <a:off x="8096608" y="4103122"/>
            <a:ext cx="1641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4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Oval 63"/>
          <p:cNvSpPr/>
          <p:nvPr/>
        </p:nvSpPr>
        <p:spPr>
          <a:xfrm>
            <a:off x="2901356" y="3407962"/>
            <a:ext cx="861238" cy="86123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</a:t>
            </a:r>
            <a:endParaRPr 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64"/>
          <p:cNvSpPr txBox="1"/>
          <p:nvPr/>
        </p:nvSpPr>
        <p:spPr>
          <a:xfrm>
            <a:off x="1235414" y="3395230"/>
            <a:ext cx="148809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输入你的标</a:t>
            </a:r>
            <a:r>
              <a:rPr lang="zh-CN" alt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题</a:t>
            </a:r>
            <a:endParaRPr lang="en-US" altLang="zh-CN" sz="1400" b="1" spc="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详细内容</a:t>
            </a:r>
            <a:r>
              <a:rPr lang="en-US" altLang="zh-CN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……</a:t>
            </a:r>
            <a:r>
              <a:rPr lang="zh-CN" altLang="en-US" sz="900" spc="3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点击输入本栏的具体文字，简明扼要的说明分项内容，此为概念图解。</a:t>
            </a:r>
            <a:endParaRPr lang="en-US" sz="900" spc="300" dirty="0" smtClean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80244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4" b="20374"/>
          <a:stretch/>
        </p:blipFill>
        <p:spPr>
          <a:xfrm>
            <a:off x="-19050" y="-11302"/>
            <a:ext cx="12211050" cy="6883815"/>
          </a:xfrm>
          <a:prstGeom prst="rect">
            <a:avLst/>
          </a:prstGeom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5341256" y="3493896"/>
            <a:ext cx="4450444" cy="19523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细内容</a:t>
            </a:r>
            <a:r>
              <a:rPr lang="en-US" altLang="zh-CN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  <a:r>
              <a:rPr lang="zh-CN" alt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点击输入本栏的具体文字，简明扼要的说明分项内容，此为概念图解。</a:t>
            </a:r>
            <a:endParaRPr lang="en-AU" sz="1200" spc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ontent Placeholder 11"/>
          <p:cNvSpPr txBox="1">
            <a:spLocks/>
          </p:cNvSpPr>
          <p:nvPr/>
        </p:nvSpPr>
        <p:spPr>
          <a:xfrm>
            <a:off x="5326742" y="2327547"/>
            <a:ext cx="6121313" cy="1456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500" b="1" spc="600" dirty="0">
                <a:latin typeface="黑体" panose="02010609060101010101" pitchFamily="49" charset="-122"/>
                <a:ea typeface="黑体" panose="02010609060101010101" pitchFamily="49" charset="-122"/>
              </a:rPr>
              <a:t>教学目</a:t>
            </a:r>
            <a:r>
              <a:rPr lang="zh-CN" altLang="en-US" sz="3500" b="1" spc="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</a:t>
            </a:r>
            <a:endParaRPr lang="en-US" altLang="zh-CN" sz="3500" b="1" spc="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500" spc="300" dirty="0" smtClean="0">
                <a:latin typeface="+mn-ea"/>
              </a:rPr>
              <a:t>Teaching Goal</a:t>
            </a:r>
            <a:endParaRPr lang="en-GB" sz="2500" spc="300" dirty="0">
              <a:latin typeface="+mn-ea"/>
            </a:endParaRPr>
          </a:p>
        </p:txBody>
      </p:sp>
      <p:sp>
        <p:nvSpPr>
          <p:cNvPr id="10" name="Shape 215"/>
          <p:cNvSpPr/>
          <p:nvPr/>
        </p:nvSpPr>
        <p:spPr>
          <a:xfrm>
            <a:off x="3286566" y="2227019"/>
            <a:ext cx="1150123" cy="1203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600" extrusionOk="0">
                <a:moveTo>
                  <a:pt x="2206" y="3607"/>
                </a:moveTo>
                <a:lnTo>
                  <a:pt x="4487" y="1200"/>
                </a:lnTo>
                <a:lnTo>
                  <a:pt x="16953" y="1200"/>
                </a:lnTo>
                <a:lnTo>
                  <a:pt x="19234" y="3607"/>
                </a:lnTo>
                <a:cubicBezTo>
                  <a:pt x="19234" y="3607"/>
                  <a:pt x="2206" y="3607"/>
                  <a:pt x="2206" y="3607"/>
                </a:cubicBezTo>
                <a:close/>
                <a:moveTo>
                  <a:pt x="10720" y="13168"/>
                </a:moveTo>
                <a:cubicBezTo>
                  <a:pt x="6671" y="13168"/>
                  <a:pt x="5805" y="7652"/>
                  <a:pt x="5625" y="6516"/>
                </a:cubicBezTo>
                <a:lnTo>
                  <a:pt x="7915" y="6516"/>
                </a:lnTo>
                <a:cubicBezTo>
                  <a:pt x="8259" y="8173"/>
                  <a:pt x="9042" y="11009"/>
                  <a:pt x="10720" y="11009"/>
                </a:cubicBezTo>
                <a:cubicBezTo>
                  <a:pt x="12398" y="11009"/>
                  <a:pt x="13182" y="8173"/>
                  <a:pt x="13525" y="6516"/>
                </a:cubicBezTo>
                <a:lnTo>
                  <a:pt x="15816" y="6516"/>
                </a:lnTo>
                <a:cubicBezTo>
                  <a:pt x="15635" y="7652"/>
                  <a:pt x="14769" y="13168"/>
                  <a:pt x="10720" y="13168"/>
                </a:cubicBezTo>
                <a:close/>
                <a:moveTo>
                  <a:pt x="20843" y="2725"/>
                </a:moveTo>
                <a:cubicBezTo>
                  <a:pt x="20476" y="2418"/>
                  <a:pt x="18467" y="648"/>
                  <a:pt x="18092" y="336"/>
                </a:cubicBezTo>
                <a:cubicBezTo>
                  <a:pt x="17719" y="25"/>
                  <a:pt x="17150" y="0"/>
                  <a:pt x="16718" y="0"/>
                </a:cubicBezTo>
                <a:lnTo>
                  <a:pt x="4722" y="0"/>
                </a:lnTo>
                <a:cubicBezTo>
                  <a:pt x="4292" y="0"/>
                  <a:pt x="3722" y="25"/>
                  <a:pt x="3348" y="336"/>
                </a:cubicBezTo>
                <a:cubicBezTo>
                  <a:pt x="2973" y="648"/>
                  <a:pt x="964" y="2419"/>
                  <a:pt x="597" y="2725"/>
                </a:cubicBezTo>
                <a:cubicBezTo>
                  <a:pt x="227" y="3032"/>
                  <a:pt x="-80" y="3497"/>
                  <a:pt x="18" y="4155"/>
                </a:cubicBezTo>
                <a:cubicBezTo>
                  <a:pt x="117" y="4817"/>
                  <a:pt x="2374" y="20549"/>
                  <a:pt x="2433" y="20923"/>
                </a:cubicBezTo>
                <a:cubicBezTo>
                  <a:pt x="2490" y="21296"/>
                  <a:pt x="2829" y="21592"/>
                  <a:pt x="3241" y="21600"/>
                </a:cubicBezTo>
                <a:lnTo>
                  <a:pt x="18199" y="21600"/>
                </a:lnTo>
                <a:cubicBezTo>
                  <a:pt x="18611" y="21592"/>
                  <a:pt x="18950" y="21296"/>
                  <a:pt x="19007" y="20922"/>
                </a:cubicBezTo>
                <a:cubicBezTo>
                  <a:pt x="19066" y="20549"/>
                  <a:pt x="21323" y="4816"/>
                  <a:pt x="21423" y="4155"/>
                </a:cubicBezTo>
                <a:cubicBezTo>
                  <a:pt x="21520" y="3497"/>
                  <a:pt x="21213" y="3032"/>
                  <a:pt x="20843" y="27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6480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68"/>
          <a:stretch/>
        </p:blipFill>
        <p:spPr>
          <a:xfrm rot="5400000">
            <a:off x="-135744" y="504043"/>
            <a:ext cx="622300" cy="350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478019" y="270505"/>
            <a:ext cx="2133918" cy="772049"/>
            <a:chOff x="1141262" y="205832"/>
            <a:chExt cx="2133916" cy="772050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99818" y="767503"/>
              <a:ext cx="1878076" cy="210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05"/>
              <a:r>
                <a:rPr lang="en-CA" sz="1067" spc="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TEACHING GOAL</a:t>
              </a:r>
              <a:endParaRPr lang="en-CA" sz="1067" spc="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41262" y="205832"/>
              <a:ext cx="2133916" cy="630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8205"/>
              <a:r>
                <a:rPr lang="zh-CN" altLang="en-US" sz="35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教学目标</a:t>
              </a:r>
              <a:endParaRPr lang="en-CA" altLang="zh-CN" sz="35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1" y="288098"/>
            <a:ext cx="868690" cy="753879"/>
          </a:xfrm>
          <a:prstGeom prst="rect">
            <a:avLst/>
          </a:prstGeom>
        </p:spPr>
      </p:pic>
      <p:sp>
        <p:nvSpPr>
          <p:cNvPr id="9" name="Oval 1"/>
          <p:cNvSpPr/>
          <p:nvPr/>
        </p:nvSpPr>
        <p:spPr>
          <a:xfrm>
            <a:off x="1281044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5"/>
          <p:cNvSpPr/>
          <p:nvPr/>
        </p:nvSpPr>
        <p:spPr>
          <a:xfrm>
            <a:off x="1281044" y="2036967"/>
            <a:ext cx="1828800" cy="1828800"/>
          </a:xfrm>
          <a:prstGeom prst="arc">
            <a:avLst>
              <a:gd name="adj1" fmla="val 16200000"/>
              <a:gd name="adj2" fmla="val 10382824"/>
            </a:avLst>
          </a:prstGeom>
          <a:noFill/>
          <a:ln w="38100">
            <a:solidFill>
              <a:schemeClr val="accent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"/>
          <p:cNvSpPr txBox="1"/>
          <p:nvPr/>
        </p:nvSpPr>
        <p:spPr>
          <a:xfrm>
            <a:off x="1840218" y="2466619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75%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1862290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1"/>
          <p:cNvSpPr/>
          <p:nvPr/>
        </p:nvSpPr>
        <p:spPr>
          <a:xfrm>
            <a:off x="3988678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2"/>
          <p:cNvSpPr/>
          <p:nvPr/>
        </p:nvSpPr>
        <p:spPr>
          <a:xfrm>
            <a:off x="3988678" y="2036967"/>
            <a:ext cx="1828800" cy="1828800"/>
          </a:xfrm>
          <a:prstGeom prst="arc">
            <a:avLst>
              <a:gd name="adj1" fmla="val 16200000"/>
              <a:gd name="adj2" fmla="val 19729815"/>
            </a:avLst>
          </a:prstGeom>
          <a:noFill/>
          <a:ln w="38100">
            <a:solidFill>
              <a:schemeClr val="accent4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3"/>
          <p:cNvSpPr txBox="1"/>
          <p:nvPr/>
        </p:nvSpPr>
        <p:spPr>
          <a:xfrm>
            <a:off x="4547852" y="2466619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23%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569924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696312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>
            <a:off x="6696312" y="2036967"/>
            <a:ext cx="1828800" cy="1828800"/>
          </a:xfrm>
          <a:prstGeom prst="arc">
            <a:avLst>
              <a:gd name="adj1" fmla="val 16200000"/>
              <a:gd name="adj2" fmla="val 2872520"/>
            </a:avLst>
          </a:prstGeom>
          <a:noFill/>
          <a:ln w="38100">
            <a:solidFill>
              <a:schemeClr val="accent6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255486" y="2466619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45%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20" name="Straight Connector 21"/>
          <p:cNvCxnSpPr/>
          <p:nvPr/>
        </p:nvCxnSpPr>
        <p:spPr>
          <a:xfrm>
            <a:off x="7277558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2"/>
          <p:cNvSpPr/>
          <p:nvPr/>
        </p:nvSpPr>
        <p:spPr>
          <a:xfrm>
            <a:off x="9084286" y="2036967"/>
            <a:ext cx="1828800" cy="1828800"/>
          </a:xfrm>
          <a:prstGeom prst="ellips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3"/>
          <p:cNvSpPr/>
          <p:nvPr/>
        </p:nvSpPr>
        <p:spPr>
          <a:xfrm>
            <a:off x="9084286" y="2036967"/>
            <a:ext cx="1828800" cy="1828800"/>
          </a:xfrm>
          <a:prstGeom prst="arc">
            <a:avLst>
              <a:gd name="adj1" fmla="val 16200000"/>
              <a:gd name="adj2" fmla="val 13857940"/>
            </a:avLst>
          </a:prstGeom>
          <a:noFill/>
          <a:ln w="38100">
            <a:solidFill>
              <a:schemeClr val="accent2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4"/>
          <p:cNvSpPr txBox="1"/>
          <p:nvPr/>
        </p:nvSpPr>
        <p:spPr>
          <a:xfrm>
            <a:off x="9643460" y="2466619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Impact" panose="020B0806030902050204" pitchFamily="34" charset="0"/>
              </a:rPr>
              <a:t>90%</a:t>
            </a:r>
            <a:endParaRPr lang="en-US" sz="2400">
              <a:latin typeface="Impact" panose="020B0806030902050204" pitchFamily="34" charset="0"/>
            </a:endParaRPr>
          </a:p>
        </p:txBody>
      </p:sp>
      <p:cxnSp>
        <p:nvCxnSpPr>
          <p:cNvPr id="24" name="Straight Connector 26"/>
          <p:cNvCxnSpPr/>
          <p:nvPr/>
        </p:nvCxnSpPr>
        <p:spPr>
          <a:xfrm>
            <a:off x="9665532" y="2928284"/>
            <a:ext cx="66630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7"/>
          <p:cNvSpPr/>
          <p:nvPr/>
        </p:nvSpPr>
        <p:spPr>
          <a:xfrm flipV="1">
            <a:off x="2131648" y="4178462"/>
            <a:ext cx="123337" cy="10632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8"/>
          <p:cNvSpPr/>
          <p:nvPr/>
        </p:nvSpPr>
        <p:spPr>
          <a:xfrm flipV="1">
            <a:off x="4838202" y="4177495"/>
            <a:ext cx="123337" cy="10632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9"/>
          <p:cNvSpPr/>
          <p:nvPr/>
        </p:nvSpPr>
        <p:spPr>
          <a:xfrm flipV="1">
            <a:off x="7545933" y="4177494"/>
            <a:ext cx="123337" cy="106325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30"/>
          <p:cNvSpPr/>
          <p:nvPr/>
        </p:nvSpPr>
        <p:spPr>
          <a:xfrm flipV="1">
            <a:off x="9937016" y="4177494"/>
            <a:ext cx="123337" cy="1063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308345" y="4597482"/>
            <a:ext cx="1646605" cy="726352"/>
            <a:chOff x="662347" y="3712164"/>
            <a:chExt cx="1646605" cy="726352"/>
          </a:xfrm>
        </p:grpSpPr>
        <p:sp>
          <p:nvSpPr>
            <p:cNvPr id="30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31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88678" y="4597482"/>
            <a:ext cx="1646605" cy="726352"/>
            <a:chOff x="662347" y="3712164"/>
            <a:chExt cx="1646605" cy="726352"/>
          </a:xfrm>
        </p:grpSpPr>
        <p:sp>
          <p:nvSpPr>
            <p:cNvPr id="33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34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784298" y="4597482"/>
            <a:ext cx="1646605" cy="726352"/>
            <a:chOff x="662347" y="3712164"/>
            <a:chExt cx="1646605" cy="726352"/>
          </a:xfrm>
        </p:grpSpPr>
        <p:sp>
          <p:nvSpPr>
            <p:cNvPr id="36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85000" y="4597482"/>
            <a:ext cx="1646605" cy="726352"/>
            <a:chOff x="662347" y="3712164"/>
            <a:chExt cx="1646605" cy="726352"/>
          </a:xfrm>
        </p:grpSpPr>
        <p:sp>
          <p:nvSpPr>
            <p:cNvPr id="39" name="TextBox 17"/>
            <p:cNvSpPr txBox="1"/>
            <p:nvPr/>
          </p:nvSpPr>
          <p:spPr>
            <a:xfrm>
              <a:off x="739291" y="3712164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输入你的标题</a:t>
              </a:r>
              <a:endParaRPr lang="id-ID" sz="1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40" name="TextBox 18"/>
            <p:cNvSpPr txBox="1"/>
            <p:nvPr/>
          </p:nvSpPr>
          <p:spPr>
            <a:xfrm>
              <a:off x="662347" y="4050718"/>
              <a:ext cx="164660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详细内容</a:t>
              </a:r>
              <a:r>
                <a:rPr lang="en-US" altLang="zh-CN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……</a:t>
              </a:r>
              <a:r>
                <a:rPr lang="zh-CN" altLang="en-US" sz="800" spc="3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rPr>
                <a:t>点击输入本栏的具体文字</a:t>
              </a:r>
              <a:endParaRPr lang="en-US" sz="8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38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50"/>
                            </p:stCondLst>
                            <p:childTnLst>
                              <p:par>
                                <p:cTn id="7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250"/>
                            </p:stCondLst>
                            <p:childTnLst>
                              <p:par>
                                <p:cTn id="8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25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3" grpId="0" animBg="1"/>
      <p:bldP spid="14" grpId="0" animBg="1"/>
      <p:bldP spid="15" grpId="0"/>
      <p:bldP spid="17" grpId="0" animBg="1"/>
      <p:bldP spid="18" grpId="0" animBg="1"/>
      <p:bldP spid="19" grpId="0"/>
      <p:bldP spid="21" grpId="0" animBg="1"/>
      <p:bldP spid="22" grpId="0" animBg="1"/>
      <p:bldP spid="23" grpId="0"/>
      <p:bldP spid="25" grpId="0" animBg="1"/>
      <p:bldP spid="26" grpId="0" animBg="1"/>
      <p:bldP spid="27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776C3"/>
      </a:accent1>
      <a:accent2>
        <a:srgbClr val="16BA9B"/>
      </a:accent2>
      <a:accent3>
        <a:srgbClr val="74C042"/>
      </a:accent3>
      <a:accent4>
        <a:srgbClr val="EBB213"/>
      </a:accent4>
      <a:accent5>
        <a:srgbClr val="F7881F"/>
      </a:accent5>
      <a:accent6>
        <a:srgbClr val="ED2541"/>
      </a:accent6>
      <a:hlink>
        <a:srgbClr val="3776C3"/>
      </a:hlink>
      <a:folHlink>
        <a:srgbClr val="BFBFBF"/>
      </a:folHlink>
    </a:clrScheme>
    <a:fontScheme name="自定义 3">
      <a:majorFont>
        <a:latin typeface="微软雅黑"/>
        <a:ea typeface="微软雅黑"/>
        <a:cs typeface=""/>
      </a:majorFont>
      <a:minorFont>
        <a:latin typeface="微软雅黑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776C3"/>
    </a:accent1>
    <a:accent2>
      <a:srgbClr val="16BA9B"/>
    </a:accent2>
    <a:accent3>
      <a:srgbClr val="74C042"/>
    </a:accent3>
    <a:accent4>
      <a:srgbClr val="EBB213"/>
    </a:accent4>
    <a:accent5>
      <a:srgbClr val="F7881F"/>
    </a:accent5>
    <a:accent6>
      <a:srgbClr val="ED2541"/>
    </a:accent6>
    <a:hlink>
      <a:srgbClr val="3776C3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776C3"/>
    </a:accent1>
    <a:accent2>
      <a:srgbClr val="16BA9B"/>
    </a:accent2>
    <a:accent3>
      <a:srgbClr val="74C042"/>
    </a:accent3>
    <a:accent4>
      <a:srgbClr val="EBB213"/>
    </a:accent4>
    <a:accent5>
      <a:srgbClr val="F7881F"/>
    </a:accent5>
    <a:accent6>
      <a:srgbClr val="ED2541"/>
    </a:accent6>
    <a:hlink>
      <a:srgbClr val="3776C3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2087</Words>
  <Application>Microsoft Office PowerPoint</Application>
  <PresentationFormat>宽屏</PresentationFormat>
  <Paragraphs>336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7" baseType="lpstr">
      <vt:lpstr>FontAwesome</vt:lpstr>
      <vt:lpstr>Gill Sans</vt:lpstr>
      <vt:lpstr>Helvetica Light</vt:lpstr>
      <vt:lpstr>Lato Light</vt:lpstr>
      <vt:lpstr>Lato Regular</vt:lpstr>
      <vt:lpstr>Montserrat</vt:lpstr>
      <vt:lpstr>Montserrat Light</vt:lpstr>
      <vt:lpstr>Open Sans</vt:lpstr>
      <vt:lpstr>Open Sans Condensed</vt:lpstr>
      <vt:lpstr>Open Sans Extrabold</vt:lpstr>
      <vt:lpstr>Open Sans Light</vt:lpstr>
      <vt:lpstr>Oswald</vt:lpstr>
      <vt:lpstr>宋体</vt:lpstr>
      <vt:lpstr>Arial</vt:lpstr>
      <vt:lpstr>Arial</vt:lpstr>
      <vt:lpstr>Calibri</vt:lpstr>
      <vt:lpstr>Impact</vt:lpstr>
      <vt:lpstr>Segoe UI</vt:lpstr>
      <vt:lpstr>Source Sans Pro</vt:lpstr>
      <vt:lpstr>黑体</vt:lpstr>
      <vt:lpstr>微软雅黑</vt:lpstr>
      <vt:lpstr>微软雅黑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邵飞</cp:lastModifiedBy>
  <cp:revision>24</cp:revision>
  <dcterms:created xsi:type="dcterms:W3CDTF">2017-05-04T01:28:46Z</dcterms:created>
  <dcterms:modified xsi:type="dcterms:W3CDTF">2017-11-15T14:14:47Z</dcterms:modified>
</cp:coreProperties>
</file>