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3.xml" ContentType="application/vnd.openxmlformats-officedocument.themeOverr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Override4.xml" ContentType="application/vnd.openxmlformats-officedocument.themeOverr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Override5.xml" ContentType="application/vnd.openxmlformats-officedocument.themeOverr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Override6.xml" ContentType="application/vnd.openxmlformats-officedocument.themeOverr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66" r:id="rId3"/>
    <p:sldId id="258" r:id="rId4"/>
    <p:sldId id="272" r:id="rId5"/>
    <p:sldId id="273" r:id="rId6"/>
    <p:sldId id="274" r:id="rId7"/>
    <p:sldId id="275" r:id="rId8"/>
    <p:sldId id="276" r:id="rId9"/>
    <p:sldId id="291" r:id="rId10"/>
    <p:sldId id="263" r:id="rId11"/>
    <p:sldId id="267" r:id="rId12"/>
    <p:sldId id="268" r:id="rId13"/>
    <p:sldId id="269" r:id="rId14"/>
    <p:sldId id="270" r:id="rId15"/>
    <p:sldId id="271" r:id="rId16"/>
    <p:sldId id="290" r:id="rId17"/>
    <p:sldId id="264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65" r:id="rId26"/>
    <p:sldId id="280" r:id="rId27"/>
    <p:sldId id="277" r:id="rId28"/>
    <p:sldId id="278" r:id="rId29"/>
    <p:sldId id="279" r:id="rId30"/>
    <p:sldId id="281" r:id="rId31"/>
    <p:sldId id="282" r:id="rId32"/>
    <p:sldId id="261" r:id="rId33"/>
    <p:sldId id="262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9DF1"/>
    <a:srgbClr val="548EF1"/>
    <a:srgbClr val="FFB50B"/>
    <a:srgbClr val="CE6900"/>
    <a:srgbClr val="EA9600"/>
    <a:srgbClr val="F49F00"/>
    <a:srgbClr val="A20000"/>
    <a:srgbClr val="A40000"/>
    <a:srgbClr val="9E0000"/>
    <a:srgbClr val="C74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64" autoAdjust="0"/>
    <p:restoredTop sz="96182" autoAdjust="0"/>
  </p:normalViewPr>
  <p:slideViewPr>
    <p:cSldViewPr snapToGrid="0">
      <p:cViewPr>
        <p:scale>
          <a:sx n="75" d="100"/>
          <a:sy n="75" d="100"/>
        </p:scale>
        <p:origin x="1230" y="8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6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C71A020-353C-4D36-A730-2DF46E33AD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006" y="5837829"/>
            <a:ext cx="10845800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85006" y="5841004"/>
            <a:ext cx="10845800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7" name="副标题 2">
            <a:extLst>
              <a:ext uri="{FF2B5EF4-FFF2-40B4-BE49-F238E27FC236}">
                <a16:creationId xmlns:a16="http://schemas.microsoft.com/office/drawing/2014/main" id="{821DD6B0-192B-4561-A436-A65EA4DAA4C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006" y="3650808"/>
            <a:ext cx="1969580" cy="558799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7FE5609C-86BD-485D-95A7-B58BDEA198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23348" y="3025184"/>
            <a:ext cx="5007458" cy="1251248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A8DF3DDF-BA36-4AA4-B346-F2D2BEF76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094884" y="253365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096000" y="3429000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BE3E252-AD51-4F01-A3D9-435B4778D9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9925" y="2618244"/>
            <a:ext cx="10845798" cy="1621509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5823229"/>
            <a:ext cx="1084579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5837829"/>
            <a:ext cx="1084579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1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自然, 植物, 橙色&#10;&#10;自动生成的说明">
            <a:extLst>
              <a:ext uri="{FF2B5EF4-FFF2-40B4-BE49-F238E27FC236}">
                <a16:creationId xmlns:a16="http://schemas.microsoft.com/office/drawing/2014/main" id="{14E7F7F0-CAD8-4A9A-87D4-2D80DF28AA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" y="2625419"/>
            <a:ext cx="12180094" cy="4232582"/>
          </a:xfrm>
          <a:prstGeom prst="rect">
            <a:avLst/>
          </a:prstGeom>
        </p:spPr>
      </p:pic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think-cell Slide" r:id="rId7" imgW="347" imgH="348" progId="TCLayout.ActiveDocument.1">
                  <p:embed/>
                </p:oleObj>
              </mc:Choice>
              <mc:Fallback>
                <p:oleObj name="think-cell Slide" r:id="rId7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096000" y="1423864"/>
            <a:ext cx="5437187" cy="3445132"/>
          </a:xfrm>
        </p:spPr>
        <p:txBody>
          <a:bodyPr>
            <a:noAutofit/>
          </a:bodyPr>
          <a:lstStyle/>
          <a:p>
            <a:r>
              <a:rPr lang="zh-CN" altLang="en-US" sz="6600" dirty="0"/>
              <a:t>个性渐变</a:t>
            </a:r>
            <a:br>
              <a:rPr lang="en-US" altLang="zh-CN" sz="6600" dirty="0"/>
            </a:br>
            <a:r>
              <a:rPr lang="zh-CN" altLang="en-US" sz="6600" dirty="0"/>
              <a:t>风格商务通用</a:t>
            </a:r>
            <a:br>
              <a:rPr lang="en-US" altLang="zh-CN" sz="6600" dirty="0"/>
            </a:br>
            <a:r>
              <a:rPr lang="zh-CN" altLang="en-US" sz="6600" dirty="0"/>
              <a:t>主题模板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4294967295"/>
          </p:nvPr>
        </p:nvSpPr>
        <p:spPr>
          <a:xfrm>
            <a:off x="673100" y="3666148"/>
            <a:ext cx="1645797" cy="558799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i="1" dirty="0"/>
              <a:t>Subtitle here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73100" y="5837829"/>
            <a:ext cx="10845800" cy="296271"/>
          </a:xfrm>
        </p:spPr>
        <p:txBody>
          <a:bodyPr/>
          <a:lstStyle/>
          <a:p>
            <a:pPr algn="l"/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673100" y="5841004"/>
            <a:ext cx="10845800" cy="296271"/>
          </a:xfrm>
        </p:spPr>
        <p:txBody>
          <a:bodyPr/>
          <a:lstStyle/>
          <a:p>
            <a:r>
              <a:rPr lang="en-US" altLang="en-US" sz="1600" dirty="0"/>
              <a:t>Designed by iSlide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4DBB770-526F-4AD6-9130-DF2A4EAB05E7}"/>
              </a:ext>
            </a:extLst>
          </p:cNvPr>
          <p:cNvSpPr txBox="1"/>
          <p:nvPr/>
        </p:nvSpPr>
        <p:spPr>
          <a:xfrm>
            <a:off x="10122364" y="6593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/>
              <a:t>LOGO</a:t>
            </a:r>
            <a:r>
              <a:rPr lang="en-US" altLang="zh-CN" spc="-150" dirty="0"/>
              <a:t> HERE</a:t>
            </a:r>
            <a:endParaRPr lang="zh-CN" altLang="en-US" spc="-150" dirty="0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F3B49468-74F5-486E-97FB-3194308C1B62}"/>
              </a:ext>
            </a:extLst>
          </p:cNvPr>
          <p:cNvGrpSpPr/>
          <p:nvPr/>
        </p:nvGrpSpPr>
        <p:grpSpPr>
          <a:xfrm>
            <a:off x="673100" y="595726"/>
            <a:ext cx="1538695" cy="913600"/>
            <a:chOff x="880821" y="1531872"/>
            <a:chExt cx="2509480" cy="1490004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E4A547B3-7AA8-43B4-83E4-DF353D988207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6190024B-E613-4099-AB7D-D72D53CA395C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2E6EBB7-862A-4904-AD35-C9A52341D9BF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latin typeface="+mn-lt"/>
                  </a:rPr>
                  <a:t>REPORT</a:t>
                </a:r>
                <a:endParaRPr lang="zh-CN" altLang="en-US" sz="16600" dirty="0">
                  <a:latin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55887ADB-FE98-4FE0-8CE4-F485D1542169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latin typeface="Impact" panose="020B0806030902050204" pitchFamily="34" charset="0"/>
                  </a:rPr>
                  <a:t>20XX</a:t>
                </a:r>
                <a:endParaRPr lang="zh-CN" altLang="en-US" sz="9600" dirty="0"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01303" y="264006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102419" y="3535418"/>
            <a:ext cx="5419185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2747816" y="2306958"/>
            <a:ext cx="2581000" cy="22440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4317143-5EE3-410F-8CFF-9F970217D5FF}"/>
              </a:ext>
            </a:extLst>
          </p:cNvPr>
          <p:cNvSpPr/>
          <p:nvPr/>
        </p:nvSpPr>
        <p:spPr>
          <a:xfrm>
            <a:off x="0" y="4669971"/>
            <a:ext cx="12192000" cy="2188029"/>
          </a:xfrm>
          <a:prstGeom prst="rect">
            <a:avLst/>
          </a:prstGeom>
          <a:gradFill>
            <a:gsLst>
              <a:gs pos="24000">
                <a:srgbClr val="D29DF1"/>
              </a:gs>
              <a:gs pos="100000">
                <a:srgbClr val="548EF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691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C4FAD-1C15-4942-8472-242C7843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299674-5014-4F4A-BEC1-0C1716FEA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22C9628-E68C-4A65-8F21-695903D9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437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881AAFF-77E6-41F4-AFE6-88AC89C0230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45942"/>
            <a:ext cx="10848974" cy="4400858"/>
            <a:chOff x="669925" y="1745942"/>
            <a:chExt cx="10848974" cy="4400858"/>
          </a:xfrm>
        </p:grpSpPr>
        <p:grpSp>
          <p:nvGrpSpPr>
            <p:cNvPr id="6" name="îṣļîḋê">
              <a:extLst>
                <a:ext uri="{FF2B5EF4-FFF2-40B4-BE49-F238E27FC236}">
                  <a16:creationId xmlns:a16="http://schemas.microsoft.com/office/drawing/2014/main" id="{097EC216-E183-42A2-AAC2-3AF351BFC50D}"/>
                </a:ext>
              </a:extLst>
            </p:cNvPr>
            <p:cNvGrpSpPr/>
            <p:nvPr/>
          </p:nvGrpSpPr>
          <p:grpSpPr>
            <a:xfrm>
              <a:off x="4610100" y="3172600"/>
              <a:ext cx="2971800" cy="2974200"/>
              <a:chOff x="4384327" y="2720691"/>
              <a:chExt cx="3423346" cy="3426109"/>
            </a:xfrm>
          </p:grpSpPr>
          <p:grpSp>
            <p:nvGrpSpPr>
              <p:cNvPr id="47" name="î$1îḋe">
                <a:extLst>
                  <a:ext uri="{FF2B5EF4-FFF2-40B4-BE49-F238E27FC236}">
                    <a16:creationId xmlns:a16="http://schemas.microsoft.com/office/drawing/2014/main" id="{16EB080B-CFCA-4287-BE9B-6312160E3564}"/>
                  </a:ext>
                </a:extLst>
              </p:cNvPr>
              <p:cNvGrpSpPr/>
              <p:nvPr/>
            </p:nvGrpSpPr>
            <p:grpSpPr>
              <a:xfrm>
                <a:off x="4384327" y="2720691"/>
                <a:ext cx="3423346" cy="3426109"/>
                <a:chOff x="4384327" y="3450941"/>
                <a:chExt cx="3423346" cy="342610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58" name="ïsḷïḑé">
                  <a:extLst>
                    <a:ext uri="{FF2B5EF4-FFF2-40B4-BE49-F238E27FC236}">
                      <a16:creationId xmlns:a16="http://schemas.microsoft.com/office/drawing/2014/main" id="{66D45841-94F6-4C0B-8B66-64B1472E1A8D}"/>
                    </a:ext>
                  </a:extLst>
                </p:cNvPr>
                <p:cNvSpPr/>
                <p:nvPr/>
              </p:nvSpPr>
              <p:spPr bwMode="auto">
                <a:xfrm>
                  <a:off x="4384327" y="3450941"/>
                  <a:ext cx="3423346" cy="3426109"/>
                </a:xfrm>
                <a:custGeom>
                  <a:avLst/>
                  <a:gdLst>
                    <a:gd name="T0" fmla="*/ 523 w 1046"/>
                    <a:gd name="T1" fmla="*/ 1016 h 1047"/>
                    <a:gd name="T2" fmla="*/ 31 w 1046"/>
                    <a:gd name="T3" fmla="*/ 524 h 1047"/>
                    <a:gd name="T4" fmla="*/ 523 w 1046"/>
                    <a:gd name="T5" fmla="*/ 32 h 1047"/>
                    <a:gd name="T6" fmla="*/ 1015 w 1046"/>
                    <a:gd name="T7" fmla="*/ 524 h 1047"/>
                    <a:gd name="T8" fmla="*/ 523 w 1046"/>
                    <a:gd name="T9" fmla="*/ 1016 h 1047"/>
                    <a:gd name="T10" fmla="*/ 523 w 1046"/>
                    <a:gd name="T11" fmla="*/ 0 h 1047"/>
                    <a:gd name="T12" fmla="*/ 0 w 1046"/>
                    <a:gd name="T13" fmla="*/ 524 h 1047"/>
                    <a:gd name="T14" fmla="*/ 523 w 1046"/>
                    <a:gd name="T15" fmla="*/ 1047 h 1047"/>
                    <a:gd name="T16" fmla="*/ 1046 w 1046"/>
                    <a:gd name="T17" fmla="*/ 524 h 1047"/>
                    <a:gd name="T18" fmla="*/ 523 w 1046"/>
                    <a:gd name="T19" fmla="*/ 0 h 10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46" h="1047">
                      <a:moveTo>
                        <a:pt x="523" y="1016"/>
                      </a:moveTo>
                      <a:cubicBezTo>
                        <a:pt x="251" y="1016"/>
                        <a:pt x="31" y="796"/>
                        <a:pt x="31" y="524"/>
                      </a:cubicBezTo>
                      <a:cubicBezTo>
                        <a:pt x="31" y="252"/>
                        <a:pt x="251" y="32"/>
                        <a:pt x="523" y="32"/>
                      </a:cubicBezTo>
                      <a:cubicBezTo>
                        <a:pt x="795" y="32"/>
                        <a:pt x="1015" y="252"/>
                        <a:pt x="1015" y="524"/>
                      </a:cubicBezTo>
                      <a:cubicBezTo>
                        <a:pt x="1015" y="796"/>
                        <a:pt x="795" y="1016"/>
                        <a:pt x="523" y="1016"/>
                      </a:cubicBezTo>
                      <a:moveTo>
                        <a:pt x="523" y="0"/>
                      </a:moveTo>
                      <a:cubicBezTo>
                        <a:pt x="234" y="0"/>
                        <a:pt x="0" y="235"/>
                        <a:pt x="0" y="524"/>
                      </a:cubicBezTo>
                      <a:cubicBezTo>
                        <a:pt x="0" y="813"/>
                        <a:pt x="234" y="1047"/>
                        <a:pt x="523" y="1047"/>
                      </a:cubicBezTo>
                      <a:cubicBezTo>
                        <a:pt x="812" y="1047"/>
                        <a:pt x="1046" y="813"/>
                        <a:pt x="1046" y="524"/>
                      </a:cubicBezTo>
                      <a:cubicBezTo>
                        <a:pt x="1046" y="235"/>
                        <a:pt x="812" y="0"/>
                        <a:pt x="52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59" name="íṧḷïḓè">
                  <a:extLst>
                    <a:ext uri="{FF2B5EF4-FFF2-40B4-BE49-F238E27FC236}">
                      <a16:creationId xmlns:a16="http://schemas.microsoft.com/office/drawing/2014/main" id="{741E1EFB-3BF3-4F64-8D07-AA9B5C86F578}"/>
                    </a:ext>
                  </a:extLst>
                </p:cNvPr>
                <p:cNvSpPr/>
                <p:nvPr/>
              </p:nvSpPr>
              <p:spPr bwMode="auto">
                <a:xfrm>
                  <a:off x="4583263" y="3654021"/>
                  <a:ext cx="3024095" cy="3024095"/>
                </a:xfrm>
                <a:custGeom>
                  <a:avLst/>
                  <a:gdLst>
                    <a:gd name="T0" fmla="*/ 462 w 924"/>
                    <a:gd name="T1" fmla="*/ 891 h 924"/>
                    <a:gd name="T2" fmla="*/ 32 w 924"/>
                    <a:gd name="T3" fmla="*/ 462 h 924"/>
                    <a:gd name="T4" fmla="*/ 462 w 924"/>
                    <a:gd name="T5" fmla="*/ 32 h 924"/>
                    <a:gd name="T6" fmla="*/ 892 w 924"/>
                    <a:gd name="T7" fmla="*/ 462 h 924"/>
                    <a:gd name="T8" fmla="*/ 462 w 924"/>
                    <a:gd name="T9" fmla="*/ 891 h 924"/>
                    <a:gd name="T10" fmla="*/ 462 w 924"/>
                    <a:gd name="T11" fmla="*/ 0 h 924"/>
                    <a:gd name="T12" fmla="*/ 0 w 924"/>
                    <a:gd name="T13" fmla="*/ 462 h 924"/>
                    <a:gd name="T14" fmla="*/ 462 w 924"/>
                    <a:gd name="T15" fmla="*/ 924 h 924"/>
                    <a:gd name="T16" fmla="*/ 924 w 924"/>
                    <a:gd name="T17" fmla="*/ 462 h 924"/>
                    <a:gd name="T18" fmla="*/ 462 w 924"/>
                    <a:gd name="T19" fmla="*/ 0 h 9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24" h="924">
                      <a:moveTo>
                        <a:pt x="462" y="891"/>
                      </a:moveTo>
                      <a:cubicBezTo>
                        <a:pt x="225" y="891"/>
                        <a:pt x="32" y="699"/>
                        <a:pt x="32" y="462"/>
                      </a:cubicBezTo>
                      <a:cubicBezTo>
                        <a:pt x="32" y="225"/>
                        <a:pt x="225" y="32"/>
                        <a:pt x="462" y="32"/>
                      </a:cubicBezTo>
                      <a:cubicBezTo>
                        <a:pt x="699" y="32"/>
                        <a:pt x="892" y="225"/>
                        <a:pt x="892" y="462"/>
                      </a:cubicBezTo>
                      <a:cubicBezTo>
                        <a:pt x="892" y="699"/>
                        <a:pt x="699" y="891"/>
                        <a:pt x="462" y="891"/>
                      </a:cubicBezTo>
                      <a:moveTo>
                        <a:pt x="462" y="0"/>
                      </a:moveTo>
                      <a:cubicBezTo>
                        <a:pt x="207" y="0"/>
                        <a:pt x="0" y="207"/>
                        <a:pt x="0" y="462"/>
                      </a:cubicBezTo>
                      <a:cubicBezTo>
                        <a:pt x="0" y="717"/>
                        <a:pt x="207" y="924"/>
                        <a:pt x="462" y="924"/>
                      </a:cubicBezTo>
                      <a:cubicBezTo>
                        <a:pt x="717" y="924"/>
                        <a:pt x="924" y="717"/>
                        <a:pt x="924" y="462"/>
                      </a:cubicBezTo>
                      <a:cubicBezTo>
                        <a:pt x="924" y="207"/>
                        <a:pt x="717" y="0"/>
                        <a:pt x="46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60" name="îṣļïḓê">
                  <a:extLst>
                    <a:ext uri="{FF2B5EF4-FFF2-40B4-BE49-F238E27FC236}">
                      <a16:creationId xmlns:a16="http://schemas.microsoft.com/office/drawing/2014/main" id="{CA4AE0F5-A03F-46C7-A67B-A80951C41363}"/>
                    </a:ext>
                  </a:extLst>
                </p:cNvPr>
                <p:cNvSpPr/>
                <p:nvPr/>
              </p:nvSpPr>
              <p:spPr bwMode="auto">
                <a:xfrm>
                  <a:off x="4793250" y="3864008"/>
                  <a:ext cx="2605501" cy="2604120"/>
                </a:xfrm>
                <a:custGeom>
                  <a:avLst/>
                  <a:gdLst>
                    <a:gd name="T0" fmla="*/ 398 w 796"/>
                    <a:gd name="T1" fmla="*/ 765 h 796"/>
                    <a:gd name="T2" fmla="*/ 31 w 796"/>
                    <a:gd name="T3" fmla="*/ 398 h 796"/>
                    <a:gd name="T4" fmla="*/ 398 w 796"/>
                    <a:gd name="T5" fmla="*/ 31 h 796"/>
                    <a:gd name="T6" fmla="*/ 765 w 796"/>
                    <a:gd name="T7" fmla="*/ 398 h 796"/>
                    <a:gd name="T8" fmla="*/ 398 w 796"/>
                    <a:gd name="T9" fmla="*/ 765 h 796"/>
                    <a:gd name="T10" fmla="*/ 398 w 796"/>
                    <a:gd name="T11" fmla="*/ 0 h 796"/>
                    <a:gd name="T12" fmla="*/ 0 w 796"/>
                    <a:gd name="T13" fmla="*/ 398 h 796"/>
                    <a:gd name="T14" fmla="*/ 398 w 796"/>
                    <a:gd name="T15" fmla="*/ 796 h 796"/>
                    <a:gd name="T16" fmla="*/ 796 w 796"/>
                    <a:gd name="T17" fmla="*/ 398 h 796"/>
                    <a:gd name="T18" fmla="*/ 398 w 796"/>
                    <a:gd name="T19" fmla="*/ 0 h 7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6" h="796">
                      <a:moveTo>
                        <a:pt x="398" y="765"/>
                      </a:moveTo>
                      <a:cubicBezTo>
                        <a:pt x="195" y="765"/>
                        <a:pt x="31" y="601"/>
                        <a:pt x="31" y="398"/>
                      </a:cubicBezTo>
                      <a:cubicBezTo>
                        <a:pt x="31" y="195"/>
                        <a:pt x="195" y="31"/>
                        <a:pt x="398" y="31"/>
                      </a:cubicBezTo>
                      <a:cubicBezTo>
                        <a:pt x="601" y="31"/>
                        <a:pt x="765" y="195"/>
                        <a:pt x="765" y="398"/>
                      </a:cubicBezTo>
                      <a:cubicBezTo>
                        <a:pt x="765" y="601"/>
                        <a:pt x="601" y="765"/>
                        <a:pt x="398" y="765"/>
                      </a:cubicBezTo>
                      <a:moveTo>
                        <a:pt x="398" y="0"/>
                      </a:moveTo>
                      <a:cubicBezTo>
                        <a:pt x="178" y="0"/>
                        <a:pt x="0" y="178"/>
                        <a:pt x="0" y="398"/>
                      </a:cubicBezTo>
                      <a:cubicBezTo>
                        <a:pt x="0" y="618"/>
                        <a:pt x="178" y="796"/>
                        <a:pt x="398" y="796"/>
                      </a:cubicBezTo>
                      <a:cubicBezTo>
                        <a:pt x="618" y="796"/>
                        <a:pt x="796" y="618"/>
                        <a:pt x="796" y="398"/>
                      </a:cubicBezTo>
                      <a:cubicBezTo>
                        <a:pt x="796" y="178"/>
                        <a:pt x="618" y="0"/>
                        <a:pt x="39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61" name="ïṩḷîḋé">
                  <a:extLst>
                    <a:ext uri="{FF2B5EF4-FFF2-40B4-BE49-F238E27FC236}">
                      <a16:creationId xmlns:a16="http://schemas.microsoft.com/office/drawing/2014/main" id="{15552322-BC80-4390-8BD0-727C83C1A4A3}"/>
                    </a:ext>
                  </a:extLst>
                </p:cNvPr>
                <p:cNvSpPr/>
                <p:nvPr/>
              </p:nvSpPr>
              <p:spPr bwMode="auto">
                <a:xfrm>
                  <a:off x="4996330" y="4067088"/>
                  <a:ext cx="2199341" cy="2197960"/>
                </a:xfrm>
                <a:custGeom>
                  <a:avLst/>
                  <a:gdLst>
                    <a:gd name="T0" fmla="*/ 336 w 672"/>
                    <a:gd name="T1" fmla="*/ 639 h 672"/>
                    <a:gd name="T2" fmla="*/ 33 w 672"/>
                    <a:gd name="T3" fmla="*/ 336 h 672"/>
                    <a:gd name="T4" fmla="*/ 336 w 672"/>
                    <a:gd name="T5" fmla="*/ 32 h 672"/>
                    <a:gd name="T6" fmla="*/ 640 w 672"/>
                    <a:gd name="T7" fmla="*/ 336 h 672"/>
                    <a:gd name="T8" fmla="*/ 336 w 672"/>
                    <a:gd name="T9" fmla="*/ 639 h 672"/>
                    <a:gd name="T10" fmla="*/ 336 w 672"/>
                    <a:gd name="T11" fmla="*/ 0 h 672"/>
                    <a:gd name="T12" fmla="*/ 0 w 672"/>
                    <a:gd name="T13" fmla="*/ 336 h 672"/>
                    <a:gd name="T14" fmla="*/ 336 w 672"/>
                    <a:gd name="T15" fmla="*/ 672 h 672"/>
                    <a:gd name="T16" fmla="*/ 672 w 672"/>
                    <a:gd name="T17" fmla="*/ 336 h 672"/>
                    <a:gd name="T18" fmla="*/ 336 w 672"/>
                    <a:gd name="T19" fmla="*/ 0 h 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72" h="672">
                      <a:moveTo>
                        <a:pt x="336" y="639"/>
                      </a:moveTo>
                      <a:cubicBezTo>
                        <a:pt x="168" y="639"/>
                        <a:pt x="33" y="503"/>
                        <a:pt x="33" y="336"/>
                      </a:cubicBezTo>
                      <a:cubicBezTo>
                        <a:pt x="33" y="168"/>
                        <a:pt x="168" y="32"/>
                        <a:pt x="336" y="32"/>
                      </a:cubicBezTo>
                      <a:cubicBezTo>
                        <a:pt x="504" y="32"/>
                        <a:pt x="640" y="168"/>
                        <a:pt x="640" y="336"/>
                      </a:cubicBezTo>
                      <a:cubicBezTo>
                        <a:pt x="640" y="503"/>
                        <a:pt x="504" y="639"/>
                        <a:pt x="336" y="639"/>
                      </a:cubicBezTo>
                      <a:moveTo>
                        <a:pt x="336" y="0"/>
                      </a:moveTo>
                      <a:cubicBezTo>
                        <a:pt x="151" y="0"/>
                        <a:pt x="0" y="150"/>
                        <a:pt x="0" y="336"/>
                      </a:cubicBezTo>
                      <a:cubicBezTo>
                        <a:pt x="0" y="521"/>
                        <a:pt x="151" y="672"/>
                        <a:pt x="336" y="672"/>
                      </a:cubicBezTo>
                      <a:cubicBezTo>
                        <a:pt x="521" y="672"/>
                        <a:pt x="672" y="521"/>
                        <a:pt x="672" y="336"/>
                      </a:cubicBezTo>
                      <a:cubicBezTo>
                        <a:pt x="672" y="150"/>
                        <a:pt x="521" y="0"/>
                        <a:pt x="33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62" name="íṩḻídê">
                  <a:extLst>
                    <a:ext uri="{FF2B5EF4-FFF2-40B4-BE49-F238E27FC236}">
                      <a16:creationId xmlns:a16="http://schemas.microsoft.com/office/drawing/2014/main" id="{039D7F38-6BA1-452A-91AE-4B56E55A6C19}"/>
                    </a:ext>
                  </a:extLst>
                </p:cNvPr>
                <p:cNvSpPr/>
                <p:nvPr/>
              </p:nvSpPr>
              <p:spPr bwMode="auto">
                <a:xfrm>
                  <a:off x="5204936" y="4275694"/>
                  <a:ext cx="1780748" cy="1780748"/>
                </a:xfrm>
                <a:custGeom>
                  <a:avLst/>
                  <a:gdLst>
                    <a:gd name="T0" fmla="*/ 272 w 544"/>
                    <a:gd name="T1" fmla="*/ 513 h 544"/>
                    <a:gd name="T2" fmla="*/ 31 w 544"/>
                    <a:gd name="T3" fmla="*/ 272 h 544"/>
                    <a:gd name="T4" fmla="*/ 272 w 544"/>
                    <a:gd name="T5" fmla="*/ 31 h 544"/>
                    <a:gd name="T6" fmla="*/ 513 w 544"/>
                    <a:gd name="T7" fmla="*/ 272 h 544"/>
                    <a:gd name="T8" fmla="*/ 272 w 544"/>
                    <a:gd name="T9" fmla="*/ 513 h 544"/>
                    <a:gd name="T10" fmla="*/ 272 w 544"/>
                    <a:gd name="T11" fmla="*/ 0 h 544"/>
                    <a:gd name="T12" fmla="*/ 0 w 544"/>
                    <a:gd name="T13" fmla="*/ 272 h 544"/>
                    <a:gd name="T14" fmla="*/ 272 w 544"/>
                    <a:gd name="T15" fmla="*/ 544 h 544"/>
                    <a:gd name="T16" fmla="*/ 544 w 544"/>
                    <a:gd name="T17" fmla="*/ 272 h 544"/>
                    <a:gd name="T18" fmla="*/ 272 w 544"/>
                    <a:gd name="T19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4" h="544">
                      <a:moveTo>
                        <a:pt x="272" y="513"/>
                      </a:moveTo>
                      <a:cubicBezTo>
                        <a:pt x="139" y="513"/>
                        <a:pt x="31" y="405"/>
                        <a:pt x="31" y="272"/>
                      </a:cubicBezTo>
                      <a:cubicBezTo>
                        <a:pt x="31" y="139"/>
                        <a:pt x="139" y="31"/>
                        <a:pt x="272" y="31"/>
                      </a:cubicBezTo>
                      <a:cubicBezTo>
                        <a:pt x="405" y="31"/>
                        <a:pt x="513" y="139"/>
                        <a:pt x="513" y="272"/>
                      </a:cubicBezTo>
                      <a:cubicBezTo>
                        <a:pt x="513" y="405"/>
                        <a:pt x="405" y="513"/>
                        <a:pt x="272" y="513"/>
                      </a:cubicBezTo>
                      <a:moveTo>
                        <a:pt x="272" y="0"/>
                      </a:moveTo>
                      <a:cubicBezTo>
                        <a:pt x="122" y="0"/>
                        <a:pt x="0" y="121"/>
                        <a:pt x="0" y="272"/>
                      </a:cubicBezTo>
                      <a:cubicBezTo>
                        <a:pt x="0" y="422"/>
                        <a:pt x="122" y="544"/>
                        <a:pt x="272" y="544"/>
                      </a:cubicBezTo>
                      <a:cubicBezTo>
                        <a:pt x="422" y="544"/>
                        <a:pt x="544" y="422"/>
                        <a:pt x="544" y="272"/>
                      </a:cubicBezTo>
                      <a:cubicBezTo>
                        <a:pt x="544" y="121"/>
                        <a:pt x="422" y="0"/>
                        <a:pt x="27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  <p:grpSp>
            <p:nvGrpSpPr>
              <p:cNvPr id="48" name="î$ḷidé">
                <a:extLst>
                  <a:ext uri="{FF2B5EF4-FFF2-40B4-BE49-F238E27FC236}">
                    <a16:creationId xmlns:a16="http://schemas.microsoft.com/office/drawing/2014/main" id="{58C87DAF-5AC9-4359-B707-C86E5A3B0708}"/>
                  </a:ext>
                </a:extLst>
              </p:cNvPr>
              <p:cNvGrpSpPr/>
              <p:nvPr/>
            </p:nvGrpSpPr>
            <p:grpSpPr>
              <a:xfrm>
                <a:off x="4552870" y="3169804"/>
                <a:ext cx="3207833" cy="2976996"/>
                <a:chOff x="4552870" y="3151846"/>
                <a:chExt cx="3207833" cy="2976996"/>
              </a:xfrm>
            </p:grpSpPr>
            <p:grpSp>
              <p:nvGrpSpPr>
                <p:cNvPr id="49" name="íṥļîḓé">
                  <a:extLst>
                    <a:ext uri="{FF2B5EF4-FFF2-40B4-BE49-F238E27FC236}">
                      <a16:creationId xmlns:a16="http://schemas.microsoft.com/office/drawing/2014/main" id="{B14AEEEC-8722-4530-88A1-936699ACCE95}"/>
                    </a:ext>
                  </a:extLst>
                </p:cNvPr>
                <p:cNvGrpSpPr/>
                <p:nvPr/>
              </p:nvGrpSpPr>
              <p:grpSpPr>
                <a:xfrm>
                  <a:off x="4552870" y="3456357"/>
                  <a:ext cx="1069099" cy="2607297"/>
                  <a:chOff x="4552870" y="3456357"/>
                  <a:chExt cx="1069099" cy="2607297"/>
                </a:xfrm>
              </p:grpSpPr>
              <p:sp>
                <p:nvSpPr>
                  <p:cNvPr id="55" name="iṩḻîḓé">
                    <a:extLst>
                      <a:ext uri="{FF2B5EF4-FFF2-40B4-BE49-F238E27FC236}">
                        <a16:creationId xmlns:a16="http://schemas.microsoft.com/office/drawing/2014/main" id="{5C9FA4A7-1F1B-4AB6-B9CF-81EFE7858F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2870" y="4135342"/>
                    <a:ext cx="1037504" cy="1793181"/>
                  </a:xfrm>
                  <a:custGeom>
                    <a:avLst/>
                    <a:gdLst>
                      <a:gd name="T0" fmla="*/ 103 w 317"/>
                      <a:gd name="T1" fmla="*/ 310 h 548"/>
                      <a:gd name="T2" fmla="*/ 56 w 317"/>
                      <a:gd name="T3" fmla="*/ 21 h 548"/>
                      <a:gd name="T4" fmla="*/ 56 w 317"/>
                      <a:gd name="T5" fmla="*/ 21 h 548"/>
                      <a:gd name="T6" fmla="*/ 56 w 317"/>
                      <a:gd name="T7" fmla="*/ 19 h 548"/>
                      <a:gd name="T8" fmla="*/ 37 w 317"/>
                      <a:gd name="T9" fmla="*/ 0 h 548"/>
                      <a:gd name="T10" fmla="*/ 18 w 317"/>
                      <a:gd name="T11" fmla="*/ 14 h 548"/>
                      <a:gd name="T12" fmla="*/ 18 w 317"/>
                      <a:gd name="T13" fmla="*/ 14 h 548"/>
                      <a:gd name="T14" fmla="*/ 18 w 317"/>
                      <a:gd name="T15" fmla="*/ 15 h 548"/>
                      <a:gd name="T16" fmla="*/ 18 w 317"/>
                      <a:gd name="T17" fmla="*/ 17 h 548"/>
                      <a:gd name="T18" fmla="*/ 70 w 317"/>
                      <a:gd name="T19" fmla="*/ 328 h 548"/>
                      <a:gd name="T20" fmla="*/ 315 w 317"/>
                      <a:gd name="T21" fmla="*/ 548 h 548"/>
                      <a:gd name="T22" fmla="*/ 317 w 317"/>
                      <a:gd name="T23" fmla="*/ 508 h 548"/>
                      <a:gd name="T24" fmla="*/ 103 w 317"/>
                      <a:gd name="T25" fmla="*/ 310 h 5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17" h="548">
                        <a:moveTo>
                          <a:pt x="103" y="310"/>
                        </a:moveTo>
                        <a:cubicBezTo>
                          <a:pt x="57" y="223"/>
                          <a:pt x="38" y="122"/>
                          <a:pt x="56" y="21"/>
                        </a:cubicBezTo>
                        <a:cubicBezTo>
                          <a:pt x="56" y="21"/>
                          <a:pt x="56" y="21"/>
                          <a:pt x="56" y="21"/>
                        </a:cubicBezTo>
                        <a:cubicBezTo>
                          <a:pt x="56" y="20"/>
                          <a:pt x="56" y="20"/>
                          <a:pt x="56" y="19"/>
                        </a:cubicBezTo>
                        <a:cubicBezTo>
                          <a:pt x="56" y="9"/>
                          <a:pt x="47" y="0"/>
                          <a:pt x="37" y="0"/>
                        </a:cubicBezTo>
                        <a:cubicBezTo>
                          <a:pt x="28" y="0"/>
                          <a:pt x="20" y="6"/>
                          <a:pt x="18" y="14"/>
                        </a:cubicBezTo>
                        <a:cubicBezTo>
                          <a:pt x="18" y="14"/>
                          <a:pt x="18" y="14"/>
                          <a:pt x="18" y="14"/>
                        </a:cubicBezTo>
                        <a:cubicBezTo>
                          <a:pt x="18" y="15"/>
                          <a:pt x="18" y="15"/>
                          <a:pt x="18" y="15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0" y="126"/>
                          <a:pt x="20" y="235"/>
                          <a:pt x="70" y="328"/>
                        </a:cubicBezTo>
                        <a:cubicBezTo>
                          <a:pt x="122" y="425"/>
                          <a:pt x="207" y="504"/>
                          <a:pt x="315" y="548"/>
                        </a:cubicBezTo>
                        <a:cubicBezTo>
                          <a:pt x="317" y="508"/>
                          <a:pt x="317" y="508"/>
                          <a:pt x="317" y="508"/>
                        </a:cubicBezTo>
                        <a:cubicBezTo>
                          <a:pt x="223" y="466"/>
                          <a:pt x="149" y="395"/>
                          <a:pt x="103" y="31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56" name="íŝ1ïḋè">
                    <a:extLst>
                      <a:ext uri="{FF2B5EF4-FFF2-40B4-BE49-F238E27FC236}">
                        <a16:creationId xmlns:a16="http://schemas.microsoft.com/office/drawing/2014/main" id="{B83DAD97-4798-48BE-A536-702DFB8B6F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3317" y="3456357"/>
                    <a:ext cx="858652" cy="2260088"/>
                  </a:xfrm>
                  <a:custGeom>
                    <a:avLst/>
                    <a:gdLst>
                      <a:gd name="T0" fmla="*/ 102 w 281"/>
                      <a:gd name="T1" fmla="*/ 522 h 740"/>
                      <a:gd name="T2" fmla="*/ 59 w 281"/>
                      <a:gd name="T3" fmla="*/ 260 h 740"/>
                      <a:gd name="T4" fmla="*/ 74 w 281"/>
                      <a:gd name="T5" fmla="*/ 200 h 740"/>
                      <a:gd name="T6" fmla="*/ 176 w 281"/>
                      <a:gd name="T7" fmla="*/ 37 h 740"/>
                      <a:gd name="T8" fmla="*/ 176 w 281"/>
                      <a:gd name="T9" fmla="*/ 37 h 740"/>
                      <a:gd name="T10" fmla="*/ 183 w 281"/>
                      <a:gd name="T11" fmla="*/ 21 h 740"/>
                      <a:gd name="T12" fmla="*/ 162 w 281"/>
                      <a:gd name="T13" fmla="*/ 0 h 740"/>
                      <a:gd name="T14" fmla="*/ 146 w 281"/>
                      <a:gd name="T15" fmla="*/ 8 h 740"/>
                      <a:gd name="T16" fmla="*/ 34 w 281"/>
                      <a:gd name="T17" fmla="*/ 187 h 740"/>
                      <a:gd name="T18" fmla="*/ 18 w 281"/>
                      <a:gd name="T19" fmla="*/ 253 h 740"/>
                      <a:gd name="T20" fmla="*/ 65 w 281"/>
                      <a:gd name="T21" fmla="*/ 542 h 740"/>
                      <a:gd name="T22" fmla="*/ 279 w 281"/>
                      <a:gd name="T23" fmla="*/ 740 h 740"/>
                      <a:gd name="T24" fmla="*/ 281 w 281"/>
                      <a:gd name="T25" fmla="*/ 695 h 740"/>
                      <a:gd name="T26" fmla="*/ 102 w 281"/>
                      <a:gd name="T27" fmla="*/ 522 h 7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1" h="740">
                        <a:moveTo>
                          <a:pt x="102" y="522"/>
                        </a:moveTo>
                        <a:cubicBezTo>
                          <a:pt x="60" y="444"/>
                          <a:pt x="43" y="352"/>
                          <a:pt x="59" y="260"/>
                        </a:cubicBezTo>
                        <a:cubicBezTo>
                          <a:pt x="62" y="240"/>
                          <a:pt x="67" y="220"/>
                          <a:pt x="74" y="200"/>
                        </a:cubicBezTo>
                        <a:cubicBezTo>
                          <a:pt x="95" y="136"/>
                          <a:pt x="131" y="81"/>
                          <a:pt x="176" y="37"/>
                        </a:cubicBezTo>
                        <a:cubicBezTo>
                          <a:pt x="176" y="37"/>
                          <a:pt x="176" y="37"/>
                          <a:pt x="176" y="37"/>
                        </a:cubicBezTo>
                        <a:cubicBezTo>
                          <a:pt x="180" y="33"/>
                          <a:pt x="183" y="27"/>
                          <a:pt x="183" y="21"/>
                        </a:cubicBezTo>
                        <a:cubicBezTo>
                          <a:pt x="183" y="9"/>
                          <a:pt x="174" y="0"/>
                          <a:pt x="162" y="0"/>
                        </a:cubicBezTo>
                        <a:cubicBezTo>
                          <a:pt x="155" y="0"/>
                          <a:pt x="150" y="3"/>
                          <a:pt x="146" y="8"/>
                        </a:cubicBezTo>
                        <a:cubicBezTo>
                          <a:pt x="96" y="56"/>
                          <a:pt x="57" y="117"/>
                          <a:pt x="34" y="187"/>
                        </a:cubicBezTo>
                        <a:cubicBezTo>
                          <a:pt x="27" y="209"/>
                          <a:pt x="21" y="231"/>
                          <a:pt x="18" y="253"/>
                        </a:cubicBezTo>
                        <a:cubicBezTo>
                          <a:pt x="0" y="354"/>
                          <a:pt x="19" y="455"/>
                          <a:pt x="65" y="542"/>
                        </a:cubicBezTo>
                        <a:cubicBezTo>
                          <a:pt x="111" y="627"/>
                          <a:pt x="185" y="698"/>
                          <a:pt x="279" y="740"/>
                        </a:cubicBezTo>
                        <a:cubicBezTo>
                          <a:pt x="281" y="695"/>
                          <a:pt x="281" y="695"/>
                          <a:pt x="281" y="695"/>
                        </a:cubicBezTo>
                        <a:cubicBezTo>
                          <a:pt x="203" y="656"/>
                          <a:pt x="141" y="595"/>
                          <a:pt x="102" y="522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57" name="iṧļïḑé">
                    <a:extLst>
                      <a:ext uri="{FF2B5EF4-FFF2-40B4-BE49-F238E27FC236}">
                        <a16:creationId xmlns:a16="http://schemas.microsoft.com/office/drawing/2014/main" id="{6B2F892A-ED66-4878-8EBF-99A552A6A2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3683" y="5167063"/>
                    <a:ext cx="925602" cy="896591"/>
                  </a:xfrm>
                  <a:custGeom>
                    <a:avLst/>
                    <a:gdLst>
                      <a:gd name="T0" fmla="*/ 38 w 283"/>
                      <a:gd name="T1" fmla="*/ 10 h 274"/>
                      <a:gd name="T2" fmla="*/ 37 w 283"/>
                      <a:gd name="T3" fmla="*/ 10 h 274"/>
                      <a:gd name="T4" fmla="*/ 20 w 283"/>
                      <a:gd name="T5" fmla="*/ 0 h 274"/>
                      <a:gd name="T6" fmla="*/ 0 w 283"/>
                      <a:gd name="T7" fmla="*/ 21 h 274"/>
                      <a:gd name="T8" fmla="*/ 3 w 283"/>
                      <a:gd name="T9" fmla="*/ 32 h 274"/>
                      <a:gd name="T10" fmla="*/ 281 w 283"/>
                      <a:gd name="T11" fmla="*/ 274 h 274"/>
                      <a:gd name="T12" fmla="*/ 283 w 283"/>
                      <a:gd name="T13" fmla="*/ 230 h 274"/>
                      <a:gd name="T14" fmla="*/ 38 w 283"/>
                      <a:gd name="T15" fmla="*/ 10 h 2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3" h="274">
                        <a:moveTo>
                          <a:pt x="38" y="10"/>
                        </a:moveTo>
                        <a:cubicBezTo>
                          <a:pt x="37" y="10"/>
                          <a:pt x="37" y="10"/>
                          <a:pt x="37" y="10"/>
                        </a:cubicBezTo>
                        <a:cubicBezTo>
                          <a:pt x="34" y="4"/>
                          <a:pt x="27" y="0"/>
                          <a:pt x="20" y="0"/>
                        </a:cubicBezTo>
                        <a:cubicBezTo>
                          <a:pt x="9" y="0"/>
                          <a:pt x="0" y="10"/>
                          <a:pt x="0" y="21"/>
                        </a:cubicBezTo>
                        <a:cubicBezTo>
                          <a:pt x="0" y="25"/>
                          <a:pt x="1" y="29"/>
                          <a:pt x="3" y="32"/>
                        </a:cubicBezTo>
                        <a:cubicBezTo>
                          <a:pt x="62" y="140"/>
                          <a:pt x="158" y="228"/>
                          <a:pt x="281" y="274"/>
                        </a:cubicBezTo>
                        <a:cubicBezTo>
                          <a:pt x="283" y="230"/>
                          <a:pt x="283" y="230"/>
                          <a:pt x="283" y="230"/>
                        </a:cubicBezTo>
                        <a:cubicBezTo>
                          <a:pt x="175" y="186"/>
                          <a:pt x="90" y="107"/>
                          <a:pt x="38" y="1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</p:grpSp>
            <p:grpSp>
              <p:nvGrpSpPr>
                <p:cNvPr id="50" name="ïṩļïdé">
                  <a:extLst>
                    <a:ext uri="{FF2B5EF4-FFF2-40B4-BE49-F238E27FC236}">
                      <a16:creationId xmlns:a16="http://schemas.microsoft.com/office/drawing/2014/main" id="{9F99DEEA-8B30-46DF-B706-4BD67B5613B9}"/>
                    </a:ext>
                  </a:extLst>
                </p:cNvPr>
                <p:cNvGrpSpPr/>
                <p:nvPr/>
              </p:nvGrpSpPr>
              <p:grpSpPr>
                <a:xfrm>
                  <a:off x="6403944" y="3151846"/>
                  <a:ext cx="1356759" cy="2946602"/>
                  <a:chOff x="6403944" y="3151846"/>
                  <a:chExt cx="1356759" cy="2946602"/>
                </a:xfrm>
              </p:grpSpPr>
              <p:sp>
                <p:nvSpPr>
                  <p:cNvPr id="52" name="ïṣļíḋe">
                    <a:extLst>
                      <a:ext uri="{FF2B5EF4-FFF2-40B4-BE49-F238E27FC236}">
                        <a16:creationId xmlns:a16="http://schemas.microsoft.com/office/drawing/2014/main" id="{90ABB189-EE70-45A7-B4DC-BFB968B07D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56353" y="3620103"/>
                    <a:ext cx="1085706" cy="2305766"/>
                  </a:xfrm>
                  <a:custGeom>
                    <a:avLst/>
                    <a:gdLst>
                      <a:gd name="T0" fmla="*/ 257 w 338"/>
                      <a:gd name="T1" fmla="*/ 11 h 717"/>
                      <a:gd name="T2" fmla="*/ 254 w 338"/>
                      <a:gd name="T3" fmla="*/ 7 h 717"/>
                      <a:gd name="T4" fmla="*/ 254 w 338"/>
                      <a:gd name="T5" fmla="*/ 6 h 717"/>
                      <a:gd name="T6" fmla="*/ 239 w 338"/>
                      <a:gd name="T7" fmla="*/ 0 h 717"/>
                      <a:gd name="T8" fmla="*/ 220 w 338"/>
                      <a:gd name="T9" fmla="*/ 19 h 717"/>
                      <a:gd name="T10" fmla="*/ 224 w 338"/>
                      <a:gd name="T11" fmla="*/ 29 h 717"/>
                      <a:gd name="T12" fmla="*/ 223 w 338"/>
                      <a:gd name="T13" fmla="*/ 29 h 717"/>
                      <a:gd name="T14" fmla="*/ 275 w 338"/>
                      <a:gd name="T15" fmla="*/ 353 h 717"/>
                      <a:gd name="T16" fmla="*/ 263 w 338"/>
                      <a:gd name="T17" fmla="*/ 399 h 717"/>
                      <a:gd name="T18" fmla="*/ 3 w 338"/>
                      <a:gd name="T19" fmla="*/ 675 h 717"/>
                      <a:gd name="T20" fmla="*/ 0 w 338"/>
                      <a:gd name="T21" fmla="*/ 717 h 717"/>
                      <a:gd name="T22" fmla="*/ 299 w 338"/>
                      <a:gd name="T23" fmla="*/ 411 h 717"/>
                      <a:gd name="T24" fmla="*/ 304 w 338"/>
                      <a:gd name="T25" fmla="*/ 396 h 717"/>
                      <a:gd name="T26" fmla="*/ 307 w 338"/>
                      <a:gd name="T27" fmla="*/ 385 h 717"/>
                      <a:gd name="T28" fmla="*/ 308 w 338"/>
                      <a:gd name="T29" fmla="*/ 381 h 717"/>
                      <a:gd name="T30" fmla="*/ 314 w 338"/>
                      <a:gd name="T31" fmla="*/ 352 h 717"/>
                      <a:gd name="T32" fmla="*/ 315 w 338"/>
                      <a:gd name="T33" fmla="*/ 347 h 717"/>
                      <a:gd name="T34" fmla="*/ 257 w 338"/>
                      <a:gd name="T35" fmla="*/ 11 h 7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38" h="717">
                        <a:moveTo>
                          <a:pt x="257" y="11"/>
                        </a:moveTo>
                        <a:cubicBezTo>
                          <a:pt x="256" y="10"/>
                          <a:pt x="255" y="8"/>
                          <a:pt x="254" y="7"/>
                        </a:cubicBezTo>
                        <a:cubicBezTo>
                          <a:pt x="254" y="6"/>
                          <a:pt x="254" y="6"/>
                          <a:pt x="254" y="6"/>
                        </a:cubicBezTo>
                        <a:cubicBezTo>
                          <a:pt x="250" y="2"/>
                          <a:pt x="245" y="0"/>
                          <a:pt x="239" y="0"/>
                        </a:cubicBezTo>
                        <a:cubicBezTo>
                          <a:pt x="229" y="0"/>
                          <a:pt x="220" y="8"/>
                          <a:pt x="220" y="19"/>
                        </a:cubicBezTo>
                        <a:cubicBezTo>
                          <a:pt x="220" y="22"/>
                          <a:pt x="222" y="26"/>
                          <a:pt x="224" y="29"/>
                        </a:cubicBezTo>
                        <a:cubicBezTo>
                          <a:pt x="223" y="29"/>
                          <a:pt x="223" y="29"/>
                          <a:pt x="223" y="29"/>
                        </a:cubicBezTo>
                        <a:cubicBezTo>
                          <a:pt x="279" y="124"/>
                          <a:pt x="300" y="239"/>
                          <a:pt x="275" y="353"/>
                        </a:cubicBezTo>
                        <a:cubicBezTo>
                          <a:pt x="272" y="368"/>
                          <a:pt x="268" y="384"/>
                          <a:pt x="263" y="399"/>
                        </a:cubicBezTo>
                        <a:cubicBezTo>
                          <a:pt x="220" y="530"/>
                          <a:pt x="122" y="627"/>
                          <a:pt x="3" y="675"/>
                        </a:cubicBezTo>
                        <a:cubicBezTo>
                          <a:pt x="0" y="717"/>
                          <a:pt x="0" y="717"/>
                          <a:pt x="0" y="717"/>
                        </a:cubicBezTo>
                        <a:cubicBezTo>
                          <a:pt x="136" y="668"/>
                          <a:pt x="250" y="559"/>
                          <a:pt x="299" y="411"/>
                        </a:cubicBezTo>
                        <a:cubicBezTo>
                          <a:pt x="301" y="406"/>
                          <a:pt x="302" y="401"/>
                          <a:pt x="304" y="396"/>
                        </a:cubicBezTo>
                        <a:cubicBezTo>
                          <a:pt x="305" y="392"/>
                          <a:pt x="306" y="389"/>
                          <a:pt x="307" y="385"/>
                        </a:cubicBezTo>
                        <a:cubicBezTo>
                          <a:pt x="307" y="384"/>
                          <a:pt x="307" y="383"/>
                          <a:pt x="308" y="381"/>
                        </a:cubicBezTo>
                        <a:cubicBezTo>
                          <a:pt x="310" y="372"/>
                          <a:pt x="313" y="362"/>
                          <a:pt x="314" y="352"/>
                        </a:cubicBezTo>
                        <a:cubicBezTo>
                          <a:pt x="315" y="351"/>
                          <a:pt x="315" y="349"/>
                          <a:pt x="315" y="347"/>
                        </a:cubicBezTo>
                        <a:cubicBezTo>
                          <a:pt x="338" y="229"/>
                          <a:pt x="315" y="110"/>
                          <a:pt x="257" y="1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53" name="ïṡḻiḑe">
                    <a:extLst>
                      <a:ext uri="{FF2B5EF4-FFF2-40B4-BE49-F238E27FC236}">
                        <a16:creationId xmlns:a16="http://schemas.microsoft.com/office/drawing/2014/main" id="{5F521007-8C76-449F-93A6-F9186D50CF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03944" y="3151846"/>
                    <a:ext cx="1040396" cy="2526500"/>
                  </a:xfrm>
                  <a:custGeom>
                    <a:avLst/>
                    <a:gdLst>
                      <a:gd name="T0" fmla="*/ 271 w 348"/>
                      <a:gd name="T1" fmla="*/ 199 h 845"/>
                      <a:gd name="T2" fmla="*/ 25 w 348"/>
                      <a:gd name="T3" fmla="*/ 1 h 845"/>
                      <a:gd name="T4" fmla="*/ 25 w 348"/>
                      <a:gd name="T5" fmla="*/ 1 h 845"/>
                      <a:gd name="T6" fmla="*/ 21 w 348"/>
                      <a:gd name="T7" fmla="*/ 0 h 845"/>
                      <a:gd name="T8" fmla="*/ 0 w 348"/>
                      <a:gd name="T9" fmla="*/ 21 h 845"/>
                      <a:gd name="T10" fmla="*/ 17 w 348"/>
                      <a:gd name="T11" fmla="*/ 42 h 845"/>
                      <a:gd name="T12" fmla="*/ 238 w 348"/>
                      <a:gd name="T13" fmla="*/ 225 h 845"/>
                      <a:gd name="T14" fmla="*/ 280 w 348"/>
                      <a:gd name="T15" fmla="*/ 525 h 845"/>
                      <a:gd name="T16" fmla="*/ 271 w 348"/>
                      <a:gd name="T17" fmla="*/ 556 h 845"/>
                      <a:gd name="T18" fmla="*/ 55 w 348"/>
                      <a:gd name="T19" fmla="*/ 798 h 845"/>
                      <a:gd name="T20" fmla="*/ 51 w 348"/>
                      <a:gd name="T21" fmla="*/ 845 h 845"/>
                      <a:gd name="T22" fmla="*/ 311 w 348"/>
                      <a:gd name="T23" fmla="*/ 569 h 845"/>
                      <a:gd name="T24" fmla="*/ 323 w 348"/>
                      <a:gd name="T25" fmla="*/ 523 h 845"/>
                      <a:gd name="T26" fmla="*/ 271 w 348"/>
                      <a:gd name="T27" fmla="*/ 199 h 8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48" h="845">
                        <a:moveTo>
                          <a:pt x="271" y="199"/>
                        </a:moveTo>
                        <a:cubicBezTo>
                          <a:pt x="218" y="109"/>
                          <a:pt x="133" y="36"/>
                          <a:pt x="25" y="1"/>
                        </a:cubicBezTo>
                        <a:cubicBezTo>
                          <a:pt x="25" y="1"/>
                          <a:pt x="25" y="1"/>
                          <a:pt x="25" y="1"/>
                        </a:cubicBezTo>
                        <a:cubicBezTo>
                          <a:pt x="24" y="1"/>
                          <a:pt x="22" y="0"/>
                          <a:pt x="21" y="0"/>
                        </a:cubicBezTo>
                        <a:cubicBezTo>
                          <a:pt x="9" y="0"/>
                          <a:pt x="0" y="10"/>
                          <a:pt x="0" y="21"/>
                        </a:cubicBezTo>
                        <a:cubicBezTo>
                          <a:pt x="0" y="32"/>
                          <a:pt x="7" y="40"/>
                          <a:pt x="17" y="42"/>
                        </a:cubicBezTo>
                        <a:cubicBezTo>
                          <a:pt x="114" y="75"/>
                          <a:pt x="190" y="142"/>
                          <a:pt x="238" y="225"/>
                        </a:cubicBezTo>
                        <a:cubicBezTo>
                          <a:pt x="288" y="313"/>
                          <a:pt x="306" y="420"/>
                          <a:pt x="280" y="525"/>
                        </a:cubicBezTo>
                        <a:cubicBezTo>
                          <a:pt x="277" y="535"/>
                          <a:pt x="274" y="545"/>
                          <a:pt x="271" y="556"/>
                        </a:cubicBezTo>
                        <a:cubicBezTo>
                          <a:pt x="234" y="667"/>
                          <a:pt x="154" y="752"/>
                          <a:pt x="55" y="798"/>
                        </a:cubicBezTo>
                        <a:cubicBezTo>
                          <a:pt x="51" y="845"/>
                          <a:pt x="51" y="845"/>
                          <a:pt x="51" y="845"/>
                        </a:cubicBezTo>
                        <a:cubicBezTo>
                          <a:pt x="170" y="797"/>
                          <a:pt x="268" y="700"/>
                          <a:pt x="311" y="569"/>
                        </a:cubicBezTo>
                        <a:cubicBezTo>
                          <a:pt x="316" y="554"/>
                          <a:pt x="320" y="538"/>
                          <a:pt x="323" y="523"/>
                        </a:cubicBezTo>
                        <a:cubicBezTo>
                          <a:pt x="348" y="409"/>
                          <a:pt x="327" y="294"/>
                          <a:pt x="271" y="199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54" name="îšḷïďe">
                    <a:extLst>
                      <a:ext uri="{FF2B5EF4-FFF2-40B4-BE49-F238E27FC236}">
                        <a16:creationId xmlns:a16="http://schemas.microsoft.com/office/drawing/2014/main" id="{5136FAF2-DF8C-4AD3-9F44-72C0AAF84C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9524" y="4694848"/>
                    <a:ext cx="1181179" cy="1403600"/>
                  </a:xfrm>
                  <a:custGeom>
                    <a:avLst/>
                    <a:gdLst>
                      <a:gd name="T0" fmla="*/ 340 w 361"/>
                      <a:gd name="T1" fmla="*/ 0 h 429"/>
                      <a:gd name="T2" fmla="*/ 319 w 361"/>
                      <a:gd name="T3" fmla="*/ 15 h 429"/>
                      <a:gd name="T4" fmla="*/ 319 w 361"/>
                      <a:gd name="T5" fmla="*/ 20 h 429"/>
                      <a:gd name="T6" fmla="*/ 318 w 361"/>
                      <a:gd name="T7" fmla="*/ 20 h 429"/>
                      <a:gd name="T8" fmla="*/ 312 w 361"/>
                      <a:gd name="T9" fmla="*/ 49 h 429"/>
                      <a:gd name="T10" fmla="*/ 311 w 361"/>
                      <a:gd name="T11" fmla="*/ 53 h 429"/>
                      <a:gd name="T12" fmla="*/ 308 w 361"/>
                      <a:gd name="T13" fmla="*/ 64 h 429"/>
                      <a:gd name="T14" fmla="*/ 303 w 361"/>
                      <a:gd name="T15" fmla="*/ 79 h 429"/>
                      <a:gd name="T16" fmla="*/ 4 w 361"/>
                      <a:gd name="T17" fmla="*/ 385 h 429"/>
                      <a:gd name="T18" fmla="*/ 0 w 361"/>
                      <a:gd name="T19" fmla="*/ 429 h 429"/>
                      <a:gd name="T20" fmla="*/ 342 w 361"/>
                      <a:gd name="T21" fmla="*/ 92 h 429"/>
                      <a:gd name="T22" fmla="*/ 358 w 361"/>
                      <a:gd name="T23" fmla="*/ 33 h 429"/>
                      <a:gd name="T24" fmla="*/ 361 w 361"/>
                      <a:gd name="T25" fmla="*/ 22 h 429"/>
                      <a:gd name="T26" fmla="*/ 340 w 361"/>
                      <a:gd name="T27" fmla="*/ 0 h 4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61" h="429">
                        <a:moveTo>
                          <a:pt x="340" y="0"/>
                        </a:moveTo>
                        <a:cubicBezTo>
                          <a:pt x="330" y="0"/>
                          <a:pt x="322" y="7"/>
                          <a:pt x="319" y="15"/>
                        </a:cubicBezTo>
                        <a:cubicBezTo>
                          <a:pt x="319" y="17"/>
                          <a:pt x="319" y="18"/>
                          <a:pt x="319" y="20"/>
                        </a:cubicBezTo>
                        <a:cubicBezTo>
                          <a:pt x="318" y="20"/>
                          <a:pt x="318" y="20"/>
                          <a:pt x="318" y="20"/>
                        </a:cubicBezTo>
                        <a:cubicBezTo>
                          <a:pt x="317" y="30"/>
                          <a:pt x="314" y="40"/>
                          <a:pt x="312" y="49"/>
                        </a:cubicBezTo>
                        <a:cubicBezTo>
                          <a:pt x="311" y="51"/>
                          <a:pt x="311" y="52"/>
                          <a:pt x="311" y="53"/>
                        </a:cubicBezTo>
                        <a:cubicBezTo>
                          <a:pt x="310" y="57"/>
                          <a:pt x="309" y="60"/>
                          <a:pt x="308" y="64"/>
                        </a:cubicBezTo>
                        <a:cubicBezTo>
                          <a:pt x="306" y="69"/>
                          <a:pt x="305" y="74"/>
                          <a:pt x="303" y="79"/>
                        </a:cubicBezTo>
                        <a:cubicBezTo>
                          <a:pt x="254" y="227"/>
                          <a:pt x="140" y="336"/>
                          <a:pt x="4" y="385"/>
                        </a:cubicBezTo>
                        <a:cubicBezTo>
                          <a:pt x="0" y="429"/>
                          <a:pt x="0" y="429"/>
                          <a:pt x="0" y="429"/>
                        </a:cubicBezTo>
                        <a:cubicBezTo>
                          <a:pt x="156" y="380"/>
                          <a:pt x="287" y="259"/>
                          <a:pt x="342" y="92"/>
                        </a:cubicBezTo>
                        <a:cubicBezTo>
                          <a:pt x="348" y="72"/>
                          <a:pt x="354" y="53"/>
                          <a:pt x="358" y="33"/>
                        </a:cubicBezTo>
                        <a:cubicBezTo>
                          <a:pt x="360" y="30"/>
                          <a:pt x="361" y="26"/>
                          <a:pt x="361" y="22"/>
                        </a:cubicBezTo>
                        <a:cubicBezTo>
                          <a:pt x="361" y="10"/>
                          <a:pt x="351" y="0"/>
                          <a:pt x="34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</p:grpSp>
            <p:sp>
              <p:nvSpPr>
                <p:cNvPr id="51" name="îSḻïḍe">
                  <a:extLst>
                    <a:ext uri="{FF2B5EF4-FFF2-40B4-BE49-F238E27FC236}">
                      <a16:creationId xmlns:a16="http://schemas.microsoft.com/office/drawing/2014/main" id="{98E05B15-AFA9-4A19-A5B9-AC6E47B6CF3B}"/>
                    </a:ext>
                  </a:extLst>
                </p:cNvPr>
                <p:cNvSpPr/>
                <p:nvPr/>
              </p:nvSpPr>
              <p:spPr bwMode="auto">
                <a:xfrm>
                  <a:off x="5131477" y="3742742"/>
                  <a:ext cx="2003289" cy="2386100"/>
                </a:xfrm>
                <a:custGeom>
                  <a:avLst/>
                  <a:gdLst>
                    <a:gd name="T0" fmla="*/ 405 w 633"/>
                    <a:gd name="T1" fmla="*/ 470 h 730"/>
                    <a:gd name="T2" fmla="*/ 483 w 633"/>
                    <a:gd name="T3" fmla="*/ 380 h 730"/>
                    <a:gd name="T4" fmla="*/ 501 w 633"/>
                    <a:gd name="T5" fmla="*/ 293 h 730"/>
                    <a:gd name="T6" fmla="*/ 437 w 633"/>
                    <a:gd name="T7" fmla="*/ 133 h 730"/>
                    <a:gd name="T8" fmla="*/ 316 w 633"/>
                    <a:gd name="T9" fmla="*/ 8 h 730"/>
                    <a:gd name="T10" fmla="*/ 316 w 633"/>
                    <a:gd name="T11" fmla="*/ 40 h 730"/>
                    <a:gd name="T12" fmla="*/ 316 w 633"/>
                    <a:gd name="T13" fmla="*/ 66 h 730"/>
                    <a:gd name="T14" fmla="*/ 237 w 633"/>
                    <a:gd name="T15" fmla="*/ 95 h 730"/>
                    <a:gd name="T16" fmla="*/ 192 w 633"/>
                    <a:gd name="T17" fmla="*/ 135 h 730"/>
                    <a:gd name="T18" fmla="*/ 141 w 633"/>
                    <a:gd name="T19" fmla="*/ 264 h 730"/>
                    <a:gd name="T20" fmla="*/ 133 w 633"/>
                    <a:gd name="T21" fmla="*/ 339 h 730"/>
                    <a:gd name="T22" fmla="*/ 175 w 633"/>
                    <a:gd name="T23" fmla="*/ 399 h 730"/>
                    <a:gd name="T24" fmla="*/ 181 w 633"/>
                    <a:gd name="T25" fmla="*/ 534 h 730"/>
                    <a:gd name="T26" fmla="*/ 24 w 633"/>
                    <a:gd name="T27" fmla="*/ 730 h 730"/>
                    <a:gd name="T28" fmla="*/ 610 w 633"/>
                    <a:gd name="T29" fmla="*/ 730 h 730"/>
                    <a:gd name="T30" fmla="*/ 453 w 633"/>
                    <a:gd name="T31" fmla="*/ 534 h 730"/>
                    <a:gd name="T32" fmla="*/ 156 w 633"/>
                    <a:gd name="T33" fmla="*/ 275 h 730"/>
                    <a:gd name="T34" fmla="*/ 189 w 633"/>
                    <a:gd name="T35" fmla="*/ 335 h 730"/>
                    <a:gd name="T36" fmla="*/ 195 w 633"/>
                    <a:gd name="T37" fmla="*/ 273 h 730"/>
                    <a:gd name="T38" fmla="*/ 211 w 633"/>
                    <a:gd name="T39" fmla="*/ 190 h 730"/>
                    <a:gd name="T40" fmla="*/ 316 w 633"/>
                    <a:gd name="T41" fmla="*/ 195 h 730"/>
                    <a:gd name="T42" fmla="*/ 380 w 633"/>
                    <a:gd name="T43" fmla="*/ 173 h 730"/>
                    <a:gd name="T44" fmla="*/ 424 w 633"/>
                    <a:gd name="T45" fmla="*/ 192 h 730"/>
                    <a:gd name="T46" fmla="*/ 439 w 633"/>
                    <a:gd name="T47" fmla="*/ 273 h 730"/>
                    <a:gd name="T48" fmla="*/ 445 w 633"/>
                    <a:gd name="T49" fmla="*/ 335 h 730"/>
                    <a:gd name="T50" fmla="*/ 477 w 633"/>
                    <a:gd name="T51" fmla="*/ 275 h 730"/>
                    <a:gd name="T52" fmla="*/ 317 w 633"/>
                    <a:gd name="T53" fmla="*/ 482 h 730"/>
                    <a:gd name="T54" fmla="*/ 189 w 633"/>
                    <a:gd name="T55" fmla="*/ 384 h 730"/>
                    <a:gd name="T56" fmla="*/ 316 w 633"/>
                    <a:gd name="T57" fmla="*/ 503 h 730"/>
                    <a:gd name="T58" fmla="*/ 387 w 633"/>
                    <a:gd name="T59" fmla="*/ 483 h 730"/>
                    <a:gd name="T60" fmla="*/ 319 w 633"/>
                    <a:gd name="T61" fmla="*/ 630 h 730"/>
                    <a:gd name="T62" fmla="*/ 224 w 633"/>
                    <a:gd name="T63" fmla="*/ 525 h 730"/>
                    <a:gd name="T64" fmla="*/ 403 w 633"/>
                    <a:gd name="T65" fmla="*/ 669 h 730"/>
                    <a:gd name="T66" fmla="*/ 318 w 633"/>
                    <a:gd name="T67" fmla="*/ 687 h 730"/>
                    <a:gd name="T68" fmla="*/ 272 w 633"/>
                    <a:gd name="T69" fmla="*/ 626 h 730"/>
                    <a:gd name="T70" fmla="*/ 172 w 633"/>
                    <a:gd name="T71" fmla="*/ 556 h 730"/>
                    <a:gd name="T72" fmla="*/ 214 w 633"/>
                    <a:gd name="T73" fmla="*/ 538 h 730"/>
                    <a:gd name="T74" fmla="*/ 319 w 633"/>
                    <a:gd name="T75" fmla="*/ 655 h 730"/>
                    <a:gd name="T76" fmla="*/ 459 w 633"/>
                    <a:gd name="T77" fmla="*/ 558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3" h="730">
                      <a:moveTo>
                        <a:pt x="453" y="534"/>
                      </a:moveTo>
                      <a:cubicBezTo>
                        <a:pt x="420" y="520"/>
                        <a:pt x="408" y="498"/>
                        <a:pt x="405" y="470"/>
                      </a:cubicBezTo>
                      <a:cubicBezTo>
                        <a:pt x="427" y="452"/>
                        <a:pt x="445" y="427"/>
                        <a:pt x="458" y="399"/>
                      </a:cubicBezTo>
                      <a:cubicBezTo>
                        <a:pt x="468" y="395"/>
                        <a:pt x="476" y="389"/>
                        <a:pt x="483" y="380"/>
                      </a:cubicBezTo>
                      <a:cubicBezTo>
                        <a:pt x="491" y="369"/>
                        <a:pt x="497" y="355"/>
                        <a:pt x="500" y="339"/>
                      </a:cubicBezTo>
                      <a:cubicBezTo>
                        <a:pt x="503" y="324"/>
                        <a:pt x="504" y="308"/>
                        <a:pt x="501" y="293"/>
                      </a:cubicBezTo>
                      <a:cubicBezTo>
                        <a:pt x="500" y="282"/>
                        <a:pt x="497" y="272"/>
                        <a:pt x="492" y="263"/>
                      </a:cubicBezTo>
                      <a:cubicBezTo>
                        <a:pt x="486" y="212"/>
                        <a:pt x="466" y="165"/>
                        <a:pt x="437" y="133"/>
                      </a:cubicBezTo>
                      <a:cubicBezTo>
                        <a:pt x="431" y="125"/>
                        <a:pt x="424" y="118"/>
                        <a:pt x="417" y="112"/>
                      </a:cubicBezTo>
                      <a:cubicBezTo>
                        <a:pt x="439" y="56"/>
                        <a:pt x="386" y="0"/>
                        <a:pt x="316" y="8"/>
                      </a:cubicBezTo>
                      <a:cubicBezTo>
                        <a:pt x="307" y="9"/>
                        <a:pt x="297" y="11"/>
                        <a:pt x="288" y="14"/>
                      </a:cubicBezTo>
                      <a:cubicBezTo>
                        <a:pt x="300" y="20"/>
                        <a:pt x="310" y="30"/>
                        <a:pt x="316" y="40"/>
                      </a:cubicBezTo>
                      <a:cubicBezTo>
                        <a:pt x="320" y="49"/>
                        <a:pt x="321" y="58"/>
                        <a:pt x="316" y="68"/>
                      </a:cubicBezTo>
                      <a:cubicBezTo>
                        <a:pt x="316" y="67"/>
                        <a:pt x="316" y="67"/>
                        <a:pt x="316" y="66"/>
                      </a:cubicBezTo>
                      <a:cubicBezTo>
                        <a:pt x="291" y="0"/>
                        <a:pt x="212" y="20"/>
                        <a:pt x="211" y="42"/>
                      </a:cubicBezTo>
                      <a:cubicBezTo>
                        <a:pt x="231" y="57"/>
                        <a:pt x="237" y="71"/>
                        <a:pt x="237" y="95"/>
                      </a:cubicBezTo>
                      <a:cubicBezTo>
                        <a:pt x="214" y="95"/>
                        <a:pt x="206" y="79"/>
                        <a:pt x="197" y="56"/>
                      </a:cubicBezTo>
                      <a:cubicBezTo>
                        <a:pt x="185" y="82"/>
                        <a:pt x="184" y="110"/>
                        <a:pt x="192" y="135"/>
                      </a:cubicBezTo>
                      <a:cubicBezTo>
                        <a:pt x="164" y="167"/>
                        <a:pt x="144" y="210"/>
                        <a:pt x="141" y="254"/>
                      </a:cubicBezTo>
                      <a:cubicBezTo>
                        <a:pt x="141" y="258"/>
                        <a:pt x="141" y="261"/>
                        <a:pt x="141" y="264"/>
                      </a:cubicBezTo>
                      <a:cubicBezTo>
                        <a:pt x="137" y="273"/>
                        <a:pt x="134" y="283"/>
                        <a:pt x="132" y="293"/>
                      </a:cubicBezTo>
                      <a:cubicBezTo>
                        <a:pt x="130" y="308"/>
                        <a:pt x="130" y="324"/>
                        <a:pt x="133" y="339"/>
                      </a:cubicBezTo>
                      <a:cubicBezTo>
                        <a:pt x="136" y="355"/>
                        <a:pt x="142" y="369"/>
                        <a:pt x="151" y="380"/>
                      </a:cubicBezTo>
                      <a:cubicBezTo>
                        <a:pt x="157" y="389"/>
                        <a:pt x="166" y="395"/>
                        <a:pt x="175" y="399"/>
                      </a:cubicBezTo>
                      <a:cubicBezTo>
                        <a:pt x="188" y="427"/>
                        <a:pt x="206" y="452"/>
                        <a:pt x="228" y="470"/>
                      </a:cubicBezTo>
                      <a:cubicBezTo>
                        <a:pt x="225" y="498"/>
                        <a:pt x="214" y="520"/>
                        <a:pt x="181" y="534"/>
                      </a:cubicBezTo>
                      <a:cubicBezTo>
                        <a:pt x="106" y="565"/>
                        <a:pt x="0" y="574"/>
                        <a:pt x="3" y="668"/>
                      </a:cubicBezTo>
                      <a:cubicBezTo>
                        <a:pt x="3" y="688"/>
                        <a:pt x="11" y="709"/>
                        <a:pt x="24" y="730"/>
                      </a:cubicBezTo>
                      <a:cubicBezTo>
                        <a:pt x="316" y="730"/>
                        <a:pt x="316" y="730"/>
                        <a:pt x="316" y="730"/>
                      </a:cubicBezTo>
                      <a:cubicBezTo>
                        <a:pt x="610" y="730"/>
                        <a:pt x="610" y="730"/>
                        <a:pt x="610" y="730"/>
                      </a:cubicBezTo>
                      <a:cubicBezTo>
                        <a:pt x="622" y="709"/>
                        <a:pt x="630" y="688"/>
                        <a:pt x="631" y="668"/>
                      </a:cubicBezTo>
                      <a:cubicBezTo>
                        <a:pt x="633" y="574"/>
                        <a:pt x="528" y="565"/>
                        <a:pt x="453" y="534"/>
                      </a:cubicBezTo>
                      <a:close/>
                      <a:moveTo>
                        <a:pt x="189" y="384"/>
                      </a:moveTo>
                      <a:cubicBezTo>
                        <a:pt x="154" y="378"/>
                        <a:pt x="140" y="313"/>
                        <a:pt x="156" y="275"/>
                      </a:cubicBezTo>
                      <a:cubicBezTo>
                        <a:pt x="157" y="275"/>
                        <a:pt x="158" y="274"/>
                        <a:pt x="158" y="274"/>
                      </a:cubicBezTo>
                      <a:cubicBezTo>
                        <a:pt x="182" y="259"/>
                        <a:pt x="189" y="329"/>
                        <a:pt x="189" y="335"/>
                      </a:cubicBezTo>
                      <a:cubicBezTo>
                        <a:pt x="189" y="360"/>
                        <a:pt x="216" y="369"/>
                        <a:pt x="210" y="352"/>
                      </a:cubicBezTo>
                      <a:cubicBezTo>
                        <a:pt x="204" y="334"/>
                        <a:pt x="196" y="307"/>
                        <a:pt x="195" y="273"/>
                      </a:cubicBezTo>
                      <a:cubicBezTo>
                        <a:pt x="195" y="272"/>
                        <a:pt x="195" y="272"/>
                        <a:pt x="195" y="271"/>
                      </a:cubicBezTo>
                      <a:cubicBezTo>
                        <a:pt x="194" y="245"/>
                        <a:pt x="200" y="216"/>
                        <a:pt x="211" y="190"/>
                      </a:cubicBezTo>
                      <a:cubicBezTo>
                        <a:pt x="215" y="185"/>
                        <a:pt x="218" y="180"/>
                        <a:pt x="223" y="177"/>
                      </a:cubicBezTo>
                      <a:cubicBezTo>
                        <a:pt x="244" y="194"/>
                        <a:pt x="275" y="202"/>
                        <a:pt x="316" y="195"/>
                      </a:cubicBezTo>
                      <a:cubicBezTo>
                        <a:pt x="335" y="191"/>
                        <a:pt x="356" y="185"/>
                        <a:pt x="379" y="174"/>
                      </a:cubicBezTo>
                      <a:cubicBezTo>
                        <a:pt x="380" y="174"/>
                        <a:pt x="380" y="173"/>
                        <a:pt x="380" y="173"/>
                      </a:cubicBezTo>
                      <a:cubicBezTo>
                        <a:pt x="405" y="167"/>
                        <a:pt x="412" y="175"/>
                        <a:pt x="423" y="191"/>
                      </a:cubicBezTo>
                      <a:cubicBezTo>
                        <a:pt x="423" y="191"/>
                        <a:pt x="423" y="191"/>
                        <a:pt x="424" y="192"/>
                      </a:cubicBezTo>
                      <a:cubicBezTo>
                        <a:pt x="434" y="216"/>
                        <a:pt x="440" y="243"/>
                        <a:pt x="440" y="269"/>
                      </a:cubicBezTo>
                      <a:cubicBezTo>
                        <a:pt x="439" y="270"/>
                        <a:pt x="439" y="272"/>
                        <a:pt x="439" y="273"/>
                      </a:cubicBezTo>
                      <a:cubicBezTo>
                        <a:pt x="438" y="307"/>
                        <a:pt x="430" y="334"/>
                        <a:pt x="424" y="352"/>
                      </a:cubicBezTo>
                      <a:cubicBezTo>
                        <a:pt x="418" y="369"/>
                        <a:pt x="445" y="360"/>
                        <a:pt x="445" y="335"/>
                      </a:cubicBezTo>
                      <a:cubicBezTo>
                        <a:pt x="445" y="329"/>
                        <a:pt x="452" y="259"/>
                        <a:pt x="476" y="274"/>
                      </a:cubicBezTo>
                      <a:cubicBezTo>
                        <a:pt x="476" y="274"/>
                        <a:pt x="477" y="274"/>
                        <a:pt x="477" y="275"/>
                      </a:cubicBezTo>
                      <a:cubicBezTo>
                        <a:pt x="494" y="313"/>
                        <a:pt x="480" y="378"/>
                        <a:pt x="445" y="384"/>
                      </a:cubicBezTo>
                      <a:cubicBezTo>
                        <a:pt x="421" y="440"/>
                        <a:pt x="377" y="482"/>
                        <a:pt x="317" y="482"/>
                      </a:cubicBezTo>
                      <a:cubicBezTo>
                        <a:pt x="316" y="482"/>
                        <a:pt x="316" y="482"/>
                        <a:pt x="316" y="482"/>
                      </a:cubicBezTo>
                      <a:cubicBezTo>
                        <a:pt x="256" y="482"/>
                        <a:pt x="213" y="440"/>
                        <a:pt x="189" y="384"/>
                      </a:cubicBezTo>
                      <a:close/>
                      <a:moveTo>
                        <a:pt x="249" y="484"/>
                      </a:moveTo>
                      <a:cubicBezTo>
                        <a:pt x="268" y="496"/>
                        <a:pt x="291" y="502"/>
                        <a:pt x="316" y="503"/>
                      </a:cubicBezTo>
                      <a:cubicBezTo>
                        <a:pt x="317" y="503"/>
                        <a:pt x="317" y="503"/>
                        <a:pt x="317" y="503"/>
                      </a:cubicBezTo>
                      <a:cubicBezTo>
                        <a:pt x="343" y="503"/>
                        <a:pt x="366" y="496"/>
                        <a:pt x="387" y="483"/>
                      </a:cubicBezTo>
                      <a:cubicBezTo>
                        <a:pt x="391" y="500"/>
                        <a:pt x="401" y="518"/>
                        <a:pt x="414" y="532"/>
                      </a:cubicBezTo>
                      <a:cubicBezTo>
                        <a:pt x="374" y="581"/>
                        <a:pt x="346" y="601"/>
                        <a:pt x="319" y="630"/>
                      </a:cubicBezTo>
                      <a:cubicBezTo>
                        <a:pt x="318" y="629"/>
                        <a:pt x="317" y="629"/>
                        <a:pt x="316" y="628"/>
                      </a:cubicBezTo>
                      <a:cubicBezTo>
                        <a:pt x="292" y="612"/>
                        <a:pt x="262" y="579"/>
                        <a:pt x="224" y="525"/>
                      </a:cubicBezTo>
                      <a:cubicBezTo>
                        <a:pt x="235" y="513"/>
                        <a:pt x="244" y="498"/>
                        <a:pt x="249" y="484"/>
                      </a:cubicBezTo>
                      <a:close/>
                      <a:moveTo>
                        <a:pt x="403" y="669"/>
                      </a:moveTo>
                      <a:cubicBezTo>
                        <a:pt x="391" y="655"/>
                        <a:pt x="383" y="631"/>
                        <a:pt x="362" y="619"/>
                      </a:cubicBezTo>
                      <a:cubicBezTo>
                        <a:pt x="344" y="631"/>
                        <a:pt x="321" y="669"/>
                        <a:pt x="318" y="687"/>
                      </a:cubicBezTo>
                      <a:cubicBezTo>
                        <a:pt x="318" y="684"/>
                        <a:pt x="317" y="680"/>
                        <a:pt x="316" y="677"/>
                      </a:cubicBezTo>
                      <a:cubicBezTo>
                        <a:pt x="308" y="654"/>
                        <a:pt x="281" y="635"/>
                        <a:pt x="272" y="626"/>
                      </a:cubicBezTo>
                      <a:cubicBezTo>
                        <a:pt x="252" y="635"/>
                        <a:pt x="246" y="653"/>
                        <a:pt x="233" y="670"/>
                      </a:cubicBezTo>
                      <a:cubicBezTo>
                        <a:pt x="220" y="653"/>
                        <a:pt x="183" y="602"/>
                        <a:pt x="172" y="556"/>
                      </a:cubicBezTo>
                      <a:cubicBezTo>
                        <a:pt x="187" y="553"/>
                        <a:pt x="201" y="545"/>
                        <a:pt x="213" y="535"/>
                      </a:cubicBezTo>
                      <a:cubicBezTo>
                        <a:pt x="213" y="536"/>
                        <a:pt x="214" y="537"/>
                        <a:pt x="214" y="538"/>
                      </a:cubicBezTo>
                      <a:cubicBezTo>
                        <a:pt x="240" y="574"/>
                        <a:pt x="285" y="626"/>
                        <a:pt x="316" y="652"/>
                      </a:cubicBezTo>
                      <a:cubicBezTo>
                        <a:pt x="317" y="653"/>
                        <a:pt x="318" y="654"/>
                        <a:pt x="319" y="655"/>
                      </a:cubicBezTo>
                      <a:cubicBezTo>
                        <a:pt x="351" y="612"/>
                        <a:pt x="388" y="581"/>
                        <a:pt x="425" y="541"/>
                      </a:cubicBezTo>
                      <a:cubicBezTo>
                        <a:pt x="435" y="549"/>
                        <a:pt x="446" y="555"/>
                        <a:pt x="459" y="558"/>
                      </a:cubicBezTo>
                      <a:cubicBezTo>
                        <a:pt x="446" y="592"/>
                        <a:pt x="425" y="648"/>
                        <a:pt x="403" y="66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2400"/>
                </a:p>
              </p:txBody>
            </p:sp>
          </p:grpSp>
        </p:grpSp>
        <p:grpSp>
          <p:nvGrpSpPr>
            <p:cNvPr id="7" name="îšļîḑè">
              <a:extLst>
                <a:ext uri="{FF2B5EF4-FFF2-40B4-BE49-F238E27FC236}">
                  <a16:creationId xmlns:a16="http://schemas.microsoft.com/office/drawing/2014/main" id="{0E49C54D-8429-4499-9B43-FA9792D1804A}"/>
                </a:ext>
              </a:extLst>
            </p:cNvPr>
            <p:cNvGrpSpPr/>
            <p:nvPr/>
          </p:nvGrpSpPr>
          <p:grpSpPr>
            <a:xfrm>
              <a:off x="4429170" y="2008923"/>
              <a:ext cx="508804" cy="508804"/>
              <a:chOff x="4429170" y="2008923"/>
              <a:chExt cx="508804" cy="508804"/>
            </a:xfrm>
          </p:grpSpPr>
          <p:sp>
            <p:nvSpPr>
              <p:cNvPr id="45" name="ïs1îḍè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4429170" y="2008923"/>
                <a:ext cx="508804" cy="5088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46" name="iṡḻiḍè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4545521" y="2125546"/>
                <a:ext cx="276103" cy="27555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8" name="i$ļíḍè">
              <a:extLst>
                <a:ext uri="{FF2B5EF4-FFF2-40B4-BE49-F238E27FC236}">
                  <a16:creationId xmlns:a16="http://schemas.microsoft.com/office/drawing/2014/main" id="{54D7D097-5E4E-4D3E-A17C-FF89A8249BE5}"/>
                </a:ext>
              </a:extLst>
            </p:cNvPr>
            <p:cNvGrpSpPr/>
            <p:nvPr/>
          </p:nvGrpSpPr>
          <p:grpSpPr>
            <a:xfrm>
              <a:off x="669925" y="1745942"/>
              <a:ext cx="3652927" cy="1034766"/>
              <a:chOff x="673100" y="1685925"/>
              <a:chExt cx="3048001" cy="1034766"/>
            </a:xfrm>
          </p:grpSpPr>
          <p:sp>
            <p:nvSpPr>
              <p:cNvPr id="43" name="íṥlïḓè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4" name="îś1ïdè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9" name="îSḻîḍe">
              <a:extLst>
                <a:ext uri="{FF2B5EF4-FFF2-40B4-BE49-F238E27FC236}">
                  <a16:creationId xmlns:a16="http://schemas.microsoft.com/office/drawing/2014/main" id="{4872B5DD-EA1E-48E7-B60A-CF01E807D3C1}"/>
                </a:ext>
              </a:extLst>
            </p:cNvPr>
            <p:cNvGrpSpPr/>
            <p:nvPr/>
          </p:nvGrpSpPr>
          <p:grpSpPr>
            <a:xfrm>
              <a:off x="3974721" y="3384147"/>
              <a:ext cx="508804" cy="508804"/>
              <a:chOff x="4583263" y="1778574"/>
              <a:chExt cx="826134" cy="826134"/>
            </a:xfrm>
          </p:grpSpPr>
          <p:sp>
            <p:nvSpPr>
              <p:cNvPr id="41" name="î$ḻíḍé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4583263" y="1778574"/>
                <a:ext cx="826134" cy="826134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42" name="îSlîḑe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4772179" y="1967932"/>
                <a:ext cx="448302" cy="44741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10" name="ïşľiḍê">
              <a:extLst>
                <a:ext uri="{FF2B5EF4-FFF2-40B4-BE49-F238E27FC236}">
                  <a16:creationId xmlns:a16="http://schemas.microsoft.com/office/drawing/2014/main" id="{C5E44245-7970-4DB5-B891-434D2DEC2B41}"/>
                </a:ext>
              </a:extLst>
            </p:cNvPr>
            <p:cNvGrpSpPr/>
            <p:nvPr/>
          </p:nvGrpSpPr>
          <p:grpSpPr>
            <a:xfrm>
              <a:off x="669925" y="3121166"/>
              <a:ext cx="3198478" cy="1034766"/>
              <a:chOff x="673100" y="1685925"/>
              <a:chExt cx="3048001" cy="1034766"/>
            </a:xfrm>
          </p:grpSpPr>
          <p:sp>
            <p:nvSpPr>
              <p:cNvPr id="39" name="ïṩḻíďe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0" name="íṩľíḍè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" name="ïšḷiḓé">
              <a:extLst>
                <a:ext uri="{FF2B5EF4-FFF2-40B4-BE49-F238E27FC236}">
                  <a16:creationId xmlns:a16="http://schemas.microsoft.com/office/drawing/2014/main" id="{757F2D09-7063-4DF8-91D7-C23F3107F6E7}"/>
                </a:ext>
              </a:extLst>
            </p:cNvPr>
            <p:cNvGrpSpPr/>
            <p:nvPr/>
          </p:nvGrpSpPr>
          <p:grpSpPr>
            <a:xfrm>
              <a:off x="3520271" y="4759372"/>
              <a:ext cx="508804" cy="508804"/>
              <a:chOff x="3520271" y="4759372"/>
              <a:chExt cx="508804" cy="508804"/>
            </a:xfrm>
          </p:grpSpPr>
          <p:sp>
            <p:nvSpPr>
              <p:cNvPr id="37" name="ïṣlîḋe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3520271" y="4759372"/>
                <a:ext cx="508804" cy="5088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38" name="ïš1îďe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3636622" y="4875995"/>
                <a:ext cx="276103" cy="27555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12" name="íš1îḓè">
              <a:extLst>
                <a:ext uri="{FF2B5EF4-FFF2-40B4-BE49-F238E27FC236}">
                  <a16:creationId xmlns:a16="http://schemas.microsoft.com/office/drawing/2014/main" id="{CD329E7F-B7F3-4F7D-8C95-91D99E06376C}"/>
                </a:ext>
              </a:extLst>
            </p:cNvPr>
            <p:cNvGrpSpPr/>
            <p:nvPr/>
          </p:nvGrpSpPr>
          <p:grpSpPr>
            <a:xfrm>
              <a:off x="669925" y="4496391"/>
              <a:ext cx="2744028" cy="1034766"/>
              <a:chOff x="673100" y="1685925"/>
              <a:chExt cx="3048001" cy="1034766"/>
            </a:xfrm>
          </p:grpSpPr>
          <p:sp>
            <p:nvSpPr>
              <p:cNvPr id="35" name="îṧḻíḍè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6" name="iŝḻiďè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03158AA3-98DE-43B8-830F-CE33B089A809}"/>
                </a:ext>
              </a:extLst>
            </p:cNvPr>
            <p:cNvCxnSpPr/>
            <p:nvPr/>
          </p:nvCxnSpPr>
          <p:spPr>
            <a:xfrm>
              <a:off x="673100" y="2950937"/>
              <a:ext cx="35401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9C6A2D2-292D-4997-AC5E-510A97FE8C5D}"/>
                </a:ext>
              </a:extLst>
            </p:cNvPr>
            <p:cNvCxnSpPr/>
            <p:nvPr/>
          </p:nvCxnSpPr>
          <p:spPr>
            <a:xfrm>
              <a:off x="673100" y="4326161"/>
              <a:ext cx="30924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îšļíďê">
              <a:extLst>
                <a:ext uri="{FF2B5EF4-FFF2-40B4-BE49-F238E27FC236}">
                  <a16:creationId xmlns:a16="http://schemas.microsoft.com/office/drawing/2014/main" id="{B3564AF2-06B8-47E9-B180-6BFD37265DEC}"/>
                </a:ext>
              </a:extLst>
            </p:cNvPr>
            <p:cNvGrpSpPr/>
            <p:nvPr/>
          </p:nvGrpSpPr>
          <p:grpSpPr>
            <a:xfrm>
              <a:off x="7250850" y="2008923"/>
              <a:ext cx="508804" cy="508804"/>
              <a:chOff x="4429170" y="2008923"/>
              <a:chExt cx="508804" cy="508804"/>
            </a:xfrm>
          </p:grpSpPr>
          <p:sp>
            <p:nvSpPr>
              <p:cNvPr id="33" name="íśľïḑé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4429170" y="2008923"/>
                <a:ext cx="508804" cy="5088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34" name="isḷîḍê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4545521" y="2125546"/>
                <a:ext cx="276103" cy="27555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16" name="iş1idé">
              <a:extLst>
                <a:ext uri="{FF2B5EF4-FFF2-40B4-BE49-F238E27FC236}">
                  <a16:creationId xmlns:a16="http://schemas.microsoft.com/office/drawing/2014/main" id="{6F06D599-25B8-4B21-B7F8-80E1089A0F0B}"/>
                </a:ext>
              </a:extLst>
            </p:cNvPr>
            <p:cNvGrpSpPr/>
            <p:nvPr/>
          </p:nvGrpSpPr>
          <p:grpSpPr>
            <a:xfrm>
              <a:off x="7865972" y="1745942"/>
              <a:ext cx="3652927" cy="1034766"/>
              <a:chOff x="673100" y="1685925"/>
              <a:chExt cx="3048001" cy="1034766"/>
            </a:xfrm>
          </p:grpSpPr>
          <p:sp>
            <p:nvSpPr>
              <p:cNvPr id="31" name="íSḷiḑê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i$ľîďe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7" name="îs1îde">
              <a:extLst>
                <a:ext uri="{FF2B5EF4-FFF2-40B4-BE49-F238E27FC236}">
                  <a16:creationId xmlns:a16="http://schemas.microsoft.com/office/drawing/2014/main" id="{EFEDD00F-5E7A-4ED5-8FB6-5900209B8582}"/>
                </a:ext>
              </a:extLst>
            </p:cNvPr>
            <p:cNvGrpSpPr/>
            <p:nvPr/>
          </p:nvGrpSpPr>
          <p:grpSpPr>
            <a:xfrm>
              <a:off x="7705299" y="3384147"/>
              <a:ext cx="508804" cy="508804"/>
              <a:chOff x="4583263" y="1778574"/>
              <a:chExt cx="826134" cy="826134"/>
            </a:xfrm>
          </p:grpSpPr>
          <p:sp>
            <p:nvSpPr>
              <p:cNvPr id="29" name="íşḻïḋê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4583263" y="1778574"/>
                <a:ext cx="826134" cy="826134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30" name="íṧḷïḋê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4772179" y="1967932"/>
                <a:ext cx="448302" cy="44741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18" name="iṣľîḓê">
              <a:extLst>
                <a:ext uri="{FF2B5EF4-FFF2-40B4-BE49-F238E27FC236}">
                  <a16:creationId xmlns:a16="http://schemas.microsoft.com/office/drawing/2014/main" id="{BDEB693D-9CA0-4A10-AAF7-05769E3FBC9D}"/>
                </a:ext>
              </a:extLst>
            </p:cNvPr>
            <p:cNvGrpSpPr/>
            <p:nvPr/>
          </p:nvGrpSpPr>
          <p:grpSpPr>
            <a:xfrm>
              <a:off x="8320421" y="3121166"/>
              <a:ext cx="3198478" cy="1034766"/>
              <a:chOff x="673100" y="1685925"/>
              <a:chExt cx="3048001" cy="1034766"/>
            </a:xfrm>
          </p:grpSpPr>
          <p:sp>
            <p:nvSpPr>
              <p:cNvPr id="27" name="îslíḑê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íšľiďè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9" name="îSľïdé">
              <a:extLst>
                <a:ext uri="{FF2B5EF4-FFF2-40B4-BE49-F238E27FC236}">
                  <a16:creationId xmlns:a16="http://schemas.microsoft.com/office/drawing/2014/main" id="{6254A53D-CF1E-456A-A5FB-842E240D7819}"/>
                </a:ext>
              </a:extLst>
            </p:cNvPr>
            <p:cNvGrpSpPr/>
            <p:nvPr/>
          </p:nvGrpSpPr>
          <p:grpSpPr>
            <a:xfrm>
              <a:off x="8159749" y="4759372"/>
              <a:ext cx="508804" cy="508804"/>
              <a:chOff x="3520271" y="4759372"/>
              <a:chExt cx="508804" cy="508804"/>
            </a:xfrm>
          </p:grpSpPr>
          <p:sp>
            <p:nvSpPr>
              <p:cNvPr id="25" name="îş1idé">
                <a:extLst>
                  <a:ext uri="{FF2B5EF4-FFF2-40B4-BE49-F238E27FC236}">
                    <a16:creationId xmlns:a16="http://schemas.microsoft.com/office/drawing/2014/main" id="{E32E0554-07B5-403D-87C1-ECCC04EE221A}"/>
                  </a:ext>
                </a:extLst>
              </p:cNvPr>
              <p:cNvSpPr/>
              <p:nvPr/>
            </p:nvSpPr>
            <p:spPr bwMode="auto">
              <a:xfrm>
                <a:off x="3520271" y="4759372"/>
                <a:ext cx="508804" cy="5088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1200" b="1" i="1" dirty="0"/>
              </a:p>
            </p:txBody>
          </p:sp>
          <p:sp>
            <p:nvSpPr>
              <p:cNvPr id="26" name="ïŝľiḑé">
                <a:extLst>
                  <a:ext uri="{FF2B5EF4-FFF2-40B4-BE49-F238E27FC236}">
                    <a16:creationId xmlns:a16="http://schemas.microsoft.com/office/drawing/2014/main" id="{73EF4C60-8A39-4EC1-81EF-27477AF8CD50}"/>
                  </a:ext>
                </a:extLst>
              </p:cNvPr>
              <p:cNvSpPr/>
              <p:nvPr/>
            </p:nvSpPr>
            <p:spPr>
              <a:xfrm>
                <a:off x="3636622" y="4875995"/>
                <a:ext cx="276103" cy="275559"/>
              </a:xfrm>
              <a:custGeom>
                <a:avLst/>
                <a:gdLst>
                  <a:gd name="connsiteX0" fmla="*/ 373364 w 608838"/>
                  <a:gd name="connsiteY0" fmla="*/ 414474 h 607639"/>
                  <a:gd name="connsiteX1" fmla="*/ 373364 w 608838"/>
                  <a:gd name="connsiteY1" fmla="*/ 461833 h 607639"/>
                  <a:gd name="connsiteX2" fmla="*/ 399854 w 608838"/>
                  <a:gd name="connsiteY2" fmla="*/ 447365 h 607639"/>
                  <a:gd name="connsiteX3" fmla="*/ 235475 w 608838"/>
                  <a:gd name="connsiteY3" fmla="*/ 414474 h 607639"/>
                  <a:gd name="connsiteX4" fmla="*/ 208984 w 608838"/>
                  <a:gd name="connsiteY4" fmla="*/ 447365 h 607639"/>
                  <a:gd name="connsiteX5" fmla="*/ 235475 w 608838"/>
                  <a:gd name="connsiteY5" fmla="*/ 461833 h 607639"/>
                  <a:gd name="connsiteX6" fmla="*/ 304419 w 608838"/>
                  <a:gd name="connsiteY6" fmla="*/ 174508 h 607639"/>
                  <a:gd name="connsiteX7" fmla="*/ 371668 w 608838"/>
                  <a:gd name="connsiteY7" fmla="*/ 241687 h 607639"/>
                  <a:gd name="connsiteX8" fmla="*/ 304419 w 608838"/>
                  <a:gd name="connsiteY8" fmla="*/ 308866 h 607639"/>
                  <a:gd name="connsiteX9" fmla="*/ 237170 w 608838"/>
                  <a:gd name="connsiteY9" fmla="*/ 241687 h 607639"/>
                  <a:gd name="connsiteX10" fmla="*/ 304419 w 608838"/>
                  <a:gd name="connsiteY10" fmla="*/ 174508 h 607639"/>
                  <a:gd name="connsiteX11" fmla="*/ 304419 w 608838"/>
                  <a:gd name="connsiteY11" fmla="*/ 131452 h 607639"/>
                  <a:gd name="connsiteX12" fmla="*/ 131776 w 608838"/>
                  <a:gd name="connsiteY12" fmla="*/ 303820 h 607639"/>
                  <a:gd name="connsiteX13" fmla="*/ 168568 w 608838"/>
                  <a:gd name="connsiteY13" fmla="*/ 410179 h 607639"/>
                  <a:gd name="connsiteX14" fmla="*/ 231626 w 608838"/>
                  <a:gd name="connsiteY14" fmla="*/ 329251 h 607639"/>
                  <a:gd name="connsiteX15" fmla="*/ 254720 w 608838"/>
                  <a:gd name="connsiteY15" fmla="*/ 317157 h 607639"/>
                  <a:gd name="connsiteX16" fmla="*/ 354005 w 608838"/>
                  <a:gd name="connsiteY16" fmla="*/ 317157 h 607639"/>
                  <a:gd name="connsiteX17" fmla="*/ 377326 w 608838"/>
                  <a:gd name="connsiteY17" fmla="*/ 329364 h 607639"/>
                  <a:gd name="connsiteX18" fmla="*/ 440157 w 608838"/>
                  <a:gd name="connsiteY18" fmla="*/ 410179 h 607639"/>
                  <a:gd name="connsiteX19" fmla="*/ 477063 w 608838"/>
                  <a:gd name="connsiteY19" fmla="*/ 303820 h 607639"/>
                  <a:gd name="connsiteX20" fmla="*/ 304419 w 608838"/>
                  <a:gd name="connsiteY20" fmla="*/ 131452 h 607639"/>
                  <a:gd name="connsiteX21" fmla="*/ 273400 w 608838"/>
                  <a:gd name="connsiteY21" fmla="*/ 0 h 607639"/>
                  <a:gd name="connsiteX22" fmla="*/ 338042 w 608838"/>
                  <a:gd name="connsiteY22" fmla="*/ 0 h 607639"/>
                  <a:gd name="connsiteX23" fmla="*/ 370420 w 608838"/>
                  <a:gd name="connsiteY23" fmla="*/ 28709 h 607639"/>
                  <a:gd name="connsiteX24" fmla="*/ 374269 w 608838"/>
                  <a:gd name="connsiteY24" fmla="*/ 62392 h 607639"/>
                  <a:gd name="connsiteX25" fmla="*/ 428610 w 608838"/>
                  <a:gd name="connsiteY25" fmla="*/ 85110 h 607639"/>
                  <a:gd name="connsiteX26" fmla="*/ 454534 w 608838"/>
                  <a:gd name="connsiteY26" fmla="*/ 64539 h 607639"/>
                  <a:gd name="connsiteX27" fmla="*/ 474799 w 608838"/>
                  <a:gd name="connsiteY27" fmla="*/ 57531 h 607639"/>
                  <a:gd name="connsiteX28" fmla="*/ 497780 w 608838"/>
                  <a:gd name="connsiteY28" fmla="*/ 67026 h 607639"/>
                  <a:gd name="connsiteX29" fmla="*/ 543403 w 608838"/>
                  <a:gd name="connsiteY29" fmla="*/ 112576 h 607639"/>
                  <a:gd name="connsiteX30" fmla="*/ 545894 w 608838"/>
                  <a:gd name="connsiteY30" fmla="*/ 155753 h 607639"/>
                  <a:gd name="connsiteX31" fmla="*/ 524611 w 608838"/>
                  <a:gd name="connsiteY31" fmla="*/ 182540 h 607639"/>
                  <a:gd name="connsiteX32" fmla="*/ 545441 w 608838"/>
                  <a:gd name="connsiteY32" fmla="*/ 233742 h 607639"/>
                  <a:gd name="connsiteX33" fmla="*/ 579970 w 608838"/>
                  <a:gd name="connsiteY33" fmla="*/ 237811 h 607639"/>
                  <a:gd name="connsiteX34" fmla="*/ 608838 w 608838"/>
                  <a:gd name="connsiteY34" fmla="*/ 270024 h 607639"/>
                  <a:gd name="connsiteX35" fmla="*/ 608838 w 608838"/>
                  <a:gd name="connsiteY35" fmla="*/ 334676 h 607639"/>
                  <a:gd name="connsiteX36" fmla="*/ 579970 w 608838"/>
                  <a:gd name="connsiteY36" fmla="*/ 366889 h 607639"/>
                  <a:gd name="connsiteX37" fmla="*/ 544875 w 608838"/>
                  <a:gd name="connsiteY37" fmla="*/ 370958 h 607639"/>
                  <a:gd name="connsiteX38" fmla="*/ 523139 w 608838"/>
                  <a:gd name="connsiteY38" fmla="*/ 422838 h 607639"/>
                  <a:gd name="connsiteX39" fmla="*/ 546007 w 608838"/>
                  <a:gd name="connsiteY39" fmla="*/ 451773 h 607639"/>
                  <a:gd name="connsiteX40" fmla="*/ 543517 w 608838"/>
                  <a:gd name="connsiteY40" fmla="*/ 494950 h 607639"/>
                  <a:gd name="connsiteX41" fmla="*/ 497780 w 608838"/>
                  <a:gd name="connsiteY41" fmla="*/ 540613 h 607639"/>
                  <a:gd name="connsiteX42" fmla="*/ 474799 w 608838"/>
                  <a:gd name="connsiteY42" fmla="*/ 550108 h 607639"/>
                  <a:gd name="connsiteX43" fmla="*/ 454534 w 608838"/>
                  <a:gd name="connsiteY43" fmla="*/ 543100 h 607639"/>
                  <a:gd name="connsiteX44" fmla="*/ 425100 w 608838"/>
                  <a:gd name="connsiteY44" fmla="*/ 519816 h 607639"/>
                  <a:gd name="connsiteX45" fmla="*/ 372118 w 608838"/>
                  <a:gd name="connsiteY45" fmla="*/ 541178 h 607639"/>
                  <a:gd name="connsiteX46" fmla="*/ 367816 w 608838"/>
                  <a:gd name="connsiteY46" fmla="*/ 578930 h 607639"/>
                  <a:gd name="connsiteX47" fmla="*/ 335439 w 608838"/>
                  <a:gd name="connsiteY47" fmla="*/ 607639 h 607639"/>
                  <a:gd name="connsiteX48" fmla="*/ 270796 w 608838"/>
                  <a:gd name="connsiteY48" fmla="*/ 607639 h 607639"/>
                  <a:gd name="connsiteX49" fmla="*/ 238418 w 608838"/>
                  <a:gd name="connsiteY49" fmla="*/ 578930 h 607639"/>
                  <a:gd name="connsiteX50" fmla="*/ 233890 w 608838"/>
                  <a:gd name="connsiteY50" fmla="*/ 539596 h 607639"/>
                  <a:gd name="connsiteX51" fmla="*/ 184871 w 608838"/>
                  <a:gd name="connsiteY51" fmla="*/ 518799 h 607639"/>
                  <a:gd name="connsiteX52" fmla="*/ 154304 w 608838"/>
                  <a:gd name="connsiteY52" fmla="*/ 542987 h 607639"/>
                  <a:gd name="connsiteX53" fmla="*/ 134040 w 608838"/>
                  <a:gd name="connsiteY53" fmla="*/ 549995 h 607639"/>
                  <a:gd name="connsiteX54" fmla="*/ 111058 w 608838"/>
                  <a:gd name="connsiteY54" fmla="*/ 540500 h 607639"/>
                  <a:gd name="connsiteX55" fmla="*/ 65322 w 608838"/>
                  <a:gd name="connsiteY55" fmla="*/ 494837 h 607639"/>
                  <a:gd name="connsiteX56" fmla="*/ 62831 w 608838"/>
                  <a:gd name="connsiteY56" fmla="*/ 451660 h 607639"/>
                  <a:gd name="connsiteX57" fmla="*/ 87284 w 608838"/>
                  <a:gd name="connsiteY57" fmla="*/ 420917 h 607639"/>
                  <a:gd name="connsiteX58" fmla="*/ 67473 w 608838"/>
                  <a:gd name="connsiteY58" fmla="*/ 374123 h 607639"/>
                  <a:gd name="connsiteX59" fmla="*/ 28869 w 608838"/>
                  <a:gd name="connsiteY59" fmla="*/ 369602 h 607639"/>
                  <a:gd name="connsiteX60" fmla="*/ 0 w 608838"/>
                  <a:gd name="connsiteY60" fmla="*/ 337389 h 607639"/>
                  <a:gd name="connsiteX61" fmla="*/ 0 w 608838"/>
                  <a:gd name="connsiteY61" fmla="*/ 272737 h 607639"/>
                  <a:gd name="connsiteX62" fmla="*/ 28869 w 608838"/>
                  <a:gd name="connsiteY62" fmla="*/ 240524 h 607639"/>
                  <a:gd name="connsiteX63" fmla="*/ 65209 w 608838"/>
                  <a:gd name="connsiteY63" fmla="*/ 236342 h 607639"/>
                  <a:gd name="connsiteX64" fmla="*/ 85699 w 608838"/>
                  <a:gd name="connsiteY64" fmla="*/ 184575 h 607639"/>
                  <a:gd name="connsiteX65" fmla="*/ 62831 w 608838"/>
                  <a:gd name="connsiteY65" fmla="*/ 155866 h 607639"/>
                  <a:gd name="connsiteX66" fmla="*/ 65322 w 608838"/>
                  <a:gd name="connsiteY66" fmla="*/ 112576 h 607639"/>
                  <a:gd name="connsiteX67" fmla="*/ 111058 w 608838"/>
                  <a:gd name="connsiteY67" fmla="*/ 67026 h 607639"/>
                  <a:gd name="connsiteX68" fmla="*/ 134040 w 608838"/>
                  <a:gd name="connsiteY68" fmla="*/ 57531 h 607639"/>
                  <a:gd name="connsiteX69" fmla="*/ 154304 w 608838"/>
                  <a:gd name="connsiteY69" fmla="*/ 64539 h 607639"/>
                  <a:gd name="connsiteX70" fmla="*/ 181361 w 608838"/>
                  <a:gd name="connsiteY70" fmla="*/ 85901 h 607639"/>
                  <a:gd name="connsiteX71" fmla="*/ 237173 w 608838"/>
                  <a:gd name="connsiteY71" fmla="*/ 62392 h 607639"/>
                  <a:gd name="connsiteX72" fmla="*/ 241022 w 608838"/>
                  <a:gd name="connsiteY72" fmla="*/ 28709 h 607639"/>
                  <a:gd name="connsiteX73" fmla="*/ 273400 w 608838"/>
                  <a:gd name="connsiteY73" fmla="*/ 0 h 60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838" h="607639">
                    <a:moveTo>
                      <a:pt x="373364" y="414474"/>
                    </a:moveTo>
                    <a:lnTo>
                      <a:pt x="373364" y="461833"/>
                    </a:lnTo>
                    <a:cubicBezTo>
                      <a:pt x="382647" y="457764"/>
                      <a:pt x="391477" y="452904"/>
                      <a:pt x="399854" y="447365"/>
                    </a:cubicBezTo>
                    <a:close/>
                    <a:moveTo>
                      <a:pt x="235475" y="414474"/>
                    </a:moveTo>
                    <a:lnTo>
                      <a:pt x="208984" y="447365"/>
                    </a:lnTo>
                    <a:cubicBezTo>
                      <a:pt x="217362" y="452904"/>
                      <a:pt x="226192" y="457764"/>
                      <a:pt x="235475" y="461833"/>
                    </a:cubicBezTo>
                    <a:close/>
                    <a:moveTo>
                      <a:pt x="304419" y="174508"/>
                    </a:moveTo>
                    <a:cubicBezTo>
                      <a:pt x="341560" y="174508"/>
                      <a:pt x="371668" y="204585"/>
                      <a:pt x="371668" y="241687"/>
                    </a:cubicBezTo>
                    <a:cubicBezTo>
                      <a:pt x="371668" y="278789"/>
                      <a:pt x="341560" y="308866"/>
                      <a:pt x="304419" y="308866"/>
                    </a:cubicBezTo>
                    <a:cubicBezTo>
                      <a:pt x="267278" y="308866"/>
                      <a:pt x="237170" y="278789"/>
                      <a:pt x="237170" y="241687"/>
                    </a:cubicBezTo>
                    <a:cubicBezTo>
                      <a:pt x="237170" y="204585"/>
                      <a:pt x="267278" y="174508"/>
                      <a:pt x="304419" y="174508"/>
                    </a:cubicBezTo>
                    <a:close/>
                    <a:moveTo>
                      <a:pt x="304419" y="131452"/>
                    </a:moveTo>
                    <a:cubicBezTo>
                      <a:pt x="209210" y="131452"/>
                      <a:pt x="131776" y="208763"/>
                      <a:pt x="131776" y="303820"/>
                    </a:cubicBezTo>
                    <a:cubicBezTo>
                      <a:pt x="131776" y="343944"/>
                      <a:pt x="145587" y="380792"/>
                      <a:pt x="168568" y="410179"/>
                    </a:cubicBezTo>
                    <a:lnTo>
                      <a:pt x="231626" y="329251"/>
                    </a:lnTo>
                    <a:cubicBezTo>
                      <a:pt x="236720" y="321678"/>
                      <a:pt x="245437" y="317157"/>
                      <a:pt x="254720" y="317157"/>
                    </a:cubicBezTo>
                    <a:lnTo>
                      <a:pt x="354005" y="317157"/>
                    </a:lnTo>
                    <a:cubicBezTo>
                      <a:pt x="363288" y="317157"/>
                      <a:pt x="372005" y="321678"/>
                      <a:pt x="377326" y="329364"/>
                    </a:cubicBezTo>
                    <a:lnTo>
                      <a:pt x="440157" y="410179"/>
                    </a:lnTo>
                    <a:cubicBezTo>
                      <a:pt x="463251" y="380792"/>
                      <a:pt x="477063" y="343944"/>
                      <a:pt x="477063" y="303820"/>
                    </a:cubicBezTo>
                    <a:cubicBezTo>
                      <a:pt x="477063" y="208763"/>
                      <a:pt x="399628" y="131452"/>
                      <a:pt x="304419" y="131452"/>
                    </a:cubicBezTo>
                    <a:close/>
                    <a:moveTo>
                      <a:pt x="273400" y="0"/>
                    </a:moveTo>
                    <a:lnTo>
                      <a:pt x="338042" y="0"/>
                    </a:lnTo>
                    <a:cubicBezTo>
                      <a:pt x="354571" y="0"/>
                      <a:pt x="368382" y="12320"/>
                      <a:pt x="370420" y="28709"/>
                    </a:cubicBezTo>
                    <a:lnTo>
                      <a:pt x="374269" y="62392"/>
                    </a:lnTo>
                    <a:cubicBezTo>
                      <a:pt x="393288" y="67817"/>
                      <a:pt x="411515" y="75390"/>
                      <a:pt x="428610" y="85110"/>
                    </a:cubicBezTo>
                    <a:lnTo>
                      <a:pt x="454534" y="64539"/>
                    </a:lnTo>
                    <a:cubicBezTo>
                      <a:pt x="460308" y="60018"/>
                      <a:pt x="467553" y="57531"/>
                      <a:pt x="474799" y="57531"/>
                    </a:cubicBezTo>
                    <a:cubicBezTo>
                      <a:pt x="483516" y="57531"/>
                      <a:pt x="491667" y="60809"/>
                      <a:pt x="497780" y="67026"/>
                    </a:cubicBezTo>
                    <a:lnTo>
                      <a:pt x="543403" y="112576"/>
                    </a:lnTo>
                    <a:cubicBezTo>
                      <a:pt x="555064" y="124218"/>
                      <a:pt x="556083" y="142868"/>
                      <a:pt x="545894" y="155753"/>
                    </a:cubicBezTo>
                    <a:lnTo>
                      <a:pt x="524611" y="182540"/>
                    </a:lnTo>
                    <a:cubicBezTo>
                      <a:pt x="533554" y="198929"/>
                      <a:pt x="540573" y="216223"/>
                      <a:pt x="545441" y="233742"/>
                    </a:cubicBezTo>
                    <a:lnTo>
                      <a:pt x="579970" y="237811"/>
                    </a:lnTo>
                    <a:cubicBezTo>
                      <a:pt x="596385" y="239733"/>
                      <a:pt x="608838" y="253635"/>
                      <a:pt x="608838" y="270024"/>
                    </a:cubicBezTo>
                    <a:lnTo>
                      <a:pt x="608838" y="334676"/>
                    </a:lnTo>
                    <a:cubicBezTo>
                      <a:pt x="608838" y="351065"/>
                      <a:pt x="596385" y="364968"/>
                      <a:pt x="579970" y="366889"/>
                    </a:cubicBezTo>
                    <a:lnTo>
                      <a:pt x="544875" y="370958"/>
                    </a:lnTo>
                    <a:cubicBezTo>
                      <a:pt x="539781" y="388817"/>
                      <a:pt x="532422" y="406223"/>
                      <a:pt x="523139" y="422838"/>
                    </a:cubicBezTo>
                    <a:lnTo>
                      <a:pt x="546007" y="451773"/>
                    </a:lnTo>
                    <a:cubicBezTo>
                      <a:pt x="556196" y="464772"/>
                      <a:pt x="555177" y="483308"/>
                      <a:pt x="543517" y="494950"/>
                    </a:cubicBezTo>
                    <a:lnTo>
                      <a:pt x="497780" y="540613"/>
                    </a:lnTo>
                    <a:cubicBezTo>
                      <a:pt x="491554" y="546717"/>
                      <a:pt x="483403" y="550108"/>
                      <a:pt x="474799" y="550108"/>
                    </a:cubicBezTo>
                    <a:cubicBezTo>
                      <a:pt x="467440" y="550108"/>
                      <a:pt x="460308" y="547621"/>
                      <a:pt x="454534" y="543100"/>
                    </a:cubicBezTo>
                    <a:lnTo>
                      <a:pt x="425100" y="519816"/>
                    </a:lnTo>
                    <a:cubicBezTo>
                      <a:pt x="408232" y="528971"/>
                      <a:pt x="390458" y="536092"/>
                      <a:pt x="372118" y="541178"/>
                    </a:cubicBezTo>
                    <a:lnTo>
                      <a:pt x="367816" y="578930"/>
                    </a:lnTo>
                    <a:cubicBezTo>
                      <a:pt x="365892" y="595319"/>
                      <a:pt x="351967" y="607639"/>
                      <a:pt x="335439" y="607639"/>
                    </a:cubicBezTo>
                    <a:lnTo>
                      <a:pt x="270796" y="607639"/>
                    </a:lnTo>
                    <a:cubicBezTo>
                      <a:pt x="254268" y="607639"/>
                      <a:pt x="240343" y="595319"/>
                      <a:pt x="238418" y="578930"/>
                    </a:cubicBezTo>
                    <a:lnTo>
                      <a:pt x="233890" y="539596"/>
                    </a:lnTo>
                    <a:cubicBezTo>
                      <a:pt x="216795" y="534397"/>
                      <a:pt x="200380" y="527502"/>
                      <a:pt x="184871" y="518799"/>
                    </a:cubicBezTo>
                    <a:lnTo>
                      <a:pt x="154304" y="542987"/>
                    </a:lnTo>
                    <a:cubicBezTo>
                      <a:pt x="148530" y="547508"/>
                      <a:pt x="141285" y="549995"/>
                      <a:pt x="134040" y="549995"/>
                    </a:cubicBezTo>
                    <a:cubicBezTo>
                      <a:pt x="125323" y="549995"/>
                      <a:pt x="117172" y="546604"/>
                      <a:pt x="111058" y="540500"/>
                    </a:cubicBezTo>
                    <a:lnTo>
                      <a:pt x="65322" y="494837"/>
                    </a:lnTo>
                    <a:cubicBezTo>
                      <a:pt x="53661" y="483082"/>
                      <a:pt x="52642" y="464545"/>
                      <a:pt x="62831" y="451660"/>
                    </a:cubicBezTo>
                    <a:lnTo>
                      <a:pt x="87284" y="420917"/>
                    </a:lnTo>
                    <a:cubicBezTo>
                      <a:pt x="79133" y="406110"/>
                      <a:pt x="72454" y="390399"/>
                      <a:pt x="67473" y="374123"/>
                    </a:cubicBezTo>
                    <a:lnTo>
                      <a:pt x="28869" y="369602"/>
                    </a:lnTo>
                    <a:cubicBezTo>
                      <a:pt x="12453" y="367680"/>
                      <a:pt x="0" y="353778"/>
                      <a:pt x="0" y="337389"/>
                    </a:cubicBezTo>
                    <a:lnTo>
                      <a:pt x="0" y="272737"/>
                    </a:lnTo>
                    <a:cubicBezTo>
                      <a:pt x="0" y="256348"/>
                      <a:pt x="12453" y="242445"/>
                      <a:pt x="28869" y="240524"/>
                    </a:cubicBezTo>
                    <a:lnTo>
                      <a:pt x="65209" y="236342"/>
                    </a:lnTo>
                    <a:cubicBezTo>
                      <a:pt x="69963" y="218483"/>
                      <a:pt x="76869" y="201077"/>
                      <a:pt x="85699" y="184575"/>
                    </a:cubicBezTo>
                    <a:lnTo>
                      <a:pt x="62831" y="155866"/>
                    </a:lnTo>
                    <a:cubicBezTo>
                      <a:pt x="52642" y="142868"/>
                      <a:pt x="53661" y="124331"/>
                      <a:pt x="65322" y="112576"/>
                    </a:cubicBezTo>
                    <a:lnTo>
                      <a:pt x="111058" y="67026"/>
                    </a:lnTo>
                    <a:cubicBezTo>
                      <a:pt x="117285" y="60922"/>
                      <a:pt x="125436" y="57531"/>
                      <a:pt x="134040" y="57531"/>
                    </a:cubicBezTo>
                    <a:cubicBezTo>
                      <a:pt x="141398" y="57531"/>
                      <a:pt x="148530" y="60018"/>
                      <a:pt x="154304" y="64539"/>
                    </a:cubicBezTo>
                    <a:lnTo>
                      <a:pt x="181361" y="85901"/>
                    </a:lnTo>
                    <a:cubicBezTo>
                      <a:pt x="198908" y="75842"/>
                      <a:pt x="217588" y="67930"/>
                      <a:pt x="237173" y="62392"/>
                    </a:cubicBezTo>
                    <a:lnTo>
                      <a:pt x="241022" y="28709"/>
                    </a:lnTo>
                    <a:cubicBezTo>
                      <a:pt x="242947" y="12320"/>
                      <a:pt x="256871" y="0"/>
                      <a:pt x="2734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20" name="iSlîdè">
              <a:extLst>
                <a:ext uri="{FF2B5EF4-FFF2-40B4-BE49-F238E27FC236}">
                  <a16:creationId xmlns:a16="http://schemas.microsoft.com/office/drawing/2014/main" id="{95D189DB-F71B-4BD6-B7FF-B3D352320296}"/>
                </a:ext>
              </a:extLst>
            </p:cNvPr>
            <p:cNvGrpSpPr/>
            <p:nvPr/>
          </p:nvGrpSpPr>
          <p:grpSpPr>
            <a:xfrm>
              <a:off x="8774871" y="4496391"/>
              <a:ext cx="2744028" cy="1034766"/>
              <a:chOff x="673100" y="1685925"/>
              <a:chExt cx="3048001" cy="1034766"/>
            </a:xfrm>
          </p:grpSpPr>
          <p:sp>
            <p:nvSpPr>
              <p:cNvPr id="23" name="îsḻïḋé">
                <a:extLst>
                  <a:ext uri="{FF2B5EF4-FFF2-40B4-BE49-F238E27FC236}">
                    <a16:creationId xmlns:a16="http://schemas.microsoft.com/office/drawing/2014/main" id="{B52E1949-3598-4C07-8D8E-7EE366EBE0C8}"/>
                  </a:ext>
                </a:extLst>
              </p:cNvPr>
              <p:cNvSpPr/>
              <p:nvPr/>
            </p:nvSpPr>
            <p:spPr bwMode="auto">
              <a:xfrm>
                <a:off x="673100" y="2110531"/>
                <a:ext cx="3048001" cy="61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4" name="iṡḷïḍè">
                <a:extLst>
                  <a:ext uri="{FF2B5EF4-FFF2-40B4-BE49-F238E27FC236}">
                    <a16:creationId xmlns:a16="http://schemas.microsoft.com/office/drawing/2014/main" id="{6FE9CDA9-972D-4A3D-8A8F-F26C329BCE85}"/>
                  </a:ext>
                </a:extLst>
              </p:cNvPr>
              <p:cNvSpPr txBox="1"/>
              <p:nvPr/>
            </p:nvSpPr>
            <p:spPr bwMode="auto">
              <a:xfrm>
                <a:off x="673100" y="1685925"/>
                <a:ext cx="3048001" cy="42460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65D3CF85-AE63-4E6A-999E-20BE7A901C83}"/>
                </a:ext>
              </a:extLst>
            </p:cNvPr>
            <p:cNvCxnSpPr/>
            <p:nvPr/>
          </p:nvCxnSpPr>
          <p:spPr>
            <a:xfrm flipH="1">
              <a:off x="7975599" y="2950937"/>
              <a:ext cx="35401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CCF6AE92-4528-4FD3-A260-B61A17CAFB0D}"/>
                </a:ext>
              </a:extLst>
            </p:cNvPr>
            <p:cNvCxnSpPr/>
            <p:nvPr/>
          </p:nvCxnSpPr>
          <p:spPr>
            <a:xfrm flipH="1">
              <a:off x="8423274" y="4326161"/>
              <a:ext cx="30924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4980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8D2F70-6570-4E77-8C89-C6E692B15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A692726-A6D8-4447-8862-CD74EB95B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3C9BF7B-F727-4B7D-AF8A-30CE5BFB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493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713E97-8BEF-412A-9D82-DDF31E492ED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1521"/>
            <a:ext cx="10845800" cy="3474058"/>
            <a:chOff x="673100" y="1901521"/>
            <a:chExt cx="10845800" cy="3474058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F7FFE83-BF6B-4521-B8FD-AD2A0B35C6B8}"/>
                </a:ext>
              </a:extLst>
            </p:cNvPr>
            <p:cNvCxnSpPr/>
            <p:nvPr/>
          </p:nvCxnSpPr>
          <p:spPr>
            <a:xfrm flipH="1">
              <a:off x="673100" y="2752927"/>
              <a:ext cx="45544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FC9719F7-032B-4DC5-A384-EB946D30CA48}"/>
                </a:ext>
              </a:extLst>
            </p:cNvPr>
            <p:cNvCxnSpPr/>
            <p:nvPr/>
          </p:nvCxnSpPr>
          <p:spPr>
            <a:xfrm flipH="1">
              <a:off x="673100" y="4502414"/>
              <a:ext cx="45544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13158078-BC64-41CE-93E1-3733C9E61B1A}"/>
                </a:ext>
              </a:extLst>
            </p:cNvPr>
            <p:cNvCxnSpPr/>
            <p:nvPr/>
          </p:nvCxnSpPr>
          <p:spPr>
            <a:xfrm flipH="1">
              <a:off x="6964438" y="2752927"/>
              <a:ext cx="45544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D45F3E71-CD67-4A0C-89C9-DD265BEE831F}"/>
                </a:ext>
              </a:extLst>
            </p:cNvPr>
            <p:cNvCxnSpPr/>
            <p:nvPr/>
          </p:nvCxnSpPr>
          <p:spPr>
            <a:xfrm flipH="1">
              <a:off x="6964438" y="4502414"/>
              <a:ext cx="45544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ṧ1ïḑê">
              <a:extLst>
                <a:ext uri="{FF2B5EF4-FFF2-40B4-BE49-F238E27FC236}">
                  <a16:creationId xmlns:a16="http://schemas.microsoft.com/office/drawing/2014/main" id="{B4C030E6-5492-4C8C-9ED9-C97B4C94364D}"/>
                </a:ext>
              </a:extLst>
            </p:cNvPr>
            <p:cNvGrpSpPr/>
            <p:nvPr/>
          </p:nvGrpSpPr>
          <p:grpSpPr>
            <a:xfrm>
              <a:off x="4369806" y="1901521"/>
              <a:ext cx="3452388" cy="3452300"/>
              <a:chOff x="4369806" y="1912400"/>
              <a:chExt cx="3452388" cy="3452300"/>
            </a:xfrm>
          </p:grpSpPr>
          <p:sp>
            <p:nvSpPr>
              <p:cNvPr id="27" name="íšḻíde">
                <a:extLst>
                  <a:ext uri="{FF2B5EF4-FFF2-40B4-BE49-F238E27FC236}">
                    <a16:creationId xmlns:a16="http://schemas.microsoft.com/office/drawing/2014/main" id="{75CFC21F-7DBF-48AA-8720-9CE68BC3CC04}"/>
                  </a:ext>
                </a:extLst>
              </p:cNvPr>
              <p:cNvSpPr/>
              <p:nvPr/>
            </p:nvSpPr>
            <p:spPr bwMode="auto">
              <a:xfrm>
                <a:off x="5224509" y="3615213"/>
                <a:ext cx="1749487" cy="1749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3" y="1006"/>
                      <a:pt x="2881" y="3017"/>
                    </a:cubicBezTo>
                    <a:cubicBezTo>
                      <a:pt x="-961" y="7038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8"/>
                      <a:pt x="16797" y="3017"/>
                    </a:cubicBezTo>
                    <a:cubicBezTo>
                      <a:pt x="14875" y="1006"/>
                      <a:pt x="12357" y="0"/>
                      <a:pt x="9839" y="0"/>
                    </a:cubicBezTo>
                    <a:close/>
                    <a:moveTo>
                      <a:pt x="9839" y="596"/>
                    </a:moveTo>
                    <a:cubicBezTo>
                      <a:pt x="12212" y="596"/>
                      <a:pt x="14584" y="1543"/>
                      <a:pt x="16395" y="3438"/>
                    </a:cubicBezTo>
                    <a:cubicBezTo>
                      <a:pt x="20015" y="7227"/>
                      <a:pt x="20015" y="13369"/>
                      <a:pt x="16395" y="17158"/>
                    </a:cubicBezTo>
                    <a:cubicBezTo>
                      <a:pt x="12774" y="20947"/>
                      <a:pt x="6904" y="20947"/>
                      <a:pt x="3283" y="17158"/>
                    </a:cubicBezTo>
                    <a:cubicBezTo>
                      <a:pt x="-337" y="13369"/>
                      <a:pt x="-337" y="7227"/>
                      <a:pt x="3283" y="3438"/>
                    </a:cubicBezTo>
                    <a:cubicBezTo>
                      <a:pt x="5094" y="1543"/>
                      <a:pt x="7466" y="596"/>
                      <a:pt x="9839" y="59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412750" hangingPunct="0">
                  <a:defRPr/>
                </a:pPr>
                <a:endParaRPr sz="1000" kern="0">
                  <a:solidFill>
                    <a:srgbClr val="252D30"/>
                  </a:solidFill>
                </a:endParaRPr>
              </a:p>
            </p:txBody>
          </p:sp>
          <p:sp>
            <p:nvSpPr>
              <p:cNvPr id="28" name="ïSľïḍè">
                <a:extLst>
                  <a:ext uri="{FF2B5EF4-FFF2-40B4-BE49-F238E27FC236}">
                    <a16:creationId xmlns:a16="http://schemas.microsoft.com/office/drawing/2014/main" id="{0F771EE4-3E8D-4148-9516-628681C83DD0}"/>
                  </a:ext>
                </a:extLst>
              </p:cNvPr>
              <p:cNvSpPr/>
              <p:nvPr/>
            </p:nvSpPr>
            <p:spPr bwMode="auto">
              <a:xfrm>
                <a:off x="5224387" y="1912400"/>
                <a:ext cx="1749634" cy="1749521"/>
              </a:xfrm>
              <a:custGeom>
                <a:avLst/>
                <a:gdLst>
                  <a:gd name="T0" fmla="*/ 2197318 w 19679"/>
                  <a:gd name="T1" fmla="*/ 2197214 h 20595"/>
                  <a:gd name="T2" fmla="*/ 2197318 w 19679"/>
                  <a:gd name="T3" fmla="*/ 2197214 h 20595"/>
                  <a:gd name="T4" fmla="*/ 2197318 w 19679"/>
                  <a:gd name="T5" fmla="*/ 2197214 h 20595"/>
                  <a:gd name="T6" fmla="*/ 2197318 w 19679"/>
                  <a:gd name="T7" fmla="*/ 2197214 h 20595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3" y="1006"/>
                      <a:pt x="2881" y="3017"/>
                    </a:cubicBezTo>
                    <a:cubicBezTo>
                      <a:pt x="-961" y="7038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8"/>
                      <a:pt x="16797" y="3017"/>
                    </a:cubicBezTo>
                    <a:cubicBezTo>
                      <a:pt x="14875" y="1006"/>
                      <a:pt x="12357" y="0"/>
                      <a:pt x="9839" y="0"/>
                    </a:cubicBezTo>
                    <a:close/>
                    <a:moveTo>
                      <a:pt x="9839" y="596"/>
                    </a:moveTo>
                    <a:cubicBezTo>
                      <a:pt x="12212" y="596"/>
                      <a:pt x="14584" y="1543"/>
                      <a:pt x="16395" y="3438"/>
                    </a:cubicBezTo>
                    <a:cubicBezTo>
                      <a:pt x="20015" y="7227"/>
                      <a:pt x="20015" y="13369"/>
                      <a:pt x="16395" y="17158"/>
                    </a:cubicBezTo>
                    <a:cubicBezTo>
                      <a:pt x="12774" y="20947"/>
                      <a:pt x="6904" y="20947"/>
                      <a:pt x="3283" y="17158"/>
                    </a:cubicBezTo>
                    <a:cubicBezTo>
                      <a:pt x="-337" y="13369"/>
                      <a:pt x="-337" y="7227"/>
                      <a:pt x="3283" y="3438"/>
                    </a:cubicBezTo>
                    <a:cubicBezTo>
                      <a:pt x="5094" y="1543"/>
                      <a:pt x="7466" y="596"/>
                      <a:pt x="9839" y="59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41275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000">
                  <a:solidFill>
                    <a:srgbClr val="252D30"/>
                  </a:solidFill>
                </a:endParaRPr>
              </a:p>
            </p:txBody>
          </p:sp>
          <p:sp>
            <p:nvSpPr>
              <p:cNvPr id="29" name="íṣḻïḓê">
                <a:extLst>
                  <a:ext uri="{FF2B5EF4-FFF2-40B4-BE49-F238E27FC236}">
                    <a16:creationId xmlns:a16="http://schemas.microsoft.com/office/drawing/2014/main" id="{BDA84872-3597-476C-AD05-76CE43A2E69A}"/>
                  </a:ext>
                </a:extLst>
              </p:cNvPr>
              <p:cNvSpPr/>
              <p:nvPr/>
            </p:nvSpPr>
            <p:spPr bwMode="auto">
              <a:xfrm>
                <a:off x="4369806" y="2761490"/>
                <a:ext cx="1749634" cy="1749521"/>
              </a:xfrm>
              <a:custGeom>
                <a:avLst/>
                <a:gdLst>
                  <a:gd name="T0" fmla="*/ 2197318 w 19679"/>
                  <a:gd name="T1" fmla="*/ 2197214 h 20595"/>
                  <a:gd name="T2" fmla="*/ 2197318 w 19679"/>
                  <a:gd name="T3" fmla="*/ 2197214 h 20595"/>
                  <a:gd name="T4" fmla="*/ 2197318 w 19679"/>
                  <a:gd name="T5" fmla="*/ 2197214 h 20595"/>
                  <a:gd name="T6" fmla="*/ 2197318 w 19679"/>
                  <a:gd name="T7" fmla="*/ 2197214 h 20595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3" y="1006"/>
                      <a:pt x="2881" y="3017"/>
                    </a:cubicBezTo>
                    <a:cubicBezTo>
                      <a:pt x="-961" y="7038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8"/>
                      <a:pt x="16797" y="3017"/>
                    </a:cubicBezTo>
                    <a:cubicBezTo>
                      <a:pt x="14875" y="1006"/>
                      <a:pt x="12357" y="0"/>
                      <a:pt x="9839" y="0"/>
                    </a:cubicBezTo>
                    <a:close/>
                    <a:moveTo>
                      <a:pt x="9839" y="596"/>
                    </a:moveTo>
                    <a:cubicBezTo>
                      <a:pt x="12212" y="596"/>
                      <a:pt x="14584" y="1543"/>
                      <a:pt x="16395" y="3438"/>
                    </a:cubicBezTo>
                    <a:cubicBezTo>
                      <a:pt x="20015" y="7227"/>
                      <a:pt x="20015" y="13369"/>
                      <a:pt x="16395" y="17158"/>
                    </a:cubicBezTo>
                    <a:cubicBezTo>
                      <a:pt x="12774" y="20947"/>
                      <a:pt x="6904" y="20947"/>
                      <a:pt x="3283" y="17158"/>
                    </a:cubicBezTo>
                    <a:cubicBezTo>
                      <a:pt x="-337" y="13369"/>
                      <a:pt x="-337" y="7227"/>
                      <a:pt x="3283" y="3438"/>
                    </a:cubicBezTo>
                    <a:cubicBezTo>
                      <a:pt x="5094" y="1543"/>
                      <a:pt x="7466" y="596"/>
                      <a:pt x="9839" y="59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41275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000">
                  <a:solidFill>
                    <a:srgbClr val="252D30"/>
                  </a:solidFill>
                </a:endParaRPr>
              </a:p>
            </p:txBody>
          </p:sp>
          <p:sp>
            <p:nvSpPr>
              <p:cNvPr id="30" name="iṡḻíḑê">
                <a:extLst>
                  <a:ext uri="{FF2B5EF4-FFF2-40B4-BE49-F238E27FC236}">
                    <a16:creationId xmlns:a16="http://schemas.microsoft.com/office/drawing/2014/main" id="{33793EFA-1EAC-4A9B-BC66-8D7AF38B9000}"/>
                  </a:ext>
                </a:extLst>
              </p:cNvPr>
              <p:cNvSpPr/>
              <p:nvPr/>
            </p:nvSpPr>
            <p:spPr bwMode="auto">
              <a:xfrm>
                <a:off x="6072707" y="2761327"/>
                <a:ext cx="1749487" cy="1749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3" y="1006"/>
                      <a:pt x="2881" y="3017"/>
                    </a:cubicBezTo>
                    <a:cubicBezTo>
                      <a:pt x="-961" y="7038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8"/>
                      <a:pt x="16797" y="3017"/>
                    </a:cubicBezTo>
                    <a:cubicBezTo>
                      <a:pt x="14875" y="1006"/>
                      <a:pt x="12357" y="0"/>
                      <a:pt x="9839" y="0"/>
                    </a:cubicBezTo>
                    <a:close/>
                    <a:moveTo>
                      <a:pt x="9839" y="596"/>
                    </a:moveTo>
                    <a:cubicBezTo>
                      <a:pt x="12212" y="596"/>
                      <a:pt x="14584" y="1543"/>
                      <a:pt x="16395" y="3438"/>
                    </a:cubicBezTo>
                    <a:cubicBezTo>
                      <a:pt x="20015" y="7227"/>
                      <a:pt x="20015" y="13369"/>
                      <a:pt x="16395" y="17158"/>
                    </a:cubicBezTo>
                    <a:cubicBezTo>
                      <a:pt x="12774" y="20947"/>
                      <a:pt x="6904" y="20947"/>
                      <a:pt x="3283" y="17158"/>
                    </a:cubicBezTo>
                    <a:cubicBezTo>
                      <a:pt x="-337" y="13369"/>
                      <a:pt x="-337" y="7227"/>
                      <a:pt x="3283" y="3438"/>
                    </a:cubicBezTo>
                    <a:cubicBezTo>
                      <a:pt x="5094" y="1543"/>
                      <a:pt x="7466" y="596"/>
                      <a:pt x="9839" y="59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412750" hangingPunct="0">
                  <a:defRPr/>
                </a:pPr>
                <a:endParaRPr sz="1000" kern="0">
                  <a:solidFill>
                    <a:srgbClr val="252D30"/>
                  </a:solidFill>
                </a:endParaRPr>
              </a:p>
            </p:txBody>
          </p:sp>
          <p:sp>
            <p:nvSpPr>
              <p:cNvPr id="31" name="ísļiḋê">
                <a:extLst>
                  <a:ext uri="{FF2B5EF4-FFF2-40B4-BE49-F238E27FC236}">
                    <a16:creationId xmlns:a16="http://schemas.microsoft.com/office/drawing/2014/main" id="{B5F930DE-C106-41A2-9463-3AA8BD1AF29A}"/>
                  </a:ext>
                </a:extLst>
              </p:cNvPr>
              <p:cNvSpPr/>
              <p:nvPr/>
            </p:nvSpPr>
            <p:spPr bwMode="auto">
              <a:xfrm>
                <a:off x="5304855" y="2842988"/>
                <a:ext cx="736596" cy="733225"/>
              </a:xfrm>
              <a:custGeom>
                <a:avLst/>
                <a:gdLst>
                  <a:gd name="T0" fmla="*/ 925072 w 21600"/>
                  <a:gd name="T1" fmla="*/ 920854 h 21600"/>
                  <a:gd name="T2" fmla="*/ 925072 w 21600"/>
                  <a:gd name="T3" fmla="*/ 920854 h 21600"/>
                  <a:gd name="T4" fmla="*/ 925072 w 21600"/>
                  <a:gd name="T5" fmla="*/ 920854 h 21600"/>
                  <a:gd name="T6" fmla="*/ 925072 w 21600"/>
                  <a:gd name="T7" fmla="*/ 92085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702" y="610"/>
                      <a:pt x="11007" y="3223"/>
                      <a:pt x="14979" y="7378"/>
                    </a:cubicBezTo>
                    <a:cubicBezTo>
                      <a:pt x="18686" y="11256"/>
                      <a:pt x="21014" y="16256"/>
                      <a:pt x="21600" y="21600"/>
                    </a:cubicBezTo>
                    <a:cubicBezTo>
                      <a:pt x="16294" y="21129"/>
                      <a:pt x="11300" y="18882"/>
                      <a:pt x="7417" y="15219"/>
                    </a:cubicBezTo>
                    <a:cubicBezTo>
                      <a:pt x="3182" y="11223"/>
                      <a:pt x="545" y="5811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1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îṡḷiḋé">
                <a:extLst>
                  <a:ext uri="{FF2B5EF4-FFF2-40B4-BE49-F238E27FC236}">
                    <a16:creationId xmlns:a16="http://schemas.microsoft.com/office/drawing/2014/main" id="{8EAE2CC9-E42F-430E-9A27-A5C9A448AFD9}"/>
                  </a:ext>
                </a:extLst>
              </p:cNvPr>
              <p:cNvSpPr/>
              <p:nvPr/>
            </p:nvSpPr>
            <p:spPr bwMode="auto">
              <a:xfrm>
                <a:off x="6151053" y="2842988"/>
                <a:ext cx="736596" cy="733225"/>
              </a:xfrm>
              <a:custGeom>
                <a:avLst/>
                <a:gdLst>
                  <a:gd name="T0" fmla="*/ 925072 w 21600"/>
                  <a:gd name="T1" fmla="*/ 920854 h 21600"/>
                  <a:gd name="T2" fmla="*/ 925072 w 21600"/>
                  <a:gd name="T3" fmla="*/ 920854 h 21600"/>
                  <a:gd name="T4" fmla="*/ 925072 w 21600"/>
                  <a:gd name="T5" fmla="*/ 920854 h 21600"/>
                  <a:gd name="T6" fmla="*/ 925072 w 21600"/>
                  <a:gd name="T7" fmla="*/ 92085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898" y="610"/>
                      <a:pt x="10593" y="3223"/>
                      <a:pt x="6621" y="7378"/>
                    </a:cubicBezTo>
                    <a:cubicBezTo>
                      <a:pt x="2914" y="11256"/>
                      <a:pt x="586" y="16256"/>
                      <a:pt x="0" y="21600"/>
                    </a:cubicBezTo>
                    <a:cubicBezTo>
                      <a:pt x="5306" y="21129"/>
                      <a:pt x="10300" y="18882"/>
                      <a:pt x="14183" y="15219"/>
                    </a:cubicBezTo>
                    <a:cubicBezTo>
                      <a:pt x="18418" y="11223"/>
                      <a:pt x="21055" y="5811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2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ïSļïḑe">
                <a:extLst>
                  <a:ext uri="{FF2B5EF4-FFF2-40B4-BE49-F238E27FC236}">
                    <a16:creationId xmlns:a16="http://schemas.microsoft.com/office/drawing/2014/main" id="{805B5B8D-13B0-41D9-99A7-9215DD59C4C7}"/>
                  </a:ext>
                </a:extLst>
              </p:cNvPr>
              <p:cNvSpPr/>
              <p:nvPr/>
            </p:nvSpPr>
            <p:spPr bwMode="auto">
              <a:xfrm>
                <a:off x="6151080" y="3695483"/>
                <a:ext cx="736326" cy="733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898" y="20990"/>
                      <a:pt x="10593" y="18377"/>
                      <a:pt x="6621" y="14222"/>
                    </a:cubicBezTo>
                    <a:cubicBezTo>
                      <a:pt x="2914" y="10344"/>
                      <a:pt x="586" y="5344"/>
                      <a:pt x="0" y="0"/>
                    </a:cubicBezTo>
                    <a:cubicBezTo>
                      <a:pt x="5306" y="471"/>
                      <a:pt x="10300" y="2718"/>
                      <a:pt x="14183" y="6381"/>
                    </a:cubicBezTo>
                    <a:cubicBezTo>
                      <a:pt x="18418" y="10377"/>
                      <a:pt x="21055" y="15789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hangingPunct="0">
                  <a:defRPr>
                    <a:solidFill>
                      <a:srgbClr val="FEFCFF"/>
                    </a:solidFill>
                  </a:defRPr>
                </a:pPr>
                <a:r>
                  <a:rPr lang="en-US" sz="2000" b="1" dirty="0">
                    <a:solidFill>
                      <a:schemeClr val="bg1"/>
                    </a:solidFill>
                  </a:rPr>
                  <a:t>3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íṣ1iḓè">
                <a:extLst>
                  <a:ext uri="{FF2B5EF4-FFF2-40B4-BE49-F238E27FC236}">
                    <a16:creationId xmlns:a16="http://schemas.microsoft.com/office/drawing/2014/main" id="{73E518E0-B592-4E81-BA06-626156CB0A94}"/>
                  </a:ext>
                </a:extLst>
              </p:cNvPr>
              <p:cNvSpPr/>
              <p:nvPr/>
            </p:nvSpPr>
            <p:spPr bwMode="auto">
              <a:xfrm>
                <a:off x="5304778" y="3699907"/>
                <a:ext cx="736958" cy="733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702" y="20990"/>
                      <a:pt x="11007" y="18377"/>
                      <a:pt x="14979" y="14222"/>
                    </a:cubicBezTo>
                    <a:cubicBezTo>
                      <a:pt x="18686" y="10344"/>
                      <a:pt x="21014" y="5344"/>
                      <a:pt x="21600" y="0"/>
                    </a:cubicBezTo>
                    <a:cubicBezTo>
                      <a:pt x="16294" y="471"/>
                      <a:pt x="11300" y="2718"/>
                      <a:pt x="7417" y="6381"/>
                    </a:cubicBezTo>
                    <a:cubicBezTo>
                      <a:pt x="3182" y="10377"/>
                      <a:pt x="545" y="15789"/>
                      <a:pt x="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hangingPunct="0">
                  <a:defRPr>
                    <a:solidFill>
                      <a:srgbClr val="FEFCFF"/>
                    </a:solidFill>
                  </a:defRPr>
                </a:pPr>
                <a:r>
                  <a:rPr lang="en-US" sz="2000" b="1" dirty="0">
                    <a:solidFill>
                      <a:schemeClr val="bg1"/>
                    </a:solidFill>
                  </a:rPr>
                  <a:t>4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ïṧľidê">
                <a:extLst>
                  <a:ext uri="{FF2B5EF4-FFF2-40B4-BE49-F238E27FC236}">
                    <a16:creationId xmlns:a16="http://schemas.microsoft.com/office/drawing/2014/main" id="{08590ED9-56AC-4FE5-B490-70F915D91B7D}"/>
                  </a:ext>
                </a:extLst>
              </p:cNvPr>
              <p:cNvSpPr/>
              <p:nvPr/>
            </p:nvSpPr>
            <p:spPr bwMode="auto">
              <a:xfrm>
                <a:off x="5936055" y="3478607"/>
                <a:ext cx="319890" cy="3198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iṧlïdê">
                <a:extLst>
                  <a:ext uri="{FF2B5EF4-FFF2-40B4-BE49-F238E27FC236}">
                    <a16:creationId xmlns:a16="http://schemas.microsoft.com/office/drawing/2014/main" id="{08590ED9-56AC-4FE5-B490-70F915D91B7D}"/>
                  </a:ext>
                </a:extLst>
              </p:cNvPr>
              <p:cNvSpPr/>
              <p:nvPr/>
            </p:nvSpPr>
            <p:spPr bwMode="auto">
              <a:xfrm>
                <a:off x="5981640" y="3524192"/>
                <a:ext cx="228720" cy="2287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4127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16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" name="îṩļîdê">
              <a:extLst>
                <a:ext uri="{FF2B5EF4-FFF2-40B4-BE49-F238E27FC236}">
                  <a16:creationId xmlns:a16="http://schemas.microsoft.com/office/drawing/2014/main" id="{02C244A5-F448-4684-AE44-2A871D485835}"/>
                </a:ext>
              </a:extLst>
            </p:cNvPr>
            <p:cNvGrpSpPr/>
            <p:nvPr/>
          </p:nvGrpSpPr>
          <p:grpSpPr>
            <a:xfrm>
              <a:off x="1418849" y="1946618"/>
              <a:ext cx="3062964" cy="1679946"/>
              <a:chOff x="1418849" y="1946618"/>
              <a:chExt cx="3062964" cy="1679946"/>
            </a:xfrm>
          </p:grpSpPr>
          <p:sp>
            <p:nvSpPr>
              <p:cNvPr id="24" name="íṣḻîde">
                <a:extLst>
                  <a:ext uri="{FF2B5EF4-FFF2-40B4-BE49-F238E27FC236}">
                    <a16:creationId xmlns:a16="http://schemas.microsoft.com/office/drawing/2014/main" id="{26D062BC-2AA4-437C-A302-B9059DF50DAB}"/>
                  </a:ext>
                </a:extLst>
              </p:cNvPr>
              <p:cNvSpPr/>
              <p:nvPr/>
            </p:nvSpPr>
            <p:spPr bwMode="auto">
              <a:xfrm>
                <a:off x="1418849" y="2768667"/>
                <a:ext cx="3062964" cy="85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.……</a:t>
                </a:r>
              </a:p>
            </p:txBody>
          </p:sp>
          <p:sp>
            <p:nvSpPr>
              <p:cNvPr id="25" name="î$ľídé">
                <a:extLst>
                  <a:ext uri="{FF2B5EF4-FFF2-40B4-BE49-F238E27FC236}">
                    <a16:creationId xmlns:a16="http://schemas.microsoft.com/office/drawing/2014/main" id="{2C1680C9-2F34-4672-8289-C893FE5E23BE}"/>
                  </a:ext>
                </a:extLst>
              </p:cNvPr>
              <p:cNvSpPr txBox="1"/>
              <p:nvPr/>
            </p:nvSpPr>
            <p:spPr bwMode="auto">
              <a:xfrm>
                <a:off x="1418849" y="2396403"/>
                <a:ext cx="3062964" cy="3722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26" name="iṩḷïḋê">
                <a:extLst>
                  <a:ext uri="{FF2B5EF4-FFF2-40B4-BE49-F238E27FC236}">
                    <a16:creationId xmlns:a16="http://schemas.microsoft.com/office/drawing/2014/main" id="{6A5A35AF-2CAD-4780-9E9D-61AAF758F5FA}"/>
                  </a:ext>
                </a:extLst>
              </p:cNvPr>
              <p:cNvSpPr/>
              <p:nvPr/>
            </p:nvSpPr>
            <p:spPr>
              <a:xfrm>
                <a:off x="2773229" y="1946618"/>
                <a:ext cx="354205" cy="380245"/>
              </a:xfrm>
              <a:custGeom>
                <a:avLst/>
                <a:gdLst>
                  <a:gd name="connsiteX0" fmla="*/ 266761 w 565186"/>
                  <a:gd name="connsiteY0" fmla="*/ 383537 h 606735"/>
                  <a:gd name="connsiteX1" fmla="*/ 298145 w 565186"/>
                  <a:gd name="connsiteY1" fmla="*/ 383537 h 606735"/>
                  <a:gd name="connsiteX2" fmla="*/ 298145 w 565186"/>
                  <a:gd name="connsiteY2" fmla="*/ 426731 h 606735"/>
                  <a:gd name="connsiteX3" fmla="*/ 485518 w 565186"/>
                  <a:gd name="connsiteY3" fmla="*/ 426731 h 606735"/>
                  <a:gd name="connsiteX4" fmla="*/ 513188 w 565186"/>
                  <a:gd name="connsiteY4" fmla="*/ 454352 h 606735"/>
                  <a:gd name="connsiteX5" fmla="*/ 513188 w 565186"/>
                  <a:gd name="connsiteY5" fmla="*/ 503015 h 606735"/>
                  <a:gd name="connsiteX6" fmla="*/ 537793 w 565186"/>
                  <a:gd name="connsiteY6" fmla="*/ 503015 h 606735"/>
                  <a:gd name="connsiteX7" fmla="*/ 565184 w 565186"/>
                  <a:gd name="connsiteY7" fmla="*/ 530729 h 606735"/>
                  <a:gd name="connsiteX8" fmla="*/ 565184 w 565186"/>
                  <a:gd name="connsiteY8" fmla="*/ 579021 h 606735"/>
                  <a:gd name="connsiteX9" fmla="*/ 537422 w 565186"/>
                  <a:gd name="connsiteY9" fmla="*/ 606735 h 606735"/>
                  <a:gd name="connsiteX10" fmla="*/ 456920 w 565186"/>
                  <a:gd name="connsiteY10" fmla="*/ 606735 h 606735"/>
                  <a:gd name="connsiteX11" fmla="*/ 429250 w 565186"/>
                  <a:gd name="connsiteY11" fmla="*/ 579021 h 606735"/>
                  <a:gd name="connsiteX12" fmla="*/ 429250 w 565186"/>
                  <a:gd name="connsiteY12" fmla="*/ 530729 h 606735"/>
                  <a:gd name="connsiteX13" fmla="*/ 456920 w 565186"/>
                  <a:gd name="connsiteY13" fmla="*/ 503015 h 606735"/>
                  <a:gd name="connsiteX14" fmla="*/ 481618 w 565186"/>
                  <a:gd name="connsiteY14" fmla="*/ 503015 h 606735"/>
                  <a:gd name="connsiteX15" fmla="*/ 481618 w 565186"/>
                  <a:gd name="connsiteY15" fmla="*/ 458060 h 606735"/>
                  <a:gd name="connsiteX16" fmla="*/ 297959 w 565186"/>
                  <a:gd name="connsiteY16" fmla="*/ 458060 h 606735"/>
                  <a:gd name="connsiteX17" fmla="*/ 297959 w 565186"/>
                  <a:gd name="connsiteY17" fmla="*/ 503015 h 606735"/>
                  <a:gd name="connsiteX18" fmla="*/ 322843 w 565186"/>
                  <a:gd name="connsiteY18" fmla="*/ 503015 h 606735"/>
                  <a:gd name="connsiteX19" fmla="*/ 350606 w 565186"/>
                  <a:gd name="connsiteY19" fmla="*/ 530729 h 606735"/>
                  <a:gd name="connsiteX20" fmla="*/ 350606 w 565186"/>
                  <a:gd name="connsiteY20" fmla="*/ 579021 h 606735"/>
                  <a:gd name="connsiteX21" fmla="*/ 322843 w 565186"/>
                  <a:gd name="connsiteY21" fmla="*/ 606735 h 606735"/>
                  <a:gd name="connsiteX22" fmla="*/ 242434 w 565186"/>
                  <a:gd name="connsiteY22" fmla="*/ 606735 h 606735"/>
                  <a:gd name="connsiteX23" fmla="*/ 214672 w 565186"/>
                  <a:gd name="connsiteY23" fmla="*/ 579021 h 606735"/>
                  <a:gd name="connsiteX24" fmla="*/ 214672 w 565186"/>
                  <a:gd name="connsiteY24" fmla="*/ 530729 h 606735"/>
                  <a:gd name="connsiteX25" fmla="*/ 242434 w 565186"/>
                  <a:gd name="connsiteY25" fmla="*/ 503015 h 606735"/>
                  <a:gd name="connsiteX26" fmla="*/ 266761 w 565186"/>
                  <a:gd name="connsiteY26" fmla="*/ 503015 h 606735"/>
                  <a:gd name="connsiteX27" fmla="*/ 266761 w 565186"/>
                  <a:gd name="connsiteY27" fmla="*/ 458060 h 606735"/>
                  <a:gd name="connsiteX28" fmla="*/ 83659 w 565186"/>
                  <a:gd name="connsiteY28" fmla="*/ 458060 h 606735"/>
                  <a:gd name="connsiteX29" fmla="*/ 83659 w 565186"/>
                  <a:gd name="connsiteY29" fmla="*/ 503015 h 606735"/>
                  <a:gd name="connsiteX30" fmla="*/ 108171 w 565186"/>
                  <a:gd name="connsiteY30" fmla="*/ 503015 h 606735"/>
                  <a:gd name="connsiteX31" fmla="*/ 135934 w 565186"/>
                  <a:gd name="connsiteY31" fmla="*/ 530729 h 606735"/>
                  <a:gd name="connsiteX32" fmla="*/ 135934 w 565186"/>
                  <a:gd name="connsiteY32" fmla="*/ 579021 h 606735"/>
                  <a:gd name="connsiteX33" fmla="*/ 108171 w 565186"/>
                  <a:gd name="connsiteY33" fmla="*/ 606735 h 606735"/>
                  <a:gd name="connsiteX34" fmla="*/ 27762 w 565186"/>
                  <a:gd name="connsiteY34" fmla="*/ 606735 h 606735"/>
                  <a:gd name="connsiteX35" fmla="*/ 0 w 565186"/>
                  <a:gd name="connsiteY35" fmla="*/ 579021 h 606735"/>
                  <a:gd name="connsiteX36" fmla="*/ 0 w 565186"/>
                  <a:gd name="connsiteY36" fmla="*/ 530729 h 606735"/>
                  <a:gd name="connsiteX37" fmla="*/ 27762 w 565186"/>
                  <a:gd name="connsiteY37" fmla="*/ 503015 h 606735"/>
                  <a:gd name="connsiteX38" fmla="*/ 52368 w 565186"/>
                  <a:gd name="connsiteY38" fmla="*/ 503015 h 606735"/>
                  <a:gd name="connsiteX39" fmla="*/ 52368 w 565186"/>
                  <a:gd name="connsiteY39" fmla="*/ 454352 h 606735"/>
                  <a:gd name="connsiteX40" fmla="*/ 79945 w 565186"/>
                  <a:gd name="connsiteY40" fmla="*/ 426731 h 606735"/>
                  <a:gd name="connsiteX41" fmla="*/ 266761 w 565186"/>
                  <a:gd name="connsiteY41" fmla="*/ 426731 h 606735"/>
                  <a:gd name="connsiteX42" fmla="*/ 228875 w 565186"/>
                  <a:gd name="connsiteY42" fmla="*/ 210792 h 606735"/>
                  <a:gd name="connsiteX43" fmla="*/ 257747 w 565186"/>
                  <a:gd name="connsiteY43" fmla="*/ 301729 h 606735"/>
                  <a:gd name="connsiteX44" fmla="*/ 261739 w 565186"/>
                  <a:gd name="connsiteY44" fmla="*/ 314150 h 606735"/>
                  <a:gd name="connsiteX45" fmla="*/ 274551 w 565186"/>
                  <a:gd name="connsiteY45" fmla="*/ 277535 h 606735"/>
                  <a:gd name="connsiteX46" fmla="*/ 282349 w 565186"/>
                  <a:gd name="connsiteY46" fmla="*/ 234152 h 606735"/>
                  <a:gd name="connsiteX47" fmla="*/ 282535 w 565186"/>
                  <a:gd name="connsiteY47" fmla="*/ 234152 h 606735"/>
                  <a:gd name="connsiteX48" fmla="*/ 282628 w 565186"/>
                  <a:gd name="connsiteY48" fmla="*/ 234152 h 606735"/>
                  <a:gd name="connsiteX49" fmla="*/ 282721 w 565186"/>
                  <a:gd name="connsiteY49" fmla="*/ 234152 h 606735"/>
                  <a:gd name="connsiteX50" fmla="*/ 282906 w 565186"/>
                  <a:gd name="connsiteY50" fmla="*/ 234152 h 606735"/>
                  <a:gd name="connsiteX51" fmla="*/ 290704 w 565186"/>
                  <a:gd name="connsiteY51" fmla="*/ 277535 h 606735"/>
                  <a:gd name="connsiteX52" fmla="*/ 303516 w 565186"/>
                  <a:gd name="connsiteY52" fmla="*/ 314150 h 606735"/>
                  <a:gd name="connsiteX53" fmla="*/ 307508 w 565186"/>
                  <a:gd name="connsiteY53" fmla="*/ 301729 h 606735"/>
                  <a:gd name="connsiteX54" fmla="*/ 336380 w 565186"/>
                  <a:gd name="connsiteY54" fmla="*/ 210792 h 606735"/>
                  <a:gd name="connsiteX55" fmla="*/ 396167 w 565186"/>
                  <a:gd name="connsiteY55" fmla="*/ 239714 h 606735"/>
                  <a:gd name="connsiteX56" fmla="*/ 435344 w 565186"/>
                  <a:gd name="connsiteY56" fmla="*/ 334173 h 606735"/>
                  <a:gd name="connsiteX57" fmla="*/ 417705 w 565186"/>
                  <a:gd name="connsiteY57" fmla="*/ 352064 h 606735"/>
                  <a:gd name="connsiteX58" fmla="*/ 282906 w 565186"/>
                  <a:gd name="connsiteY58" fmla="*/ 352064 h 606735"/>
                  <a:gd name="connsiteX59" fmla="*/ 274922 w 565186"/>
                  <a:gd name="connsiteY59" fmla="*/ 352064 h 606735"/>
                  <a:gd name="connsiteX60" fmla="*/ 147736 w 565186"/>
                  <a:gd name="connsiteY60" fmla="*/ 352064 h 606735"/>
                  <a:gd name="connsiteX61" fmla="*/ 130004 w 565186"/>
                  <a:gd name="connsiteY61" fmla="*/ 334173 h 606735"/>
                  <a:gd name="connsiteX62" fmla="*/ 169088 w 565186"/>
                  <a:gd name="connsiteY62" fmla="*/ 239714 h 606735"/>
                  <a:gd name="connsiteX63" fmla="*/ 228875 w 565186"/>
                  <a:gd name="connsiteY63" fmla="*/ 210792 h 606735"/>
                  <a:gd name="connsiteX64" fmla="*/ 277351 w 565186"/>
                  <a:gd name="connsiteY64" fmla="*/ 297 h 606735"/>
                  <a:gd name="connsiteX65" fmla="*/ 316167 w 565186"/>
                  <a:gd name="connsiteY65" fmla="*/ 8453 h 606735"/>
                  <a:gd name="connsiteX66" fmla="*/ 335110 w 565186"/>
                  <a:gd name="connsiteY66" fmla="*/ 26064 h 606735"/>
                  <a:gd name="connsiteX67" fmla="*/ 355911 w 565186"/>
                  <a:gd name="connsiteY67" fmla="*/ 91872 h 606735"/>
                  <a:gd name="connsiteX68" fmla="*/ 353218 w 565186"/>
                  <a:gd name="connsiteY68" fmla="*/ 102067 h 606735"/>
                  <a:gd name="connsiteX69" fmla="*/ 359904 w 565186"/>
                  <a:gd name="connsiteY69" fmla="*/ 129688 h 606735"/>
                  <a:gd name="connsiteX70" fmla="*/ 346532 w 565186"/>
                  <a:gd name="connsiteY70" fmla="*/ 153045 h 606735"/>
                  <a:gd name="connsiteX71" fmla="*/ 299359 w 565186"/>
                  <a:gd name="connsiteY71" fmla="*/ 211160 h 606735"/>
                  <a:gd name="connsiteX72" fmla="*/ 264907 w 565186"/>
                  <a:gd name="connsiteY72" fmla="*/ 211252 h 606735"/>
                  <a:gd name="connsiteX73" fmla="*/ 217920 w 565186"/>
                  <a:gd name="connsiteY73" fmla="*/ 153230 h 606735"/>
                  <a:gd name="connsiteX74" fmla="*/ 204548 w 565186"/>
                  <a:gd name="connsiteY74" fmla="*/ 129873 h 606735"/>
                  <a:gd name="connsiteX75" fmla="*/ 211048 w 565186"/>
                  <a:gd name="connsiteY75" fmla="*/ 102067 h 606735"/>
                  <a:gd name="connsiteX76" fmla="*/ 208355 w 565186"/>
                  <a:gd name="connsiteY76" fmla="*/ 91872 h 606735"/>
                  <a:gd name="connsiteX77" fmla="*/ 208262 w 565186"/>
                  <a:gd name="connsiteY77" fmla="*/ 59524 h 606735"/>
                  <a:gd name="connsiteX78" fmla="*/ 227206 w 565186"/>
                  <a:gd name="connsiteY78" fmla="*/ 26435 h 606735"/>
                  <a:gd name="connsiteX79" fmla="*/ 244757 w 565186"/>
                  <a:gd name="connsiteY79" fmla="*/ 11975 h 606735"/>
                  <a:gd name="connsiteX80" fmla="*/ 261843 w 565186"/>
                  <a:gd name="connsiteY80" fmla="*/ 3263 h 606735"/>
                  <a:gd name="connsiteX81" fmla="*/ 277351 w 565186"/>
                  <a:gd name="connsiteY81" fmla="*/ 297 h 60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65186" h="606735">
                    <a:moveTo>
                      <a:pt x="266761" y="383537"/>
                    </a:moveTo>
                    <a:lnTo>
                      <a:pt x="298145" y="383537"/>
                    </a:lnTo>
                    <a:lnTo>
                      <a:pt x="298145" y="426731"/>
                    </a:lnTo>
                    <a:lnTo>
                      <a:pt x="485518" y="426731"/>
                    </a:lnTo>
                    <a:cubicBezTo>
                      <a:pt x="500746" y="426731"/>
                      <a:pt x="513188" y="439151"/>
                      <a:pt x="513188" y="454352"/>
                    </a:cubicBezTo>
                    <a:lnTo>
                      <a:pt x="513188" y="503015"/>
                    </a:lnTo>
                    <a:lnTo>
                      <a:pt x="537793" y="503015"/>
                    </a:lnTo>
                    <a:cubicBezTo>
                      <a:pt x="553021" y="503015"/>
                      <a:pt x="565370" y="515528"/>
                      <a:pt x="565184" y="530729"/>
                    </a:cubicBezTo>
                    <a:lnTo>
                      <a:pt x="565184" y="579021"/>
                    </a:lnTo>
                    <a:cubicBezTo>
                      <a:pt x="565184" y="594315"/>
                      <a:pt x="552742" y="606735"/>
                      <a:pt x="537422" y="606735"/>
                    </a:cubicBezTo>
                    <a:lnTo>
                      <a:pt x="456920" y="606735"/>
                    </a:lnTo>
                    <a:cubicBezTo>
                      <a:pt x="441600" y="606735"/>
                      <a:pt x="429250" y="594315"/>
                      <a:pt x="429250" y="579021"/>
                    </a:cubicBezTo>
                    <a:lnTo>
                      <a:pt x="429250" y="530729"/>
                    </a:lnTo>
                    <a:cubicBezTo>
                      <a:pt x="429250" y="515343"/>
                      <a:pt x="441600" y="503015"/>
                      <a:pt x="456920" y="503015"/>
                    </a:cubicBezTo>
                    <a:lnTo>
                      <a:pt x="481618" y="503015"/>
                    </a:lnTo>
                    <a:lnTo>
                      <a:pt x="481618" y="458060"/>
                    </a:lnTo>
                    <a:lnTo>
                      <a:pt x="297959" y="458060"/>
                    </a:lnTo>
                    <a:lnTo>
                      <a:pt x="297959" y="503015"/>
                    </a:lnTo>
                    <a:lnTo>
                      <a:pt x="322843" y="503015"/>
                    </a:lnTo>
                    <a:cubicBezTo>
                      <a:pt x="338256" y="503015"/>
                      <a:pt x="350606" y="515343"/>
                      <a:pt x="350606" y="530729"/>
                    </a:cubicBezTo>
                    <a:lnTo>
                      <a:pt x="350606" y="579021"/>
                    </a:lnTo>
                    <a:cubicBezTo>
                      <a:pt x="350606" y="594315"/>
                      <a:pt x="338256" y="606735"/>
                      <a:pt x="322843" y="606735"/>
                    </a:cubicBezTo>
                    <a:lnTo>
                      <a:pt x="242434" y="606735"/>
                    </a:lnTo>
                    <a:cubicBezTo>
                      <a:pt x="227021" y="606735"/>
                      <a:pt x="214672" y="594315"/>
                      <a:pt x="214672" y="579021"/>
                    </a:cubicBezTo>
                    <a:lnTo>
                      <a:pt x="214672" y="530729"/>
                    </a:lnTo>
                    <a:cubicBezTo>
                      <a:pt x="214672" y="515343"/>
                      <a:pt x="227021" y="503015"/>
                      <a:pt x="242434" y="503015"/>
                    </a:cubicBezTo>
                    <a:lnTo>
                      <a:pt x="266761" y="503015"/>
                    </a:lnTo>
                    <a:lnTo>
                      <a:pt x="266761" y="458060"/>
                    </a:lnTo>
                    <a:lnTo>
                      <a:pt x="83659" y="458060"/>
                    </a:lnTo>
                    <a:lnTo>
                      <a:pt x="83659" y="503015"/>
                    </a:lnTo>
                    <a:lnTo>
                      <a:pt x="108171" y="503015"/>
                    </a:lnTo>
                    <a:cubicBezTo>
                      <a:pt x="123585" y="503015"/>
                      <a:pt x="135934" y="515343"/>
                      <a:pt x="135934" y="530729"/>
                    </a:cubicBezTo>
                    <a:lnTo>
                      <a:pt x="135934" y="579021"/>
                    </a:lnTo>
                    <a:cubicBezTo>
                      <a:pt x="135934" y="594315"/>
                      <a:pt x="123585" y="606735"/>
                      <a:pt x="108171" y="606735"/>
                    </a:cubicBezTo>
                    <a:lnTo>
                      <a:pt x="27762" y="606735"/>
                    </a:lnTo>
                    <a:cubicBezTo>
                      <a:pt x="12349" y="606735"/>
                      <a:pt x="0" y="594315"/>
                      <a:pt x="0" y="579021"/>
                    </a:cubicBezTo>
                    <a:lnTo>
                      <a:pt x="0" y="530729"/>
                    </a:lnTo>
                    <a:cubicBezTo>
                      <a:pt x="0" y="515343"/>
                      <a:pt x="12349" y="503015"/>
                      <a:pt x="27762" y="503015"/>
                    </a:cubicBezTo>
                    <a:lnTo>
                      <a:pt x="52368" y="503015"/>
                    </a:lnTo>
                    <a:lnTo>
                      <a:pt x="52368" y="454352"/>
                    </a:lnTo>
                    <a:cubicBezTo>
                      <a:pt x="52368" y="439151"/>
                      <a:pt x="64717" y="426731"/>
                      <a:pt x="79945" y="426731"/>
                    </a:cubicBezTo>
                    <a:lnTo>
                      <a:pt x="266761" y="426731"/>
                    </a:lnTo>
                    <a:close/>
                    <a:moveTo>
                      <a:pt x="228875" y="210792"/>
                    </a:moveTo>
                    <a:lnTo>
                      <a:pt x="257747" y="301729"/>
                    </a:lnTo>
                    <a:lnTo>
                      <a:pt x="261739" y="314150"/>
                    </a:lnTo>
                    <a:lnTo>
                      <a:pt x="274551" y="277535"/>
                    </a:lnTo>
                    <a:cubicBezTo>
                      <a:pt x="245029" y="236098"/>
                      <a:pt x="276779" y="234152"/>
                      <a:pt x="282349" y="234152"/>
                    </a:cubicBezTo>
                    <a:lnTo>
                      <a:pt x="282535" y="234152"/>
                    </a:lnTo>
                    <a:lnTo>
                      <a:pt x="282628" y="234152"/>
                    </a:lnTo>
                    <a:lnTo>
                      <a:pt x="282721" y="234152"/>
                    </a:lnTo>
                    <a:lnTo>
                      <a:pt x="282906" y="234152"/>
                    </a:lnTo>
                    <a:cubicBezTo>
                      <a:pt x="288476" y="234245"/>
                      <a:pt x="320412" y="236284"/>
                      <a:pt x="290704" y="277535"/>
                    </a:cubicBezTo>
                    <a:lnTo>
                      <a:pt x="303516" y="314150"/>
                    </a:lnTo>
                    <a:lnTo>
                      <a:pt x="307508" y="301729"/>
                    </a:lnTo>
                    <a:lnTo>
                      <a:pt x="336380" y="210792"/>
                    </a:lnTo>
                    <a:cubicBezTo>
                      <a:pt x="336380" y="210792"/>
                      <a:pt x="358754" y="225531"/>
                      <a:pt x="396167" y="239714"/>
                    </a:cubicBezTo>
                    <a:cubicBezTo>
                      <a:pt x="433302" y="253155"/>
                      <a:pt x="434880" y="282077"/>
                      <a:pt x="435344" y="334173"/>
                    </a:cubicBezTo>
                    <a:cubicBezTo>
                      <a:pt x="435530" y="343999"/>
                      <a:pt x="427546" y="352064"/>
                      <a:pt x="417705" y="352064"/>
                    </a:cubicBezTo>
                    <a:lnTo>
                      <a:pt x="282906" y="352064"/>
                    </a:lnTo>
                    <a:lnTo>
                      <a:pt x="274922" y="352064"/>
                    </a:lnTo>
                    <a:lnTo>
                      <a:pt x="147736" y="352064"/>
                    </a:lnTo>
                    <a:cubicBezTo>
                      <a:pt x="137895" y="352064"/>
                      <a:pt x="129911" y="343999"/>
                      <a:pt x="130004" y="334173"/>
                    </a:cubicBezTo>
                    <a:cubicBezTo>
                      <a:pt x="130654" y="282077"/>
                      <a:pt x="132139" y="253155"/>
                      <a:pt x="169088" y="239714"/>
                    </a:cubicBezTo>
                    <a:cubicBezTo>
                      <a:pt x="206501" y="225345"/>
                      <a:pt x="228875" y="210792"/>
                      <a:pt x="228875" y="210792"/>
                    </a:cubicBezTo>
                    <a:close/>
                    <a:moveTo>
                      <a:pt x="277351" y="297"/>
                    </a:moveTo>
                    <a:cubicBezTo>
                      <a:pt x="294159" y="-1186"/>
                      <a:pt x="307066" y="3077"/>
                      <a:pt x="316167" y="8453"/>
                    </a:cubicBezTo>
                    <a:cubicBezTo>
                      <a:pt x="329910" y="16054"/>
                      <a:pt x="335110" y="26064"/>
                      <a:pt x="335110" y="26064"/>
                    </a:cubicBezTo>
                    <a:cubicBezTo>
                      <a:pt x="335110" y="26064"/>
                      <a:pt x="366590" y="28288"/>
                      <a:pt x="355911" y="91872"/>
                    </a:cubicBezTo>
                    <a:cubicBezTo>
                      <a:pt x="355354" y="95208"/>
                      <a:pt x="354426" y="98730"/>
                      <a:pt x="353218" y="102067"/>
                    </a:cubicBezTo>
                    <a:cubicBezTo>
                      <a:pt x="359533" y="101511"/>
                      <a:pt x="366869" y="105126"/>
                      <a:pt x="359904" y="129688"/>
                    </a:cubicBezTo>
                    <a:cubicBezTo>
                      <a:pt x="354797" y="147762"/>
                      <a:pt x="350154" y="152860"/>
                      <a:pt x="346532" y="153045"/>
                    </a:cubicBezTo>
                    <a:cubicBezTo>
                      <a:pt x="343189" y="174456"/>
                      <a:pt x="326103" y="201520"/>
                      <a:pt x="299359" y="211160"/>
                    </a:cubicBezTo>
                    <a:cubicBezTo>
                      <a:pt x="288308" y="215238"/>
                      <a:pt x="276051" y="215238"/>
                      <a:pt x="264907" y="211252"/>
                    </a:cubicBezTo>
                    <a:cubicBezTo>
                      <a:pt x="237699" y="201798"/>
                      <a:pt x="221263" y="174548"/>
                      <a:pt x="217920" y="153230"/>
                    </a:cubicBezTo>
                    <a:cubicBezTo>
                      <a:pt x="214298" y="152860"/>
                      <a:pt x="209562" y="147762"/>
                      <a:pt x="204548" y="129873"/>
                    </a:cubicBezTo>
                    <a:cubicBezTo>
                      <a:pt x="197583" y="105218"/>
                      <a:pt x="204919" y="101696"/>
                      <a:pt x="211048" y="102067"/>
                    </a:cubicBezTo>
                    <a:cubicBezTo>
                      <a:pt x="209841" y="98545"/>
                      <a:pt x="209005" y="95208"/>
                      <a:pt x="208355" y="91872"/>
                    </a:cubicBezTo>
                    <a:cubicBezTo>
                      <a:pt x="206126" y="80378"/>
                      <a:pt x="205476" y="69812"/>
                      <a:pt x="208262" y="59524"/>
                    </a:cubicBezTo>
                    <a:cubicBezTo>
                      <a:pt x="211419" y="45806"/>
                      <a:pt x="218848" y="34962"/>
                      <a:pt x="227206" y="26435"/>
                    </a:cubicBezTo>
                    <a:cubicBezTo>
                      <a:pt x="232499" y="20873"/>
                      <a:pt x="238442" y="15868"/>
                      <a:pt x="244757" y="11975"/>
                    </a:cubicBezTo>
                    <a:cubicBezTo>
                      <a:pt x="249957" y="8453"/>
                      <a:pt x="255621" y="5395"/>
                      <a:pt x="261843" y="3263"/>
                    </a:cubicBezTo>
                    <a:cubicBezTo>
                      <a:pt x="266672" y="1687"/>
                      <a:pt x="271872" y="575"/>
                      <a:pt x="277351" y="29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ï$1ídè">
              <a:extLst>
                <a:ext uri="{FF2B5EF4-FFF2-40B4-BE49-F238E27FC236}">
                  <a16:creationId xmlns:a16="http://schemas.microsoft.com/office/drawing/2014/main" id="{E9A3063E-552E-4F41-A20C-039CBA861F8C}"/>
                </a:ext>
              </a:extLst>
            </p:cNvPr>
            <p:cNvGrpSpPr/>
            <p:nvPr/>
          </p:nvGrpSpPr>
          <p:grpSpPr>
            <a:xfrm>
              <a:off x="7710187" y="1946618"/>
              <a:ext cx="3062964" cy="1679946"/>
              <a:chOff x="7710187" y="1946618"/>
              <a:chExt cx="3062964" cy="1679946"/>
            </a:xfrm>
          </p:grpSpPr>
          <p:sp>
            <p:nvSpPr>
              <p:cNvPr id="21" name="ïṡľíḍè">
                <a:extLst>
                  <a:ext uri="{FF2B5EF4-FFF2-40B4-BE49-F238E27FC236}">
                    <a16:creationId xmlns:a16="http://schemas.microsoft.com/office/drawing/2014/main" id="{26D062BC-2AA4-437C-A302-B9059DF50DAB}"/>
                  </a:ext>
                </a:extLst>
              </p:cNvPr>
              <p:cNvSpPr/>
              <p:nvPr/>
            </p:nvSpPr>
            <p:spPr bwMode="auto">
              <a:xfrm>
                <a:off x="7710187" y="2768667"/>
                <a:ext cx="3062964" cy="85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.……</a:t>
                </a:r>
              </a:p>
            </p:txBody>
          </p:sp>
          <p:sp>
            <p:nvSpPr>
              <p:cNvPr id="22" name="íṥlidè">
                <a:extLst>
                  <a:ext uri="{FF2B5EF4-FFF2-40B4-BE49-F238E27FC236}">
                    <a16:creationId xmlns:a16="http://schemas.microsoft.com/office/drawing/2014/main" id="{2C1680C9-2F34-4672-8289-C893FE5E23BE}"/>
                  </a:ext>
                </a:extLst>
              </p:cNvPr>
              <p:cNvSpPr txBox="1"/>
              <p:nvPr/>
            </p:nvSpPr>
            <p:spPr bwMode="auto">
              <a:xfrm>
                <a:off x="7710187" y="2396403"/>
                <a:ext cx="3062964" cy="3722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23" name="íSḻîḍê">
                <a:extLst>
                  <a:ext uri="{FF2B5EF4-FFF2-40B4-BE49-F238E27FC236}">
                    <a16:creationId xmlns:a16="http://schemas.microsoft.com/office/drawing/2014/main" id="{7155525B-A2C2-46D0-AC4D-3F60864B0968}"/>
                  </a:ext>
                </a:extLst>
              </p:cNvPr>
              <p:cNvSpPr/>
              <p:nvPr/>
            </p:nvSpPr>
            <p:spPr>
              <a:xfrm>
                <a:off x="9064567" y="1946618"/>
                <a:ext cx="354205" cy="380245"/>
              </a:xfrm>
              <a:custGeom>
                <a:avLst/>
                <a:gdLst>
                  <a:gd name="connsiteX0" fmla="*/ 266761 w 565186"/>
                  <a:gd name="connsiteY0" fmla="*/ 383537 h 606735"/>
                  <a:gd name="connsiteX1" fmla="*/ 298145 w 565186"/>
                  <a:gd name="connsiteY1" fmla="*/ 383537 h 606735"/>
                  <a:gd name="connsiteX2" fmla="*/ 298145 w 565186"/>
                  <a:gd name="connsiteY2" fmla="*/ 426731 h 606735"/>
                  <a:gd name="connsiteX3" fmla="*/ 485518 w 565186"/>
                  <a:gd name="connsiteY3" fmla="*/ 426731 h 606735"/>
                  <a:gd name="connsiteX4" fmla="*/ 513188 w 565186"/>
                  <a:gd name="connsiteY4" fmla="*/ 454352 h 606735"/>
                  <a:gd name="connsiteX5" fmla="*/ 513188 w 565186"/>
                  <a:gd name="connsiteY5" fmla="*/ 503015 h 606735"/>
                  <a:gd name="connsiteX6" fmla="*/ 537793 w 565186"/>
                  <a:gd name="connsiteY6" fmla="*/ 503015 h 606735"/>
                  <a:gd name="connsiteX7" fmla="*/ 565184 w 565186"/>
                  <a:gd name="connsiteY7" fmla="*/ 530729 h 606735"/>
                  <a:gd name="connsiteX8" fmla="*/ 565184 w 565186"/>
                  <a:gd name="connsiteY8" fmla="*/ 579021 h 606735"/>
                  <a:gd name="connsiteX9" fmla="*/ 537422 w 565186"/>
                  <a:gd name="connsiteY9" fmla="*/ 606735 h 606735"/>
                  <a:gd name="connsiteX10" fmla="*/ 456920 w 565186"/>
                  <a:gd name="connsiteY10" fmla="*/ 606735 h 606735"/>
                  <a:gd name="connsiteX11" fmla="*/ 429250 w 565186"/>
                  <a:gd name="connsiteY11" fmla="*/ 579021 h 606735"/>
                  <a:gd name="connsiteX12" fmla="*/ 429250 w 565186"/>
                  <a:gd name="connsiteY12" fmla="*/ 530729 h 606735"/>
                  <a:gd name="connsiteX13" fmla="*/ 456920 w 565186"/>
                  <a:gd name="connsiteY13" fmla="*/ 503015 h 606735"/>
                  <a:gd name="connsiteX14" fmla="*/ 481618 w 565186"/>
                  <a:gd name="connsiteY14" fmla="*/ 503015 h 606735"/>
                  <a:gd name="connsiteX15" fmla="*/ 481618 w 565186"/>
                  <a:gd name="connsiteY15" fmla="*/ 458060 h 606735"/>
                  <a:gd name="connsiteX16" fmla="*/ 297959 w 565186"/>
                  <a:gd name="connsiteY16" fmla="*/ 458060 h 606735"/>
                  <a:gd name="connsiteX17" fmla="*/ 297959 w 565186"/>
                  <a:gd name="connsiteY17" fmla="*/ 503015 h 606735"/>
                  <a:gd name="connsiteX18" fmla="*/ 322843 w 565186"/>
                  <a:gd name="connsiteY18" fmla="*/ 503015 h 606735"/>
                  <a:gd name="connsiteX19" fmla="*/ 350606 w 565186"/>
                  <a:gd name="connsiteY19" fmla="*/ 530729 h 606735"/>
                  <a:gd name="connsiteX20" fmla="*/ 350606 w 565186"/>
                  <a:gd name="connsiteY20" fmla="*/ 579021 h 606735"/>
                  <a:gd name="connsiteX21" fmla="*/ 322843 w 565186"/>
                  <a:gd name="connsiteY21" fmla="*/ 606735 h 606735"/>
                  <a:gd name="connsiteX22" fmla="*/ 242434 w 565186"/>
                  <a:gd name="connsiteY22" fmla="*/ 606735 h 606735"/>
                  <a:gd name="connsiteX23" fmla="*/ 214672 w 565186"/>
                  <a:gd name="connsiteY23" fmla="*/ 579021 h 606735"/>
                  <a:gd name="connsiteX24" fmla="*/ 214672 w 565186"/>
                  <a:gd name="connsiteY24" fmla="*/ 530729 h 606735"/>
                  <a:gd name="connsiteX25" fmla="*/ 242434 w 565186"/>
                  <a:gd name="connsiteY25" fmla="*/ 503015 h 606735"/>
                  <a:gd name="connsiteX26" fmla="*/ 266761 w 565186"/>
                  <a:gd name="connsiteY26" fmla="*/ 503015 h 606735"/>
                  <a:gd name="connsiteX27" fmla="*/ 266761 w 565186"/>
                  <a:gd name="connsiteY27" fmla="*/ 458060 h 606735"/>
                  <a:gd name="connsiteX28" fmla="*/ 83659 w 565186"/>
                  <a:gd name="connsiteY28" fmla="*/ 458060 h 606735"/>
                  <a:gd name="connsiteX29" fmla="*/ 83659 w 565186"/>
                  <a:gd name="connsiteY29" fmla="*/ 503015 h 606735"/>
                  <a:gd name="connsiteX30" fmla="*/ 108171 w 565186"/>
                  <a:gd name="connsiteY30" fmla="*/ 503015 h 606735"/>
                  <a:gd name="connsiteX31" fmla="*/ 135934 w 565186"/>
                  <a:gd name="connsiteY31" fmla="*/ 530729 h 606735"/>
                  <a:gd name="connsiteX32" fmla="*/ 135934 w 565186"/>
                  <a:gd name="connsiteY32" fmla="*/ 579021 h 606735"/>
                  <a:gd name="connsiteX33" fmla="*/ 108171 w 565186"/>
                  <a:gd name="connsiteY33" fmla="*/ 606735 h 606735"/>
                  <a:gd name="connsiteX34" fmla="*/ 27762 w 565186"/>
                  <a:gd name="connsiteY34" fmla="*/ 606735 h 606735"/>
                  <a:gd name="connsiteX35" fmla="*/ 0 w 565186"/>
                  <a:gd name="connsiteY35" fmla="*/ 579021 h 606735"/>
                  <a:gd name="connsiteX36" fmla="*/ 0 w 565186"/>
                  <a:gd name="connsiteY36" fmla="*/ 530729 h 606735"/>
                  <a:gd name="connsiteX37" fmla="*/ 27762 w 565186"/>
                  <a:gd name="connsiteY37" fmla="*/ 503015 h 606735"/>
                  <a:gd name="connsiteX38" fmla="*/ 52368 w 565186"/>
                  <a:gd name="connsiteY38" fmla="*/ 503015 h 606735"/>
                  <a:gd name="connsiteX39" fmla="*/ 52368 w 565186"/>
                  <a:gd name="connsiteY39" fmla="*/ 454352 h 606735"/>
                  <a:gd name="connsiteX40" fmla="*/ 79945 w 565186"/>
                  <a:gd name="connsiteY40" fmla="*/ 426731 h 606735"/>
                  <a:gd name="connsiteX41" fmla="*/ 266761 w 565186"/>
                  <a:gd name="connsiteY41" fmla="*/ 426731 h 606735"/>
                  <a:gd name="connsiteX42" fmla="*/ 228875 w 565186"/>
                  <a:gd name="connsiteY42" fmla="*/ 210792 h 606735"/>
                  <a:gd name="connsiteX43" fmla="*/ 257747 w 565186"/>
                  <a:gd name="connsiteY43" fmla="*/ 301729 h 606735"/>
                  <a:gd name="connsiteX44" fmla="*/ 261739 w 565186"/>
                  <a:gd name="connsiteY44" fmla="*/ 314150 h 606735"/>
                  <a:gd name="connsiteX45" fmla="*/ 274551 w 565186"/>
                  <a:gd name="connsiteY45" fmla="*/ 277535 h 606735"/>
                  <a:gd name="connsiteX46" fmla="*/ 282349 w 565186"/>
                  <a:gd name="connsiteY46" fmla="*/ 234152 h 606735"/>
                  <a:gd name="connsiteX47" fmla="*/ 282535 w 565186"/>
                  <a:gd name="connsiteY47" fmla="*/ 234152 h 606735"/>
                  <a:gd name="connsiteX48" fmla="*/ 282628 w 565186"/>
                  <a:gd name="connsiteY48" fmla="*/ 234152 h 606735"/>
                  <a:gd name="connsiteX49" fmla="*/ 282721 w 565186"/>
                  <a:gd name="connsiteY49" fmla="*/ 234152 h 606735"/>
                  <a:gd name="connsiteX50" fmla="*/ 282906 w 565186"/>
                  <a:gd name="connsiteY50" fmla="*/ 234152 h 606735"/>
                  <a:gd name="connsiteX51" fmla="*/ 290704 w 565186"/>
                  <a:gd name="connsiteY51" fmla="*/ 277535 h 606735"/>
                  <a:gd name="connsiteX52" fmla="*/ 303516 w 565186"/>
                  <a:gd name="connsiteY52" fmla="*/ 314150 h 606735"/>
                  <a:gd name="connsiteX53" fmla="*/ 307508 w 565186"/>
                  <a:gd name="connsiteY53" fmla="*/ 301729 h 606735"/>
                  <a:gd name="connsiteX54" fmla="*/ 336380 w 565186"/>
                  <a:gd name="connsiteY54" fmla="*/ 210792 h 606735"/>
                  <a:gd name="connsiteX55" fmla="*/ 396167 w 565186"/>
                  <a:gd name="connsiteY55" fmla="*/ 239714 h 606735"/>
                  <a:gd name="connsiteX56" fmla="*/ 435344 w 565186"/>
                  <a:gd name="connsiteY56" fmla="*/ 334173 h 606735"/>
                  <a:gd name="connsiteX57" fmla="*/ 417705 w 565186"/>
                  <a:gd name="connsiteY57" fmla="*/ 352064 h 606735"/>
                  <a:gd name="connsiteX58" fmla="*/ 282906 w 565186"/>
                  <a:gd name="connsiteY58" fmla="*/ 352064 h 606735"/>
                  <a:gd name="connsiteX59" fmla="*/ 274922 w 565186"/>
                  <a:gd name="connsiteY59" fmla="*/ 352064 h 606735"/>
                  <a:gd name="connsiteX60" fmla="*/ 147736 w 565186"/>
                  <a:gd name="connsiteY60" fmla="*/ 352064 h 606735"/>
                  <a:gd name="connsiteX61" fmla="*/ 130004 w 565186"/>
                  <a:gd name="connsiteY61" fmla="*/ 334173 h 606735"/>
                  <a:gd name="connsiteX62" fmla="*/ 169088 w 565186"/>
                  <a:gd name="connsiteY62" fmla="*/ 239714 h 606735"/>
                  <a:gd name="connsiteX63" fmla="*/ 228875 w 565186"/>
                  <a:gd name="connsiteY63" fmla="*/ 210792 h 606735"/>
                  <a:gd name="connsiteX64" fmla="*/ 277351 w 565186"/>
                  <a:gd name="connsiteY64" fmla="*/ 297 h 606735"/>
                  <a:gd name="connsiteX65" fmla="*/ 316167 w 565186"/>
                  <a:gd name="connsiteY65" fmla="*/ 8453 h 606735"/>
                  <a:gd name="connsiteX66" fmla="*/ 335110 w 565186"/>
                  <a:gd name="connsiteY66" fmla="*/ 26064 h 606735"/>
                  <a:gd name="connsiteX67" fmla="*/ 355911 w 565186"/>
                  <a:gd name="connsiteY67" fmla="*/ 91872 h 606735"/>
                  <a:gd name="connsiteX68" fmla="*/ 353218 w 565186"/>
                  <a:gd name="connsiteY68" fmla="*/ 102067 h 606735"/>
                  <a:gd name="connsiteX69" fmla="*/ 359904 w 565186"/>
                  <a:gd name="connsiteY69" fmla="*/ 129688 h 606735"/>
                  <a:gd name="connsiteX70" fmla="*/ 346532 w 565186"/>
                  <a:gd name="connsiteY70" fmla="*/ 153045 h 606735"/>
                  <a:gd name="connsiteX71" fmla="*/ 299359 w 565186"/>
                  <a:gd name="connsiteY71" fmla="*/ 211160 h 606735"/>
                  <a:gd name="connsiteX72" fmla="*/ 264907 w 565186"/>
                  <a:gd name="connsiteY72" fmla="*/ 211252 h 606735"/>
                  <a:gd name="connsiteX73" fmla="*/ 217920 w 565186"/>
                  <a:gd name="connsiteY73" fmla="*/ 153230 h 606735"/>
                  <a:gd name="connsiteX74" fmla="*/ 204548 w 565186"/>
                  <a:gd name="connsiteY74" fmla="*/ 129873 h 606735"/>
                  <a:gd name="connsiteX75" fmla="*/ 211048 w 565186"/>
                  <a:gd name="connsiteY75" fmla="*/ 102067 h 606735"/>
                  <a:gd name="connsiteX76" fmla="*/ 208355 w 565186"/>
                  <a:gd name="connsiteY76" fmla="*/ 91872 h 606735"/>
                  <a:gd name="connsiteX77" fmla="*/ 208262 w 565186"/>
                  <a:gd name="connsiteY77" fmla="*/ 59524 h 606735"/>
                  <a:gd name="connsiteX78" fmla="*/ 227206 w 565186"/>
                  <a:gd name="connsiteY78" fmla="*/ 26435 h 606735"/>
                  <a:gd name="connsiteX79" fmla="*/ 244757 w 565186"/>
                  <a:gd name="connsiteY79" fmla="*/ 11975 h 606735"/>
                  <a:gd name="connsiteX80" fmla="*/ 261843 w 565186"/>
                  <a:gd name="connsiteY80" fmla="*/ 3263 h 606735"/>
                  <a:gd name="connsiteX81" fmla="*/ 277351 w 565186"/>
                  <a:gd name="connsiteY81" fmla="*/ 297 h 60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65186" h="606735">
                    <a:moveTo>
                      <a:pt x="266761" y="383537"/>
                    </a:moveTo>
                    <a:lnTo>
                      <a:pt x="298145" y="383537"/>
                    </a:lnTo>
                    <a:lnTo>
                      <a:pt x="298145" y="426731"/>
                    </a:lnTo>
                    <a:lnTo>
                      <a:pt x="485518" y="426731"/>
                    </a:lnTo>
                    <a:cubicBezTo>
                      <a:pt x="500746" y="426731"/>
                      <a:pt x="513188" y="439151"/>
                      <a:pt x="513188" y="454352"/>
                    </a:cubicBezTo>
                    <a:lnTo>
                      <a:pt x="513188" y="503015"/>
                    </a:lnTo>
                    <a:lnTo>
                      <a:pt x="537793" y="503015"/>
                    </a:lnTo>
                    <a:cubicBezTo>
                      <a:pt x="553021" y="503015"/>
                      <a:pt x="565370" y="515528"/>
                      <a:pt x="565184" y="530729"/>
                    </a:cubicBezTo>
                    <a:lnTo>
                      <a:pt x="565184" y="579021"/>
                    </a:lnTo>
                    <a:cubicBezTo>
                      <a:pt x="565184" y="594315"/>
                      <a:pt x="552742" y="606735"/>
                      <a:pt x="537422" y="606735"/>
                    </a:cubicBezTo>
                    <a:lnTo>
                      <a:pt x="456920" y="606735"/>
                    </a:lnTo>
                    <a:cubicBezTo>
                      <a:pt x="441600" y="606735"/>
                      <a:pt x="429250" y="594315"/>
                      <a:pt x="429250" y="579021"/>
                    </a:cubicBezTo>
                    <a:lnTo>
                      <a:pt x="429250" y="530729"/>
                    </a:lnTo>
                    <a:cubicBezTo>
                      <a:pt x="429250" y="515343"/>
                      <a:pt x="441600" y="503015"/>
                      <a:pt x="456920" y="503015"/>
                    </a:cubicBezTo>
                    <a:lnTo>
                      <a:pt x="481618" y="503015"/>
                    </a:lnTo>
                    <a:lnTo>
                      <a:pt x="481618" y="458060"/>
                    </a:lnTo>
                    <a:lnTo>
                      <a:pt x="297959" y="458060"/>
                    </a:lnTo>
                    <a:lnTo>
                      <a:pt x="297959" y="503015"/>
                    </a:lnTo>
                    <a:lnTo>
                      <a:pt x="322843" y="503015"/>
                    </a:lnTo>
                    <a:cubicBezTo>
                      <a:pt x="338256" y="503015"/>
                      <a:pt x="350606" y="515343"/>
                      <a:pt x="350606" y="530729"/>
                    </a:cubicBezTo>
                    <a:lnTo>
                      <a:pt x="350606" y="579021"/>
                    </a:lnTo>
                    <a:cubicBezTo>
                      <a:pt x="350606" y="594315"/>
                      <a:pt x="338256" y="606735"/>
                      <a:pt x="322843" y="606735"/>
                    </a:cubicBezTo>
                    <a:lnTo>
                      <a:pt x="242434" y="606735"/>
                    </a:lnTo>
                    <a:cubicBezTo>
                      <a:pt x="227021" y="606735"/>
                      <a:pt x="214672" y="594315"/>
                      <a:pt x="214672" y="579021"/>
                    </a:cubicBezTo>
                    <a:lnTo>
                      <a:pt x="214672" y="530729"/>
                    </a:lnTo>
                    <a:cubicBezTo>
                      <a:pt x="214672" y="515343"/>
                      <a:pt x="227021" y="503015"/>
                      <a:pt x="242434" y="503015"/>
                    </a:cubicBezTo>
                    <a:lnTo>
                      <a:pt x="266761" y="503015"/>
                    </a:lnTo>
                    <a:lnTo>
                      <a:pt x="266761" y="458060"/>
                    </a:lnTo>
                    <a:lnTo>
                      <a:pt x="83659" y="458060"/>
                    </a:lnTo>
                    <a:lnTo>
                      <a:pt x="83659" y="503015"/>
                    </a:lnTo>
                    <a:lnTo>
                      <a:pt x="108171" y="503015"/>
                    </a:lnTo>
                    <a:cubicBezTo>
                      <a:pt x="123585" y="503015"/>
                      <a:pt x="135934" y="515343"/>
                      <a:pt x="135934" y="530729"/>
                    </a:cubicBezTo>
                    <a:lnTo>
                      <a:pt x="135934" y="579021"/>
                    </a:lnTo>
                    <a:cubicBezTo>
                      <a:pt x="135934" y="594315"/>
                      <a:pt x="123585" y="606735"/>
                      <a:pt x="108171" y="606735"/>
                    </a:cubicBezTo>
                    <a:lnTo>
                      <a:pt x="27762" y="606735"/>
                    </a:lnTo>
                    <a:cubicBezTo>
                      <a:pt x="12349" y="606735"/>
                      <a:pt x="0" y="594315"/>
                      <a:pt x="0" y="579021"/>
                    </a:cubicBezTo>
                    <a:lnTo>
                      <a:pt x="0" y="530729"/>
                    </a:lnTo>
                    <a:cubicBezTo>
                      <a:pt x="0" y="515343"/>
                      <a:pt x="12349" y="503015"/>
                      <a:pt x="27762" y="503015"/>
                    </a:cubicBezTo>
                    <a:lnTo>
                      <a:pt x="52368" y="503015"/>
                    </a:lnTo>
                    <a:lnTo>
                      <a:pt x="52368" y="454352"/>
                    </a:lnTo>
                    <a:cubicBezTo>
                      <a:pt x="52368" y="439151"/>
                      <a:pt x="64717" y="426731"/>
                      <a:pt x="79945" y="426731"/>
                    </a:cubicBezTo>
                    <a:lnTo>
                      <a:pt x="266761" y="426731"/>
                    </a:lnTo>
                    <a:close/>
                    <a:moveTo>
                      <a:pt x="228875" y="210792"/>
                    </a:moveTo>
                    <a:lnTo>
                      <a:pt x="257747" y="301729"/>
                    </a:lnTo>
                    <a:lnTo>
                      <a:pt x="261739" y="314150"/>
                    </a:lnTo>
                    <a:lnTo>
                      <a:pt x="274551" y="277535"/>
                    </a:lnTo>
                    <a:cubicBezTo>
                      <a:pt x="245029" y="236098"/>
                      <a:pt x="276779" y="234152"/>
                      <a:pt x="282349" y="234152"/>
                    </a:cubicBezTo>
                    <a:lnTo>
                      <a:pt x="282535" y="234152"/>
                    </a:lnTo>
                    <a:lnTo>
                      <a:pt x="282628" y="234152"/>
                    </a:lnTo>
                    <a:lnTo>
                      <a:pt x="282721" y="234152"/>
                    </a:lnTo>
                    <a:lnTo>
                      <a:pt x="282906" y="234152"/>
                    </a:lnTo>
                    <a:cubicBezTo>
                      <a:pt x="288476" y="234245"/>
                      <a:pt x="320412" y="236284"/>
                      <a:pt x="290704" y="277535"/>
                    </a:cubicBezTo>
                    <a:lnTo>
                      <a:pt x="303516" y="314150"/>
                    </a:lnTo>
                    <a:lnTo>
                      <a:pt x="307508" y="301729"/>
                    </a:lnTo>
                    <a:lnTo>
                      <a:pt x="336380" y="210792"/>
                    </a:lnTo>
                    <a:cubicBezTo>
                      <a:pt x="336380" y="210792"/>
                      <a:pt x="358754" y="225531"/>
                      <a:pt x="396167" y="239714"/>
                    </a:cubicBezTo>
                    <a:cubicBezTo>
                      <a:pt x="433302" y="253155"/>
                      <a:pt x="434880" y="282077"/>
                      <a:pt x="435344" y="334173"/>
                    </a:cubicBezTo>
                    <a:cubicBezTo>
                      <a:pt x="435530" y="343999"/>
                      <a:pt x="427546" y="352064"/>
                      <a:pt x="417705" y="352064"/>
                    </a:cubicBezTo>
                    <a:lnTo>
                      <a:pt x="282906" y="352064"/>
                    </a:lnTo>
                    <a:lnTo>
                      <a:pt x="274922" y="352064"/>
                    </a:lnTo>
                    <a:lnTo>
                      <a:pt x="147736" y="352064"/>
                    </a:lnTo>
                    <a:cubicBezTo>
                      <a:pt x="137895" y="352064"/>
                      <a:pt x="129911" y="343999"/>
                      <a:pt x="130004" y="334173"/>
                    </a:cubicBezTo>
                    <a:cubicBezTo>
                      <a:pt x="130654" y="282077"/>
                      <a:pt x="132139" y="253155"/>
                      <a:pt x="169088" y="239714"/>
                    </a:cubicBezTo>
                    <a:cubicBezTo>
                      <a:pt x="206501" y="225345"/>
                      <a:pt x="228875" y="210792"/>
                      <a:pt x="228875" y="210792"/>
                    </a:cubicBezTo>
                    <a:close/>
                    <a:moveTo>
                      <a:pt x="277351" y="297"/>
                    </a:moveTo>
                    <a:cubicBezTo>
                      <a:pt x="294159" y="-1186"/>
                      <a:pt x="307066" y="3077"/>
                      <a:pt x="316167" y="8453"/>
                    </a:cubicBezTo>
                    <a:cubicBezTo>
                      <a:pt x="329910" y="16054"/>
                      <a:pt x="335110" y="26064"/>
                      <a:pt x="335110" y="26064"/>
                    </a:cubicBezTo>
                    <a:cubicBezTo>
                      <a:pt x="335110" y="26064"/>
                      <a:pt x="366590" y="28288"/>
                      <a:pt x="355911" y="91872"/>
                    </a:cubicBezTo>
                    <a:cubicBezTo>
                      <a:pt x="355354" y="95208"/>
                      <a:pt x="354426" y="98730"/>
                      <a:pt x="353218" y="102067"/>
                    </a:cubicBezTo>
                    <a:cubicBezTo>
                      <a:pt x="359533" y="101511"/>
                      <a:pt x="366869" y="105126"/>
                      <a:pt x="359904" y="129688"/>
                    </a:cubicBezTo>
                    <a:cubicBezTo>
                      <a:pt x="354797" y="147762"/>
                      <a:pt x="350154" y="152860"/>
                      <a:pt x="346532" y="153045"/>
                    </a:cubicBezTo>
                    <a:cubicBezTo>
                      <a:pt x="343189" y="174456"/>
                      <a:pt x="326103" y="201520"/>
                      <a:pt x="299359" y="211160"/>
                    </a:cubicBezTo>
                    <a:cubicBezTo>
                      <a:pt x="288308" y="215238"/>
                      <a:pt x="276051" y="215238"/>
                      <a:pt x="264907" y="211252"/>
                    </a:cubicBezTo>
                    <a:cubicBezTo>
                      <a:pt x="237699" y="201798"/>
                      <a:pt x="221263" y="174548"/>
                      <a:pt x="217920" y="153230"/>
                    </a:cubicBezTo>
                    <a:cubicBezTo>
                      <a:pt x="214298" y="152860"/>
                      <a:pt x="209562" y="147762"/>
                      <a:pt x="204548" y="129873"/>
                    </a:cubicBezTo>
                    <a:cubicBezTo>
                      <a:pt x="197583" y="105218"/>
                      <a:pt x="204919" y="101696"/>
                      <a:pt x="211048" y="102067"/>
                    </a:cubicBezTo>
                    <a:cubicBezTo>
                      <a:pt x="209841" y="98545"/>
                      <a:pt x="209005" y="95208"/>
                      <a:pt x="208355" y="91872"/>
                    </a:cubicBezTo>
                    <a:cubicBezTo>
                      <a:pt x="206126" y="80378"/>
                      <a:pt x="205476" y="69812"/>
                      <a:pt x="208262" y="59524"/>
                    </a:cubicBezTo>
                    <a:cubicBezTo>
                      <a:pt x="211419" y="45806"/>
                      <a:pt x="218848" y="34962"/>
                      <a:pt x="227206" y="26435"/>
                    </a:cubicBezTo>
                    <a:cubicBezTo>
                      <a:pt x="232499" y="20873"/>
                      <a:pt x="238442" y="15868"/>
                      <a:pt x="244757" y="11975"/>
                    </a:cubicBezTo>
                    <a:cubicBezTo>
                      <a:pt x="249957" y="8453"/>
                      <a:pt x="255621" y="5395"/>
                      <a:pt x="261843" y="3263"/>
                    </a:cubicBezTo>
                    <a:cubicBezTo>
                      <a:pt x="266672" y="1687"/>
                      <a:pt x="271872" y="575"/>
                      <a:pt x="277351" y="29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îṧlïḋê">
              <a:extLst>
                <a:ext uri="{FF2B5EF4-FFF2-40B4-BE49-F238E27FC236}">
                  <a16:creationId xmlns:a16="http://schemas.microsoft.com/office/drawing/2014/main" id="{7846C7A6-6321-4B7B-8C44-4C49BBD95C2D}"/>
                </a:ext>
              </a:extLst>
            </p:cNvPr>
            <p:cNvGrpSpPr/>
            <p:nvPr/>
          </p:nvGrpSpPr>
          <p:grpSpPr>
            <a:xfrm>
              <a:off x="7710187" y="3695632"/>
              <a:ext cx="3062964" cy="1679947"/>
              <a:chOff x="7710187" y="3695632"/>
              <a:chExt cx="3062964" cy="1679947"/>
            </a:xfrm>
          </p:grpSpPr>
          <p:sp>
            <p:nvSpPr>
              <p:cNvPr id="18" name="iŝļiḍé">
                <a:extLst>
                  <a:ext uri="{FF2B5EF4-FFF2-40B4-BE49-F238E27FC236}">
                    <a16:creationId xmlns:a16="http://schemas.microsoft.com/office/drawing/2014/main" id="{26D062BC-2AA4-437C-A302-B9059DF50DAB}"/>
                  </a:ext>
                </a:extLst>
              </p:cNvPr>
              <p:cNvSpPr/>
              <p:nvPr/>
            </p:nvSpPr>
            <p:spPr bwMode="auto">
              <a:xfrm>
                <a:off x="7710187" y="4517682"/>
                <a:ext cx="3062964" cy="85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.……</a:t>
                </a:r>
              </a:p>
            </p:txBody>
          </p:sp>
          <p:sp>
            <p:nvSpPr>
              <p:cNvPr id="19" name="ïṩḷïďé">
                <a:extLst>
                  <a:ext uri="{FF2B5EF4-FFF2-40B4-BE49-F238E27FC236}">
                    <a16:creationId xmlns:a16="http://schemas.microsoft.com/office/drawing/2014/main" id="{2C1680C9-2F34-4672-8289-C893FE5E23BE}"/>
                  </a:ext>
                </a:extLst>
              </p:cNvPr>
              <p:cNvSpPr txBox="1"/>
              <p:nvPr/>
            </p:nvSpPr>
            <p:spPr bwMode="auto">
              <a:xfrm>
                <a:off x="7710187" y="4145418"/>
                <a:ext cx="3062964" cy="3722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20" name="ïśļidé">
                <a:extLst>
                  <a:ext uri="{FF2B5EF4-FFF2-40B4-BE49-F238E27FC236}">
                    <a16:creationId xmlns:a16="http://schemas.microsoft.com/office/drawing/2014/main" id="{C5206AB2-58DA-4244-8EE9-D277B0EF4264}"/>
                  </a:ext>
                </a:extLst>
              </p:cNvPr>
              <p:cNvSpPr/>
              <p:nvPr/>
            </p:nvSpPr>
            <p:spPr>
              <a:xfrm>
                <a:off x="9064567" y="3695632"/>
                <a:ext cx="354205" cy="380245"/>
              </a:xfrm>
              <a:custGeom>
                <a:avLst/>
                <a:gdLst>
                  <a:gd name="connsiteX0" fmla="*/ 266761 w 565186"/>
                  <a:gd name="connsiteY0" fmla="*/ 383537 h 606735"/>
                  <a:gd name="connsiteX1" fmla="*/ 298145 w 565186"/>
                  <a:gd name="connsiteY1" fmla="*/ 383537 h 606735"/>
                  <a:gd name="connsiteX2" fmla="*/ 298145 w 565186"/>
                  <a:gd name="connsiteY2" fmla="*/ 426731 h 606735"/>
                  <a:gd name="connsiteX3" fmla="*/ 485518 w 565186"/>
                  <a:gd name="connsiteY3" fmla="*/ 426731 h 606735"/>
                  <a:gd name="connsiteX4" fmla="*/ 513188 w 565186"/>
                  <a:gd name="connsiteY4" fmla="*/ 454352 h 606735"/>
                  <a:gd name="connsiteX5" fmla="*/ 513188 w 565186"/>
                  <a:gd name="connsiteY5" fmla="*/ 503015 h 606735"/>
                  <a:gd name="connsiteX6" fmla="*/ 537793 w 565186"/>
                  <a:gd name="connsiteY6" fmla="*/ 503015 h 606735"/>
                  <a:gd name="connsiteX7" fmla="*/ 565184 w 565186"/>
                  <a:gd name="connsiteY7" fmla="*/ 530729 h 606735"/>
                  <a:gd name="connsiteX8" fmla="*/ 565184 w 565186"/>
                  <a:gd name="connsiteY8" fmla="*/ 579021 h 606735"/>
                  <a:gd name="connsiteX9" fmla="*/ 537422 w 565186"/>
                  <a:gd name="connsiteY9" fmla="*/ 606735 h 606735"/>
                  <a:gd name="connsiteX10" fmla="*/ 456920 w 565186"/>
                  <a:gd name="connsiteY10" fmla="*/ 606735 h 606735"/>
                  <a:gd name="connsiteX11" fmla="*/ 429250 w 565186"/>
                  <a:gd name="connsiteY11" fmla="*/ 579021 h 606735"/>
                  <a:gd name="connsiteX12" fmla="*/ 429250 w 565186"/>
                  <a:gd name="connsiteY12" fmla="*/ 530729 h 606735"/>
                  <a:gd name="connsiteX13" fmla="*/ 456920 w 565186"/>
                  <a:gd name="connsiteY13" fmla="*/ 503015 h 606735"/>
                  <a:gd name="connsiteX14" fmla="*/ 481618 w 565186"/>
                  <a:gd name="connsiteY14" fmla="*/ 503015 h 606735"/>
                  <a:gd name="connsiteX15" fmla="*/ 481618 w 565186"/>
                  <a:gd name="connsiteY15" fmla="*/ 458060 h 606735"/>
                  <a:gd name="connsiteX16" fmla="*/ 297959 w 565186"/>
                  <a:gd name="connsiteY16" fmla="*/ 458060 h 606735"/>
                  <a:gd name="connsiteX17" fmla="*/ 297959 w 565186"/>
                  <a:gd name="connsiteY17" fmla="*/ 503015 h 606735"/>
                  <a:gd name="connsiteX18" fmla="*/ 322843 w 565186"/>
                  <a:gd name="connsiteY18" fmla="*/ 503015 h 606735"/>
                  <a:gd name="connsiteX19" fmla="*/ 350606 w 565186"/>
                  <a:gd name="connsiteY19" fmla="*/ 530729 h 606735"/>
                  <a:gd name="connsiteX20" fmla="*/ 350606 w 565186"/>
                  <a:gd name="connsiteY20" fmla="*/ 579021 h 606735"/>
                  <a:gd name="connsiteX21" fmla="*/ 322843 w 565186"/>
                  <a:gd name="connsiteY21" fmla="*/ 606735 h 606735"/>
                  <a:gd name="connsiteX22" fmla="*/ 242434 w 565186"/>
                  <a:gd name="connsiteY22" fmla="*/ 606735 h 606735"/>
                  <a:gd name="connsiteX23" fmla="*/ 214672 w 565186"/>
                  <a:gd name="connsiteY23" fmla="*/ 579021 h 606735"/>
                  <a:gd name="connsiteX24" fmla="*/ 214672 w 565186"/>
                  <a:gd name="connsiteY24" fmla="*/ 530729 h 606735"/>
                  <a:gd name="connsiteX25" fmla="*/ 242434 w 565186"/>
                  <a:gd name="connsiteY25" fmla="*/ 503015 h 606735"/>
                  <a:gd name="connsiteX26" fmla="*/ 266761 w 565186"/>
                  <a:gd name="connsiteY26" fmla="*/ 503015 h 606735"/>
                  <a:gd name="connsiteX27" fmla="*/ 266761 w 565186"/>
                  <a:gd name="connsiteY27" fmla="*/ 458060 h 606735"/>
                  <a:gd name="connsiteX28" fmla="*/ 83659 w 565186"/>
                  <a:gd name="connsiteY28" fmla="*/ 458060 h 606735"/>
                  <a:gd name="connsiteX29" fmla="*/ 83659 w 565186"/>
                  <a:gd name="connsiteY29" fmla="*/ 503015 h 606735"/>
                  <a:gd name="connsiteX30" fmla="*/ 108171 w 565186"/>
                  <a:gd name="connsiteY30" fmla="*/ 503015 h 606735"/>
                  <a:gd name="connsiteX31" fmla="*/ 135934 w 565186"/>
                  <a:gd name="connsiteY31" fmla="*/ 530729 h 606735"/>
                  <a:gd name="connsiteX32" fmla="*/ 135934 w 565186"/>
                  <a:gd name="connsiteY32" fmla="*/ 579021 h 606735"/>
                  <a:gd name="connsiteX33" fmla="*/ 108171 w 565186"/>
                  <a:gd name="connsiteY33" fmla="*/ 606735 h 606735"/>
                  <a:gd name="connsiteX34" fmla="*/ 27762 w 565186"/>
                  <a:gd name="connsiteY34" fmla="*/ 606735 h 606735"/>
                  <a:gd name="connsiteX35" fmla="*/ 0 w 565186"/>
                  <a:gd name="connsiteY35" fmla="*/ 579021 h 606735"/>
                  <a:gd name="connsiteX36" fmla="*/ 0 w 565186"/>
                  <a:gd name="connsiteY36" fmla="*/ 530729 h 606735"/>
                  <a:gd name="connsiteX37" fmla="*/ 27762 w 565186"/>
                  <a:gd name="connsiteY37" fmla="*/ 503015 h 606735"/>
                  <a:gd name="connsiteX38" fmla="*/ 52368 w 565186"/>
                  <a:gd name="connsiteY38" fmla="*/ 503015 h 606735"/>
                  <a:gd name="connsiteX39" fmla="*/ 52368 w 565186"/>
                  <a:gd name="connsiteY39" fmla="*/ 454352 h 606735"/>
                  <a:gd name="connsiteX40" fmla="*/ 79945 w 565186"/>
                  <a:gd name="connsiteY40" fmla="*/ 426731 h 606735"/>
                  <a:gd name="connsiteX41" fmla="*/ 266761 w 565186"/>
                  <a:gd name="connsiteY41" fmla="*/ 426731 h 606735"/>
                  <a:gd name="connsiteX42" fmla="*/ 228875 w 565186"/>
                  <a:gd name="connsiteY42" fmla="*/ 210792 h 606735"/>
                  <a:gd name="connsiteX43" fmla="*/ 257747 w 565186"/>
                  <a:gd name="connsiteY43" fmla="*/ 301729 h 606735"/>
                  <a:gd name="connsiteX44" fmla="*/ 261739 w 565186"/>
                  <a:gd name="connsiteY44" fmla="*/ 314150 h 606735"/>
                  <a:gd name="connsiteX45" fmla="*/ 274551 w 565186"/>
                  <a:gd name="connsiteY45" fmla="*/ 277535 h 606735"/>
                  <a:gd name="connsiteX46" fmla="*/ 282349 w 565186"/>
                  <a:gd name="connsiteY46" fmla="*/ 234152 h 606735"/>
                  <a:gd name="connsiteX47" fmla="*/ 282535 w 565186"/>
                  <a:gd name="connsiteY47" fmla="*/ 234152 h 606735"/>
                  <a:gd name="connsiteX48" fmla="*/ 282628 w 565186"/>
                  <a:gd name="connsiteY48" fmla="*/ 234152 h 606735"/>
                  <a:gd name="connsiteX49" fmla="*/ 282721 w 565186"/>
                  <a:gd name="connsiteY49" fmla="*/ 234152 h 606735"/>
                  <a:gd name="connsiteX50" fmla="*/ 282906 w 565186"/>
                  <a:gd name="connsiteY50" fmla="*/ 234152 h 606735"/>
                  <a:gd name="connsiteX51" fmla="*/ 290704 w 565186"/>
                  <a:gd name="connsiteY51" fmla="*/ 277535 h 606735"/>
                  <a:gd name="connsiteX52" fmla="*/ 303516 w 565186"/>
                  <a:gd name="connsiteY52" fmla="*/ 314150 h 606735"/>
                  <a:gd name="connsiteX53" fmla="*/ 307508 w 565186"/>
                  <a:gd name="connsiteY53" fmla="*/ 301729 h 606735"/>
                  <a:gd name="connsiteX54" fmla="*/ 336380 w 565186"/>
                  <a:gd name="connsiteY54" fmla="*/ 210792 h 606735"/>
                  <a:gd name="connsiteX55" fmla="*/ 396167 w 565186"/>
                  <a:gd name="connsiteY55" fmla="*/ 239714 h 606735"/>
                  <a:gd name="connsiteX56" fmla="*/ 435344 w 565186"/>
                  <a:gd name="connsiteY56" fmla="*/ 334173 h 606735"/>
                  <a:gd name="connsiteX57" fmla="*/ 417705 w 565186"/>
                  <a:gd name="connsiteY57" fmla="*/ 352064 h 606735"/>
                  <a:gd name="connsiteX58" fmla="*/ 282906 w 565186"/>
                  <a:gd name="connsiteY58" fmla="*/ 352064 h 606735"/>
                  <a:gd name="connsiteX59" fmla="*/ 274922 w 565186"/>
                  <a:gd name="connsiteY59" fmla="*/ 352064 h 606735"/>
                  <a:gd name="connsiteX60" fmla="*/ 147736 w 565186"/>
                  <a:gd name="connsiteY60" fmla="*/ 352064 h 606735"/>
                  <a:gd name="connsiteX61" fmla="*/ 130004 w 565186"/>
                  <a:gd name="connsiteY61" fmla="*/ 334173 h 606735"/>
                  <a:gd name="connsiteX62" fmla="*/ 169088 w 565186"/>
                  <a:gd name="connsiteY62" fmla="*/ 239714 h 606735"/>
                  <a:gd name="connsiteX63" fmla="*/ 228875 w 565186"/>
                  <a:gd name="connsiteY63" fmla="*/ 210792 h 606735"/>
                  <a:gd name="connsiteX64" fmla="*/ 277351 w 565186"/>
                  <a:gd name="connsiteY64" fmla="*/ 297 h 606735"/>
                  <a:gd name="connsiteX65" fmla="*/ 316167 w 565186"/>
                  <a:gd name="connsiteY65" fmla="*/ 8453 h 606735"/>
                  <a:gd name="connsiteX66" fmla="*/ 335110 w 565186"/>
                  <a:gd name="connsiteY66" fmla="*/ 26064 h 606735"/>
                  <a:gd name="connsiteX67" fmla="*/ 355911 w 565186"/>
                  <a:gd name="connsiteY67" fmla="*/ 91872 h 606735"/>
                  <a:gd name="connsiteX68" fmla="*/ 353218 w 565186"/>
                  <a:gd name="connsiteY68" fmla="*/ 102067 h 606735"/>
                  <a:gd name="connsiteX69" fmla="*/ 359904 w 565186"/>
                  <a:gd name="connsiteY69" fmla="*/ 129688 h 606735"/>
                  <a:gd name="connsiteX70" fmla="*/ 346532 w 565186"/>
                  <a:gd name="connsiteY70" fmla="*/ 153045 h 606735"/>
                  <a:gd name="connsiteX71" fmla="*/ 299359 w 565186"/>
                  <a:gd name="connsiteY71" fmla="*/ 211160 h 606735"/>
                  <a:gd name="connsiteX72" fmla="*/ 264907 w 565186"/>
                  <a:gd name="connsiteY72" fmla="*/ 211252 h 606735"/>
                  <a:gd name="connsiteX73" fmla="*/ 217920 w 565186"/>
                  <a:gd name="connsiteY73" fmla="*/ 153230 h 606735"/>
                  <a:gd name="connsiteX74" fmla="*/ 204548 w 565186"/>
                  <a:gd name="connsiteY74" fmla="*/ 129873 h 606735"/>
                  <a:gd name="connsiteX75" fmla="*/ 211048 w 565186"/>
                  <a:gd name="connsiteY75" fmla="*/ 102067 h 606735"/>
                  <a:gd name="connsiteX76" fmla="*/ 208355 w 565186"/>
                  <a:gd name="connsiteY76" fmla="*/ 91872 h 606735"/>
                  <a:gd name="connsiteX77" fmla="*/ 208262 w 565186"/>
                  <a:gd name="connsiteY77" fmla="*/ 59524 h 606735"/>
                  <a:gd name="connsiteX78" fmla="*/ 227206 w 565186"/>
                  <a:gd name="connsiteY78" fmla="*/ 26435 h 606735"/>
                  <a:gd name="connsiteX79" fmla="*/ 244757 w 565186"/>
                  <a:gd name="connsiteY79" fmla="*/ 11975 h 606735"/>
                  <a:gd name="connsiteX80" fmla="*/ 261843 w 565186"/>
                  <a:gd name="connsiteY80" fmla="*/ 3263 h 606735"/>
                  <a:gd name="connsiteX81" fmla="*/ 277351 w 565186"/>
                  <a:gd name="connsiteY81" fmla="*/ 297 h 60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65186" h="606735">
                    <a:moveTo>
                      <a:pt x="266761" y="383537"/>
                    </a:moveTo>
                    <a:lnTo>
                      <a:pt x="298145" y="383537"/>
                    </a:lnTo>
                    <a:lnTo>
                      <a:pt x="298145" y="426731"/>
                    </a:lnTo>
                    <a:lnTo>
                      <a:pt x="485518" y="426731"/>
                    </a:lnTo>
                    <a:cubicBezTo>
                      <a:pt x="500746" y="426731"/>
                      <a:pt x="513188" y="439151"/>
                      <a:pt x="513188" y="454352"/>
                    </a:cubicBezTo>
                    <a:lnTo>
                      <a:pt x="513188" y="503015"/>
                    </a:lnTo>
                    <a:lnTo>
                      <a:pt x="537793" y="503015"/>
                    </a:lnTo>
                    <a:cubicBezTo>
                      <a:pt x="553021" y="503015"/>
                      <a:pt x="565370" y="515528"/>
                      <a:pt x="565184" y="530729"/>
                    </a:cubicBezTo>
                    <a:lnTo>
                      <a:pt x="565184" y="579021"/>
                    </a:lnTo>
                    <a:cubicBezTo>
                      <a:pt x="565184" y="594315"/>
                      <a:pt x="552742" y="606735"/>
                      <a:pt x="537422" y="606735"/>
                    </a:cubicBezTo>
                    <a:lnTo>
                      <a:pt x="456920" y="606735"/>
                    </a:lnTo>
                    <a:cubicBezTo>
                      <a:pt x="441600" y="606735"/>
                      <a:pt x="429250" y="594315"/>
                      <a:pt x="429250" y="579021"/>
                    </a:cubicBezTo>
                    <a:lnTo>
                      <a:pt x="429250" y="530729"/>
                    </a:lnTo>
                    <a:cubicBezTo>
                      <a:pt x="429250" y="515343"/>
                      <a:pt x="441600" y="503015"/>
                      <a:pt x="456920" y="503015"/>
                    </a:cubicBezTo>
                    <a:lnTo>
                      <a:pt x="481618" y="503015"/>
                    </a:lnTo>
                    <a:lnTo>
                      <a:pt x="481618" y="458060"/>
                    </a:lnTo>
                    <a:lnTo>
                      <a:pt x="297959" y="458060"/>
                    </a:lnTo>
                    <a:lnTo>
                      <a:pt x="297959" y="503015"/>
                    </a:lnTo>
                    <a:lnTo>
                      <a:pt x="322843" y="503015"/>
                    </a:lnTo>
                    <a:cubicBezTo>
                      <a:pt x="338256" y="503015"/>
                      <a:pt x="350606" y="515343"/>
                      <a:pt x="350606" y="530729"/>
                    </a:cubicBezTo>
                    <a:lnTo>
                      <a:pt x="350606" y="579021"/>
                    </a:lnTo>
                    <a:cubicBezTo>
                      <a:pt x="350606" y="594315"/>
                      <a:pt x="338256" y="606735"/>
                      <a:pt x="322843" y="606735"/>
                    </a:cubicBezTo>
                    <a:lnTo>
                      <a:pt x="242434" y="606735"/>
                    </a:lnTo>
                    <a:cubicBezTo>
                      <a:pt x="227021" y="606735"/>
                      <a:pt x="214672" y="594315"/>
                      <a:pt x="214672" y="579021"/>
                    </a:cubicBezTo>
                    <a:lnTo>
                      <a:pt x="214672" y="530729"/>
                    </a:lnTo>
                    <a:cubicBezTo>
                      <a:pt x="214672" y="515343"/>
                      <a:pt x="227021" y="503015"/>
                      <a:pt x="242434" y="503015"/>
                    </a:cubicBezTo>
                    <a:lnTo>
                      <a:pt x="266761" y="503015"/>
                    </a:lnTo>
                    <a:lnTo>
                      <a:pt x="266761" y="458060"/>
                    </a:lnTo>
                    <a:lnTo>
                      <a:pt x="83659" y="458060"/>
                    </a:lnTo>
                    <a:lnTo>
                      <a:pt x="83659" y="503015"/>
                    </a:lnTo>
                    <a:lnTo>
                      <a:pt x="108171" y="503015"/>
                    </a:lnTo>
                    <a:cubicBezTo>
                      <a:pt x="123585" y="503015"/>
                      <a:pt x="135934" y="515343"/>
                      <a:pt x="135934" y="530729"/>
                    </a:cubicBezTo>
                    <a:lnTo>
                      <a:pt x="135934" y="579021"/>
                    </a:lnTo>
                    <a:cubicBezTo>
                      <a:pt x="135934" y="594315"/>
                      <a:pt x="123585" y="606735"/>
                      <a:pt x="108171" y="606735"/>
                    </a:cubicBezTo>
                    <a:lnTo>
                      <a:pt x="27762" y="606735"/>
                    </a:lnTo>
                    <a:cubicBezTo>
                      <a:pt x="12349" y="606735"/>
                      <a:pt x="0" y="594315"/>
                      <a:pt x="0" y="579021"/>
                    </a:cubicBezTo>
                    <a:lnTo>
                      <a:pt x="0" y="530729"/>
                    </a:lnTo>
                    <a:cubicBezTo>
                      <a:pt x="0" y="515343"/>
                      <a:pt x="12349" y="503015"/>
                      <a:pt x="27762" y="503015"/>
                    </a:cubicBezTo>
                    <a:lnTo>
                      <a:pt x="52368" y="503015"/>
                    </a:lnTo>
                    <a:lnTo>
                      <a:pt x="52368" y="454352"/>
                    </a:lnTo>
                    <a:cubicBezTo>
                      <a:pt x="52368" y="439151"/>
                      <a:pt x="64717" y="426731"/>
                      <a:pt x="79945" y="426731"/>
                    </a:cubicBezTo>
                    <a:lnTo>
                      <a:pt x="266761" y="426731"/>
                    </a:lnTo>
                    <a:close/>
                    <a:moveTo>
                      <a:pt x="228875" y="210792"/>
                    </a:moveTo>
                    <a:lnTo>
                      <a:pt x="257747" y="301729"/>
                    </a:lnTo>
                    <a:lnTo>
                      <a:pt x="261739" y="314150"/>
                    </a:lnTo>
                    <a:lnTo>
                      <a:pt x="274551" y="277535"/>
                    </a:lnTo>
                    <a:cubicBezTo>
                      <a:pt x="245029" y="236098"/>
                      <a:pt x="276779" y="234152"/>
                      <a:pt x="282349" y="234152"/>
                    </a:cubicBezTo>
                    <a:lnTo>
                      <a:pt x="282535" y="234152"/>
                    </a:lnTo>
                    <a:lnTo>
                      <a:pt x="282628" y="234152"/>
                    </a:lnTo>
                    <a:lnTo>
                      <a:pt x="282721" y="234152"/>
                    </a:lnTo>
                    <a:lnTo>
                      <a:pt x="282906" y="234152"/>
                    </a:lnTo>
                    <a:cubicBezTo>
                      <a:pt x="288476" y="234245"/>
                      <a:pt x="320412" y="236284"/>
                      <a:pt x="290704" y="277535"/>
                    </a:cubicBezTo>
                    <a:lnTo>
                      <a:pt x="303516" y="314150"/>
                    </a:lnTo>
                    <a:lnTo>
                      <a:pt x="307508" y="301729"/>
                    </a:lnTo>
                    <a:lnTo>
                      <a:pt x="336380" y="210792"/>
                    </a:lnTo>
                    <a:cubicBezTo>
                      <a:pt x="336380" y="210792"/>
                      <a:pt x="358754" y="225531"/>
                      <a:pt x="396167" y="239714"/>
                    </a:cubicBezTo>
                    <a:cubicBezTo>
                      <a:pt x="433302" y="253155"/>
                      <a:pt x="434880" y="282077"/>
                      <a:pt x="435344" y="334173"/>
                    </a:cubicBezTo>
                    <a:cubicBezTo>
                      <a:pt x="435530" y="343999"/>
                      <a:pt x="427546" y="352064"/>
                      <a:pt x="417705" y="352064"/>
                    </a:cubicBezTo>
                    <a:lnTo>
                      <a:pt x="282906" y="352064"/>
                    </a:lnTo>
                    <a:lnTo>
                      <a:pt x="274922" y="352064"/>
                    </a:lnTo>
                    <a:lnTo>
                      <a:pt x="147736" y="352064"/>
                    </a:lnTo>
                    <a:cubicBezTo>
                      <a:pt x="137895" y="352064"/>
                      <a:pt x="129911" y="343999"/>
                      <a:pt x="130004" y="334173"/>
                    </a:cubicBezTo>
                    <a:cubicBezTo>
                      <a:pt x="130654" y="282077"/>
                      <a:pt x="132139" y="253155"/>
                      <a:pt x="169088" y="239714"/>
                    </a:cubicBezTo>
                    <a:cubicBezTo>
                      <a:pt x="206501" y="225345"/>
                      <a:pt x="228875" y="210792"/>
                      <a:pt x="228875" y="210792"/>
                    </a:cubicBezTo>
                    <a:close/>
                    <a:moveTo>
                      <a:pt x="277351" y="297"/>
                    </a:moveTo>
                    <a:cubicBezTo>
                      <a:pt x="294159" y="-1186"/>
                      <a:pt x="307066" y="3077"/>
                      <a:pt x="316167" y="8453"/>
                    </a:cubicBezTo>
                    <a:cubicBezTo>
                      <a:pt x="329910" y="16054"/>
                      <a:pt x="335110" y="26064"/>
                      <a:pt x="335110" y="26064"/>
                    </a:cubicBezTo>
                    <a:cubicBezTo>
                      <a:pt x="335110" y="26064"/>
                      <a:pt x="366590" y="28288"/>
                      <a:pt x="355911" y="91872"/>
                    </a:cubicBezTo>
                    <a:cubicBezTo>
                      <a:pt x="355354" y="95208"/>
                      <a:pt x="354426" y="98730"/>
                      <a:pt x="353218" y="102067"/>
                    </a:cubicBezTo>
                    <a:cubicBezTo>
                      <a:pt x="359533" y="101511"/>
                      <a:pt x="366869" y="105126"/>
                      <a:pt x="359904" y="129688"/>
                    </a:cubicBezTo>
                    <a:cubicBezTo>
                      <a:pt x="354797" y="147762"/>
                      <a:pt x="350154" y="152860"/>
                      <a:pt x="346532" y="153045"/>
                    </a:cubicBezTo>
                    <a:cubicBezTo>
                      <a:pt x="343189" y="174456"/>
                      <a:pt x="326103" y="201520"/>
                      <a:pt x="299359" y="211160"/>
                    </a:cubicBezTo>
                    <a:cubicBezTo>
                      <a:pt x="288308" y="215238"/>
                      <a:pt x="276051" y="215238"/>
                      <a:pt x="264907" y="211252"/>
                    </a:cubicBezTo>
                    <a:cubicBezTo>
                      <a:pt x="237699" y="201798"/>
                      <a:pt x="221263" y="174548"/>
                      <a:pt x="217920" y="153230"/>
                    </a:cubicBezTo>
                    <a:cubicBezTo>
                      <a:pt x="214298" y="152860"/>
                      <a:pt x="209562" y="147762"/>
                      <a:pt x="204548" y="129873"/>
                    </a:cubicBezTo>
                    <a:cubicBezTo>
                      <a:pt x="197583" y="105218"/>
                      <a:pt x="204919" y="101696"/>
                      <a:pt x="211048" y="102067"/>
                    </a:cubicBezTo>
                    <a:cubicBezTo>
                      <a:pt x="209841" y="98545"/>
                      <a:pt x="209005" y="95208"/>
                      <a:pt x="208355" y="91872"/>
                    </a:cubicBezTo>
                    <a:cubicBezTo>
                      <a:pt x="206126" y="80378"/>
                      <a:pt x="205476" y="69812"/>
                      <a:pt x="208262" y="59524"/>
                    </a:cubicBezTo>
                    <a:cubicBezTo>
                      <a:pt x="211419" y="45806"/>
                      <a:pt x="218848" y="34962"/>
                      <a:pt x="227206" y="26435"/>
                    </a:cubicBezTo>
                    <a:cubicBezTo>
                      <a:pt x="232499" y="20873"/>
                      <a:pt x="238442" y="15868"/>
                      <a:pt x="244757" y="11975"/>
                    </a:cubicBezTo>
                    <a:cubicBezTo>
                      <a:pt x="249957" y="8453"/>
                      <a:pt x="255621" y="5395"/>
                      <a:pt x="261843" y="3263"/>
                    </a:cubicBezTo>
                    <a:cubicBezTo>
                      <a:pt x="266672" y="1687"/>
                      <a:pt x="271872" y="575"/>
                      <a:pt x="277351" y="29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íšļîdè">
              <a:extLst>
                <a:ext uri="{FF2B5EF4-FFF2-40B4-BE49-F238E27FC236}">
                  <a16:creationId xmlns:a16="http://schemas.microsoft.com/office/drawing/2014/main" id="{F16B2144-F09D-4DA5-8E2A-2922A778FD48}"/>
                </a:ext>
              </a:extLst>
            </p:cNvPr>
            <p:cNvGrpSpPr/>
            <p:nvPr/>
          </p:nvGrpSpPr>
          <p:grpSpPr>
            <a:xfrm>
              <a:off x="1418849" y="3695632"/>
              <a:ext cx="3062964" cy="1679947"/>
              <a:chOff x="1418849" y="3695632"/>
              <a:chExt cx="3062964" cy="1679947"/>
            </a:xfrm>
          </p:grpSpPr>
          <p:sp>
            <p:nvSpPr>
              <p:cNvPr id="15" name="îşlíḍé">
                <a:extLst>
                  <a:ext uri="{FF2B5EF4-FFF2-40B4-BE49-F238E27FC236}">
                    <a16:creationId xmlns:a16="http://schemas.microsoft.com/office/drawing/2014/main" id="{26D062BC-2AA4-437C-A302-B9059DF50DAB}"/>
                  </a:ext>
                </a:extLst>
              </p:cNvPr>
              <p:cNvSpPr/>
              <p:nvPr/>
            </p:nvSpPr>
            <p:spPr bwMode="auto">
              <a:xfrm>
                <a:off x="1418849" y="4517682"/>
                <a:ext cx="3062964" cy="8578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.……</a:t>
                </a:r>
              </a:p>
            </p:txBody>
          </p:sp>
          <p:sp>
            <p:nvSpPr>
              <p:cNvPr id="16" name="ïṣ1ïďê">
                <a:extLst>
                  <a:ext uri="{FF2B5EF4-FFF2-40B4-BE49-F238E27FC236}">
                    <a16:creationId xmlns:a16="http://schemas.microsoft.com/office/drawing/2014/main" id="{2C1680C9-2F34-4672-8289-C893FE5E23BE}"/>
                  </a:ext>
                </a:extLst>
              </p:cNvPr>
              <p:cNvSpPr txBox="1"/>
              <p:nvPr/>
            </p:nvSpPr>
            <p:spPr bwMode="auto">
              <a:xfrm>
                <a:off x="1418849" y="4145418"/>
                <a:ext cx="3062964" cy="3722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17" name="îṥ1ïḓè">
                <a:extLst>
                  <a:ext uri="{FF2B5EF4-FFF2-40B4-BE49-F238E27FC236}">
                    <a16:creationId xmlns:a16="http://schemas.microsoft.com/office/drawing/2014/main" id="{5DC34E32-995C-4CE3-A726-CC35FA520314}"/>
                  </a:ext>
                </a:extLst>
              </p:cNvPr>
              <p:cNvSpPr/>
              <p:nvPr/>
            </p:nvSpPr>
            <p:spPr>
              <a:xfrm>
                <a:off x="2773229" y="3695632"/>
                <a:ext cx="354205" cy="380245"/>
              </a:xfrm>
              <a:custGeom>
                <a:avLst/>
                <a:gdLst>
                  <a:gd name="connsiteX0" fmla="*/ 266761 w 565186"/>
                  <a:gd name="connsiteY0" fmla="*/ 383537 h 606735"/>
                  <a:gd name="connsiteX1" fmla="*/ 298145 w 565186"/>
                  <a:gd name="connsiteY1" fmla="*/ 383537 h 606735"/>
                  <a:gd name="connsiteX2" fmla="*/ 298145 w 565186"/>
                  <a:gd name="connsiteY2" fmla="*/ 426731 h 606735"/>
                  <a:gd name="connsiteX3" fmla="*/ 485518 w 565186"/>
                  <a:gd name="connsiteY3" fmla="*/ 426731 h 606735"/>
                  <a:gd name="connsiteX4" fmla="*/ 513188 w 565186"/>
                  <a:gd name="connsiteY4" fmla="*/ 454352 h 606735"/>
                  <a:gd name="connsiteX5" fmla="*/ 513188 w 565186"/>
                  <a:gd name="connsiteY5" fmla="*/ 503015 h 606735"/>
                  <a:gd name="connsiteX6" fmla="*/ 537793 w 565186"/>
                  <a:gd name="connsiteY6" fmla="*/ 503015 h 606735"/>
                  <a:gd name="connsiteX7" fmla="*/ 565184 w 565186"/>
                  <a:gd name="connsiteY7" fmla="*/ 530729 h 606735"/>
                  <a:gd name="connsiteX8" fmla="*/ 565184 w 565186"/>
                  <a:gd name="connsiteY8" fmla="*/ 579021 h 606735"/>
                  <a:gd name="connsiteX9" fmla="*/ 537422 w 565186"/>
                  <a:gd name="connsiteY9" fmla="*/ 606735 h 606735"/>
                  <a:gd name="connsiteX10" fmla="*/ 456920 w 565186"/>
                  <a:gd name="connsiteY10" fmla="*/ 606735 h 606735"/>
                  <a:gd name="connsiteX11" fmla="*/ 429250 w 565186"/>
                  <a:gd name="connsiteY11" fmla="*/ 579021 h 606735"/>
                  <a:gd name="connsiteX12" fmla="*/ 429250 w 565186"/>
                  <a:gd name="connsiteY12" fmla="*/ 530729 h 606735"/>
                  <a:gd name="connsiteX13" fmla="*/ 456920 w 565186"/>
                  <a:gd name="connsiteY13" fmla="*/ 503015 h 606735"/>
                  <a:gd name="connsiteX14" fmla="*/ 481618 w 565186"/>
                  <a:gd name="connsiteY14" fmla="*/ 503015 h 606735"/>
                  <a:gd name="connsiteX15" fmla="*/ 481618 w 565186"/>
                  <a:gd name="connsiteY15" fmla="*/ 458060 h 606735"/>
                  <a:gd name="connsiteX16" fmla="*/ 297959 w 565186"/>
                  <a:gd name="connsiteY16" fmla="*/ 458060 h 606735"/>
                  <a:gd name="connsiteX17" fmla="*/ 297959 w 565186"/>
                  <a:gd name="connsiteY17" fmla="*/ 503015 h 606735"/>
                  <a:gd name="connsiteX18" fmla="*/ 322843 w 565186"/>
                  <a:gd name="connsiteY18" fmla="*/ 503015 h 606735"/>
                  <a:gd name="connsiteX19" fmla="*/ 350606 w 565186"/>
                  <a:gd name="connsiteY19" fmla="*/ 530729 h 606735"/>
                  <a:gd name="connsiteX20" fmla="*/ 350606 w 565186"/>
                  <a:gd name="connsiteY20" fmla="*/ 579021 h 606735"/>
                  <a:gd name="connsiteX21" fmla="*/ 322843 w 565186"/>
                  <a:gd name="connsiteY21" fmla="*/ 606735 h 606735"/>
                  <a:gd name="connsiteX22" fmla="*/ 242434 w 565186"/>
                  <a:gd name="connsiteY22" fmla="*/ 606735 h 606735"/>
                  <a:gd name="connsiteX23" fmla="*/ 214672 w 565186"/>
                  <a:gd name="connsiteY23" fmla="*/ 579021 h 606735"/>
                  <a:gd name="connsiteX24" fmla="*/ 214672 w 565186"/>
                  <a:gd name="connsiteY24" fmla="*/ 530729 h 606735"/>
                  <a:gd name="connsiteX25" fmla="*/ 242434 w 565186"/>
                  <a:gd name="connsiteY25" fmla="*/ 503015 h 606735"/>
                  <a:gd name="connsiteX26" fmla="*/ 266761 w 565186"/>
                  <a:gd name="connsiteY26" fmla="*/ 503015 h 606735"/>
                  <a:gd name="connsiteX27" fmla="*/ 266761 w 565186"/>
                  <a:gd name="connsiteY27" fmla="*/ 458060 h 606735"/>
                  <a:gd name="connsiteX28" fmla="*/ 83659 w 565186"/>
                  <a:gd name="connsiteY28" fmla="*/ 458060 h 606735"/>
                  <a:gd name="connsiteX29" fmla="*/ 83659 w 565186"/>
                  <a:gd name="connsiteY29" fmla="*/ 503015 h 606735"/>
                  <a:gd name="connsiteX30" fmla="*/ 108171 w 565186"/>
                  <a:gd name="connsiteY30" fmla="*/ 503015 h 606735"/>
                  <a:gd name="connsiteX31" fmla="*/ 135934 w 565186"/>
                  <a:gd name="connsiteY31" fmla="*/ 530729 h 606735"/>
                  <a:gd name="connsiteX32" fmla="*/ 135934 w 565186"/>
                  <a:gd name="connsiteY32" fmla="*/ 579021 h 606735"/>
                  <a:gd name="connsiteX33" fmla="*/ 108171 w 565186"/>
                  <a:gd name="connsiteY33" fmla="*/ 606735 h 606735"/>
                  <a:gd name="connsiteX34" fmla="*/ 27762 w 565186"/>
                  <a:gd name="connsiteY34" fmla="*/ 606735 h 606735"/>
                  <a:gd name="connsiteX35" fmla="*/ 0 w 565186"/>
                  <a:gd name="connsiteY35" fmla="*/ 579021 h 606735"/>
                  <a:gd name="connsiteX36" fmla="*/ 0 w 565186"/>
                  <a:gd name="connsiteY36" fmla="*/ 530729 h 606735"/>
                  <a:gd name="connsiteX37" fmla="*/ 27762 w 565186"/>
                  <a:gd name="connsiteY37" fmla="*/ 503015 h 606735"/>
                  <a:gd name="connsiteX38" fmla="*/ 52368 w 565186"/>
                  <a:gd name="connsiteY38" fmla="*/ 503015 h 606735"/>
                  <a:gd name="connsiteX39" fmla="*/ 52368 w 565186"/>
                  <a:gd name="connsiteY39" fmla="*/ 454352 h 606735"/>
                  <a:gd name="connsiteX40" fmla="*/ 79945 w 565186"/>
                  <a:gd name="connsiteY40" fmla="*/ 426731 h 606735"/>
                  <a:gd name="connsiteX41" fmla="*/ 266761 w 565186"/>
                  <a:gd name="connsiteY41" fmla="*/ 426731 h 606735"/>
                  <a:gd name="connsiteX42" fmla="*/ 228875 w 565186"/>
                  <a:gd name="connsiteY42" fmla="*/ 210792 h 606735"/>
                  <a:gd name="connsiteX43" fmla="*/ 257747 w 565186"/>
                  <a:gd name="connsiteY43" fmla="*/ 301729 h 606735"/>
                  <a:gd name="connsiteX44" fmla="*/ 261739 w 565186"/>
                  <a:gd name="connsiteY44" fmla="*/ 314150 h 606735"/>
                  <a:gd name="connsiteX45" fmla="*/ 274551 w 565186"/>
                  <a:gd name="connsiteY45" fmla="*/ 277535 h 606735"/>
                  <a:gd name="connsiteX46" fmla="*/ 282349 w 565186"/>
                  <a:gd name="connsiteY46" fmla="*/ 234152 h 606735"/>
                  <a:gd name="connsiteX47" fmla="*/ 282535 w 565186"/>
                  <a:gd name="connsiteY47" fmla="*/ 234152 h 606735"/>
                  <a:gd name="connsiteX48" fmla="*/ 282628 w 565186"/>
                  <a:gd name="connsiteY48" fmla="*/ 234152 h 606735"/>
                  <a:gd name="connsiteX49" fmla="*/ 282721 w 565186"/>
                  <a:gd name="connsiteY49" fmla="*/ 234152 h 606735"/>
                  <a:gd name="connsiteX50" fmla="*/ 282906 w 565186"/>
                  <a:gd name="connsiteY50" fmla="*/ 234152 h 606735"/>
                  <a:gd name="connsiteX51" fmla="*/ 290704 w 565186"/>
                  <a:gd name="connsiteY51" fmla="*/ 277535 h 606735"/>
                  <a:gd name="connsiteX52" fmla="*/ 303516 w 565186"/>
                  <a:gd name="connsiteY52" fmla="*/ 314150 h 606735"/>
                  <a:gd name="connsiteX53" fmla="*/ 307508 w 565186"/>
                  <a:gd name="connsiteY53" fmla="*/ 301729 h 606735"/>
                  <a:gd name="connsiteX54" fmla="*/ 336380 w 565186"/>
                  <a:gd name="connsiteY54" fmla="*/ 210792 h 606735"/>
                  <a:gd name="connsiteX55" fmla="*/ 396167 w 565186"/>
                  <a:gd name="connsiteY55" fmla="*/ 239714 h 606735"/>
                  <a:gd name="connsiteX56" fmla="*/ 435344 w 565186"/>
                  <a:gd name="connsiteY56" fmla="*/ 334173 h 606735"/>
                  <a:gd name="connsiteX57" fmla="*/ 417705 w 565186"/>
                  <a:gd name="connsiteY57" fmla="*/ 352064 h 606735"/>
                  <a:gd name="connsiteX58" fmla="*/ 282906 w 565186"/>
                  <a:gd name="connsiteY58" fmla="*/ 352064 h 606735"/>
                  <a:gd name="connsiteX59" fmla="*/ 274922 w 565186"/>
                  <a:gd name="connsiteY59" fmla="*/ 352064 h 606735"/>
                  <a:gd name="connsiteX60" fmla="*/ 147736 w 565186"/>
                  <a:gd name="connsiteY60" fmla="*/ 352064 h 606735"/>
                  <a:gd name="connsiteX61" fmla="*/ 130004 w 565186"/>
                  <a:gd name="connsiteY61" fmla="*/ 334173 h 606735"/>
                  <a:gd name="connsiteX62" fmla="*/ 169088 w 565186"/>
                  <a:gd name="connsiteY62" fmla="*/ 239714 h 606735"/>
                  <a:gd name="connsiteX63" fmla="*/ 228875 w 565186"/>
                  <a:gd name="connsiteY63" fmla="*/ 210792 h 606735"/>
                  <a:gd name="connsiteX64" fmla="*/ 277351 w 565186"/>
                  <a:gd name="connsiteY64" fmla="*/ 297 h 606735"/>
                  <a:gd name="connsiteX65" fmla="*/ 316167 w 565186"/>
                  <a:gd name="connsiteY65" fmla="*/ 8453 h 606735"/>
                  <a:gd name="connsiteX66" fmla="*/ 335110 w 565186"/>
                  <a:gd name="connsiteY66" fmla="*/ 26064 h 606735"/>
                  <a:gd name="connsiteX67" fmla="*/ 355911 w 565186"/>
                  <a:gd name="connsiteY67" fmla="*/ 91872 h 606735"/>
                  <a:gd name="connsiteX68" fmla="*/ 353218 w 565186"/>
                  <a:gd name="connsiteY68" fmla="*/ 102067 h 606735"/>
                  <a:gd name="connsiteX69" fmla="*/ 359904 w 565186"/>
                  <a:gd name="connsiteY69" fmla="*/ 129688 h 606735"/>
                  <a:gd name="connsiteX70" fmla="*/ 346532 w 565186"/>
                  <a:gd name="connsiteY70" fmla="*/ 153045 h 606735"/>
                  <a:gd name="connsiteX71" fmla="*/ 299359 w 565186"/>
                  <a:gd name="connsiteY71" fmla="*/ 211160 h 606735"/>
                  <a:gd name="connsiteX72" fmla="*/ 264907 w 565186"/>
                  <a:gd name="connsiteY72" fmla="*/ 211252 h 606735"/>
                  <a:gd name="connsiteX73" fmla="*/ 217920 w 565186"/>
                  <a:gd name="connsiteY73" fmla="*/ 153230 h 606735"/>
                  <a:gd name="connsiteX74" fmla="*/ 204548 w 565186"/>
                  <a:gd name="connsiteY74" fmla="*/ 129873 h 606735"/>
                  <a:gd name="connsiteX75" fmla="*/ 211048 w 565186"/>
                  <a:gd name="connsiteY75" fmla="*/ 102067 h 606735"/>
                  <a:gd name="connsiteX76" fmla="*/ 208355 w 565186"/>
                  <a:gd name="connsiteY76" fmla="*/ 91872 h 606735"/>
                  <a:gd name="connsiteX77" fmla="*/ 208262 w 565186"/>
                  <a:gd name="connsiteY77" fmla="*/ 59524 h 606735"/>
                  <a:gd name="connsiteX78" fmla="*/ 227206 w 565186"/>
                  <a:gd name="connsiteY78" fmla="*/ 26435 h 606735"/>
                  <a:gd name="connsiteX79" fmla="*/ 244757 w 565186"/>
                  <a:gd name="connsiteY79" fmla="*/ 11975 h 606735"/>
                  <a:gd name="connsiteX80" fmla="*/ 261843 w 565186"/>
                  <a:gd name="connsiteY80" fmla="*/ 3263 h 606735"/>
                  <a:gd name="connsiteX81" fmla="*/ 277351 w 565186"/>
                  <a:gd name="connsiteY81" fmla="*/ 297 h 60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65186" h="606735">
                    <a:moveTo>
                      <a:pt x="266761" y="383537"/>
                    </a:moveTo>
                    <a:lnTo>
                      <a:pt x="298145" y="383537"/>
                    </a:lnTo>
                    <a:lnTo>
                      <a:pt x="298145" y="426731"/>
                    </a:lnTo>
                    <a:lnTo>
                      <a:pt x="485518" y="426731"/>
                    </a:lnTo>
                    <a:cubicBezTo>
                      <a:pt x="500746" y="426731"/>
                      <a:pt x="513188" y="439151"/>
                      <a:pt x="513188" y="454352"/>
                    </a:cubicBezTo>
                    <a:lnTo>
                      <a:pt x="513188" y="503015"/>
                    </a:lnTo>
                    <a:lnTo>
                      <a:pt x="537793" y="503015"/>
                    </a:lnTo>
                    <a:cubicBezTo>
                      <a:pt x="553021" y="503015"/>
                      <a:pt x="565370" y="515528"/>
                      <a:pt x="565184" y="530729"/>
                    </a:cubicBezTo>
                    <a:lnTo>
                      <a:pt x="565184" y="579021"/>
                    </a:lnTo>
                    <a:cubicBezTo>
                      <a:pt x="565184" y="594315"/>
                      <a:pt x="552742" y="606735"/>
                      <a:pt x="537422" y="606735"/>
                    </a:cubicBezTo>
                    <a:lnTo>
                      <a:pt x="456920" y="606735"/>
                    </a:lnTo>
                    <a:cubicBezTo>
                      <a:pt x="441600" y="606735"/>
                      <a:pt x="429250" y="594315"/>
                      <a:pt x="429250" y="579021"/>
                    </a:cubicBezTo>
                    <a:lnTo>
                      <a:pt x="429250" y="530729"/>
                    </a:lnTo>
                    <a:cubicBezTo>
                      <a:pt x="429250" y="515343"/>
                      <a:pt x="441600" y="503015"/>
                      <a:pt x="456920" y="503015"/>
                    </a:cubicBezTo>
                    <a:lnTo>
                      <a:pt x="481618" y="503015"/>
                    </a:lnTo>
                    <a:lnTo>
                      <a:pt x="481618" y="458060"/>
                    </a:lnTo>
                    <a:lnTo>
                      <a:pt x="297959" y="458060"/>
                    </a:lnTo>
                    <a:lnTo>
                      <a:pt x="297959" y="503015"/>
                    </a:lnTo>
                    <a:lnTo>
                      <a:pt x="322843" y="503015"/>
                    </a:lnTo>
                    <a:cubicBezTo>
                      <a:pt x="338256" y="503015"/>
                      <a:pt x="350606" y="515343"/>
                      <a:pt x="350606" y="530729"/>
                    </a:cubicBezTo>
                    <a:lnTo>
                      <a:pt x="350606" y="579021"/>
                    </a:lnTo>
                    <a:cubicBezTo>
                      <a:pt x="350606" y="594315"/>
                      <a:pt x="338256" y="606735"/>
                      <a:pt x="322843" y="606735"/>
                    </a:cubicBezTo>
                    <a:lnTo>
                      <a:pt x="242434" y="606735"/>
                    </a:lnTo>
                    <a:cubicBezTo>
                      <a:pt x="227021" y="606735"/>
                      <a:pt x="214672" y="594315"/>
                      <a:pt x="214672" y="579021"/>
                    </a:cubicBezTo>
                    <a:lnTo>
                      <a:pt x="214672" y="530729"/>
                    </a:lnTo>
                    <a:cubicBezTo>
                      <a:pt x="214672" y="515343"/>
                      <a:pt x="227021" y="503015"/>
                      <a:pt x="242434" y="503015"/>
                    </a:cubicBezTo>
                    <a:lnTo>
                      <a:pt x="266761" y="503015"/>
                    </a:lnTo>
                    <a:lnTo>
                      <a:pt x="266761" y="458060"/>
                    </a:lnTo>
                    <a:lnTo>
                      <a:pt x="83659" y="458060"/>
                    </a:lnTo>
                    <a:lnTo>
                      <a:pt x="83659" y="503015"/>
                    </a:lnTo>
                    <a:lnTo>
                      <a:pt x="108171" y="503015"/>
                    </a:lnTo>
                    <a:cubicBezTo>
                      <a:pt x="123585" y="503015"/>
                      <a:pt x="135934" y="515343"/>
                      <a:pt x="135934" y="530729"/>
                    </a:cubicBezTo>
                    <a:lnTo>
                      <a:pt x="135934" y="579021"/>
                    </a:lnTo>
                    <a:cubicBezTo>
                      <a:pt x="135934" y="594315"/>
                      <a:pt x="123585" y="606735"/>
                      <a:pt x="108171" y="606735"/>
                    </a:cubicBezTo>
                    <a:lnTo>
                      <a:pt x="27762" y="606735"/>
                    </a:lnTo>
                    <a:cubicBezTo>
                      <a:pt x="12349" y="606735"/>
                      <a:pt x="0" y="594315"/>
                      <a:pt x="0" y="579021"/>
                    </a:cubicBezTo>
                    <a:lnTo>
                      <a:pt x="0" y="530729"/>
                    </a:lnTo>
                    <a:cubicBezTo>
                      <a:pt x="0" y="515343"/>
                      <a:pt x="12349" y="503015"/>
                      <a:pt x="27762" y="503015"/>
                    </a:cubicBezTo>
                    <a:lnTo>
                      <a:pt x="52368" y="503015"/>
                    </a:lnTo>
                    <a:lnTo>
                      <a:pt x="52368" y="454352"/>
                    </a:lnTo>
                    <a:cubicBezTo>
                      <a:pt x="52368" y="439151"/>
                      <a:pt x="64717" y="426731"/>
                      <a:pt x="79945" y="426731"/>
                    </a:cubicBezTo>
                    <a:lnTo>
                      <a:pt x="266761" y="426731"/>
                    </a:lnTo>
                    <a:close/>
                    <a:moveTo>
                      <a:pt x="228875" y="210792"/>
                    </a:moveTo>
                    <a:lnTo>
                      <a:pt x="257747" y="301729"/>
                    </a:lnTo>
                    <a:lnTo>
                      <a:pt x="261739" y="314150"/>
                    </a:lnTo>
                    <a:lnTo>
                      <a:pt x="274551" y="277535"/>
                    </a:lnTo>
                    <a:cubicBezTo>
                      <a:pt x="245029" y="236098"/>
                      <a:pt x="276779" y="234152"/>
                      <a:pt x="282349" y="234152"/>
                    </a:cubicBezTo>
                    <a:lnTo>
                      <a:pt x="282535" y="234152"/>
                    </a:lnTo>
                    <a:lnTo>
                      <a:pt x="282628" y="234152"/>
                    </a:lnTo>
                    <a:lnTo>
                      <a:pt x="282721" y="234152"/>
                    </a:lnTo>
                    <a:lnTo>
                      <a:pt x="282906" y="234152"/>
                    </a:lnTo>
                    <a:cubicBezTo>
                      <a:pt x="288476" y="234245"/>
                      <a:pt x="320412" y="236284"/>
                      <a:pt x="290704" y="277535"/>
                    </a:cubicBezTo>
                    <a:lnTo>
                      <a:pt x="303516" y="314150"/>
                    </a:lnTo>
                    <a:lnTo>
                      <a:pt x="307508" y="301729"/>
                    </a:lnTo>
                    <a:lnTo>
                      <a:pt x="336380" y="210792"/>
                    </a:lnTo>
                    <a:cubicBezTo>
                      <a:pt x="336380" y="210792"/>
                      <a:pt x="358754" y="225531"/>
                      <a:pt x="396167" y="239714"/>
                    </a:cubicBezTo>
                    <a:cubicBezTo>
                      <a:pt x="433302" y="253155"/>
                      <a:pt x="434880" y="282077"/>
                      <a:pt x="435344" y="334173"/>
                    </a:cubicBezTo>
                    <a:cubicBezTo>
                      <a:pt x="435530" y="343999"/>
                      <a:pt x="427546" y="352064"/>
                      <a:pt x="417705" y="352064"/>
                    </a:cubicBezTo>
                    <a:lnTo>
                      <a:pt x="282906" y="352064"/>
                    </a:lnTo>
                    <a:lnTo>
                      <a:pt x="274922" y="352064"/>
                    </a:lnTo>
                    <a:lnTo>
                      <a:pt x="147736" y="352064"/>
                    </a:lnTo>
                    <a:cubicBezTo>
                      <a:pt x="137895" y="352064"/>
                      <a:pt x="129911" y="343999"/>
                      <a:pt x="130004" y="334173"/>
                    </a:cubicBezTo>
                    <a:cubicBezTo>
                      <a:pt x="130654" y="282077"/>
                      <a:pt x="132139" y="253155"/>
                      <a:pt x="169088" y="239714"/>
                    </a:cubicBezTo>
                    <a:cubicBezTo>
                      <a:pt x="206501" y="225345"/>
                      <a:pt x="228875" y="210792"/>
                      <a:pt x="228875" y="210792"/>
                    </a:cubicBezTo>
                    <a:close/>
                    <a:moveTo>
                      <a:pt x="277351" y="297"/>
                    </a:moveTo>
                    <a:cubicBezTo>
                      <a:pt x="294159" y="-1186"/>
                      <a:pt x="307066" y="3077"/>
                      <a:pt x="316167" y="8453"/>
                    </a:cubicBezTo>
                    <a:cubicBezTo>
                      <a:pt x="329910" y="16054"/>
                      <a:pt x="335110" y="26064"/>
                      <a:pt x="335110" y="26064"/>
                    </a:cubicBezTo>
                    <a:cubicBezTo>
                      <a:pt x="335110" y="26064"/>
                      <a:pt x="366590" y="28288"/>
                      <a:pt x="355911" y="91872"/>
                    </a:cubicBezTo>
                    <a:cubicBezTo>
                      <a:pt x="355354" y="95208"/>
                      <a:pt x="354426" y="98730"/>
                      <a:pt x="353218" y="102067"/>
                    </a:cubicBezTo>
                    <a:cubicBezTo>
                      <a:pt x="359533" y="101511"/>
                      <a:pt x="366869" y="105126"/>
                      <a:pt x="359904" y="129688"/>
                    </a:cubicBezTo>
                    <a:cubicBezTo>
                      <a:pt x="354797" y="147762"/>
                      <a:pt x="350154" y="152860"/>
                      <a:pt x="346532" y="153045"/>
                    </a:cubicBezTo>
                    <a:cubicBezTo>
                      <a:pt x="343189" y="174456"/>
                      <a:pt x="326103" y="201520"/>
                      <a:pt x="299359" y="211160"/>
                    </a:cubicBezTo>
                    <a:cubicBezTo>
                      <a:pt x="288308" y="215238"/>
                      <a:pt x="276051" y="215238"/>
                      <a:pt x="264907" y="211252"/>
                    </a:cubicBezTo>
                    <a:cubicBezTo>
                      <a:pt x="237699" y="201798"/>
                      <a:pt x="221263" y="174548"/>
                      <a:pt x="217920" y="153230"/>
                    </a:cubicBezTo>
                    <a:cubicBezTo>
                      <a:pt x="214298" y="152860"/>
                      <a:pt x="209562" y="147762"/>
                      <a:pt x="204548" y="129873"/>
                    </a:cubicBezTo>
                    <a:cubicBezTo>
                      <a:pt x="197583" y="105218"/>
                      <a:pt x="204919" y="101696"/>
                      <a:pt x="211048" y="102067"/>
                    </a:cubicBezTo>
                    <a:cubicBezTo>
                      <a:pt x="209841" y="98545"/>
                      <a:pt x="209005" y="95208"/>
                      <a:pt x="208355" y="91872"/>
                    </a:cubicBezTo>
                    <a:cubicBezTo>
                      <a:pt x="206126" y="80378"/>
                      <a:pt x="205476" y="69812"/>
                      <a:pt x="208262" y="59524"/>
                    </a:cubicBezTo>
                    <a:cubicBezTo>
                      <a:pt x="211419" y="45806"/>
                      <a:pt x="218848" y="34962"/>
                      <a:pt x="227206" y="26435"/>
                    </a:cubicBezTo>
                    <a:cubicBezTo>
                      <a:pt x="232499" y="20873"/>
                      <a:pt x="238442" y="15868"/>
                      <a:pt x="244757" y="11975"/>
                    </a:cubicBezTo>
                    <a:cubicBezTo>
                      <a:pt x="249957" y="8453"/>
                      <a:pt x="255621" y="5395"/>
                      <a:pt x="261843" y="3263"/>
                    </a:cubicBezTo>
                    <a:cubicBezTo>
                      <a:pt x="266672" y="1687"/>
                      <a:pt x="271872" y="575"/>
                      <a:pt x="277351" y="29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3593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49F4D7-1201-48EC-A92C-B134E3695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D46420-C852-4FE0-9709-8B1F2D1AD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B7F4CE-2AD9-43B1-861B-9FC1F61E8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467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3256C47-D238-4E5B-BDC2-1E3CEC33149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92521"/>
            <a:ext cx="10845800" cy="4492058"/>
            <a:chOff x="673100" y="1392521"/>
            <a:chExt cx="10845800" cy="4492058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E7EA2F1-824C-4E5E-87D0-5387D38E6D23}"/>
                </a:ext>
              </a:extLst>
            </p:cNvPr>
            <p:cNvCxnSpPr/>
            <p:nvPr/>
          </p:nvCxnSpPr>
          <p:spPr>
            <a:xfrm>
              <a:off x="673100" y="3638550"/>
              <a:ext cx="10845800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Sļiḓè">
              <a:extLst>
                <a:ext uri="{FF2B5EF4-FFF2-40B4-BE49-F238E27FC236}">
                  <a16:creationId xmlns:a16="http://schemas.microsoft.com/office/drawing/2014/main" id="{9DB497F0-A490-4399-B4E0-226951F97105}"/>
                </a:ext>
              </a:extLst>
            </p:cNvPr>
            <p:cNvSpPr txBox="1"/>
            <p:nvPr/>
          </p:nvSpPr>
          <p:spPr bwMode="auto">
            <a:xfrm>
              <a:off x="1231154" y="3253830"/>
              <a:ext cx="813043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400" b="1" dirty="0">
                  <a:solidFill>
                    <a:schemeClr val="bg1">
                      <a:lumMod val="85000"/>
                    </a:schemeClr>
                  </a:solidFill>
                </a:rPr>
                <a:t>01</a:t>
              </a:r>
            </a:p>
          </p:txBody>
        </p:sp>
        <p:grpSp>
          <p:nvGrpSpPr>
            <p:cNvPr id="8" name="iṡ1iďè">
              <a:extLst>
                <a:ext uri="{FF2B5EF4-FFF2-40B4-BE49-F238E27FC236}">
                  <a16:creationId xmlns:a16="http://schemas.microsoft.com/office/drawing/2014/main" id="{74B69BBC-2D65-4B97-875F-0F87E5196587}"/>
                </a:ext>
              </a:extLst>
            </p:cNvPr>
            <p:cNvGrpSpPr/>
            <p:nvPr/>
          </p:nvGrpSpPr>
          <p:grpSpPr>
            <a:xfrm>
              <a:off x="1231154" y="4711019"/>
              <a:ext cx="2380817" cy="1173560"/>
              <a:chOff x="11962919" y="3966429"/>
              <a:chExt cx="2380817" cy="1173560"/>
            </a:xfrm>
          </p:grpSpPr>
          <p:sp>
            <p:nvSpPr>
              <p:cNvPr id="41" name="îŝľíḓê">
                <a:extLst>
                  <a:ext uri="{FF2B5EF4-FFF2-40B4-BE49-F238E27FC236}">
                    <a16:creationId xmlns:a16="http://schemas.microsoft.com/office/drawing/2014/main" id="{2C1E0AF9-945C-4047-9187-1CB3D25B99FD}"/>
                  </a:ext>
                </a:extLst>
              </p:cNvPr>
              <p:cNvSpPr txBox="1"/>
              <p:nvPr/>
            </p:nvSpPr>
            <p:spPr bwMode="auto">
              <a:xfrm>
                <a:off x="11962919" y="3966429"/>
                <a:ext cx="23808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42" name="i$ľíḋé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1962919" y="4472645"/>
                <a:ext cx="2380817" cy="66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9" name="iśḷídè">
              <a:extLst>
                <a:ext uri="{FF2B5EF4-FFF2-40B4-BE49-F238E27FC236}">
                  <a16:creationId xmlns:a16="http://schemas.microsoft.com/office/drawing/2014/main" id="{296DC6DC-7DF1-4D89-A254-90DAE7098D9A}"/>
                </a:ext>
              </a:extLst>
            </p:cNvPr>
            <p:cNvGrpSpPr/>
            <p:nvPr/>
          </p:nvGrpSpPr>
          <p:grpSpPr>
            <a:xfrm>
              <a:off x="673100" y="4873797"/>
              <a:ext cx="558054" cy="558054"/>
              <a:chOff x="1064030" y="4745078"/>
              <a:chExt cx="758422" cy="758422"/>
            </a:xfrm>
          </p:grpSpPr>
          <p:sp>
            <p:nvSpPr>
              <p:cNvPr id="39" name="ïṡļîḋê">
                <a:extLst>
                  <a:ext uri="{FF2B5EF4-FFF2-40B4-BE49-F238E27FC236}">
                    <a16:creationId xmlns:a16="http://schemas.microsoft.com/office/drawing/2014/main" id="{E9DBC41A-8D48-4E87-87A7-0854F5E954C5}"/>
                  </a:ext>
                </a:extLst>
              </p:cNvPr>
              <p:cNvSpPr/>
              <p:nvPr/>
            </p:nvSpPr>
            <p:spPr>
              <a:xfrm>
                <a:off x="1064030" y="4745078"/>
                <a:ext cx="758422" cy="758422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iṩľíḑé">
                <a:extLst>
                  <a:ext uri="{FF2B5EF4-FFF2-40B4-BE49-F238E27FC236}">
                    <a16:creationId xmlns:a16="http://schemas.microsoft.com/office/drawing/2014/main" id="{9D34C471-143D-48AE-A576-81E62BC7BC0D}"/>
                  </a:ext>
                </a:extLst>
              </p:cNvPr>
              <p:cNvSpPr/>
              <p:nvPr/>
            </p:nvSpPr>
            <p:spPr>
              <a:xfrm>
                <a:off x="1184407" y="4897230"/>
                <a:ext cx="517667" cy="454117"/>
              </a:xfrm>
              <a:custGeom>
                <a:avLst/>
                <a:gdLst>
                  <a:gd name="connsiteX0" fmla="*/ 352921 w 607646"/>
                  <a:gd name="connsiteY0" fmla="*/ 457945 h 533051"/>
                  <a:gd name="connsiteX1" fmla="*/ 342979 w 607646"/>
                  <a:gd name="connsiteY1" fmla="*/ 462170 h 533051"/>
                  <a:gd name="connsiteX2" fmla="*/ 338854 w 607646"/>
                  <a:gd name="connsiteY2" fmla="*/ 472100 h 533051"/>
                  <a:gd name="connsiteX3" fmla="*/ 342979 w 607646"/>
                  <a:gd name="connsiteY3" fmla="*/ 482029 h 533051"/>
                  <a:gd name="connsiteX4" fmla="*/ 352921 w 607646"/>
                  <a:gd name="connsiteY4" fmla="*/ 486149 h 533051"/>
                  <a:gd name="connsiteX5" fmla="*/ 362863 w 607646"/>
                  <a:gd name="connsiteY5" fmla="*/ 482029 h 533051"/>
                  <a:gd name="connsiteX6" fmla="*/ 366987 w 607646"/>
                  <a:gd name="connsiteY6" fmla="*/ 472100 h 533051"/>
                  <a:gd name="connsiteX7" fmla="*/ 362863 w 607646"/>
                  <a:gd name="connsiteY7" fmla="*/ 462170 h 533051"/>
                  <a:gd name="connsiteX8" fmla="*/ 352921 w 607646"/>
                  <a:gd name="connsiteY8" fmla="*/ 457945 h 533051"/>
                  <a:gd name="connsiteX9" fmla="*/ 438485 w 607646"/>
                  <a:gd name="connsiteY9" fmla="*/ 375972 h 533051"/>
                  <a:gd name="connsiteX10" fmla="*/ 431081 w 607646"/>
                  <a:gd name="connsiteY10" fmla="*/ 379141 h 533051"/>
                  <a:gd name="connsiteX11" fmla="*/ 372699 w 607646"/>
                  <a:gd name="connsiteY11" fmla="*/ 437346 h 533051"/>
                  <a:gd name="connsiteX12" fmla="*/ 369632 w 607646"/>
                  <a:gd name="connsiteY12" fmla="*/ 444846 h 533051"/>
                  <a:gd name="connsiteX13" fmla="*/ 372699 w 607646"/>
                  <a:gd name="connsiteY13" fmla="*/ 452346 h 533051"/>
                  <a:gd name="connsiteX14" fmla="*/ 380208 w 607646"/>
                  <a:gd name="connsiteY14" fmla="*/ 455409 h 533051"/>
                  <a:gd name="connsiteX15" fmla="*/ 387612 w 607646"/>
                  <a:gd name="connsiteY15" fmla="*/ 452346 h 533051"/>
                  <a:gd name="connsiteX16" fmla="*/ 445994 w 607646"/>
                  <a:gd name="connsiteY16" fmla="*/ 394035 h 533051"/>
                  <a:gd name="connsiteX17" fmla="*/ 449062 w 607646"/>
                  <a:gd name="connsiteY17" fmla="*/ 386535 h 533051"/>
                  <a:gd name="connsiteX18" fmla="*/ 445994 w 607646"/>
                  <a:gd name="connsiteY18" fmla="*/ 379141 h 533051"/>
                  <a:gd name="connsiteX19" fmla="*/ 438485 w 607646"/>
                  <a:gd name="connsiteY19" fmla="*/ 375972 h 533051"/>
                  <a:gd name="connsiteX20" fmla="*/ 534943 w 607646"/>
                  <a:gd name="connsiteY20" fmla="*/ 217624 h 533051"/>
                  <a:gd name="connsiteX21" fmla="*/ 553981 w 607646"/>
                  <a:gd name="connsiteY21" fmla="*/ 225547 h 533051"/>
                  <a:gd name="connsiteX22" fmla="*/ 554404 w 607646"/>
                  <a:gd name="connsiteY22" fmla="*/ 225969 h 533051"/>
                  <a:gd name="connsiteX23" fmla="*/ 556520 w 607646"/>
                  <a:gd name="connsiteY23" fmla="*/ 230934 h 533051"/>
                  <a:gd name="connsiteX24" fmla="*/ 554510 w 607646"/>
                  <a:gd name="connsiteY24" fmla="*/ 235899 h 533051"/>
                  <a:gd name="connsiteX25" fmla="*/ 524050 w 607646"/>
                  <a:gd name="connsiteY25" fmla="*/ 266322 h 533051"/>
                  <a:gd name="connsiteX26" fmla="*/ 516752 w 607646"/>
                  <a:gd name="connsiteY26" fmla="*/ 283752 h 533051"/>
                  <a:gd name="connsiteX27" fmla="*/ 524050 w 607646"/>
                  <a:gd name="connsiteY27" fmla="*/ 301182 h 533051"/>
                  <a:gd name="connsiteX28" fmla="*/ 541501 w 607646"/>
                  <a:gd name="connsiteY28" fmla="*/ 308365 h 533051"/>
                  <a:gd name="connsiteX29" fmla="*/ 558952 w 607646"/>
                  <a:gd name="connsiteY29" fmla="*/ 301182 h 533051"/>
                  <a:gd name="connsiteX30" fmla="*/ 589413 w 607646"/>
                  <a:gd name="connsiteY30" fmla="*/ 270759 h 533051"/>
                  <a:gd name="connsiteX31" fmla="*/ 594384 w 607646"/>
                  <a:gd name="connsiteY31" fmla="*/ 268752 h 533051"/>
                  <a:gd name="connsiteX32" fmla="*/ 599355 w 607646"/>
                  <a:gd name="connsiteY32" fmla="*/ 270759 h 533051"/>
                  <a:gd name="connsiteX33" fmla="*/ 599778 w 607646"/>
                  <a:gd name="connsiteY33" fmla="*/ 271181 h 533051"/>
                  <a:gd name="connsiteX34" fmla="*/ 606758 w 607646"/>
                  <a:gd name="connsiteY34" fmla="*/ 297168 h 533051"/>
                  <a:gd name="connsiteX35" fmla="*/ 590047 w 607646"/>
                  <a:gd name="connsiteY35" fmla="*/ 359704 h 533051"/>
                  <a:gd name="connsiteX36" fmla="*/ 571010 w 607646"/>
                  <a:gd name="connsiteY36" fmla="*/ 378612 h 533051"/>
                  <a:gd name="connsiteX37" fmla="*/ 570798 w 607646"/>
                  <a:gd name="connsiteY37" fmla="*/ 378718 h 533051"/>
                  <a:gd name="connsiteX38" fmla="*/ 501627 w 607646"/>
                  <a:gd name="connsiteY38" fmla="*/ 395303 h 533051"/>
                  <a:gd name="connsiteX39" fmla="*/ 377987 w 607646"/>
                  <a:gd name="connsiteY39" fmla="*/ 518790 h 533051"/>
                  <a:gd name="connsiteX40" fmla="*/ 343507 w 607646"/>
                  <a:gd name="connsiteY40" fmla="*/ 533051 h 533051"/>
                  <a:gd name="connsiteX41" fmla="*/ 309028 w 607646"/>
                  <a:gd name="connsiteY41" fmla="*/ 518790 h 533051"/>
                  <a:gd name="connsiteX42" fmla="*/ 306066 w 607646"/>
                  <a:gd name="connsiteY42" fmla="*/ 515833 h 533051"/>
                  <a:gd name="connsiteX43" fmla="*/ 291788 w 607646"/>
                  <a:gd name="connsiteY43" fmla="*/ 481501 h 533051"/>
                  <a:gd name="connsiteX44" fmla="*/ 306066 w 607646"/>
                  <a:gd name="connsiteY44" fmla="*/ 447064 h 533051"/>
                  <a:gd name="connsiteX45" fmla="*/ 429707 w 607646"/>
                  <a:gd name="connsiteY45" fmla="*/ 323576 h 533051"/>
                  <a:gd name="connsiteX46" fmla="*/ 446418 w 607646"/>
                  <a:gd name="connsiteY46" fmla="*/ 254491 h 533051"/>
                  <a:gd name="connsiteX47" fmla="*/ 446418 w 607646"/>
                  <a:gd name="connsiteY47" fmla="*/ 254280 h 533051"/>
                  <a:gd name="connsiteX48" fmla="*/ 465455 w 607646"/>
                  <a:gd name="connsiteY48" fmla="*/ 235265 h 533051"/>
                  <a:gd name="connsiteX49" fmla="*/ 527963 w 607646"/>
                  <a:gd name="connsiteY49" fmla="*/ 218575 h 533051"/>
                  <a:gd name="connsiteX50" fmla="*/ 534943 w 607646"/>
                  <a:gd name="connsiteY50" fmla="*/ 217624 h 533051"/>
                  <a:gd name="connsiteX51" fmla="*/ 253873 w 607646"/>
                  <a:gd name="connsiteY51" fmla="*/ 140927 h 533051"/>
                  <a:gd name="connsiteX52" fmla="*/ 141005 w 607646"/>
                  <a:gd name="connsiteY52" fmla="*/ 253542 h 533051"/>
                  <a:gd name="connsiteX53" fmla="*/ 253873 w 607646"/>
                  <a:gd name="connsiteY53" fmla="*/ 366262 h 533051"/>
                  <a:gd name="connsiteX54" fmla="*/ 366741 w 607646"/>
                  <a:gd name="connsiteY54" fmla="*/ 253542 h 533051"/>
                  <a:gd name="connsiteX55" fmla="*/ 253873 w 607646"/>
                  <a:gd name="connsiteY55" fmla="*/ 140927 h 533051"/>
                  <a:gd name="connsiteX56" fmla="*/ 232929 w 607646"/>
                  <a:gd name="connsiteY56" fmla="*/ 0 h 533051"/>
                  <a:gd name="connsiteX57" fmla="*/ 274818 w 607646"/>
                  <a:gd name="connsiteY57" fmla="*/ 0 h 533051"/>
                  <a:gd name="connsiteX58" fmla="*/ 316918 w 607646"/>
                  <a:gd name="connsiteY58" fmla="*/ 42045 h 533051"/>
                  <a:gd name="connsiteX59" fmla="*/ 316918 w 607646"/>
                  <a:gd name="connsiteY59" fmla="*/ 55885 h 533051"/>
                  <a:gd name="connsiteX60" fmla="*/ 349287 w 607646"/>
                  <a:gd name="connsiteY60" fmla="*/ 69301 h 533051"/>
                  <a:gd name="connsiteX61" fmla="*/ 359125 w 607646"/>
                  <a:gd name="connsiteY61" fmla="*/ 59476 h 533051"/>
                  <a:gd name="connsiteX62" fmla="*/ 388849 w 607646"/>
                  <a:gd name="connsiteY62" fmla="*/ 47222 h 533051"/>
                  <a:gd name="connsiteX63" fmla="*/ 418574 w 607646"/>
                  <a:gd name="connsiteY63" fmla="*/ 59476 h 533051"/>
                  <a:gd name="connsiteX64" fmla="*/ 448192 w 607646"/>
                  <a:gd name="connsiteY64" fmla="*/ 89162 h 533051"/>
                  <a:gd name="connsiteX65" fmla="*/ 448192 w 607646"/>
                  <a:gd name="connsiteY65" fmla="*/ 148533 h 533051"/>
                  <a:gd name="connsiteX66" fmla="*/ 438460 w 607646"/>
                  <a:gd name="connsiteY66" fmla="*/ 158252 h 533051"/>
                  <a:gd name="connsiteX67" fmla="*/ 451789 w 607646"/>
                  <a:gd name="connsiteY67" fmla="*/ 190684 h 533051"/>
                  <a:gd name="connsiteX68" fmla="*/ 465752 w 607646"/>
                  <a:gd name="connsiteY68" fmla="*/ 190684 h 533051"/>
                  <a:gd name="connsiteX69" fmla="*/ 497909 w 607646"/>
                  <a:gd name="connsiteY69" fmla="*/ 205685 h 533051"/>
                  <a:gd name="connsiteX70" fmla="*/ 450837 w 607646"/>
                  <a:gd name="connsiteY70" fmla="*/ 218257 h 533051"/>
                  <a:gd name="connsiteX71" fmla="*/ 419420 w 607646"/>
                  <a:gd name="connsiteY71" fmla="*/ 249739 h 533051"/>
                  <a:gd name="connsiteX72" fmla="*/ 419208 w 607646"/>
                  <a:gd name="connsiteY72" fmla="*/ 250372 h 533051"/>
                  <a:gd name="connsiteX73" fmla="*/ 403764 w 607646"/>
                  <a:gd name="connsiteY73" fmla="*/ 314603 h 533051"/>
                  <a:gd name="connsiteX74" fmla="*/ 283598 w 607646"/>
                  <a:gd name="connsiteY74" fmla="*/ 434613 h 533051"/>
                  <a:gd name="connsiteX75" fmla="*/ 264134 w 607646"/>
                  <a:gd name="connsiteY75" fmla="*/ 481518 h 533051"/>
                  <a:gd name="connsiteX76" fmla="*/ 269317 w 607646"/>
                  <a:gd name="connsiteY76" fmla="*/ 507083 h 533051"/>
                  <a:gd name="connsiteX77" fmla="*/ 232929 w 607646"/>
                  <a:gd name="connsiteY77" fmla="*/ 507083 h 533051"/>
                  <a:gd name="connsiteX78" fmla="*/ 190828 w 607646"/>
                  <a:gd name="connsiteY78" fmla="*/ 465143 h 533051"/>
                  <a:gd name="connsiteX79" fmla="*/ 190828 w 607646"/>
                  <a:gd name="connsiteY79" fmla="*/ 451304 h 533051"/>
                  <a:gd name="connsiteX80" fmla="*/ 158459 w 607646"/>
                  <a:gd name="connsiteY80" fmla="*/ 437888 h 533051"/>
                  <a:gd name="connsiteX81" fmla="*/ 148622 w 607646"/>
                  <a:gd name="connsiteY81" fmla="*/ 447712 h 533051"/>
                  <a:gd name="connsiteX82" fmla="*/ 118897 w 607646"/>
                  <a:gd name="connsiteY82" fmla="*/ 459967 h 533051"/>
                  <a:gd name="connsiteX83" fmla="*/ 89173 w 607646"/>
                  <a:gd name="connsiteY83" fmla="*/ 447712 h 533051"/>
                  <a:gd name="connsiteX84" fmla="*/ 59554 w 607646"/>
                  <a:gd name="connsiteY84" fmla="*/ 418027 h 533051"/>
                  <a:gd name="connsiteX85" fmla="*/ 59554 w 607646"/>
                  <a:gd name="connsiteY85" fmla="*/ 358656 h 533051"/>
                  <a:gd name="connsiteX86" fmla="*/ 69286 w 607646"/>
                  <a:gd name="connsiteY86" fmla="*/ 348831 h 533051"/>
                  <a:gd name="connsiteX87" fmla="*/ 55958 w 607646"/>
                  <a:gd name="connsiteY87" fmla="*/ 316505 h 533051"/>
                  <a:gd name="connsiteX88" fmla="*/ 41995 w 607646"/>
                  <a:gd name="connsiteY88" fmla="*/ 316505 h 533051"/>
                  <a:gd name="connsiteX89" fmla="*/ 0 w 607646"/>
                  <a:gd name="connsiteY89" fmla="*/ 274565 h 533051"/>
                  <a:gd name="connsiteX90" fmla="*/ 0 w 607646"/>
                  <a:gd name="connsiteY90" fmla="*/ 232625 h 533051"/>
                  <a:gd name="connsiteX91" fmla="*/ 41995 w 607646"/>
                  <a:gd name="connsiteY91" fmla="*/ 190684 h 533051"/>
                  <a:gd name="connsiteX92" fmla="*/ 55958 w 607646"/>
                  <a:gd name="connsiteY92" fmla="*/ 190684 h 533051"/>
                  <a:gd name="connsiteX93" fmla="*/ 69286 w 607646"/>
                  <a:gd name="connsiteY93" fmla="*/ 158252 h 533051"/>
                  <a:gd name="connsiteX94" fmla="*/ 59554 w 607646"/>
                  <a:gd name="connsiteY94" fmla="*/ 148533 h 533051"/>
                  <a:gd name="connsiteX95" fmla="*/ 59554 w 607646"/>
                  <a:gd name="connsiteY95" fmla="*/ 89162 h 533051"/>
                  <a:gd name="connsiteX96" fmla="*/ 89173 w 607646"/>
                  <a:gd name="connsiteY96" fmla="*/ 59476 h 533051"/>
                  <a:gd name="connsiteX97" fmla="*/ 118897 w 607646"/>
                  <a:gd name="connsiteY97" fmla="*/ 47222 h 533051"/>
                  <a:gd name="connsiteX98" fmla="*/ 148622 w 607646"/>
                  <a:gd name="connsiteY98" fmla="*/ 59476 h 533051"/>
                  <a:gd name="connsiteX99" fmla="*/ 158459 w 607646"/>
                  <a:gd name="connsiteY99" fmla="*/ 69301 h 533051"/>
                  <a:gd name="connsiteX100" fmla="*/ 190828 w 607646"/>
                  <a:gd name="connsiteY100" fmla="*/ 55885 h 533051"/>
                  <a:gd name="connsiteX101" fmla="*/ 190828 w 607646"/>
                  <a:gd name="connsiteY101" fmla="*/ 42045 h 533051"/>
                  <a:gd name="connsiteX102" fmla="*/ 232929 w 607646"/>
                  <a:gd name="connsiteY102" fmla="*/ 0 h 533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607646" h="533051">
                    <a:moveTo>
                      <a:pt x="352921" y="457945"/>
                    </a:moveTo>
                    <a:cubicBezTo>
                      <a:pt x="349113" y="457945"/>
                      <a:pt x="345623" y="459423"/>
                      <a:pt x="342979" y="462170"/>
                    </a:cubicBezTo>
                    <a:cubicBezTo>
                      <a:pt x="340229" y="464811"/>
                      <a:pt x="338854" y="468297"/>
                      <a:pt x="338854" y="472100"/>
                    </a:cubicBezTo>
                    <a:cubicBezTo>
                      <a:pt x="338854" y="475797"/>
                      <a:pt x="340229" y="479389"/>
                      <a:pt x="342979" y="482029"/>
                    </a:cubicBezTo>
                    <a:cubicBezTo>
                      <a:pt x="345623" y="484670"/>
                      <a:pt x="349113" y="486149"/>
                      <a:pt x="352921" y="486149"/>
                    </a:cubicBezTo>
                    <a:cubicBezTo>
                      <a:pt x="356622" y="486149"/>
                      <a:pt x="360218" y="484670"/>
                      <a:pt x="362863" y="482029"/>
                    </a:cubicBezTo>
                    <a:cubicBezTo>
                      <a:pt x="365507" y="479389"/>
                      <a:pt x="366987" y="475797"/>
                      <a:pt x="366987" y="472100"/>
                    </a:cubicBezTo>
                    <a:cubicBezTo>
                      <a:pt x="366987" y="468297"/>
                      <a:pt x="365507" y="464811"/>
                      <a:pt x="362863" y="462170"/>
                    </a:cubicBezTo>
                    <a:cubicBezTo>
                      <a:pt x="360218" y="459423"/>
                      <a:pt x="356622" y="457945"/>
                      <a:pt x="352921" y="457945"/>
                    </a:cubicBezTo>
                    <a:close/>
                    <a:moveTo>
                      <a:pt x="438485" y="375972"/>
                    </a:moveTo>
                    <a:cubicBezTo>
                      <a:pt x="435735" y="375972"/>
                      <a:pt x="432985" y="377134"/>
                      <a:pt x="431081" y="379141"/>
                    </a:cubicBezTo>
                    <a:lnTo>
                      <a:pt x="372699" y="437346"/>
                    </a:lnTo>
                    <a:cubicBezTo>
                      <a:pt x="370689" y="439353"/>
                      <a:pt x="369632" y="441994"/>
                      <a:pt x="369632" y="444846"/>
                    </a:cubicBezTo>
                    <a:cubicBezTo>
                      <a:pt x="369632" y="447698"/>
                      <a:pt x="370689" y="450339"/>
                      <a:pt x="372699" y="452346"/>
                    </a:cubicBezTo>
                    <a:cubicBezTo>
                      <a:pt x="374708" y="454353"/>
                      <a:pt x="377352" y="455409"/>
                      <a:pt x="380208" y="455409"/>
                    </a:cubicBezTo>
                    <a:cubicBezTo>
                      <a:pt x="382958" y="455409"/>
                      <a:pt x="385602" y="454353"/>
                      <a:pt x="387612" y="452346"/>
                    </a:cubicBezTo>
                    <a:lnTo>
                      <a:pt x="445994" y="394035"/>
                    </a:lnTo>
                    <a:cubicBezTo>
                      <a:pt x="448004" y="392028"/>
                      <a:pt x="449062" y="389387"/>
                      <a:pt x="449062" y="386535"/>
                    </a:cubicBezTo>
                    <a:cubicBezTo>
                      <a:pt x="449062" y="383789"/>
                      <a:pt x="448004" y="381148"/>
                      <a:pt x="445994" y="379141"/>
                    </a:cubicBezTo>
                    <a:cubicBezTo>
                      <a:pt x="443985" y="377134"/>
                      <a:pt x="441341" y="375972"/>
                      <a:pt x="438485" y="375972"/>
                    </a:cubicBezTo>
                    <a:close/>
                    <a:moveTo>
                      <a:pt x="534943" y="217624"/>
                    </a:moveTo>
                    <a:cubicBezTo>
                      <a:pt x="542136" y="217624"/>
                      <a:pt x="548905" y="220371"/>
                      <a:pt x="553981" y="225547"/>
                    </a:cubicBezTo>
                    <a:lnTo>
                      <a:pt x="554404" y="225969"/>
                    </a:lnTo>
                    <a:cubicBezTo>
                      <a:pt x="555779" y="227237"/>
                      <a:pt x="556520" y="229033"/>
                      <a:pt x="556520" y="230934"/>
                    </a:cubicBezTo>
                    <a:cubicBezTo>
                      <a:pt x="556520" y="232836"/>
                      <a:pt x="555779" y="234632"/>
                      <a:pt x="554510" y="235899"/>
                    </a:cubicBezTo>
                    <a:lnTo>
                      <a:pt x="524050" y="266322"/>
                    </a:lnTo>
                    <a:cubicBezTo>
                      <a:pt x="519396" y="270970"/>
                      <a:pt x="516752" y="277203"/>
                      <a:pt x="516752" y="283752"/>
                    </a:cubicBezTo>
                    <a:cubicBezTo>
                      <a:pt x="516752" y="290301"/>
                      <a:pt x="519396" y="296534"/>
                      <a:pt x="524050" y="301182"/>
                    </a:cubicBezTo>
                    <a:cubicBezTo>
                      <a:pt x="528703" y="305830"/>
                      <a:pt x="534838" y="308365"/>
                      <a:pt x="541501" y="308365"/>
                    </a:cubicBezTo>
                    <a:cubicBezTo>
                      <a:pt x="548058" y="308365"/>
                      <a:pt x="554299" y="305830"/>
                      <a:pt x="558952" y="301182"/>
                    </a:cubicBezTo>
                    <a:lnTo>
                      <a:pt x="589413" y="270759"/>
                    </a:lnTo>
                    <a:cubicBezTo>
                      <a:pt x="590682" y="269491"/>
                      <a:pt x="592480" y="268752"/>
                      <a:pt x="594384" y="268752"/>
                    </a:cubicBezTo>
                    <a:cubicBezTo>
                      <a:pt x="596288" y="268752"/>
                      <a:pt x="597980" y="269491"/>
                      <a:pt x="599355" y="270759"/>
                    </a:cubicBezTo>
                    <a:lnTo>
                      <a:pt x="599778" y="271181"/>
                    </a:lnTo>
                    <a:cubicBezTo>
                      <a:pt x="606547" y="277942"/>
                      <a:pt x="609191" y="287977"/>
                      <a:pt x="606758" y="297168"/>
                    </a:cubicBezTo>
                    <a:lnTo>
                      <a:pt x="590047" y="359704"/>
                    </a:lnTo>
                    <a:cubicBezTo>
                      <a:pt x="587509" y="368894"/>
                      <a:pt x="580211" y="376183"/>
                      <a:pt x="571010" y="378612"/>
                    </a:cubicBezTo>
                    <a:cubicBezTo>
                      <a:pt x="570904" y="378718"/>
                      <a:pt x="570904" y="378718"/>
                      <a:pt x="570798" y="378718"/>
                    </a:cubicBezTo>
                    <a:lnTo>
                      <a:pt x="501627" y="395303"/>
                    </a:lnTo>
                    <a:lnTo>
                      <a:pt x="377987" y="518790"/>
                    </a:lnTo>
                    <a:cubicBezTo>
                      <a:pt x="368785" y="527981"/>
                      <a:pt x="356517" y="533051"/>
                      <a:pt x="343507" y="533051"/>
                    </a:cubicBezTo>
                    <a:cubicBezTo>
                      <a:pt x="330498" y="533051"/>
                      <a:pt x="318229" y="527981"/>
                      <a:pt x="309028" y="518790"/>
                    </a:cubicBezTo>
                    <a:lnTo>
                      <a:pt x="306066" y="515833"/>
                    </a:lnTo>
                    <a:cubicBezTo>
                      <a:pt x="296865" y="506642"/>
                      <a:pt x="291788" y="494494"/>
                      <a:pt x="291788" y="481501"/>
                    </a:cubicBezTo>
                    <a:cubicBezTo>
                      <a:pt x="291788" y="468402"/>
                      <a:pt x="296865" y="456254"/>
                      <a:pt x="306066" y="447064"/>
                    </a:cubicBezTo>
                    <a:lnTo>
                      <a:pt x="429707" y="323576"/>
                    </a:lnTo>
                    <a:lnTo>
                      <a:pt x="446418" y="254491"/>
                    </a:lnTo>
                    <a:cubicBezTo>
                      <a:pt x="446418" y="254385"/>
                      <a:pt x="446418" y="254385"/>
                      <a:pt x="446418" y="254280"/>
                    </a:cubicBezTo>
                    <a:cubicBezTo>
                      <a:pt x="448956" y="245089"/>
                      <a:pt x="456254" y="237801"/>
                      <a:pt x="465455" y="235265"/>
                    </a:cubicBezTo>
                    <a:lnTo>
                      <a:pt x="527963" y="218575"/>
                    </a:lnTo>
                    <a:cubicBezTo>
                      <a:pt x="530290" y="217941"/>
                      <a:pt x="532617" y="217624"/>
                      <a:pt x="534943" y="217624"/>
                    </a:cubicBezTo>
                    <a:close/>
                    <a:moveTo>
                      <a:pt x="253873" y="140927"/>
                    </a:moveTo>
                    <a:cubicBezTo>
                      <a:pt x="191674" y="140927"/>
                      <a:pt x="141005" y="191424"/>
                      <a:pt x="141005" y="253542"/>
                    </a:cubicBezTo>
                    <a:cubicBezTo>
                      <a:pt x="141005" y="315765"/>
                      <a:pt x="191674" y="366262"/>
                      <a:pt x="253873" y="366262"/>
                    </a:cubicBezTo>
                    <a:cubicBezTo>
                      <a:pt x="316072" y="366262"/>
                      <a:pt x="366741" y="315765"/>
                      <a:pt x="366741" y="253542"/>
                    </a:cubicBezTo>
                    <a:cubicBezTo>
                      <a:pt x="366741" y="191424"/>
                      <a:pt x="316072" y="140927"/>
                      <a:pt x="253873" y="140927"/>
                    </a:cubicBezTo>
                    <a:close/>
                    <a:moveTo>
                      <a:pt x="232929" y="0"/>
                    </a:moveTo>
                    <a:lnTo>
                      <a:pt x="274818" y="0"/>
                    </a:lnTo>
                    <a:cubicBezTo>
                      <a:pt x="298090" y="0"/>
                      <a:pt x="316918" y="18910"/>
                      <a:pt x="316918" y="42045"/>
                    </a:cubicBezTo>
                    <a:lnTo>
                      <a:pt x="316918" y="55885"/>
                    </a:lnTo>
                    <a:cubicBezTo>
                      <a:pt x="328025" y="59371"/>
                      <a:pt x="338921" y="63913"/>
                      <a:pt x="349287" y="69301"/>
                    </a:cubicBezTo>
                    <a:lnTo>
                      <a:pt x="359125" y="59476"/>
                    </a:lnTo>
                    <a:cubicBezTo>
                      <a:pt x="367058" y="51553"/>
                      <a:pt x="377637" y="47222"/>
                      <a:pt x="388849" y="47222"/>
                    </a:cubicBezTo>
                    <a:cubicBezTo>
                      <a:pt x="400062" y="47222"/>
                      <a:pt x="410640" y="51553"/>
                      <a:pt x="418574" y="59476"/>
                    </a:cubicBezTo>
                    <a:lnTo>
                      <a:pt x="448192" y="89162"/>
                    </a:lnTo>
                    <a:cubicBezTo>
                      <a:pt x="464588" y="105536"/>
                      <a:pt x="464588" y="132158"/>
                      <a:pt x="448192" y="148533"/>
                    </a:cubicBezTo>
                    <a:lnTo>
                      <a:pt x="438460" y="158252"/>
                    </a:lnTo>
                    <a:cubicBezTo>
                      <a:pt x="443749" y="168710"/>
                      <a:pt x="448298" y="179486"/>
                      <a:pt x="451789" y="190684"/>
                    </a:cubicBezTo>
                    <a:lnTo>
                      <a:pt x="465752" y="190684"/>
                    </a:lnTo>
                    <a:cubicBezTo>
                      <a:pt x="478657" y="190684"/>
                      <a:pt x="490187" y="196494"/>
                      <a:pt x="497909" y="205685"/>
                    </a:cubicBezTo>
                    <a:lnTo>
                      <a:pt x="450837" y="218257"/>
                    </a:lnTo>
                    <a:cubicBezTo>
                      <a:pt x="435604" y="222377"/>
                      <a:pt x="423440" y="234420"/>
                      <a:pt x="419420" y="249739"/>
                    </a:cubicBezTo>
                    <a:cubicBezTo>
                      <a:pt x="419314" y="249950"/>
                      <a:pt x="419314" y="250161"/>
                      <a:pt x="419208" y="250372"/>
                    </a:cubicBezTo>
                    <a:lnTo>
                      <a:pt x="403764" y="314603"/>
                    </a:lnTo>
                    <a:lnTo>
                      <a:pt x="283598" y="434613"/>
                    </a:lnTo>
                    <a:cubicBezTo>
                      <a:pt x="271010" y="447078"/>
                      <a:pt x="264134" y="463770"/>
                      <a:pt x="264134" y="481518"/>
                    </a:cubicBezTo>
                    <a:cubicBezTo>
                      <a:pt x="264134" y="490392"/>
                      <a:pt x="265932" y="499160"/>
                      <a:pt x="269317" y="507083"/>
                    </a:cubicBezTo>
                    <a:lnTo>
                      <a:pt x="232929" y="507083"/>
                    </a:lnTo>
                    <a:cubicBezTo>
                      <a:pt x="209657" y="507083"/>
                      <a:pt x="190828" y="488279"/>
                      <a:pt x="190828" y="465143"/>
                    </a:cubicBezTo>
                    <a:lnTo>
                      <a:pt x="190828" y="451304"/>
                    </a:lnTo>
                    <a:cubicBezTo>
                      <a:pt x="179721" y="447712"/>
                      <a:pt x="168826" y="443275"/>
                      <a:pt x="158459" y="437888"/>
                    </a:cubicBezTo>
                    <a:lnTo>
                      <a:pt x="148622" y="447712"/>
                    </a:lnTo>
                    <a:cubicBezTo>
                      <a:pt x="140688" y="455635"/>
                      <a:pt x="130110" y="459967"/>
                      <a:pt x="118897" y="459967"/>
                    </a:cubicBezTo>
                    <a:cubicBezTo>
                      <a:pt x="107685" y="459967"/>
                      <a:pt x="97107" y="455635"/>
                      <a:pt x="89173" y="447712"/>
                    </a:cubicBezTo>
                    <a:lnTo>
                      <a:pt x="59554" y="418027"/>
                    </a:lnTo>
                    <a:cubicBezTo>
                      <a:pt x="43158" y="401652"/>
                      <a:pt x="43158" y="375030"/>
                      <a:pt x="59554" y="358656"/>
                    </a:cubicBezTo>
                    <a:lnTo>
                      <a:pt x="69286" y="348831"/>
                    </a:lnTo>
                    <a:cubicBezTo>
                      <a:pt x="63997" y="338478"/>
                      <a:pt x="59449" y="327597"/>
                      <a:pt x="55958" y="316505"/>
                    </a:cubicBezTo>
                    <a:lnTo>
                      <a:pt x="41995" y="316505"/>
                    </a:lnTo>
                    <a:cubicBezTo>
                      <a:pt x="18829" y="316505"/>
                      <a:pt x="0" y="297700"/>
                      <a:pt x="0" y="274565"/>
                    </a:cubicBezTo>
                    <a:lnTo>
                      <a:pt x="0" y="232625"/>
                    </a:lnTo>
                    <a:cubicBezTo>
                      <a:pt x="0" y="209488"/>
                      <a:pt x="18829" y="190684"/>
                      <a:pt x="41995" y="190684"/>
                    </a:cubicBezTo>
                    <a:lnTo>
                      <a:pt x="55958" y="190684"/>
                    </a:lnTo>
                    <a:cubicBezTo>
                      <a:pt x="59449" y="179486"/>
                      <a:pt x="63997" y="168710"/>
                      <a:pt x="69286" y="158252"/>
                    </a:cubicBezTo>
                    <a:lnTo>
                      <a:pt x="59554" y="148533"/>
                    </a:lnTo>
                    <a:cubicBezTo>
                      <a:pt x="43158" y="132158"/>
                      <a:pt x="43158" y="105536"/>
                      <a:pt x="59554" y="89162"/>
                    </a:cubicBezTo>
                    <a:lnTo>
                      <a:pt x="89173" y="59476"/>
                    </a:lnTo>
                    <a:cubicBezTo>
                      <a:pt x="97107" y="51553"/>
                      <a:pt x="107685" y="47222"/>
                      <a:pt x="118897" y="47222"/>
                    </a:cubicBezTo>
                    <a:cubicBezTo>
                      <a:pt x="130110" y="47222"/>
                      <a:pt x="140688" y="51553"/>
                      <a:pt x="148622" y="59476"/>
                    </a:cubicBezTo>
                    <a:lnTo>
                      <a:pt x="158459" y="69301"/>
                    </a:lnTo>
                    <a:cubicBezTo>
                      <a:pt x="168826" y="63913"/>
                      <a:pt x="179721" y="59371"/>
                      <a:pt x="190828" y="55885"/>
                    </a:cubicBezTo>
                    <a:lnTo>
                      <a:pt x="190828" y="42045"/>
                    </a:lnTo>
                    <a:cubicBezTo>
                      <a:pt x="190828" y="18910"/>
                      <a:pt x="209657" y="0"/>
                      <a:pt x="232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EE9EE72E-2178-461B-9136-C7758FD8CC92}"/>
                </a:ext>
              </a:extLst>
            </p:cNvPr>
            <p:cNvCxnSpPr>
              <a:stCxn id="7" idx="2"/>
            </p:cNvCxnSpPr>
            <p:nvPr/>
          </p:nvCxnSpPr>
          <p:spPr>
            <a:xfrm>
              <a:off x="1637676" y="4023271"/>
              <a:ext cx="0" cy="6241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2114100B-E3FE-4983-8532-06B9D6E01CC2}"/>
                </a:ext>
              </a:extLst>
            </p:cNvPr>
            <p:cNvCxnSpPr>
              <a:stCxn id="12" idx="0"/>
            </p:cNvCxnSpPr>
            <p:nvPr/>
          </p:nvCxnSpPr>
          <p:spPr>
            <a:xfrm flipV="1">
              <a:off x="3614408" y="2629673"/>
              <a:ext cx="0" cy="6241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íSľide">
              <a:extLst>
                <a:ext uri="{FF2B5EF4-FFF2-40B4-BE49-F238E27FC236}">
                  <a16:creationId xmlns:a16="http://schemas.microsoft.com/office/drawing/2014/main" id="{B55A5BC6-D1DA-482F-ADD3-3AC8F24BE16C}"/>
                </a:ext>
              </a:extLst>
            </p:cNvPr>
            <p:cNvSpPr txBox="1"/>
            <p:nvPr/>
          </p:nvSpPr>
          <p:spPr bwMode="auto">
            <a:xfrm>
              <a:off x="3207886" y="3253829"/>
              <a:ext cx="813043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400" b="1" dirty="0">
                  <a:solidFill>
                    <a:schemeClr val="bg1">
                      <a:lumMod val="85000"/>
                    </a:schemeClr>
                  </a:solidFill>
                </a:rPr>
                <a:t>02</a:t>
              </a:r>
            </a:p>
          </p:txBody>
        </p:sp>
        <p:grpSp>
          <p:nvGrpSpPr>
            <p:cNvPr id="13" name="iŝļiďè">
              <a:extLst>
                <a:ext uri="{FF2B5EF4-FFF2-40B4-BE49-F238E27FC236}">
                  <a16:creationId xmlns:a16="http://schemas.microsoft.com/office/drawing/2014/main" id="{C376D29D-1786-4576-8FCE-BB3FFD43E4FC}"/>
                </a:ext>
              </a:extLst>
            </p:cNvPr>
            <p:cNvGrpSpPr/>
            <p:nvPr/>
          </p:nvGrpSpPr>
          <p:grpSpPr>
            <a:xfrm>
              <a:off x="3207886" y="1392521"/>
              <a:ext cx="2380817" cy="1173560"/>
              <a:chOff x="11962919" y="3966429"/>
              <a:chExt cx="2380817" cy="1173560"/>
            </a:xfrm>
          </p:grpSpPr>
          <p:sp>
            <p:nvSpPr>
              <p:cNvPr id="37" name="iṣľîḓè">
                <a:extLst>
                  <a:ext uri="{FF2B5EF4-FFF2-40B4-BE49-F238E27FC236}">
                    <a16:creationId xmlns:a16="http://schemas.microsoft.com/office/drawing/2014/main" id="{08909C78-A3E2-439F-B22F-29AED92EF5B3}"/>
                  </a:ext>
                </a:extLst>
              </p:cNvPr>
              <p:cNvSpPr txBox="1"/>
              <p:nvPr/>
            </p:nvSpPr>
            <p:spPr bwMode="auto">
              <a:xfrm>
                <a:off x="11962919" y="3966429"/>
                <a:ext cx="23808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8" name="ïṩ1íďe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1962919" y="4472645"/>
                <a:ext cx="2380817" cy="66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14" name="íSļïḓé">
              <a:extLst>
                <a:ext uri="{FF2B5EF4-FFF2-40B4-BE49-F238E27FC236}">
                  <a16:creationId xmlns:a16="http://schemas.microsoft.com/office/drawing/2014/main" id="{01234BBC-9A7B-4103-AB04-7412078FB5CE}"/>
                </a:ext>
              </a:extLst>
            </p:cNvPr>
            <p:cNvSpPr/>
            <p:nvPr/>
          </p:nvSpPr>
          <p:spPr>
            <a:xfrm>
              <a:off x="2649832" y="1555299"/>
              <a:ext cx="558054" cy="558054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5" name="ïṧḻîďè">
              <a:extLst>
                <a:ext uri="{FF2B5EF4-FFF2-40B4-BE49-F238E27FC236}">
                  <a16:creationId xmlns:a16="http://schemas.microsoft.com/office/drawing/2014/main" id="{A028A23B-021A-4EB6-9E00-E58AB7790EEB}"/>
                </a:ext>
              </a:extLst>
            </p:cNvPr>
            <p:cNvSpPr/>
            <p:nvPr/>
          </p:nvSpPr>
          <p:spPr>
            <a:xfrm>
              <a:off x="2734555" y="1662299"/>
              <a:ext cx="388608" cy="344054"/>
            </a:xfrm>
            <a:custGeom>
              <a:avLst/>
              <a:gdLst>
                <a:gd name="connsiteX0" fmla="*/ 65178 w 606964"/>
                <a:gd name="connsiteY0" fmla="*/ 207316 h 537378"/>
                <a:gd name="connsiteX1" fmla="*/ 87478 w 606964"/>
                <a:gd name="connsiteY1" fmla="*/ 475661 h 537378"/>
                <a:gd name="connsiteX2" fmla="*/ 104118 w 606964"/>
                <a:gd name="connsiteY2" fmla="*/ 475661 h 537378"/>
                <a:gd name="connsiteX3" fmla="*/ 189583 w 606964"/>
                <a:gd name="connsiteY3" fmla="*/ 207316 h 537378"/>
                <a:gd name="connsiteX4" fmla="*/ 22615 w 606964"/>
                <a:gd name="connsiteY4" fmla="*/ 145599 h 537378"/>
                <a:gd name="connsiteX5" fmla="*/ 584307 w 606964"/>
                <a:gd name="connsiteY5" fmla="*/ 145599 h 537378"/>
                <a:gd name="connsiteX6" fmla="*/ 602646 w 606964"/>
                <a:gd name="connsiteY6" fmla="*/ 154868 h 537378"/>
                <a:gd name="connsiteX7" fmla="*/ 605928 w 606964"/>
                <a:gd name="connsiteY7" fmla="*/ 174988 h 537378"/>
                <a:gd name="connsiteX8" fmla="*/ 495447 w 606964"/>
                <a:gd name="connsiteY8" fmla="*/ 521666 h 537378"/>
                <a:gd name="connsiteX9" fmla="*/ 473826 w 606964"/>
                <a:gd name="connsiteY9" fmla="*/ 537378 h 537378"/>
                <a:gd name="connsiteX10" fmla="*/ 51255 w 606964"/>
                <a:gd name="connsiteY10" fmla="*/ 537378 h 537378"/>
                <a:gd name="connsiteX11" fmla="*/ 28728 w 606964"/>
                <a:gd name="connsiteY11" fmla="*/ 516693 h 537378"/>
                <a:gd name="connsiteX12" fmla="*/ 89 w 606964"/>
                <a:gd name="connsiteY12" fmla="*/ 170015 h 537378"/>
                <a:gd name="connsiteX13" fmla="*/ 5975 w 606964"/>
                <a:gd name="connsiteY13" fmla="*/ 152833 h 537378"/>
                <a:gd name="connsiteX14" fmla="*/ 22615 w 606964"/>
                <a:gd name="connsiteY14" fmla="*/ 145599 h 537378"/>
                <a:gd name="connsiteX15" fmla="*/ 325526 w 606964"/>
                <a:gd name="connsiteY15" fmla="*/ 814 h 537378"/>
                <a:gd name="connsiteX16" fmla="*/ 333451 w 606964"/>
                <a:gd name="connsiteY16" fmla="*/ 1831 h 537378"/>
                <a:gd name="connsiteX17" fmla="*/ 335376 w 606964"/>
                <a:gd name="connsiteY17" fmla="*/ 9629 h 537378"/>
                <a:gd name="connsiteX18" fmla="*/ 321337 w 606964"/>
                <a:gd name="connsiteY18" fmla="*/ 44887 h 537378"/>
                <a:gd name="connsiteX19" fmla="*/ 389039 w 606964"/>
                <a:gd name="connsiteY19" fmla="*/ 44887 h 537378"/>
                <a:gd name="connsiteX20" fmla="*/ 394133 w 606964"/>
                <a:gd name="connsiteY20" fmla="*/ 47034 h 537378"/>
                <a:gd name="connsiteX21" fmla="*/ 396171 w 606964"/>
                <a:gd name="connsiteY21" fmla="*/ 52006 h 537378"/>
                <a:gd name="connsiteX22" fmla="*/ 396171 w 606964"/>
                <a:gd name="connsiteY22" fmla="*/ 72234 h 537378"/>
                <a:gd name="connsiteX23" fmla="*/ 389039 w 606964"/>
                <a:gd name="connsiteY23" fmla="*/ 79241 h 537378"/>
                <a:gd name="connsiteX24" fmla="*/ 321337 w 606964"/>
                <a:gd name="connsiteY24" fmla="*/ 79241 h 537378"/>
                <a:gd name="connsiteX25" fmla="*/ 335376 w 606964"/>
                <a:gd name="connsiteY25" fmla="*/ 114499 h 537378"/>
                <a:gd name="connsiteX26" fmla="*/ 333451 w 606964"/>
                <a:gd name="connsiteY26" fmla="*/ 122296 h 537378"/>
                <a:gd name="connsiteX27" fmla="*/ 325526 w 606964"/>
                <a:gd name="connsiteY27" fmla="*/ 123426 h 537378"/>
                <a:gd name="connsiteX28" fmla="*/ 218879 w 606964"/>
                <a:gd name="connsiteY28" fmla="*/ 68392 h 537378"/>
                <a:gd name="connsiteX29" fmla="*/ 215030 w 606964"/>
                <a:gd name="connsiteY29" fmla="*/ 62064 h 537378"/>
                <a:gd name="connsiteX30" fmla="*/ 218879 w 606964"/>
                <a:gd name="connsiteY30" fmla="*/ 55848 h 537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6964" h="537378">
                  <a:moveTo>
                    <a:pt x="65178" y="207316"/>
                  </a:moveTo>
                  <a:lnTo>
                    <a:pt x="87478" y="475661"/>
                  </a:lnTo>
                  <a:lnTo>
                    <a:pt x="104118" y="475661"/>
                  </a:lnTo>
                  <a:lnTo>
                    <a:pt x="189583" y="207316"/>
                  </a:lnTo>
                  <a:close/>
                  <a:moveTo>
                    <a:pt x="22615" y="145599"/>
                  </a:moveTo>
                  <a:lnTo>
                    <a:pt x="584307" y="145599"/>
                  </a:lnTo>
                  <a:cubicBezTo>
                    <a:pt x="591552" y="145599"/>
                    <a:pt x="598344" y="148990"/>
                    <a:pt x="602646" y="154868"/>
                  </a:cubicBezTo>
                  <a:cubicBezTo>
                    <a:pt x="606834" y="160633"/>
                    <a:pt x="608079" y="168206"/>
                    <a:pt x="605928" y="174988"/>
                  </a:cubicBezTo>
                  <a:lnTo>
                    <a:pt x="495447" y="521666"/>
                  </a:lnTo>
                  <a:cubicBezTo>
                    <a:pt x="492503" y="531048"/>
                    <a:pt x="483674" y="537378"/>
                    <a:pt x="473826" y="537378"/>
                  </a:cubicBezTo>
                  <a:lnTo>
                    <a:pt x="51255" y="537378"/>
                  </a:lnTo>
                  <a:cubicBezTo>
                    <a:pt x="39482" y="537378"/>
                    <a:pt x="29747" y="528448"/>
                    <a:pt x="28728" y="516693"/>
                  </a:cubicBezTo>
                  <a:lnTo>
                    <a:pt x="89" y="170015"/>
                  </a:lnTo>
                  <a:cubicBezTo>
                    <a:pt x="-477" y="163798"/>
                    <a:pt x="1674" y="157468"/>
                    <a:pt x="5975" y="152833"/>
                  </a:cubicBezTo>
                  <a:cubicBezTo>
                    <a:pt x="10277" y="148199"/>
                    <a:pt x="16276" y="145599"/>
                    <a:pt x="22615" y="145599"/>
                  </a:cubicBezTo>
                  <a:close/>
                  <a:moveTo>
                    <a:pt x="325526" y="814"/>
                  </a:moveTo>
                  <a:cubicBezTo>
                    <a:pt x="328130" y="-542"/>
                    <a:pt x="331300" y="-203"/>
                    <a:pt x="333451" y="1831"/>
                  </a:cubicBezTo>
                  <a:cubicBezTo>
                    <a:pt x="335715" y="3752"/>
                    <a:pt x="336395" y="6917"/>
                    <a:pt x="335376" y="9629"/>
                  </a:cubicBezTo>
                  <a:lnTo>
                    <a:pt x="321337" y="44887"/>
                  </a:lnTo>
                  <a:lnTo>
                    <a:pt x="389039" y="44887"/>
                  </a:lnTo>
                  <a:cubicBezTo>
                    <a:pt x="390963" y="44887"/>
                    <a:pt x="392775" y="45678"/>
                    <a:pt x="394133" y="47034"/>
                  </a:cubicBezTo>
                  <a:cubicBezTo>
                    <a:pt x="395379" y="48277"/>
                    <a:pt x="396171" y="50085"/>
                    <a:pt x="396171" y="52006"/>
                  </a:cubicBezTo>
                  <a:lnTo>
                    <a:pt x="396171" y="72234"/>
                  </a:lnTo>
                  <a:cubicBezTo>
                    <a:pt x="396171" y="76077"/>
                    <a:pt x="393001" y="79241"/>
                    <a:pt x="389039" y="79241"/>
                  </a:cubicBezTo>
                  <a:lnTo>
                    <a:pt x="321337" y="79241"/>
                  </a:lnTo>
                  <a:lnTo>
                    <a:pt x="335376" y="114499"/>
                  </a:lnTo>
                  <a:cubicBezTo>
                    <a:pt x="336395" y="117211"/>
                    <a:pt x="335715" y="120375"/>
                    <a:pt x="333451" y="122296"/>
                  </a:cubicBezTo>
                  <a:cubicBezTo>
                    <a:pt x="331300" y="124330"/>
                    <a:pt x="328130" y="124782"/>
                    <a:pt x="325526" y="123426"/>
                  </a:cubicBezTo>
                  <a:lnTo>
                    <a:pt x="218879" y="68392"/>
                  </a:lnTo>
                  <a:cubicBezTo>
                    <a:pt x="216502" y="67149"/>
                    <a:pt x="215030" y="64663"/>
                    <a:pt x="215030" y="62064"/>
                  </a:cubicBezTo>
                  <a:cubicBezTo>
                    <a:pt x="215030" y="59465"/>
                    <a:pt x="216502" y="56978"/>
                    <a:pt x="218879" y="55848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6" name="ïślïďé">
              <a:extLst>
                <a:ext uri="{FF2B5EF4-FFF2-40B4-BE49-F238E27FC236}">
                  <a16:creationId xmlns:a16="http://schemas.microsoft.com/office/drawing/2014/main" id="{2EB65596-0B5A-46E8-AB25-5EA2297D2979}"/>
                </a:ext>
              </a:extLst>
            </p:cNvPr>
            <p:cNvSpPr txBox="1"/>
            <p:nvPr/>
          </p:nvSpPr>
          <p:spPr bwMode="auto">
            <a:xfrm>
              <a:off x="5184618" y="3253830"/>
              <a:ext cx="813043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400" b="1" dirty="0">
                  <a:solidFill>
                    <a:schemeClr val="bg1">
                      <a:lumMod val="85000"/>
                    </a:schemeClr>
                  </a:solidFill>
                </a:rPr>
                <a:t>03</a:t>
              </a:r>
            </a:p>
          </p:txBody>
        </p:sp>
        <p:grpSp>
          <p:nvGrpSpPr>
            <p:cNvPr id="17" name="îṩliḋe">
              <a:extLst>
                <a:ext uri="{FF2B5EF4-FFF2-40B4-BE49-F238E27FC236}">
                  <a16:creationId xmlns:a16="http://schemas.microsoft.com/office/drawing/2014/main" id="{D756817C-48FE-4B2C-A6A6-813C9D1AA481}"/>
                </a:ext>
              </a:extLst>
            </p:cNvPr>
            <p:cNvGrpSpPr/>
            <p:nvPr/>
          </p:nvGrpSpPr>
          <p:grpSpPr>
            <a:xfrm>
              <a:off x="5184618" y="4711019"/>
              <a:ext cx="2380817" cy="1173560"/>
              <a:chOff x="11962919" y="3966429"/>
              <a:chExt cx="2380817" cy="1173560"/>
            </a:xfrm>
          </p:grpSpPr>
          <p:sp>
            <p:nvSpPr>
              <p:cNvPr id="35" name="íş1ídé">
                <a:extLst>
                  <a:ext uri="{FF2B5EF4-FFF2-40B4-BE49-F238E27FC236}">
                    <a16:creationId xmlns:a16="http://schemas.microsoft.com/office/drawing/2014/main" id="{810C77DC-D413-409E-9C5A-8DB7EC8E7D2C}"/>
                  </a:ext>
                </a:extLst>
              </p:cNvPr>
              <p:cNvSpPr txBox="1"/>
              <p:nvPr/>
            </p:nvSpPr>
            <p:spPr bwMode="auto">
              <a:xfrm>
                <a:off x="11962919" y="3966429"/>
                <a:ext cx="23808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6" name="í$ḷiďê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1962919" y="4472645"/>
                <a:ext cx="2380817" cy="66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18" name="ïŝľídè">
              <a:extLst>
                <a:ext uri="{FF2B5EF4-FFF2-40B4-BE49-F238E27FC236}">
                  <a16:creationId xmlns:a16="http://schemas.microsoft.com/office/drawing/2014/main" id="{36B45C4E-E69E-4D9C-8EEE-EDCE2F13D2CD}"/>
                </a:ext>
              </a:extLst>
            </p:cNvPr>
            <p:cNvSpPr/>
            <p:nvPr/>
          </p:nvSpPr>
          <p:spPr>
            <a:xfrm>
              <a:off x="4626564" y="4873797"/>
              <a:ext cx="558054" cy="558054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9" name="ïṩlïdè">
              <a:extLst>
                <a:ext uri="{FF2B5EF4-FFF2-40B4-BE49-F238E27FC236}">
                  <a16:creationId xmlns:a16="http://schemas.microsoft.com/office/drawing/2014/main" id="{E97AF745-EE2B-4BB0-AC9A-425AE73DE538}"/>
                </a:ext>
              </a:extLst>
            </p:cNvPr>
            <p:cNvSpPr/>
            <p:nvPr/>
          </p:nvSpPr>
          <p:spPr>
            <a:xfrm>
              <a:off x="4715139" y="4997197"/>
              <a:ext cx="380904" cy="311254"/>
            </a:xfrm>
            <a:custGeom>
              <a:avLst/>
              <a:gdLst>
                <a:gd name="connsiteX0" fmla="*/ 149292 w 607427"/>
                <a:gd name="connsiteY0" fmla="*/ 421449 h 496357"/>
                <a:gd name="connsiteX1" fmla="*/ 120047 w 607427"/>
                <a:gd name="connsiteY1" fmla="*/ 450559 h 496357"/>
                <a:gd name="connsiteX2" fmla="*/ 149292 w 607427"/>
                <a:gd name="connsiteY2" fmla="*/ 479762 h 496357"/>
                <a:gd name="connsiteX3" fmla="*/ 178538 w 607427"/>
                <a:gd name="connsiteY3" fmla="*/ 450559 h 496357"/>
                <a:gd name="connsiteX4" fmla="*/ 149292 w 607427"/>
                <a:gd name="connsiteY4" fmla="*/ 421449 h 496357"/>
                <a:gd name="connsiteX5" fmla="*/ 350503 w 607427"/>
                <a:gd name="connsiteY5" fmla="*/ 138238 h 496357"/>
                <a:gd name="connsiteX6" fmla="*/ 426643 w 607427"/>
                <a:gd name="connsiteY6" fmla="*/ 138238 h 496357"/>
                <a:gd name="connsiteX7" fmla="*/ 444749 w 607427"/>
                <a:gd name="connsiteY7" fmla="*/ 156223 h 496357"/>
                <a:gd name="connsiteX8" fmla="*/ 444749 w 607427"/>
                <a:gd name="connsiteY8" fmla="*/ 178566 h 496357"/>
                <a:gd name="connsiteX9" fmla="*/ 447256 w 607427"/>
                <a:gd name="connsiteY9" fmla="*/ 181161 h 496357"/>
                <a:gd name="connsiteX10" fmla="*/ 589414 w 607427"/>
                <a:gd name="connsiteY10" fmla="*/ 181161 h 496357"/>
                <a:gd name="connsiteX11" fmla="*/ 607427 w 607427"/>
                <a:gd name="connsiteY11" fmla="*/ 199147 h 496357"/>
                <a:gd name="connsiteX12" fmla="*/ 607427 w 607427"/>
                <a:gd name="connsiteY12" fmla="*/ 333572 h 496357"/>
                <a:gd name="connsiteX13" fmla="*/ 589414 w 607427"/>
                <a:gd name="connsiteY13" fmla="*/ 351557 h 496357"/>
                <a:gd name="connsiteX14" fmla="*/ 350503 w 607427"/>
                <a:gd name="connsiteY14" fmla="*/ 351557 h 496357"/>
                <a:gd name="connsiteX15" fmla="*/ 332397 w 607427"/>
                <a:gd name="connsiteY15" fmla="*/ 333572 h 496357"/>
                <a:gd name="connsiteX16" fmla="*/ 332397 w 607427"/>
                <a:gd name="connsiteY16" fmla="*/ 312991 h 496357"/>
                <a:gd name="connsiteX17" fmla="*/ 332397 w 607427"/>
                <a:gd name="connsiteY17" fmla="*/ 283046 h 496357"/>
                <a:gd name="connsiteX18" fmla="*/ 219395 w 607427"/>
                <a:gd name="connsiteY18" fmla="*/ 283046 h 496357"/>
                <a:gd name="connsiteX19" fmla="*/ 219395 w 607427"/>
                <a:gd name="connsiteY19" fmla="*/ 312991 h 496357"/>
                <a:gd name="connsiteX20" fmla="*/ 219395 w 607427"/>
                <a:gd name="connsiteY20" fmla="*/ 318646 h 496357"/>
                <a:gd name="connsiteX21" fmla="*/ 208346 w 607427"/>
                <a:gd name="connsiteY21" fmla="*/ 335148 h 496357"/>
                <a:gd name="connsiteX22" fmla="*/ 188939 w 607427"/>
                <a:gd name="connsiteY22" fmla="*/ 331254 h 496357"/>
                <a:gd name="connsiteX23" fmla="*/ 170276 w 607427"/>
                <a:gd name="connsiteY23" fmla="*/ 312620 h 496357"/>
                <a:gd name="connsiteX24" fmla="*/ 133135 w 607427"/>
                <a:gd name="connsiteY24" fmla="*/ 275537 h 496357"/>
                <a:gd name="connsiteX25" fmla="*/ 133135 w 607427"/>
                <a:gd name="connsiteY25" fmla="*/ 250414 h 496357"/>
                <a:gd name="connsiteX26" fmla="*/ 170183 w 607427"/>
                <a:gd name="connsiteY26" fmla="*/ 213423 h 496357"/>
                <a:gd name="connsiteX27" fmla="*/ 188939 w 607427"/>
                <a:gd name="connsiteY27" fmla="*/ 194697 h 496357"/>
                <a:gd name="connsiteX28" fmla="*/ 208346 w 607427"/>
                <a:gd name="connsiteY28" fmla="*/ 190803 h 496357"/>
                <a:gd name="connsiteX29" fmla="*/ 219395 w 607427"/>
                <a:gd name="connsiteY29" fmla="*/ 207305 h 496357"/>
                <a:gd name="connsiteX30" fmla="*/ 219395 w 607427"/>
                <a:gd name="connsiteY30" fmla="*/ 213053 h 496357"/>
                <a:gd name="connsiteX31" fmla="*/ 219395 w 607427"/>
                <a:gd name="connsiteY31" fmla="*/ 242997 h 496357"/>
                <a:gd name="connsiteX32" fmla="*/ 332397 w 607427"/>
                <a:gd name="connsiteY32" fmla="*/ 242997 h 496357"/>
                <a:gd name="connsiteX33" fmla="*/ 332397 w 607427"/>
                <a:gd name="connsiteY33" fmla="*/ 213053 h 496357"/>
                <a:gd name="connsiteX34" fmla="*/ 332397 w 607427"/>
                <a:gd name="connsiteY34" fmla="*/ 156223 h 496357"/>
                <a:gd name="connsiteX35" fmla="*/ 350503 w 607427"/>
                <a:gd name="connsiteY35" fmla="*/ 138238 h 496357"/>
                <a:gd name="connsiteX36" fmla="*/ 40294 w 607427"/>
                <a:gd name="connsiteY36" fmla="*/ 0 h 496357"/>
                <a:gd name="connsiteX37" fmla="*/ 258198 w 607427"/>
                <a:gd name="connsiteY37" fmla="*/ 0 h 496357"/>
                <a:gd name="connsiteX38" fmla="*/ 298492 w 607427"/>
                <a:gd name="connsiteY38" fmla="*/ 44407 h 496357"/>
                <a:gd name="connsiteX39" fmla="*/ 298492 w 607427"/>
                <a:gd name="connsiteY39" fmla="*/ 213042 h 496357"/>
                <a:gd name="connsiteX40" fmla="*/ 258476 w 607427"/>
                <a:gd name="connsiteY40" fmla="*/ 213042 h 496357"/>
                <a:gd name="connsiteX41" fmla="*/ 258476 w 607427"/>
                <a:gd name="connsiteY41" fmla="*/ 44407 h 496357"/>
                <a:gd name="connsiteX42" fmla="*/ 256898 w 607427"/>
                <a:gd name="connsiteY42" fmla="*/ 39679 h 496357"/>
                <a:gd name="connsiteX43" fmla="*/ 40480 w 607427"/>
                <a:gd name="connsiteY43" fmla="*/ 39957 h 496357"/>
                <a:gd name="connsiteX44" fmla="*/ 40016 w 607427"/>
                <a:gd name="connsiteY44" fmla="*/ 44407 h 496357"/>
                <a:gd name="connsiteX45" fmla="*/ 40016 w 607427"/>
                <a:gd name="connsiteY45" fmla="*/ 403927 h 496357"/>
                <a:gd name="connsiteX46" fmla="*/ 258476 w 607427"/>
                <a:gd name="connsiteY46" fmla="*/ 403927 h 496357"/>
                <a:gd name="connsiteX47" fmla="*/ 258476 w 607427"/>
                <a:gd name="connsiteY47" fmla="*/ 312981 h 496357"/>
                <a:gd name="connsiteX48" fmla="*/ 298492 w 607427"/>
                <a:gd name="connsiteY48" fmla="*/ 312981 h 496357"/>
                <a:gd name="connsiteX49" fmla="*/ 298492 w 607427"/>
                <a:gd name="connsiteY49" fmla="*/ 451950 h 496357"/>
                <a:gd name="connsiteX50" fmla="*/ 258198 w 607427"/>
                <a:gd name="connsiteY50" fmla="*/ 496357 h 496357"/>
                <a:gd name="connsiteX51" fmla="*/ 40294 w 607427"/>
                <a:gd name="connsiteY51" fmla="*/ 496357 h 496357"/>
                <a:gd name="connsiteX52" fmla="*/ 0 w 607427"/>
                <a:gd name="connsiteY52" fmla="*/ 451950 h 496357"/>
                <a:gd name="connsiteX53" fmla="*/ 0 w 607427"/>
                <a:gd name="connsiteY53" fmla="*/ 44407 h 496357"/>
                <a:gd name="connsiteX54" fmla="*/ 40294 w 607427"/>
                <a:gd name="connsiteY54" fmla="*/ 0 h 49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7427" h="496357">
                  <a:moveTo>
                    <a:pt x="149292" y="421449"/>
                  </a:moveTo>
                  <a:cubicBezTo>
                    <a:pt x="133138" y="421449"/>
                    <a:pt x="120047" y="434521"/>
                    <a:pt x="120047" y="450559"/>
                  </a:cubicBezTo>
                  <a:cubicBezTo>
                    <a:pt x="120047" y="466691"/>
                    <a:pt x="133138" y="479762"/>
                    <a:pt x="149292" y="479762"/>
                  </a:cubicBezTo>
                  <a:cubicBezTo>
                    <a:pt x="165447" y="479762"/>
                    <a:pt x="178538" y="466691"/>
                    <a:pt x="178538" y="450559"/>
                  </a:cubicBezTo>
                  <a:cubicBezTo>
                    <a:pt x="178538" y="434521"/>
                    <a:pt x="165447" y="421449"/>
                    <a:pt x="149292" y="421449"/>
                  </a:cubicBezTo>
                  <a:close/>
                  <a:moveTo>
                    <a:pt x="350503" y="138238"/>
                  </a:moveTo>
                  <a:lnTo>
                    <a:pt x="426643" y="138238"/>
                  </a:lnTo>
                  <a:cubicBezTo>
                    <a:pt x="436671" y="138238"/>
                    <a:pt x="444749" y="146304"/>
                    <a:pt x="444749" y="156223"/>
                  </a:cubicBezTo>
                  <a:lnTo>
                    <a:pt x="444749" y="178566"/>
                  </a:lnTo>
                  <a:cubicBezTo>
                    <a:pt x="444749" y="179956"/>
                    <a:pt x="445863" y="181161"/>
                    <a:pt x="447256" y="181161"/>
                  </a:cubicBezTo>
                  <a:lnTo>
                    <a:pt x="589414" y="181161"/>
                  </a:lnTo>
                  <a:cubicBezTo>
                    <a:pt x="599349" y="181161"/>
                    <a:pt x="607427" y="189227"/>
                    <a:pt x="607427" y="199147"/>
                  </a:cubicBezTo>
                  <a:lnTo>
                    <a:pt x="607427" y="333572"/>
                  </a:lnTo>
                  <a:cubicBezTo>
                    <a:pt x="607427" y="343491"/>
                    <a:pt x="599349" y="351557"/>
                    <a:pt x="589414" y="351557"/>
                  </a:cubicBezTo>
                  <a:lnTo>
                    <a:pt x="350503" y="351557"/>
                  </a:lnTo>
                  <a:cubicBezTo>
                    <a:pt x="340475" y="351557"/>
                    <a:pt x="332397" y="343491"/>
                    <a:pt x="332397" y="333572"/>
                  </a:cubicBezTo>
                  <a:lnTo>
                    <a:pt x="332397" y="312991"/>
                  </a:lnTo>
                  <a:lnTo>
                    <a:pt x="332397" y="283046"/>
                  </a:lnTo>
                  <a:lnTo>
                    <a:pt x="219395" y="283046"/>
                  </a:lnTo>
                  <a:lnTo>
                    <a:pt x="219395" y="312991"/>
                  </a:lnTo>
                  <a:lnTo>
                    <a:pt x="219395" y="318646"/>
                  </a:lnTo>
                  <a:cubicBezTo>
                    <a:pt x="219395" y="325877"/>
                    <a:pt x="215031" y="332367"/>
                    <a:pt x="208346" y="335148"/>
                  </a:cubicBezTo>
                  <a:cubicBezTo>
                    <a:pt x="201753" y="337929"/>
                    <a:pt x="194046" y="336353"/>
                    <a:pt x="188939" y="331254"/>
                  </a:cubicBezTo>
                  <a:lnTo>
                    <a:pt x="170276" y="312620"/>
                  </a:lnTo>
                  <a:lnTo>
                    <a:pt x="133135" y="275537"/>
                  </a:lnTo>
                  <a:cubicBezTo>
                    <a:pt x="126171" y="268584"/>
                    <a:pt x="126171" y="257274"/>
                    <a:pt x="133135" y="250414"/>
                  </a:cubicBezTo>
                  <a:lnTo>
                    <a:pt x="170183" y="213423"/>
                  </a:lnTo>
                  <a:lnTo>
                    <a:pt x="188939" y="194697"/>
                  </a:lnTo>
                  <a:cubicBezTo>
                    <a:pt x="194046" y="189598"/>
                    <a:pt x="201753" y="188114"/>
                    <a:pt x="208346" y="190803"/>
                  </a:cubicBezTo>
                  <a:cubicBezTo>
                    <a:pt x="215031" y="193584"/>
                    <a:pt x="219395" y="200074"/>
                    <a:pt x="219395" y="207305"/>
                  </a:cubicBezTo>
                  <a:lnTo>
                    <a:pt x="219395" y="213053"/>
                  </a:lnTo>
                  <a:lnTo>
                    <a:pt x="219395" y="242997"/>
                  </a:lnTo>
                  <a:lnTo>
                    <a:pt x="332397" y="242997"/>
                  </a:lnTo>
                  <a:lnTo>
                    <a:pt x="332397" y="213053"/>
                  </a:lnTo>
                  <a:lnTo>
                    <a:pt x="332397" y="156223"/>
                  </a:lnTo>
                  <a:cubicBezTo>
                    <a:pt x="332397" y="146304"/>
                    <a:pt x="340475" y="138238"/>
                    <a:pt x="350503" y="138238"/>
                  </a:cubicBezTo>
                  <a:close/>
                  <a:moveTo>
                    <a:pt x="40294" y="0"/>
                  </a:moveTo>
                  <a:lnTo>
                    <a:pt x="258198" y="0"/>
                  </a:lnTo>
                  <a:cubicBezTo>
                    <a:pt x="280387" y="0"/>
                    <a:pt x="298492" y="19932"/>
                    <a:pt x="298492" y="44407"/>
                  </a:cubicBezTo>
                  <a:lnTo>
                    <a:pt x="298492" y="213042"/>
                  </a:lnTo>
                  <a:lnTo>
                    <a:pt x="258476" y="213042"/>
                  </a:lnTo>
                  <a:lnTo>
                    <a:pt x="258476" y="44407"/>
                  </a:lnTo>
                  <a:cubicBezTo>
                    <a:pt x="258476" y="41440"/>
                    <a:pt x="257177" y="39864"/>
                    <a:pt x="256898" y="39679"/>
                  </a:cubicBezTo>
                  <a:lnTo>
                    <a:pt x="40480" y="39957"/>
                  </a:lnTo>
                  <a:cubicBezTo>
                    <a:pt x="41223" y="40050"/>
                    <a:pt x="40016" y="41626"/>
                    <a:pt x="40016" y="44407"/>
                  </a:cubicBezTo>
                  <a:lnTo>
                    <a:pt x="40016" y="403927"/>
                  </a:lnTo>
                  <a:lnTo>
                    <a:pt x="258476" y="403927"/>
                  </a:lnTo>
                  <a:lnTo>
                    <a:pt x="258476" y="312981"/>
                  </a:lnTo>
                  <a:lnTo>
                    <a:pt x="298492" y="312981"/>
                  </a:lnTo>
                  <a:lnTo>
                    <a:pt x="298492" y="451950"/>
                  </a:lnTo>
                  <a:cubicBezTo>
                    <a:pt x="298492" y="476425"/>
                    <a:pt x="280387" y="496357"/>
                    <a:pt x="258198" y="496357"/>
                  </a:cubicBezTo>
                  <a:lnTo>
                    <a:pt x="40294" y="496357"/>
                  </a:lnTo>
                  <a:cubicBezTo>
                    <a:pt x="18104" y="496357"/>
                    <a:pt x="0" y="476425"/>
                    <a:pt x="0" y="451950"/>
                  </a:cubicBezTo>
                  <a:lnTo>
                    <a:pt x="0" y="44407"/>
                  </a:lnTo>
                  <a:cubicBezTo>
                    <a:pt x="0" y="19932"/>
                    <a:pt x="18104" y="0"/>
                    <a:pt x="4029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38F3E238-4669-464E-A56B-A229D19A47AC}"/>
                </a:ext>
              </a:extLst>
            </p:cNvPr>
            <p:cNvCxnSpPr>
              <a:stCxn id="16" idx="2"/>
            </p:cNvCxnSpPr>
            <p:nvPr/>
          </p:nvCxnSpPr>
          <p:spPr>
            <a:xfrm>
              <a:off x="5591140" y="4023271"/>
              <a:ext cx="0" cy="6241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ṣļïďè">
              <a:extLst>
                <a:ext uri="{FF2B5EF4-FFF2-40B4-BE49-F238E27FC236}">
                  <a16:creationId xmlns:a16="http://schemas.microsoft.com/office/drawing/2014/main" id="{0F7C18B7-ADE7-4506-8435-EF4009E704A4}"/>
                </a:ext>
              </a:extLst>
            </p:cNvPr>
            <p:cNvSpPr txBox="1"/>
            <p:nvPr/>
          </p:nvSpPr>
          <p:spPr bwMode="auto">
            <a:xfrm>
              <a:off x="7161350" y="3253829"/>
              <a:ext cx="813043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400" b="1" dirty="0">
                  <a:solidFill>
                    <a:schemeClr val="bg1">
                      <a:lumMod val="85000"/>
                    </a:schemeClr>
                  </a:solidFill>
                </a:rPr>
                <a:t>04</a:t>
              </a:r>
            </a:p>
          </p:txBody>
        </p:sp>
        <p:grpSp>
          <p:nvGrpSpPr>
            <p:cNvPr id="22" name="îṣḻíḍe">
              <a:extLst>
                <a:ext uri="{FF2B5EF4-FFF2-40B4-BE49-F238E27FC236}">
                  <a16:creationId xmlns:a16="http://schemas.microsoft.com/office/drawing/2014/main" id="{E30B98A1-DC16-4159-83D9-652BEA3C7E8E}"/>
                </a:ext>
              </a:extLst>
            </p:cNvPr>
            <p:cNvGrpSpPr/>
            <p:nvPr/>
          </p:nvGrpSpPr>
          <p:grpSpPr>
            <a:xfrm>
              <a:off x="7161350" y="1392521"/>
              <a:ext cx="2380817" cy="1173560"/>
              <a:chOff x="11962919" y="3966429"/>
              <a:chExt cx="2380817" cy="1173560"/>
            </a:xfrm>
          </p:grpSpPr>
          <p:sp>
            <p:nvSpPr>
              <p:cNvPr id="33" name="işļíde">
                <a:extLst>
                  <a:ext uri="{FF2B5EF4-FFF2-40B4-BE49-F238E27FC236}">
                    <a16:creationId xmlns:a16="http://schemas.microsoft.com/office/drawing/2014/main" id="{32EF034D-5A7F-4CC0-834E-A2960B9B28DC}"/>
                  </a:ext>
                </a:extLst>
              </p:cNvPr>
              <p:cNvSpPr txBox="1"/>
              <p:nvPr/>
            </p:nvSpPr>
            <p:spPr bwMode="auto">
              <a:xfrm>
                <a:off x="11962919" y="3966429"/>
                <a:ext cx="23808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4" name="işḻiḑé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1962919" y="4472645"/>
                <a:ext cx="2380817" cy="66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23" name="ïṧḻiḓe">
              <a:extLst>
                <a:ext uri="{FF2B5EF4-FFF2-40B4-BE49-F238E27FC236}">
                  <a16:creationId xmlns:a16="http://schemas.microsoft.com/office/drawing/2014/main" id="{9A326CEB-05D9-43AE-AD97-B73224C861B3}"/>
                </a:ext>
              </a:extLst>
            </p:cNvPr>
            <p:cNvSpPr/>
            <p:nvPr/>
          </p:nvSpPr>
          <p:spPr>
            <a:xfrm>
              <a:off x="6603296" y="1555299"/>
              <a:ext cx="558054" cy="558054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24" name="ïṥlîďè">
              <a:extLst>
                <a:ext uri="{FF2B5EF4-FFF2-40B4-BE49-F238E27FC236}">
                  <a16:creationId xmlns:a16="http://schemas.microsoft.com/office/drawing/2014/main" id="{BCF1771E-7A03-4B41-8804-5713BE6A0475}"/>
                </a:ext>
              </a:extLst>
            </p:cNvPr>
            <p:cNvSpPr/>
            <p:nvPr/>
          </p:nvSpPr>
          <p:spPr>
            <a:xfrm>
              <a:off x="6721473" y="1643874"/>
              <a:ext cx="321700" cy="380904"/>
            </a:xfrm>
            <a:custGeom>
              <a:avLst/>
              <a:gdLst>
                <a:gd name="connsiteX0" fmla="*/ 172234 w 509680"/>
                <a:gd name="connsiteY0" fmla="*/ 312429 h 603477"/>
                <a:gd name="connsiteX1" fmla="*/ 334458 w 509680"/>
                <a:gd name="connsiteY1" fmla="*/ 312429 h 603477"/>
                <a:gd name="connsiteX2" fmla="*/ 353121 w 509680"/>
                <a:gd name="connsiteY2" fmla="*/ 331026 h 603477"/>
                <a:gd name="connsiteX3" fmla="*/ 334458 w 509680"/>
                <a:gd name="connsiteY3" fmla="*/ 351052 h 603477"/>
                <a:gd name="connsiteX4" fmla="*/ 172234 w 509680"/>
                <a:gd name="connsiteY4" fmla="*/ 351052 h 603477"/>
                <a:gd name="connsiteX5" fmla="*/ 153571 w 509680"/>
                <a:gd name="connsiteY5" fmla="*/ 331026 h 603477"/>
                <a:gd name="connsiteX6" fmla="*/ 172234 w 509680"/>
                <a:gd name="connsiteY6" fmla="*/ 312429 h 603477"/>
                <a:gd name="connsiteX7" fmla="*/ 439330 w 509680"/>
                <a:gd name="connsiteY7" fmla="*/ 283692 h 603477"/>
                <a:gd name="connsiteX8" fmla="*/ 498194 w 509680"/>
                <a:gd name="connsiteY8" fmla="*/ 376903 h 603477"/>
                <a:gd name="connsiteX9" fmla="*/ 509680 w 509680"/>
                <a:gd name="connsiteY9" fmla="*/ 417055 h 603477"/>
                <a:gd name="connsiteX10" fmla="*/ 509680 w 509680"/>
                <a:gd name="connsiteY10" fmla="*/ 554721 h 603477"/>
                <a:gd name="connsiteX11" fmla="*/ 460866 w 509680"/>
                <a:gd name="connsiteY11" fmla="*/ 603477 h 603477"/>
                <a:gd name="connsiteX12" fmla="*/ 48815 w 509680"/>
                <a:gd name="connsiteY12" fmla="*/ 603477 h 603477"/>
                <a:gd name="connsiteX13" fmla="*/ 0 w 509680"/>
                <a:gd name="connsiteY13" fmla="*/ 554721 h 603477"/>
                <a:gd name="connsiteX14" fmla="*/ 0 w 509680"/>
                <a:gd name="connsiteY14" fmla="*/ 417055 h 603477"/>
                <a:gd name="connsiteX15" fmla="*/ 11486 w 509680"/>
                <a:gd name="connsiteY15" fmla="*/ 376903 h 603477"/>
                <a:gd name="connsiteX16" fmla="*/ 66043 w 509680"/>
                <a:gd name="connsiteY16" fmla="*/ 287994 h 603477"/>
                <a:gd name="connsiteX17" fmla="*/ 66043 w 509680"/>
                <a:gd name="connsiteY17" fmla="*/ 359695 h 603477"/>
                <a:gd name="connsiteX18" fmla="*/ 57429 w 509680"/>
                <a:gd name="connsiteY18" fmla="*/ 374035 h 603477"/>
                <a:gd name="connsiteX19" fmla="*/ 57429 w 509680"/>
                <a:gd name="connsiteY19" fmla="*/ 388375 h 603477"/>
                <a:gd name="connsiteX20" fmla="*/ 68915 w 509680"/>
                <a:gd name="connsiteY20" fmla="*/ 395545 h 603477"/>
                <a:gd name="connsiteX21" fmla="*/ 439330 w 509680"/>
                <a:gd name="connsiteY21" fmla="*/ 395545 h 603477"/>
                <a:gd name="connsiteX22" fmla="*/ 452251 w 509680"/>
                <a:gd name="connsiteY22" fmla="*/ 388375 h 603477"/>
                <a:gd name="connsiteX23" fmla="*/ 452251 w 509680"/>
                <a:gd name="connsiteY23" fmla="*/ 374035 h 603477"/>
                <a:gd name="connsiteX24" fmla="*/ 439330 w 509680"/>
                <a:gd name="connsiteY24" fmla="*/ 355393 h 603477"/>
                <a:gd name="connsiteX25" fmla="*/ 172234 w 509680"/>
                <a:gd name="connsiteY25" fmla="*/ 243690 h 603477"/>
                <a:gd name="connsiteX26" fmla="*/ 334458 w 509680"/>
                <a:gd name="connsiteY26" fmla="*/ 243690 h 603477"/>
                <a:gd name="connsiteX27" fmla="*/ 353121 w 509680"/>
                <a:gd name="connsiteY27" fmla="*/ 260904 h 603477"/>
                <a:gd name="connsiteX28" fmla="*/ 334458 w 509680"/>
                <a:gd name="connsiteY28" fmla="*/ 279554 h 603477"/>
                <a:gd name="connsiteX29" fmla="*/ 172234 w 509680"/>
                <a:gd name="connsiteY29" fmla="*/ 279554 h 603477"/>
                <a:gd name="connsiteX30" fmla="*/ 153571 w 509680"/>
                <a:gd name="connsiteY30" fmla="*/ 260904 h 603477"/>
                <a:gd name="connsiteX31" fmla="*/ 172234 w 509680"/>
                <a:gd name="connsiteY31" fmla="*/ 243690 h 603477"/>
                <a:gd name="connsiteX32" fmla="*/ 172238 w 509680"/>
                <a:gd name="connsiteY32" fmla="*/ 171962 h 603477"/>
                <a:gd name="connsiteX33" fmla="*/ 222494 w 509680"/>
                <a:gd name="connsiteY33" fmla="*/ 171962 h 603477"/>
                <a:gd name="connsiteX34" fmla="*/ 241161 w 509680"/>
                <a:gd name="connsiteY34" fmla="*/ 190583 h 603477"/>
                <a:gd name="connsiteX35" fmla="*/ 222494 w 509680"/>
                <a:gd name="connsiteY35" fmla="*/ 209205 h 603477"/>
                <a:gd name="connsiteX36" fmla="*/ 172238 w 509680"/>
                <a:gd name="connsiteY36" fmla="*/ 209205 h 603477"/>
                <a:gd name="connsiteX37" fmla="*/ 153571 w 509680"/>
                <a:gd name="connsiteY37" fmla="*/ 190583 h 603477"/>
                <a:gd name="connsiteX38" fmla="*/ 172238 w 509680"/>
                <a:gd name="connsiteY38" fmla="*/ 171962 h 603477"/>
                <a:gd name="connsiteX39" fmla="*/ 324473 w 509680"/>
                <a:gd name="connsiteY39" fmla="*/ 159012 h 603477"/>
                <a:gd name="connsiteX40" fmla="*/ 324473 w 509680"/>
                <a:gd name="connsiteY40" fmla="*/ 183388 h 603477"/>
                <a:gd name="connsiteX41" fmla="*/ 348891 w 509680"/>
                <a:gd name="connsiteY41" fmla="*/ 183388 h 603477"/>
                <a:gd name="connsiteX42" fmla="*/ 117640 w 509680"/>
                <a:gd name="connsiteY42" fmla="*/ 94487 h 603477"/>
                <a:gd name="connsiteX43" fmla="*/ 284256 w 509680"/>
                <a:gd name="connsiteY43" fmla="*/ 94487 h 603477"/>
                <a:gd name="connsiteX44" fmla="*/ 328782 w 509680"/>
                <a:gd name="connsiteY44" fmla="*/ 111693 h 603477"/>
                <a:gd name="connsiteX45" fmla="*/ 397727 w 509680"/>
                <a:gd name="connsiteY45" fmla="*/ 180520 h 603477"/>
                <a:gd name="connsiteX46" fmla="*/ 414963 w 509680"/>
                <a:gd name="connsiteY46" fmla="*/ 224970 h 603477"/>
                <a:gd name="connsiteX47" fmla="*/ 414963 w 509680"/>
                <a:gd name="connsiteY47" fmla="*/ 372661 h 603477"/>
                <a:gd name="connsiteX48" fmla="*/ 377618 w 509680"/>
                <a:gd name="connsiteY48" fmla="*/ 372661 h 603477"/>
                <a:gd name="connsiteX49" fmla="*/ 377618 w 509680"/>
                <a:gd name="connsiteY49" fmla="*/ 220669 h 603477"/>
                <a:gd name="connsiteX50" fmla="*/ 312983 w 509680"/>
                <a:gd name="connsiteY50" fmla="*/ 220669 h 603477"/>
                <a:gd name="connsiteX51" fmla="*/ 295746 w 509680"/>
                <a:gd name="connsiteY51" fmla="*/ 212065 h 603477"/>
                <a:gd name="connsiteX52" fmla="*/ 287128 w 509680"/>
                <a:gd name="connsiteY52" fmla="*/ 193425 h 603477"/>
                <a:gd name="connsiteX53" fmla="*/ 288565 w 509680"/>
                <a:gd name="connsiteY53" fmla="*/ 131768 h 603477"/>
                <a:gd name="connsiteX54" fmla="*/ 127694 w 509680"/>
                <a:gd name="connsiteY54" fmla="*/ 131768 h 603477"/>
                <a:gd name="connsiteX55" fmla="*/ 127694 w 509680"/>
                <a:gd name="connsiteY55" fmla="*/ 372661 h 603477"/>
                <a:gd name="connsiteX56" fmla="*/ 90349 w 509680"/>
                <a:gd name="connsiteY56" fmla="*/ 372661 h 603477"/>
                <a:gd name="connsiteX57" fmla="*/ 90349 w 509680"/>
                <a:gd name="connsiteY57" fmla="*/ 120297 h 603477"/>
                <a:gd name="connsiteX58" fmla="*/ 117640 w 509680"/>
                <a:gd name="connsiteY58" fmla="*/ 94487 h 603477"/>
                <a:gd name="connsiteX59" fmla="*/ 114754 w 509680"/>
                <a:gd name="connsiteY59" fmla="*/ 0 h 603477"/>
                <a:gd name="connsiteX60" fmla="*/ 388948 w 509680"/>
                <a:gd name="connsiteY60" fmla="*/ 0 h 603477"/>
                <a:gd name="connsiteX61" fmla="*/ 413353 w 509680"/>
                <a:gd name="connsiteY61" fmla="*/ 24356 h 603477"/>
                <a:gd name="connsiteX62" fmla="*/ 413353 w 509680"/>
                <a:gd name="connsiteY62" fmla="*/ 160467 h 603477"/>
                <a:gd name="connsiteX63" fmla="*/ 378899 w 509680"/>
                <a:gd name="connsiteY63" fmla="*/ 123215 h 603477"/>
                <a:gd name="connsiteX64" fmla="*/ 378899 w 509680"/>
                <a:gd name="connsiteY64" fmla="*/ 34386 h 603477"/>
                <a:gd name="connsiteX65" fmla="*/ 124803 w 509680"/>
                <a:gd name="connsiteY65" fmla="*/ 34386 h 603477"/>
                <a:gd name="connsiteX66" fmla="*/ 124803 w 509680"/>
                <a:gd name="connsiteY66" fmla="*/ 64473 h 603477"/>
                <a:gd name="connsiteX67" fmla="*/ 90349 w 509680"/>
                <a:gd name="connsiteY67" fmla="*/ 64473 h 603477"/>
                <a:gd name="connsiteX68" fmla="*/ 90349 w 509680"/>
                <a:gd name="connsiteY68" fmla="*/ 24356 h 603477"/>
                <a:gd name="connsiteX69" fmla="*/ 114754 w 509680"/>
                <a:gd name="connsiteY69" fmla="*/ 0 h 60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09680" h="603477">
                  <a:moveTo>
                    <a:pt x="172234" y="312429"/>
                  </a:moveTo>
                  <a:lnTo>
                    <a:pt x="334458" y="312429"/>
                  </a:lnTo>
                  <a:cubicBezTo>
                    <a:pt x="345943" y="312429"/>
                    <a:pt x="353121" y="321012"/>
                    <a:pt x="353121" y="331026"/>
                  </a:cubicBezTo>
                  <a:cubicBezTo>
                    <a:pt x="353121" y="342469"/>
                    <a:pt x="344507" y="351052"/>
                    <a:pt x="334458" y="351052"/>
                  </a:cubicBezTo>
                  <a:lnTo>
                    <a:pt x="172234" y="351052"/>
                  </a:lnTo>
                  <a:cubicBezTo>
                    <a:pt x="162185" y="351052"/>
                    <a:pt x="153571" y="342469"/>
                    <a:pt x="153571" y="331026"/>
                  </a:cubicBezTo>
                  <a:cubicBezTo>
                    <a:pt x="153571" y="321012"/>
                    <a:pt x="162185" y="312429"/>
                    <a:pt x="172234" y="312429"/>
                  </a:cubicBezTo>
                  <a:close/>
                  <a:moveTo>
                    <a:pt x="439330" y="283692"/>
                  </a:moveTo>
                  <a:lnTo>
                    <a:pt x="498194" y="376903"/>
                  </a:lnTo>
                  <a:cubicBezTo>
                    <a:pt x="505373" y="388375"/>
                    <a:pt x="509680" y="402715"/>
                    <a:pt x="509680" y="417055"/>
                  </a:cubicBezTo>
                  <a:lnTo>
                    <a:pt x="509680" y="554721"/>
                  </a:lnTo>
                  <a:cubicBezTo>
                    <a:pt x="509680" y="581967"/>
                    <a:pt x="488144" y="603477"/>
                    <a:pt x="460866" y="603477"/>
                  </a:cubicBezTo>
                  <a:lnTo>
                    <a:pt x="48815" y="603477"/>
                  </a:lnTo>
                  <a:cubicBezTo>
                    <a:pt x="21536" y="603477"/>
                    <a:pt x="0" y="581967"/>
                    <a:pt x="0" y="554721"/>
                  </a:cubicBezTo>
                  <a:lnTo>
                    <a:pt x="0" y="417055"/>
                  </a:lnTo>
                  <a:cubicBezTo>
                    <a:pt x="0" y="402715"/>
                    <a:pt x="4307" y="389809"/>
                    <a:pt x="11486" y="376903"/>
                  </a:cubicBezTo>
                  <a:lnTo>
                    <a:pt x="66043" y="287994"/>
                  </a:lnTo>
                  <a:lnTo>
                    <a:pt x="66043" y="359695"/>
                  </a:lnTo>
                  <a:lnTo>
                    <a:pt x="57429" y="374035"/>
                  </a:lnTo>
                  <a:cubicBezTo>
                    <a:pt x="54557" y="378337"/>
                    <a:pt x="54557" y="384073"/>
                    <a:pt x="57429" y="388375"/>
                  </a:cubicBezTo>
                  <a:cubicBezTo>
                    <a:pt x="58865" y="392677"/>
                    <a:pt x="63172" y="395545"/>
                    <a:pt x="68915" y="395545"/>
                  </a:cubicBezTo>
                  <a:lnTo>
                    <a:pt x="439330" y="395545"/>
                  </a:lnTo>
                  <a:cubicBezTo>
                    <a:pt x="445073" y="395545"/>
                    <a:pt x="449380" y="392677"/>
                    <a:pt x="452251" y="388375"/>
                  </a:cubicBezTo>
                  <a:cubicBezTo>
                    <a:pt x="453687" y="384073"/>
                    <a:pt x="453687" y="378337"/>
                    <a:pt x="452251" y="374035"/>
                  </a:cubicBezTo>
                  <a:lnTo>
                    <a:pt x="439330" y="355393"/>
                  </a:lnTo>
                  <a:close/>
                  <a:moveTo>
                    <a:pt x="172234" y="243690"/>
                  </a:moveTo>
                  <a:lnTo>
                    <a:pt x="334458" y="243690"/>
                  </a:lnTo>
                  <a:cubicBezTo>
                    <a:pt x="345943" y="243690"/>
                    <a:pt x="353121" y="250863"/>
                    <a:pt x="353121" y="260904"/>
                  </a:cubicBezTo>
                  <a:cubicBezTo>
                    <a:pt x="353121" y="270946"/>
                    <a:pt x="344507" y="279554"/>
                    <a:pt x="334458" y="279554"/>
                  </a:cubicBezTo>
                  <a:lnTo>
                    <a:pt x="172234" y="279554"/>
                  </a:lnTo>
                  <a:cubicBezTo>
                    <a:pt x="162185" y="279554"/>
                    <a:pt x="153571" y="270946"/>
                    <a:pt x="153571" y="260904"/>
                  </a:cubicBezTo>
                  <a:cubicBezTo>
                    <a:pt x="153571" y="250863"/>
                    <a:pt x="162185" y="243690"/>
                    <a:pt x="172234" y="243690"/>
                  </a:cubicBezTo>
                  <a:close/>
                  <a:moveTo>
                    <a:pt x="172238" y="171962"/>
                  </a:moveTo>
                  <a:lnTo>
                    <a:pt x="222494" y="171962"/>
                  </a:lnTo>
                  <a:cubicBezTo>
                    <a:pt x="233982" y="171962"/>
                    <a:pt x="241161" y="180556"/>
                    <a:pt x="241161" y="190583"/>
                  </a:cubicBezTo>
                  <a:cubicBezTo>
                    <a:pt x="241161" y="200610"/>
                    <a:pt x="233982" y="209205"/>
                    <a:pt x="222494" y="209205"/>
                  </a:cubicBezTo>
                  <a:lnTo>
                    <a:pt x="172238" y="209205"/>
                  </a:lnTo>
                  <a:cubicBezTo>
                    <a:pt x="162187" y="209205"/>
                    <a:pt x="153571" y="200610"/>
                    <a:pt x="153571" y="190583"/>
                  </a:cubicBezTo>
                  <a:cubicBezTo>
                    <a:pt x="153571" y="180556"/>
                    <a:pt x="162187" y="171962"/>
                    <a:pt x="172238" y="171962"/>
                  </a:cubicBezTo>
                  <a:close/>
                  <a:moveTo>
                    <a:pt x="324473" y="159012"/>
                  </a:moveTo>
                  <a:lnTo>
                    <a:pt x="324473" y="183388"/>
                  </a:lnTo>
                  <a:lnTo>
                    <a:pt x="348891" y="183388"/>
                  </a:lnTo>
                  <a:close/>
                  <a:moveTo>
                    <a:pt x="117640" y="94487"/>
                  </a:moveTo>
                  <a:lnTo>
                    <a:pt x="284256" y="94487"/>
                  </a:lnTo>
                  <a:cubicBezTo>
                    <a:pt x="301492" y="94487"/>
                    <a:pt x="317292" y="100222"/>
                    <a:pt x="328782" y="111693"/>
                  </a:cubicBezTo>
                  <a:lnTo>
                    <a:pt x="397727" y="180520"/>
                  </a:lnTo>
                  <a:cubicBezTo>
                    <a:pt x="409218" y="191991"/>
                    <a:pt x="414963" y="207764"/>
                    <a:pt x="414963" y="224970"/>
                  </a:cubicBezTo>
                  <a:lnTo>
                    <a:pt x="414963" y="372661"/>
                  </a:lnTo>
                  <a:lnTo>
                    <a:pt x="377618" y="372661"/>
                  </a:lnTo>
                  <a:lnTo>
                    <a:pt x="377618" y="220669"/>
                  </a:lnTo>
                  <a:lnTo>
                    <a:pt x="312983" y="220669"/>
                  </a:lnTo>
                  <a:cubicBezTo>
                    <a:pt x="307237" y="220669"/>
                    <a:pt x="300056" y="217801"/>
                    <a:pt x="295746" y="212065"/>
                  </a:cubicBezTo>
                  <a:cubicBezTo>
                    <a:pt x="290001" y="207764"/>
                    <a:pt x="287128" y="200594"/>
                    <a:pt x="287128" y="193425"/>
                  </a:cubicBezTo>
                  <a:lnTo>
                    <a:pt x="288565" y="131768"/>
                  </a:lnTo>
                  <a:lnTo>
                    <a:pt x="127694" y="131768"/>
                  </a:lnTo>
                  <a:lnTo>
                    <a:pt x="127694" y="372661"/>
                  </a:lnTo>
                  <a:lnTo>
                    <a:pt x="90349" y="372661"/>
                  </a:lnTo>
                  <a:lnTo>
                    <a:pt x="90349" y="120297"/>
                  </a:lnTo>
                  <a:cubicBezTo>
                    <a:pt x="90349" y="105958"/>
                    <a:pt x="101840" y="94487"/>
                    <a:pt x="117640" y="94487"/>
                  </a:cubicBezTo>
                  <a:close/>
                  <a:moveTo>
                    <a:pt x="114754" y="0"/>
                  </a:moveTo>
                  <a:lnTo>
                    <a:pt x="388948" y="0"/>
                  </a:lnTo>
                  <a:cubicBezTo>
                    <a:pt x="403304" y="0"/>
                    <a:pt x="413353" y="11462"/>
                    <a:pt x="413353" y="24356"/>
                  </a:cubicBezTo>
                  <a:lnTo>
                    <a:pt x="413353" y="160467"/>
                  </a:lnTo>
                  <a:cubicBezTo>
                    <a:pt x="413353" y="160467"/>
                    <a:pt x="380335" y="123215"/>
                    <a:pt x="378899" y="123215"/>
                  </a:cubicBezTo>
                  <a:lnTo>
                    <a:pt x="378899" y="34386"/>
                  </a:lnTo>
                  <a:lnTo>
                    <a:pt x="124803" y="34386"/>
                  </a:lnTo>
                  <a:lnTo>
                    <a:pt x="124803" y="64473"/>
                  </a:lnTo>
                  <a:lnTo>
                    <a:pt x="90349" y="64473"/>
                  </a:lnTo>
                  <a:lnTo>
                    <a:pt x="90349" y="24356"/>
                  </a:lnTo>
                  <a:cubicBezTo>
                    <a:pt x="90349" y="11462"/>
                    <a:pt x="101834" y="0"/>
                    <a:pt x="114754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F77B3FC1-68C3-4CFA-A853-CD4713F750DF}"/>
                </a:ext>
              </a:extLst>
            </p:cNvPr>
            <p:cNvCxnSpPr>
              <a:stCxn id="21" idx="0"/>
            </p:cNvCxnSpPr>
            <p:nvPr/>
          </p:nvCxnSpPr>
          <p:spPr>
            <a:xfrm flipV="1">
              <a:off x="7567872" y="2629673"/>
              <a:ext cx="0" cy="6241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íṣḷïdè">
              <a:extLst>
                <a:ext uri="{FF2B5EF4-FFF2-40B4-BE49-F238E27FC236}">
                  <a16:creationId xmlns:a16="http://schemas.microsoft.com/office/drawing/2014/main" id="{B462FBD7-E2D0-40CA-BA07-EA6CA55585A8}"/>
                </a:ext>
              </a:extLst>
            </p:cNvPr>
            <p:cNvSpPr txBox="1"/>
            <p:nvPr/>
          </p:nvSpPr>
          <p:spPr bwMode="auto">
            <a:xfrm>
              <a:off x="9138083" y="3253829"/>
              <a:ext cx="813043" cy="7694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4400" b="1" dirty="0">
                  <a:solidFill>
                    <a:schemeClr val="bg1">
                      <a:lumMod val="85000"/>
                    </a:schemeClr>
                  </a:solidFill>
                </a:rPr>
                <a:t>05</a:t>
              </a:r>
            </a:p>
          </p:txBody>
        </p:sp>
        <p:grpSp>
          <p:nvGrpSpPr>
            <p:cNvPr id="27" name="îṥlidé">
              <a:extLst>
                <a:ext uri="{FF2B5EF4-FFF2-40B4-BE49-F238E27FC236}">
                  <a16:creationId xmlns:a16="http://schemas.microsoft.com/office/drawing/2014/main" id="{7C742B0C-9464-4B1C-BB7F-72E6C34A834C}"/>
                </a:ext>
              </a:extLst>
            </p:cNvPr>
            <p:cNvGrpSpPr/>
            <p:nvPr/>
          </p:nvGrpSpPr>
          <p:grpSpPr>
            <a:xfrm>
              <a:off x="9138083" y="4711018"/>
              <a:ext cx="2380817" cy="1173560"/>
              <a:chOff x="11962919" y="3966429"/>
              <a:chExt cx="2380817" cy="1173560"/>
            </a:xfrm>
          </p:grpSpPr>
          <p:sp>
            <p:nvSpPr>
              <p:cNvPr id="31" name="ïśľídê">
                <a:extLst>
                  <a:ext uri="{FF2B5EF4-FFF2-40B4-BE49-F238E27FC236}">
                    <a16:creationId xmlns:a16="http://schemas.microsoft.com/office/drawing/2014/main" id="{14AC9966-11B5-4EE9-B5FE-8614D1CBEB5F}"/>
                  </a:ext>
                </a:extLst>
              </p:cNvPr>
              <p:cNvSpPr txBox="1"/>
              <p:nvPr/>
            </p:nvSpPr>
            <p:spPr bwMode="auto">
              <a:xfrm>
                <a:off x="11962919" y="3966429"/>
                <a:ext cx="23808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2" name="iṩḷíḋe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1962919" y="4472645"/>
                <a:ext cx="2380817" cy="66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28" name="îšḷïḓè">
              <a:extLst>
                <a:ext uri="{FF2B5EF4-FFF2-40B4-BE49-F238E27FC236}">
                  <a16:creationId xmlns:a16="http://schemas.microsoft.com/office/drawing/2014/main" id="{65929C67-A5CB-47C8-8106-FFA172BC1660}"/>
                </a:ext>
              </a:extLst>
            </p:cNvPr>
            <p:cNvSpPr/>
            <p:nvPr/>
          </p:nvSpPr>
          <p:spPr>
            <a:xfrm>
              <a:off x="8580029" y="4873796"/>
              <a:ext cx="558054" cy="558054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29" name="ísḷídè">
              <a:extLst>
                <a:ext uri="{FF2B5EF4-FFF2-40B4-BE49-F238E27FC236}">
                  <a16:creationId xmlns:a16="http://schemas.microsoft.com/office/drawing/2014/main" id="{055A3848-A69E-4241-BB51-10E9B1BDFE9F}"/>
                </a:ext>
              </a:extLst>
            </p:cNvPr>
            <p:cNvSpPr/>
            <p:nvPr/>
          </p:nvSpPr>
          <p:spPr>
            <a:xfrm>
              <a:off x="8668604" y="5014699"/>
              <a:ext cx="380904" cy="276249"/>
            </a:xfrm>
            <a:custGeom>
              <a:avLst/>
              <a:gdLst>
                <a:gd name="T0" fmla="*/ 1232 w 1304"/>
                <a:gd name="T1" fmla="*/ 539 h 947"/>
                <a:gd name="T2" fmla="*/ 1240 w 1304"/>
                <a:gd name="T3" fmla="*/ 472 h 947"/>
                <a:gd name="T4" fmla="*/ 937 w 1304"/>
                <a:gd name="T5" fmla="*/ 169 h 947"/>
                <a:gd name="T6" fmla="*/ 842 w 1304"/>
                <a:gd name="T7" fmla="*/ 184 h 947"/>
                <a:gd name="T8" fmla="*/ 500 w 1304"/>
                <a:gd name="T9" fmla="*/ 0 h 947"/>
                <a:gd name="T10" fmla="*/ 90 w 1304"/>
                <a:gd name="T11" fmla="*/ 410 h 947"/>
                <a:gd name="T12" fmla="*/ 103 w 1304"/>
                <a:gd name="T13" fmla="*/ 513 h 947"/>
                <a:gd name="T14" fmla="*/ 0 w 1304"/>
                <a:gd name="T15" fmla="*/ 709 h 947"/>
                <a:gd name="T16" fmla="*/ 238 w 1304"/>
                <a:gd name="T17" fmla="*/ 947 h 947"/>
                <a:gd name="T18" fmla="*/ 1067 w 1304"/>
                <a:gd name="T19" fmla="*/ 947 h 947"/>
                <a:gd name="T20" fmla="*/ 1304 w 1304"/>
                <a:gd name="T21" fmla="*/ 709 h 947"/>
                <a:gd name="T22" fmla="*/ 1232 w 1304"/>
                <a:gd name="T23" fmla="*/ 539 h 947"/>
                <a:gd name="T24" fmla="*/ 427 w 1304"/>
                <a:gd name="T25" fmla="*/ 441 h 947"/>
                <a:gd name="T26" fmla="*/ 646 w 1304"/>
                <a:gd name="T27" fmla="*/ 223 h 947"/>
                <a:gd name="T28" fmla="*/ 652 w 1304"/>
                <a:gd name="T29" fmla="*/ 220 h 947"/>
                <a:gd name="T30" fmla="*/ 659 w 1304"/>
                <a:gd name="T31" fmla="*/ 223 h 947"/>
                <a:gd name="T32" fmla="*/ 877 w 1304"/>
                <a:gd name="T33" fmla="*/ 441 h 947"/>
                <a:gd name="T34" fmla="*/ 880 w 1304"/>
                <a:gd name="T35" fmla="*/ 448 h 947"/>
                <a:gd name="T36" fmla="*/ 877 w 1304"/>
                <a:gd name="T37" fmla="*/ 454 h 947"/>
                <a:gd name="T38" fmla="*/ 816 w 1304"/>
                <a:gd name="T39" fmla="*/ 516 h 947"/>
                <a:gd name="T40" fmla="*/ 803 w 1304"/>
                <a:gd name="T41" fmla="*/ 516 h 947"/>
                <a:gd name="T42" fmla="*/ 708 w 1304"/>
                <a:gd name="T43" fmla="*/ 422 h 947"/>
                <a:gd name="T44" fmla="*/ 708 w 1304"/>
                <a:gd name="T45" fmla="*/ 826 h 947"/>
                <a:gd name="T46" fmla="*/ 699 w 1304"/>
                <a:gd name="T47" fmla="*/ 835 h 947"/>
                <a:gd name="T48" fmla="*/ 605 w 1304"/>
                <a:gd name="T49" fmla="*/ 835 h 947"/>
                <a:gd name="T50" fmla="*/ 596 w 1304"/>
                <a:gd name="T51" fmla="*/ 826 h 947"/>
                <a:gd name="T52" fmla="*/ 596 w 1304"/>
                <a:gd name="T53" fmla="*/ 422 h 947"/>
                <a:gd name="T54" fmla="*/ 502 w 1304"/>
                <a:gd name="T55" fmla="*/ 516 h 947"/>
                <a:gd name="T56" fmla="*/ 489 w 1304"/>
                <a:gd name="T57" fmla="*/ 516 h 947"/>
                <a:gd name="T58" fmla="*/ 427 w 1304"/>
                <a:gd name="T59" fmla="*/ 454 h 947"/>
                <a:gd name="T60" fmla="*/ 424 w 1304"/>
                <a:gd name="T61" fmla="*/ 448 h 947"/>
                <a:gd name="T62" fmla="*/ 427 w 1304"/>
                <a:gd name="T63" fmla="*/ 441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947">
                  <a:moveTo>
                    <a:pt x="1232" y="539"/>
                  </a:moveTo>
                  <a:cubicBezTo>
                    <a:pt x="1237" y="517"/>
                    <a:pt x="1240" y="495"/>
                    <a:pt x="1240" y="472"/>
                  </a:cubicBezTo>
                  <a:cubicBezTo>
                    <a:pt x="1240" y="304"/>
                    <a:pt x="1104" y="169"/>
                    <a:pt x="937" y="169"/>
                  </a:cubicBezTo>
                  <a:cubicBezTo>
                    <a:pt x="904" y="169"/>
                    <a:pt x="872" y="174"/>
                    <a:pt x="842" y="184"/>
                  </a:cubicBezTo>
                  <a:cubicBezTo>
                    <a:pt x="769" y="73"/>
                    <a:pt x="643" y="0"/>
                    <a:pt x="500" y="0"/>
                  </a:cubicBezTo>
                  <a:cubicBezTo>
                    <a:pt x="273" y="0"/>
                    <a:pt x="90" y="183"/>
                    <a:pt x="90" y="410"/>
                  </a:cubicBezTo>
                  <a:cubicBezTo>
                    <a:pt x="90" y="445"/>
                    <a:pt x="94" y="480"/>
                    <a:pt x="103" y="513"/>
                  </a:cubicBezTo>
                  <a:cubicBezTo>
                    <a:pt x="41" y="556"/>
                    <a:pt x="0" y="628"/>
                    <a:pt x="0" y="709"/>
                  </a:cubicBezTo>
                  <a:cubicBezTo>
                    <a:pt x="0" y="840"/>
                    <a:pt x="106" y="947"/>
                    <a:pt x="238" y="947"/>
                  </a:cubicBezTo>
                  <a:lnTo>
                    <a:pt x="1067" y="947"/>
                  </a:lnTo>
                  <a:cubicBezTo>
                    <a:pt x="1198" y="947"/>
                    <a:pt x="1304" y="840"/>
                    <a:pt x="1304" y="709"/>
                  </a:cubicBezTo>
                  <a:cubicBezTo>
                    <a:pt x="1304" y="642"/>
                    <a:pt x="1277" y="582"/>
                    <a:pt x="1232" y="539"/>
                  </a:cubicBezTo>
                  <a:close/>
                  <a:moveTo>
                    <a:pt x="427" y="441"/>
                  </a:moveTo>
                  <a:lnTo>
                    <a:pt x="646" y="223"/>
                  </a:lnTo>
                  <a:cubicBezTo>
                    <a:pt x="647" y="221"/>
                    <a:pt x="650" y="220"/>
                    <a:pt x="652" y="220"/>
                  </a:cubicBezTo>
                  <a:cubicBezTo>
                    <a:pt x="655" y="220"/>
                    <a:pt x="657" y="221"/>
                    <a:pt x="659" y="223"/>
                  </a:cubicBezTo>
                  <a:lnTo>
                    <a:pt x="877" y="441"/>
                  </a:lnTo>
                  <a:cubicBezTo>
                    <a:pt x="879" y="443"/>
                    <a:pt x="880" y="445"/>
                    <a:pt x="880" y="448"/>
                  </a:cubicBezTo>
                  <a:cubicBezTo>
                    <a:pt x="880" y="450"/>
                    <a:pt x="879" y="453"/>
                    <a:pt x="877" y="454"/>
                  </a:cubicBezTo>
                  <a:lnTo>
                    <a:pt x="816" y="516"/>
                  </a:lnTo>
                  <a:cubicBezTo>
                    <a:pt x="812" y="520"/>
                    <a:pt x="806" y="520"/>
                    <a:pt x="803" y="516"/>
                  </a:cubicBezTo>
                  <a:lnTo>
                    <a:pt x="708" y="422"/>
                  </a:lnTo>
                  <a:lnTo>
                    <a:pt x="708" y="826"/>
                  </a:lnTo>
                  <a:cubicBezTo>
                    <a:pt x="708" y="831"/>
                    <a:pt x="704" y="835"/>
                    <a:pt x="699" y="835"/>
                  </a:cubicBezTo>
                  <a:lnTo>
                    <a:pt x="605" y="835"/>
                  </a:lnTo>
                  <a:cubicBezTo>
                    <a:pt x="600" y="835"/>
                    <a:pt x="596" y="831"/>
                    <a:pt x="596" y="826"/>
                  </a:cubicBezTo>
                  <a:lnTo>
                    <a:pt x="596" y="422"/>
                  </a:lnTo>
                  <a:lnTo>
                    <a:pt x="502" y="516"/>
                  </a:lnTo>
                  <a:cubicBezTo>
                    <a:pt x="498" y="520"/>
                    <a:pt x="492" y="520"/>
                    <a:pt x="489" y="516"/>
                  </a:cubicBezTo>
                  <a:lnTo>
                    <a:pt x="427" y="454"/>
                  </a:lnTo>
                  <a:cubicBezTo>
                    <a:pt x="425" y="453"/>
                    <a:pt x="424" y="450"/>
                    <a:pt x="424" y="448"/>
                  </a:cubicBezTo>
                  <a:cubicBezTo>
                    <a:pt x="424" y="445"/>
                    <a:pt x="425" y="443"/>
                    <a:pt x="427" y="44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3F6B0086-ED26-4478-953D-147A4D6CE3DE}"/>
                </a:ext>
              </a:extLst>
            </p:cNvPr>
            <p:cNvCxnSpPr>
              <a:stCxn id="26" idx="2"/>
            </p:cNvCxnSpPr>
            <p:nvPr/>
          </p:nvCxnSpPr>
          <p:spPr>
            <a:xfrm>
              <a:off x="9544605" y="4023270"/>
              <a:ext cx="0" cy="6241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2690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28ED0B-5020-469E-B0F7-56E5B683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B8C21E-EE90-467F-8D0A-58285BDF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299A6C-AD9D-4F66-BD3C-4529F647F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63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EE3030C-19FC-4B59-92E0-9C1107641D9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4744"/>
            <a:ext cx="10852150" cy="4608513"/>
            <a:chOff x="669925" y="1124744"/>
            <a:chExt cx="10852150" cy="4608513"/>
          </a:xfrm>
        </p:grpSpPr>
        <p:sp>
          <p:nvSpPr>
            <p:cNvPr id="6" name="î$ḷidé">
              <a:extLst>
                <a:ext uri="{FF2B5EF4-FFF2-40B4-BE49-F238E27FC236}">
                  <a16:creationId xmlns:a16="http://schemas.microsoft.com/office/drawing/2014/main" id="{2B88731A-5820-421E-8539-87DFF9DF63DF}"/>
                </a:ext>
              </a:extLst>
            </p:cNvPr>
            <p:cNvSpPr/>
            <p:nvPr/>
          </p:nvSpPr>
          <p:spPr bwMode="auto">
            <a:xfrm>
              <a:off x="4981574" y="2314574"/>
              <a:ext cx="2228852" cy="2228852"/>
            </a:xfrm>
            <a:prstGeom prst="ellipse">
              <a:avLst/>
            </a:prstGeom>
            <a:blipFill>
              <a:blip r:embed="rId3"/>
              <a:stretch>
                <a:fillRect l="-16760" r="-16573"/>
              </a:stretch>
            </a:blipFill>
            <a:ln w="571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7" name="iṡḷîdé">
              <a:extLst>
                <a:ext uri="{FF2B5EF4-FFF2-40B4-BE49-F238E27FC236}">
                  <a16:creationId xmlns:a16="http://schemas.microsoft.com/office/drawing/2014/main" id="{7C15E4BE-BF31-48B0-964B-F70634CFB309}"/>
                </a:ext>
              </a:extLst>
            </p:cNvPr>
            <p:cNvSpPr/>
            <p:nvPr/>
          </p:nvSpPr>
          <p:spPr bwMode="auto">
            <a:xfrm rot="2700000">
              <a:off x="3791744" y="1889631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íslíḓê">
              <a:extLst>
                <a:ext uri="{FF2B5EF4-FFF2-40B4-BE49-F238E27FC236}">
                  <a16:creationId xmlns:a16="http://schemas.microsoft.com/office/drawing/2014/main" id="{B5488BA4-FA5A-4D53-8227-D9675C7C9E3C}"/>
                </a:ext>
              </a:extLst>
            </p:cNvPr>
            <p:cNvSpPr/>
            <p:nvPr/>
          </p:nvSpPr>
          <p:spPr bwMode="auto">
            <a:xfrm rot="18900000" flipH="1">
              <a:off x="6481083" y="1889631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íṥliḑê">
              <a:extLst>
                <a:ext uri="{FF2B5EF4-FFF2-40B4-BE49-F238E27FC236}">
                  <a16:creationId xmlns:a16="http://schemas.microsoft.com/office/drawing/2014/main" id="{FECB3D50-174C-4D92-AE16-2DFC26AA835E}"/>
                </a:ext>
              </a:extLst>
            </p:cNvPr>
            <p:cNvSpPr/>
            <p:nvPr/>
          </p:nvSpPr>
          <p:spPr bwMode="auto">
            <a:xfrm rot="18900000" flipH="1">
              <a:off x="3791744" y="4578972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íšlíḑé">
              <a:extLst>
                <a:ext uri="{FF2B5EF4-FFF2-40B4-BE49-F238E27FC236}">
                  <a16:creationId xmlns:a16="http://schemas.microsoft.com/office/drawing/2014/main" id="{CF24C5D2-60F9-4986-AF1A-7C270AAC8CF8}"/>
                </a:ext>
              </a:extLst>
            </p:cNvPr>
            <p:cNvSpPr/>
            <p:nvPr/>
          </p:nvSpPr>
          <p:spPr bwMode="auto">
            <a:xfrm rot="2700000">
              <a:off x="6481084" y="4578972"/>
              <a:ext cx="1919172" cy="389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iṥļîḋè">
              <a:extLst>
                <a:ext uri="{FF2B5EF4-FFF2-40B4-BE49-F238E27FC236}">
                  <a16:creationId xmlns:a16="http://schemas.microsoft.com/office/drawing/2014/main" id="{1E393C78-13C3-4E75-BF68-E3FAA1322A31}"/>
                </a:ext>
              </a:extLst>
            </p:cNvPr>
            <p:cNvSpPr/>
            <p:nvPr/>
          </p:nvSpPr>
          <p:spPr bwMode="auto">
            <a:xfrm>
              <a:off x="5613306" y="2935665"/>
              <a:ext cx="986670" cy="98667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buSzPct val="25000"/>
              </a:pPr>
              <a:r>
                <a:rPr lang="en-US" altLang="zh-CN" sz="1600" b="1" dirty="0">
                  <a:solidFill>
                    <a:schemeClr val="lt1"/>
                  </a:solidFill>
                </a:rPr>
                <a:t>Text</a:t>
              </a:r>
              <a:endParaRPr lang="zh-CN" altLang="en-US" sz="1600" b="1" dirty="0">
                <a:solidFill>
                  <a:schemeClr val="lt1"/>
                </a:solidFill>
              </a:endParaRPr>
            </a:p>
          </p:txBody>
        </p:sp>
        <p:sp>
          <p:nvSpPr>
            <p:cNvPr id="12" name="íśḻîḑé">
              <a:extLst>
                <a:ext uri="{FF2B5EF4-FFF2-40B4-BE49-F238E27FC236}">
                  <a16:creationId xmlns:a16="http://schemas.microsoft.com/office/drawing/2014/main" id="{E0E7C0F8-89B6-4C4D-89B4-DB17A22BBFA7}"/>
                </a:ext>
              </a:extLst>
            </p:cNvPr>
            <p:cNvSpPr/>
            <p:nvPr/>
          </p:nvSpPr>
          <p:spPr bwMode="auto">
            <a:xfrm>
              <a:off x="669925" y="1968063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3" name="íṩľïḍé">
              <a:extLst>
                <a:ext uri="{FF2B5EF4-FFF2-40B4-BE49-F238E27FC236}">
                  <a16:creationId xmlns:a16="http://schemas.microsoft.com/office/drawing/2014/main" id="{A0941D2E-D2BB-4D0F-8151-79927C347AFE}"/>
                </a:ext>
              </a:extLst>
            </p:cNvPr>
            <p:cNvSpPr/>
            <p:nvPr/>
          </p:nvSpPr>
          <p:spPr bwMode="auto">
            <a:xfrm>
              <a:off x="669925" y="4080648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4" name="iŝļïḓè">
              <a:extLst>
                <a:ext uri="{FF2B5EF4-FFF2-40B4-BE49-F238E27FC236}">
                  <a16:creationId xmlns:a16="http://schemas.microsoft.com/office/drawing/2014/main" id="{1EC03FB4-EA57-4FA7-B4D7-9EDEABA311F4}"/>
                </a:ext>
              </a:extLst>
            </p:cNvPr>
            <p:cNvSpPr/>
            <p:nvPr/>
          </p:nvSpPr>
          <p:spPr bwMode="auto">
            <a:xfrm>
              <a:off x="7782962" y="1968063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5" name="îṡļïḓe">
              <a:extLst>
                <a:ext uri="{FF2B5EF4-FFF2-40B4-BE49-F238E27FC236}">
                  <a16:creationId xmlns:a16="http://schemas.microsoft.com/office/drawing/2014/main" id="{30466B65-A899-497F-848E-55E3E10A3DE9}"/>
                </a:ext>
              </a:extLst>
            </p:cNvPr>
            <p:cNvSpPr/>
            <p:nvPr/>
          </p:nvSpPr>
          <p:spPr bwMode="auto">
            <a:xfrm>
              <a:off x="7782962" y="4080648"/>
              <a:ext cx="3739113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 fontScale="925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D843DCCD-EB0B-4352-B440-05F3BF8CC343}"/>
                </a:ext>
              </a:extLst>
            </p:cNvPr>
            <p:cNvCxnSpPr>
              <a:cxnSpLocks/>
              <a:stCxn id="7" idx="3"/>
              <a:endCxn id="11" idx="1"/>
            </p:cNvCxnSpPr>
            <p:nvPr/>
          </p:nvCxnSpPr>
          <p:spPr>
            <a:xfrm>
              <a:off x="5429859" y="2762860"/>
              <a:ext cx="327941" cy="31729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A02CA8EE-F257-485B-B2F0-E8DCAE3FF870}"/>
                </a:ext>
              </a:extLst>
            </p:cNvPr>
            <p:cNvCxnSpPr>
              <a:cxnSpLocks/>
              <a:stCxn id="11" idx="7"/>
              <a:endCxn id="8" idx="3"/>
            </p:cNvCxnSpPr>
            <p:nvPr/>
          </p:nvCxnSpPr>
          <p:spPr>
            <a:xfrm flipV="1">
              <a:off x="6455482" y="2762860"/>
              <a:ext cx="306658" cy="31729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23C67920-B72B-4133-857E-FABAB4BEB429}"/>
                </a:ext>
              </a:extLst>
            </p:cNvPr>
            <p:cNvCxnSpPr>
              <a:stCxn id="11" idx="3"/>
              <a:endCxn id="9" idx="1"/>
            </p:cNvCxnSpPr>
            <p:nvPr/>
          </p:nvCxnSpPr>
          <p:spPr>
            <a:xfrm flipH="1">
              <a:off x="5429860" y="3777841"/>
              <a:ext cx="327940" cy="3173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6E0A11F-D376-447E-92A5-3064B94FEDA4}"/>
                </a:ext>
              </a:extLst>
            </p:cNvPr>
            <p:cNvCxnSpPr>
              <a:stCxn id="11" idx="5"/>
              <a:endCxn id="10" idx="1"/>
            </p:cNvCxnSpPr>
            <p:nvPr/>
          </p:nvCxnSpPr>
          <p:spPr>
            <a:xfrm>
              <a:off x="6455482" y="3777841"/>
              <a:ext cx="306658" cy="3173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ṧḷiḍé">
              <a:extLst>
                <a:ext uri="{FF2B5EF4-FFF2-40B4-BE49-F238E27FC236}">
                  <a16:creationId xmlns:a16="http://schemas.microsoft.com/office/drawing/2014/main" id="{DB0B9416-AE04-4D1D-8BF4-E9860BB49ED2}"/>
                </a:ext>
              </a:extLst>
            </p:cNvPr>
            <p:cNvSpPr/>
            <p:nvPr/>
          </p:nvSpPr>
          <p:spPr>
            <a:xfrm flipV="1">
              <a:off x="5386877" y="270725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iṧḻïdé">
              <a:extLst>
                <a:ext uri="{FF2B5EF4-FFF2-40B4-BE49-F238E27FC236}">
                  <a16:creationId xmlns:a16="http://schemas.microsoft.com/office/drawing/2014/main" id="{4CBCE21B-204F-4092-9821-3AC8E8AB604E}"/>
                </a:ext>
              </a:extLst>
            </p:cNvPr>
            <p:cNvSpPr/>
            <p:nvPr/>
          </p:nvSpPr>
          <p:spPr>
            <a:xfrm flipV="1">
              <a:off x="6713461" y="270725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ïş1îḓe">
              <a:extLst>
                <a:ext uri="{FF2B5EF4-FFF2-40B4-BE49-F238E27FC236}">
                  <a16:creationId xmlns:a16="http://schemas.microsoft.com/office/drawing/2014/main" id="{FB81D019-036B-468B-B14F-875511B40AA6}"/>
                </a:ext>
              </a:extLst>
            </p:cNvPr>
            <p:cNvSpPr/>
            <p:nvPr/>
          </p:nvSpPr>
          <p:spPr>
            <a:xfrm flipV="1">
              <a:off x="5386877" y="4056479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íṥľïdê">
              <a:extLst>
                <a:ext uri="{FF2B5EF4-FFF2-40B4-BE49-F238E27FC236}">
                  <a16:creationId xmlns:a16="http://schemas.microsoft.com/office/drawing/2014/main" id="{EFFB127C-9BC6-4EF1-A574-CF271B237EE2}"/>
                </a:ext>
              </a:extLst>
            </p:cNvPr>
            <p:cNvSpPr/>
            <p:nvPr/>
          </p:nvSpPr>
          <p:spPr>
            <a:xfrm flipV="1">
              <a:off x="6713461" y="4056479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iṡḻiďê">
              <a:extLst>
                <a:ext uri="{FF2B5EF4-FFF2-40B4-BE49-F238E27FC236}">
                  <a16:creationId xmlns:a16="http://schemas.microsoft.com/office/drawing/2014/main" id="{6C0C7C09-6D01-4247-B359-56D83E9CAC8A}"/>
                </a:ext>
              </a:extLst>
            </p:cNvPr>
            <p:cNvSpPr/>
            <p:nvPr/>
          </p:nvSpPr>
          <p:spPr>
            <a:xfrm flipV="1">
              <a:off x="5729014" y="303156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îṩľïḋé">
              <a:extLst>
                <a:ext uri="{FF2B5EF4-FFF2-40B4-BE49-F238E27FC236}">
                  <a16:creationId xmlns:a16="http://schemas.microsoft.com/office/drawing/2014/main" id="{E35AB355-E3A8-4838-A878-B3956B1E438C}"/>
                </a:ext>
              </a:extLst>
            </p:cNvPr>
            <p:cNvSpPr/>
            <p:nvPr/>
          </p:nvSpPr>
          <p:spPr>
            <a:xfrm flipV="1">
              <a:off x="6414163" y="3031565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ï$1ïḓé">
              <a:extLst>
                <a:ext uri="{FF2B5EF4-FFF2-40B4-BE49-F238E27FC236}">
                  <a16:creationId xmlns:a16="http://schemas.microsoft.com/office/drawing/2014/main" id="{84D2D7AE-01E0-48FE-B662-E1C26183DC10}"/>
                </a:ext>
              </a:extLst>
            </p:cNvPr>
            <p:cNvSpPr/>
            <p:nvPr/>
          </p:nvSpPr>
          <p:spPr>
            <a:xfrm flipV="1">
              <a:off x="5729014" y="3738772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î$ļiďê">
              <a:extLst>
                <a:ext uri="{FF2B5EF4-FFF2-40B4-BE49-F238E27FC236}">
                  <a16:creationId xmlns:a16="http://schemas.microsoft.com/office/drawing/2014/main" id="{D1B99703-A253-474A-8D82-91AF471D6FFD}"/>
                </a:ext>
              </a:extLst>
            </p:cNvPr>
            <p:cNvSpPr/>
            <p:nvPr/>
          </p:nvSpPr>
          <p:spPr>
            <a:xfrm flipV="1">
              <a:off x="6414163" y="3738772"/>
              <a:ext cx="89998" cy="89998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6818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E651B7-F51B-4B8A-9AE3-D71F5A77B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C38989E-4E60-49BE-B05B-3899302AA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CD4D9C-F90A-4A20-A644-E4B21E145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598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13988A5-B33E-40E7-8267-A247DC30B1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438274"/>
            <a:ext cx="12192000" cy="5419726"/>
            <a:chOff x="0" y="1438274"/>
            <a:chExt cx="12192000" cy="5419726"/>
          </a:xfrm>
        </p:grpSpPr>
        <p:sp>
          <p:nvSpPr>
            <p:cNvPr id="6" name="ïsľíḋê">
              <a:extLst>
                <a:ext uri="{FF2B5EF4-FFF2-40B4-BE49-F238E27FC236}">
                  <a16:creationId xmlns:a16="http://schemas.microsoft.com/office/drawing/2014/main" id="{773FEAC7-85F6-4639-9261-44F0EF1F945A}"/>
                </a:ext>
              </a:extLst>
            </p:cNvPr>
            <p:cNvSpPr/>
            <p:nvPr/>
          </p:nvSpPr>
          <p:spPr>
            <a:xfrm>
              <a:off x="0" y="3933825"/>
              <a:ext cx="12192000" cy="2924175"/>
            </a:xfrm>
            <a:prstGeom prst="rect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" name="íSḷíḑe">
              <a:extLst>
                <a:ext uri="{FF2B5EF4-FFF2-40B4-BE49-F238E27FC236}">
                  <a16:creationId xmlns:a16="http://schemas.microsoft.com/office/drawing/2014/main" id="{235DF9B5-56FC-422E-9DDB-76EEE4EDC261}"/>
                </a:ext>
              </a:extLst>
            </p:cNvPr>
            <p:cNvSpPr/>
            <p:nvPr/>
          </p:nvSpPr>
          <p:spPr>
            <a:xfrm>
              <a:off x="1443670" y="1438274"/>
              <a:ext cx="2459037" cy="2352675"/>
            </a:xfrm>
            <a:prstGeom prst="roundRect">
              <a:avLst>
                <a:gd name="adj" fmla="val 3711"/>
              </a:avLst>
            </a:prstGeom>
            <a:solidFill>
              <a:schemeClr val="bg1"/>
            </a:solidFill>
            <a:ln w="3175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íŝlîdè">
              <a:extLst>
                <a:ext uri="{FF2B5EF4-FFF2-40B4-BE49-F238E27FC236}">
                  <a16:creationId xmlns:a16="http://schemas.microsoft.com/office/drawing/2014/main" id="{B4141F3F-05A3-4F9D-94FD-C7E27331E05A}"/>
                </a:ext>
              </a:extLst>
            </p:cNvPr>
            <p:cNvGrpSpPr/>
            <p:nvPr/>
          </p:nvGrpSpPr>
          <p:grpSpPr>
            <a:xfrm>
              <a:off x="1370483" y="4124325"/>
              <a:ext cx="2605410" cy="2009775"/>
              <a:chOff x="1370483" y="4124325"/>
              <a:chExt cx="2605410" cy="2009775"/>
            </a:xfrm>
          </p:grpSpPr>
          <p:sp>
            <p:nvSpPr>
              <p:cNvPr id="22" name="ïślíďé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370483" y="4124325"/>
                <a:ext cx="2605410" cy="5016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23" name="iş1iḍ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370483" y="4625975"/>
                <a:ext cx="2605410" cy="150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2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</p:grpSp>
        <p:sp>
          <p:nvSpPr>
            <p:cNvPr id="9" name="íšḷïḓé">
              <a:extLst>
                <a:ext uri="{FF2B5EF4-FFF2-40B4-BE49-F238E27FC236}">
                  <a16:creationId xmlns:a16="http://schemas.microsoft.com/office/drawing/2014/main" id="{4FD41389-9391-4999-884C-219ED2549307}"/>
                </a:ext>
              </a:extLst>
            </p:cNvPr>
            <p:cNvSpPr/>
            <p:nvPr/>
          </p:nvSpPr>
          <p:spPr>
            <a:xfrm>
              <a:off x="2235029" y="2129791"/>
              <a:ext cx="876317" cy="969640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isļïḋé">
              <a:extLst>
                <a:ext uri="{FF2B5EF4-FFF2-40B4-BE49-F238E27FC236}">
                  <a16:creationId xmlns:a16="http://schemas.microsoft.com/office/drawing/2014/main" id="{D78454F2-AEE3-425B-8AC8-A624A401B950}"/>
                </a:ext>
              </a:extLst>
            </p:cNvPr>
            <p:cNvSpPr/>
            <p:nvPr/>
          </p:nvSpPr>
          <p:spPr>
            <a:xfrm>
              <a:off x="4860132" y="1438274"/>
              <a:ext cx="2459037" cy="2352675"/>
            </a:xfrm>
            <a:prstGeom prst="roundRect">
              <a:avLst>
                <a:gd name="adj" fmla="val 3711"/>
              </a:avLst>
            </a:prstGeom>
            <a:solidFill>
              <a:schemeClr val="bg1"/>
            </a:solidFill>
            <a:ln w="3175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" name="ïṥ1íḋè">
              <a:extLst>
                <a:ext uri="{FF2B5EF4-FFF2-40B4-BE49-F238E27FC236}">
                  <a16:creationId xmlns:a16="http://schemas.microsoft.com/office/drawing/2014/main" id="{113F7E06-4395-4B04-A9E9-299FE976D001}"/>
                </a:ext>
              </a:extLst>
            </p:cNvPr>
            <p:cNvGrpSpPr/>
            <p:nvPr/>
          </p:nvGrpSpPr>
          <p:grpSpPr>
            <a:xfrm>
              <a:off x="4786945" y="4124325"/>
              <a:ext cx="2605410" cy="2009775"/>
              <a:chOff x="4786945" y="4124325"/>
              <a:chExt cx="2605410" cy="2009775"/>
            </a:xfrm>
          </p:grpSpPr>
          <p:sp>
            <p:nvSpPr>
              <p:cNvPr id="20" name="ïslíď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4786945" y="4124325"/>
                <a:ext cx="2605410" cy="5016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21" name="iś1ïḑ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786945" y="4625975"/>
                <a:ext cx="2605410" cy="150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2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</p:grpSp>
        <p:sp>
          <p:nvSpPr>
            <p:cNvPr id="12" name="ïśḷîďe">
              <a:extLst>
                <a:ext uri="{FF2B5EF4-FFF2-40B4-BE49-F238E27FC236}">
                  <a16:creationId xmlns:a16="http://schemas.microsoft.com/office/drawing/2014/main" id="{906F2D45-ADF0-4BF0-A194-162196825844}"/>
                </a:ext>
              </a:extLst>
            </p:cNvPr>
            <p:cNvSpPr/>
            <p:nvPr/>
          </p:nvSpPr>
          <p:spPr>
            <a:xfrm>
              <a:off x="5611968" y="2129791"/>
              <a:ext cx="955365" cy="969640"/>
            </a:xfrm>
            <a:custGeom>
              <a:avLst/>
              <a:gdLst>
                <a:gd name="connsiteX0" fmla="*/ 322492 w 599806"/>
                <a:gd name="connsiteY0" fmla="*/ 361615 h 608768"/>
                <a:gd name="connsiteX1" fmla="*/ 258086 w 599806"/>
                <a:gd name="connsiteY1" fmla="*/ 442798 h 608768"/>
                <a:gd name="connsiteX2" fmla="*/ 339393 w 599806"/>
                <a:gd name="connsiteY2" fmla="*/ 378490 h 608768"/>
                <a:gd name="connsiteX3" fmla="*/ 329572 w 599806"/>
                <a:gd name="connsiteY3" fmla="*/ 371421 h 608768"/>
                <a:gd name="connsiteX4" fmla="*/ 322492 w 599806"/>
                <a:gd name="connsiteY4" fmla="*/ 361615 h 608768"/>
                <a:gd name="connsiteX5" fmla="*/ 349099 w 599806"/>
                <a:gd name="connsiteY5" fmla="*/ 337784 h 608768"/>
                <a:gd name="connsiteX6" fmla="*/ 349099 w 599806"/>
                <a:gd name="connsiteY6" fmla="*/ 351923 h 608768"/>
                <a:gd name="connsiteX7" fmla="*/ 363259 w 599806"/>
                <a:gd name="connsiteY7" fmla="*/ 351923 h 608768"/>
                <a:gd name="connsiteX8" fmla="*/ 457227 w 599806"/>
                <a:gd name="connsiteY8" fmla="*/ 229763 h 608768"/>
                <a:gd name="connsiteX9" fmla="*/ 467062 w 599806"/>
                <a:gd name="connsiteY9" fmla="*/ 234138 h 608768"/>
                <a:gd name="connsiteX10" fmla="*/ 468204 w 599806"/>
                <a:gd name="connsiteY10" fmla="*/ 254206 h 608768"/>
                <a:gd name="connsiteX11" fmla="*/ 393635 w 599806"/>
                <a:gd name="connsiteY11" fmla="*/ 348274 h 608768"/>
                <a:gd name="connsiteX12" fmla="*/ 382787 w 599806"/>
                <a:gd name="connsiteY12" fmla="*/ 371421 h 608768"/>
                <a:gd name="connsiteX13" fmla="*/ 359491 w 599806"/>
                <a:gd name="connsiteY13" fmla="*/ 382253 h 608768"/>
                <a:gd name="connsiteX14" fmla="*/ 265395 w 599806"/>
                <a:gd name="connsiteY14" fmla="*/ 456709 h 608768"/>
                <a:gd name="connsiteX15" fmla="*/ 245296 w 599806"/>
                <a:gd name="connsiteY15" fmla="*/ 455569 h 608768"/>
                <a:gd name="connsiteX16" fmla="*/ 244154 w 599806"/>
                <a:gd name="connsiteY16" fmla="*/ 435501 h 608768"/>
                <a:gd name="connsiteX17" fmla="*/ 318723 w 599806"/>
                <a:gd name="connsiteY17" fmla="*/ 341547 h 608768"/>
                <a:gd name="connsiteX18" fmla="*/ 329572 w 599806"/>
                <a:gd name="connsiteY18" fmla="*/ 318286 h 608768"/>
                <a:gd name="connsiteX19" fmla="*/ 352753 w 599806"/>
                <a:gd name="connsiteY19" fmla="*/ 307454 h 608768"/>
                <a:gd name="connsiteX20" fmla="*/ 446964 w 599806"/>
                <a:gd name="connsiteY20" fmla="*/ 232998 h 608768"/>
                <a:gd name="connsiteX21" fmla="*/ 457227 w 599806"/>
                <a:gd name="connsiteY21" fmla="*/ 229763 h 608768"/>
                <a:gd name="connsiteX22" fmla="*/ 136593 w 599806"/>
                <a:gd name="connsiteY22" fmla="*/ 176654 h 608768"/>
                <a:gd name="connsiteX23" fmla="*/ 127228 w 599806"/>
                <a:gd name="connsiteY23" fmla="*/ 179962 h 608768"/>
                <a:gd name="connsiteX24" fmla="*/ 124030 w 599806"/>
                <a:gd name="connsiteY24" fmla="*/ 183725 h 608768"/>
                <a:gd name="connsiteX25" fmla="*/ 124030 w 599806"/>
                <a:gd name="connsiteY25" fmla="*/ 193419 h 608768"/>
                <a:gd name="connsiteX26" fmla="*/ 122545 w 599806"/>
                <a:gd name="connsiteY26" fmla="*/ 194331 h 608768"/>
                <a:gd name="connsiteX27" fmla="*/ 121632 w 599806"/>
                <a:gd name="connsiteY27" fmla="*/ 197296 h 608768"/>
                <a:gd name="connsiteX28" fmla="*/ 123688 w 599806"/>
                <a:gd name="connsiteY28" fmla="*/ 217824 h 608768"/>
                <a:gd name="connsiteX29" fmla="*/ 126543 w 599806"/>
                <a:gd name="connsiteY29" fmla="*/ 221132 h 608768"/>
                <a:gd name="connsiteX30" fmla="*/ 127571 w 599806"/>
                <a:gd name="connsiteY30" fmla="*/ 221246 h 608768"/>
                <a:gd name="connsiteX31" fmla="*/ 130654 w 599806"/>
                <a:gd name="connsiteY31" fmla="*/ 219763 h 608768"/>
                <a:gd name="connsiteX32" fmla="*/ 141504 w 599806"/>
                <a:gd name="connsiteY32" fmla="*/ 205394 h 608768"/>
                <a:gd name="connsiteX33" fmla="*/ 142189 w 599806"/>
                <a:gd name="connsiteY33" fmla="*/ 203113 h 608768"/>
                <a:gd name="connsiteX34" fmla="*/ 142189 w 599806"/>
                <a:gd name="connsiteY34" fmla="*/ 180076 h 608768"/>
                <a:gd name="connsiteX35" fmla="*/ 140362 w 599806"/>
                <a:gd name="connsiteY35" fmla="*/ 176769 h 608768"/>
                <a:gd name="connsiteX36" fmla="*/ 136593 w 599806"/>
                <a:gd name="connsiteY36" fmla="*/ 176654 h 608768"/>
                <a:gd name="connsiteX37" fmla="*/ 87826 w 599806"/>
                <a:gd name="connsiteY37" fmla="*/ 176654 h 608768"/>
                <a:gd name="connsiteX38" fmla="*/ 83943 w 599806"/>
                <a:gd name="connsiteY38" fmla="*/ 176769 h 608768"/>
                <a:gd name="connsiteX39" fmla="*/ 82116 w 599806"/>
                <a:gd name="connsiteY39" fmla="*/ 180076 h 608768"/>
                <a:gd name="connsiteX40" fmla="*/ 82116 w 599806"/>
                <a:gd name="connsiteY40" fmla="*/ 203113 h 608768"/>
                <a:gd name="connsiteX41" fmla="*/ 82915 w 599806"/>
                <a:gd name="connsiteY41" fmla="*/ 205394 h 608768"/>
                <a:gd name="connsiteX42" fmla="*/ 93765 w 599806"/>
                <a:gd name="connsiteY42" fmla="*/ 219763 h 608768"/>
                <a:gd name="connsiteX43" fmla="*/ 96849 w 599806"/>
                <a:gd name="connsiteY43" fmla="*/ 221246 h 608768"/>
                <a:gd name="connsiteX44" fmla="*/ 97877 w 599806"/>
                <a:gd name="connsiteY44" fmla="*/ 221132 h 608768"/>
                <a:gd name="connsiteX45" fmla="*/ 100618 w 599806"/>
                <a:gd name="connsiteY45" fmla="*/ 217824 h 608768"/>
                <a:gd name="connsiteX46" fmla="*/ 102787 w 599806"/>
                <a:gd name="connsiteY46" fmla="*/ 197296 h 608768"/>
                <a:gd name="connsiteX47" fmla="*/ 101760 w 599806"/>
                <a:gd name="connsiteY47" fmla="*/ 194331 h 608768"/>
                <a:gd name="connsiteX48" fmla="*/ 100275 w 599806"/>
                <a:gd name="connsiteY48" fmla="*/ 193419 h 608768"/>
                <a:gd name="connsiteX49" fmla="*/ 100275 w 599806"/>
                <a:gd name="connsiteY49" fmla="*/ 183725 h 608768"/>
                <a:gd name="connsiteX50" fmla="*/ 97191 w 599806"/>
                <a:gd name="connsiteY50" fmla="*/ 179962 h 608768"/>
                <a:gd name="connsiteX51" fmla="*/ 87826 w 599806"/>
                <a:gd name="connsiteY51" fmla="*/ 176654 h 608768"/>
                <a:gd name="connsiteX52" fmla="*/ 356190 w 599806"/>
                <a:gd name="connsiteY52" fmla="*/ 149170 h 608768"/>
                <a:gd name="connsiteX53" fmla="*/ 342598 w 599806"/>
                <a:gd name="connsiteY53" fmla="*/ 149626 h 608768"/>
                <a:gd name="connsiteX54" fmla="*/ 356190 w 599806"/>
                <a:gd name="connsiteY54" fmla="*/ 168671 h 608768"/>
                <a:gd name="connsiteX55" fmla="*/ 369781 w 599806"/>
                <a:gd name="connsiteY55" fmla="*/ 149626 h 608768"/>
                <a:gd name="connsiteX56" fmla="*/ 356190 w 599806"/>
                <a:gd name="connsiteY56" fmla="*/ 149170 h 608768"/>
                <a:gd name="connsiteX57" fmla="*/ 356190 w 599806"/>
                <a:gd name="connsiteY57" fmla="*/ 101614 h 608768"/>
                <a:gd name="connsiteX58" fmla="*/ 599806 w 599806"/>
                <a:gd name="connsiteY58" fmla="*/ 344866 h 608768"/>
                <a:gd name="connsiteX59" fmla="*/ 356190 w 599806"/>
                <a:gd name="connsiteY59" fmla="*/ 588233 h 608768"/>
                <a:gd name="connsiteX60" fmla="*/ 220047 w 599806"/>
                <a:gd name="connsiteY60" fmla="*/ 546608 h 608768"/>
                <a:gd name="connsiteX61" fmla="*/ 220047 w 599806"/>
                <a:gd name="connsiteY61" fmla="*/ 485595 h 608768"/>
                <a:gd name="connsiteX62" fmla="*/ 321012 w 599806"/>
                <a:gd name="connsiteY62" fmla="*/ 537484 h 608768"/>
                <a:gd name="connsiteX63" fmla="*/ 348423 w 599806"/>
                <a:gd name="connsiteY63" fmla="*/ 499280 h 608768"/>
                <a:gd name="connsiteX64" fmla="*/ 356190 w 599806"/>
                <a:gd name="connsiteY64" fmla="*/ 495288 h 608768"/>
                <a:gd name="connsiteX65" fmla="*/ 363956 w 599806"/>
                <a:gd name="connsiteY65" fmla="*/ 499280 h 608768"/>
                <a:gd name="connsiteX66" fmla="*/ 391367 w 599806"/>
                <a:gd name="connsiteY66" fmla="*/ 537484 h 608768"/>
                <a:gd name="connsiteX67" fmla="*/ 548981 w 599806"/>
                <a:gd name="connsiteY67" fmla="*/ 379992 h 608768"/>
                <a:gd name="connsiteX68" fmla="*/ 510834 w 599806"/>
                <a:gd name="connsiteY68" fmla="*/ 352621 h 608768"/>
                <a:gd name="connsiteX69" fmla="*/ 506837 w 599806"/>
                <a:gd name="connsiteY69" fmla="*/ 344866 h 608768"/>
                <a:gd name="connsiteX70" fmla="*/ 510834 w 599806"/>
                <a:gd name="connsiteY70" fmla="*/ 337112 h 608768"/>
                <a:gd name="connsiteX71" fmla="*/ 548981 w 599806"/>
                <a:gd name="connsiteY71" fmla="*/ 309855 h 608768"/>
                <a:gd name="connsiteX72" fmla="*/ 391367 w 599806"/>
                <a:gd name="connsiteY72" fmla="*/ 152363 h 608768"/>
                <a:gd name="connsiteX73" fmla="*/ 363956 w 599806"/>
                <a:gd name="connsiteY73" fmla="*/ 190453 h 608768"/>
                <a:gd name="connsiteX74" fmla="*/ 356190 w 599806"/>
                <a:gd name="connsiteY74" fmla="*/ 194445 h 608768"/>
                <a:gd name="connsiteX75" fmla="*/ 348423 w 599806"/>
                <a:gd name="connsiteY75" fmla="*/ 190453 h 608768"/>
                <a:gd name="connsiteX76" fmla="*/ 321012 w 599806"/>
                <a:gd name="connsiteY76" fmla="*/ 152363 h 608768"/>
                <a:gd name="connsiteX77" fmla="*/ 250999 w 599806"/>
                <a:gd name="connsiteY77" fmla="*/ 179847 h 608768"/>
                <a:gd name="connsiteX78" fmla="*/ 212966 w 599806"/>
                <a:gd name="connsiteY78" fmla="*/ 148143 h 608768"/>
                <a:gd name="connsiteX79" fmla="*/ 356190 w 599806"/>
                <a:gd name="connsiteY79" fmla="*/ 101614 h 608768"/>
                <a:gd name="connsiteX80" fmla="*/ 93765 w 599806"/>
                <a:gd name="connsiteY80" fmla="*/ 73102 h 608768"/>
                <a:gd name="connsiteX81" fmla="*/ 67040 w 599806"/>
                <a:gd name="connsiteY81" fmla="*/ 80173 h 608768"/>
                <a:gd name="connsiteX82" fmla="*/ 64870 w 599806"/>
                <a:gd name="connsiteY82" fmla="*/ 83594 h 608768"/>
                <a:gd name="connsiteX83" fmla="*/ 64870 w 599806"/>
                <a:gd name="connsiteY83" fmla="*/ 90551 h 608768"/>
                <a:gd name="connsiteX84" fmla="*/ 63271 w 599806"/>
                <a:gd name="connsiteY84" fmla="*/ 90551 h 608768"/>
                <a:gd name="connsiteX85" fmla="*/ 59388 w 599806"/>
                <a:gd name="connsiteY85" fmla="*/ 94315 h 608768"/>
                <a:gd name="connsiteX86" fmla="*/ 59388 w 599806"/>
                <a:gd name="connsiteY86" fmla="*/ 100701 h 608768"/>
                <a:gd name="connsiteX87" fmla="*/ 61216 w 599806"/>
                <a:gd name="connsiteY87" fmla="*/ 103894 h 608768"/>
                <a:gd name="connsiteX88" fmla="*/ 64870 w 599806"/>
                <a:gd name="connsiteY88" fmla="*/ 106289 h 608768"/>
                <a:gd name="connsiteX89" fmla="*/ 65099 w 599806"/>
                <a:gd name="connsiteY89" fmla="*/ 107886 h 608768"/>
                <a:gd name="connsiteX90" fmla="*/ 78918 w 599806"/>
                <a:gd name="connsiteY90" fmla="*/ 139818 h 608768"/>
                <a:gd name="connsiteX91" fmla="*/ 101760 w 599806"/>
                <a:gd name="connsiteY91" fmla="*/ 159662 h 608768"/>
                <a:gd name="connsiteX92" fmla="*/ 122545 w 599806"/>
                <a:gd name="connsiteY92" fmla="*/ 159662 h 608768"/>
                <a:gd name="connsiteX93" fmla="*/ 145387 w 599806"/>
                <a:gd name="connsiteY93" fmla="*/ 139818 h 608768"/>
                <a:gd name="connsiteX94" fmla="*/ 159206 w 599806"/>
                <a:gd name="connsiteY94" fmla="*/ 107886 h 608768"/>
                <a:gd name="connsiteX95" fmla="*/ 159435 w 599806"/>
                <a:gd name="connsiteY95" fmla="*/ 106289 h 608768"/>
                <a:gd name="connsiteX96" fmla="*/ 163203 w 599806"/>
                <a:gd name="connsiteY96" fmla="*/ 103894 h 608768"/>
                <a:gd name="connsiteX97" fmla="*/ 164917 w 599806"/>
                <a:gd name="connsiteY97" fmla="*/ 100701 h 608768"/>
                <a:gd name="connsiteX98" fmla="*/ 164917 w 599806"/>
                <a:gd name="connsiteY98" fmla="*/ 94315 h 608768"/>
                <a:gd name="connsiteX99" fmla="*/ 161034 w 599806"/>
                <a:gd name="connsiteY99" fmla="*/ 90551 h 608768"/>
                <a:gd name="connsiteX100" fmla="*/ 158978 w 599806"/>
                <a:gd name="connsiteY100" fmla="*/ 90551 h 608768"/>
                <a:gd name="connsiteX101" fmla="*/ 157722 w 599806"/>
                <a:gd name="connsiteY101" fmla="*/ 89183 h 608768"/>
                <a:gd name="connsiteX102" fmla="*/ 154067 w 599806"/>
                <a:gd name="connsiteY102" fmla="*/ 88954 h 608768"/>
                <a:gd name="connsiteX103" fmla="*/ 138763 w 599806"/>
                <a:gd name="connsiteY103" fmla="*/ 92376 h 608768"/>
                <a:gd name="connsiteX104" fmla="*/ 115236 w 599806"/>
                <a:gd name="connsiteY104" fmla="*/ 81656 h 608768"/>
                <a:gd name="connsiteX105" fmla="*/ 93765 w 599806"/>
                <a:gd name="connsiteY105" fmla="*/ 73102 h 608768"/>
                <a:gd name="connsiteX106" fmla="*/ 102445 w 599806"/>
                <a:gd name="connsiteY106" fmla="*/ 0 h 608768"/>
                <a:gd name="connsiteX107" fmla="*/ 121974 w 599806"/>
                <a:gd name="connsiteY107" fmla="*/ 0 h 608768"/>
                <a:gd name="connsiteX108" fmla="*/ 182048 w 599806"/>
                <a:gd name="connsiteY108" fmla="*/ 60101 h 608768"/>
                <a:gd name="connsiteX109" fmla="*/ 182048 w 599806"/>
                <a:gd name="connsiteY109" fmla="*/ 78919 h 608768"/>
                <a:gd name="connsiteX110" fmla="*/ 185474 w 599806"/>
                <a:gd name="connsiteY110" fmla="*/ 89639 h 608768"/>
                <a:gd name="connsiteX111" fmla="*/ 185474 w 599806"/>
                <a:gd name="connsiteY111" fmla="*/ 103096 h 608768"/>
                <a:gd name="connsiteX112" fmla="*/ 178850 w 599806"/>
                <a:gd name="connsiteY112" fmla="*/ 117237 h 608768"/>
                <a:gd name="connsiteX113" fmla="*/ 174967 w 599806"/>
                <a:gd name="connsiteY113" fmla="*/ 127501 h 608768"/>
                <a:gd name="connsiteX114" fmla="*/ 162061 w 599806"/>
                <a:gd name="connsiteY114" fmla="*/ 151793 h 608768"/>
                <a:gd name="connsiteX115" fmla="*/ 153382 w 599806"/>
                <a:gd name="connsiteY115" fmla="*/ 162741 h 608768"/>
                <a:gd name="connsiteX116" fmla="*/ 161376 w 599806"/>
                <a:gd name="connsiteY116" fmla="*/ 168785 h 608768"/>
                <a:gd name="connsiteX117" fmla="*/ 205460 w 599806"/>
                <a:gd name="connsiteY117" fmla="*/ 177567 h 608768"/>
                <a:gd name="connsiteX118" fmla="*/ 225104 w 599806"/>
                <a:gd name="connsiteY118" fmla="*/ 201630 h 608768"/>
                <a:gd name="connsiteX119" fmla="*/ 225104 w 599806"/>
                <a:gd name="connsiteY119" fmla="*/ 360380 h 608768"/>
                <a:gd name="connsiteX120" fmla="*/ 222820 w 599806"/>
                <a:gd name="connsiteY120" fmla="*/ 370644 h 608768"/>
                <a:gd name="connsiteX121" fmla="*/ 222820 w 599806"/>
                <a:gd name="connsiteY121" fmla="*/ 387978 h 608768"/>
                <a:gd name="connsiteX122" fmla="*/ 201349 w 599806"/>
                <a:gd name="connsiteY122" fmla="*/ 409419 h 608768"/>
                <a:gd name="connsiteX123" fmla="*/ 189700 w 599806"/>
                <a:gd name="connsiteY123" fmla="*/ 405997 h 608768"/>
                <a:gd name="connsiteX124" fmla="*/ 189700 w 599806"/>
                <a:gd name="connsiteY124" fmla="*/ 570221 h 608768"/>
                <a:gd name="connsiteX125" fmla="*/ 151097 w 599806"/>
                <a:gd name="connsiteY125" fmla="*/ 608768 h 608768"/>
                <a:gd name="connsiteX126" fmla="*/ 112609 w 599806"/>
                <a:gd name="connsiteY126" fmla="*/ 570221 h 608768"/>
                <a:gd name="connsiteX127" fmla="*/ 74007 w 599806"/>
                <a:gd name="connsiteY127" fmla="*/ 608768 h 608768"/>
                <a:gd name="connsiteX128" fmla="*/ 35405 w 599806"/>
                <a:gd name="connsiteY128" fmla="*/ 570221 h 608768"/>
                <a:gd name="connsiteX129" fmla="*/ 35405 w 599806"/>
                <a:gd name="connsiteY129" fmla="*/ 405997 h 608768"/>
                <a:gd name="connsiteX130" fmla="*/ 23756 w 599806"/>
                <a:gd name="connsiteY130" fmla="*/ 409419 h 608768"/>
                <a:gd name="connsiteX131" fmla="*/ 2284 w 599806"/>
                <a:gd name="connsiteY131" fmla="*/ 387978 h 608768"/>
                <a:gd name="connsiteX132" fmla="*/ 2284 w 599806"/>
                <a:gd name="connsiteY132" fmla="*/ 370644 h 608768"/>
                <a:gd name="connsiteX133" fmla="*/ 0 w 599806"/>
                <a:gd name="connsiteY133" fmla="*/ 360380 h 608768"/>
                <a:gd name="connsiteX134" fmla="*/ 0 w 599806"/>
                <a:gd name="connsiteY134" fmla="*/ 201630 h 608768"/>
                <a:gd name="connsiteX135" fmla="*/ 19644 w 599806"/>
                <a:gd name="connsiteY135" fmla="*/ 177567 h 608768"/>
                <a:gd name="connsiteX136" fmla="*/ 62929 w 599806"/>
                <a:gd name="connsiteY136" fmla="*/ 168785 h 608768"/>
                <a:gd name="connsiteX137" fmla="*/ 70923 w 599806"/>
                <a:gd name="connsiteY137" fmla="*/ 162855 h 608768"/>
                <a:gd name="connsiteX138" fmla="*/ 62358 w 599806"/>
                <a:gd name="connsiteY138" fmla="*/ 151793 h 608768"/>
                <a:gd name="connsiteX139" fmla="*/ 49338 w 599806"/>
                <a:gd name="connsiteY139" fmla="*/ 127501 h 608768"/>
                <a:gd name="connsiteX140" fmla="*/ 45455 w 599806"/>
                <a:gd name="connsiteY140" fmla="*/ 117237 h 608768"/>
                <a:gd name="connsiteX141" fmla="*/ 38831 w 599806"/>
                <a:gd name="connsiteY141" fmla="*/ 103096 h 608768"/>
                <a:gd name="connsiteX142" fmla="*/ 38831 w 599806"/>
                <a:gd name="connsiteY142" fmla="*/ 89639 h 608768"/>
                <a:gd name="connsiteX143" fmla="*/ 42257 w 599806"/>
                <a:gd name="connsiteY143" fmla="*/ 78919 h 608768"/>
                <a:gd name="connsiteX144" fmla="*/ 42257 w 599806"/>
                <a:gd name="connsiteY144" fmla="*/ 60101 h 608768"/>
                <a:gd name="connsiteX145" fmla="*/ 102445 w 599806"/>
                <a:gd name="connsiteY145" fmla="*/ 0 h 60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9806" h="608768">
                  <a:moveTo>
                    <a:pt x="322492" y="361615"/>
                  </a:moveTo>
                  <a:lnTo>
                    <a:pt x="258086" y="442798"/>
                  </a:lnTo>
                  <a:lnTo>
                    <a:pt x="339393" y="378490"/>
                  </a:lnTo>
                  <a:cubicBezTo>
                    <a:pt x="335853" y="376780"/>
                    <a:pt x="332541" y="374385"/>
                    <a:pt x="329572" y="371421"/>
                  </a:cubicBezTo>
                  <a:cubicBezTo>
                    <a:pt x="326603" y="368456"/>
                    <a:pt x="324205" y="365149"/>
                    <a:pt x="322492" y="361615"/>
                  </a:cubicBezTo>
                  <a:close/>
                  <a:moveTo>
                    <a:pt x="349099" y="337784"/>
                  </a:moveTo>
                  <a:cubicBezTo>
                    <a:pt x="345217" y="341775"/>
                    <a:pt x="345217" y="348046"/>
                    <a:pt x="349099" y="351923"/>
                  </a:cubicBezTo>
                  <a:cubicBezTo>
                    <a:pt x="352982" y="355800"/>
                    <a:pt x="359377" y="355800"/>
                    <a:pt x="363259" y="351923"/>
                  </a:cubicBezTo>
                  <a:close/>
                  <a:moveTo>
                    <a:pt x="457227" y="229763"/>
                  </a:moveTo>
                  <a:cubicBezTo>
                    <a:pt x="460810" y="229976"/>
                    <a:pt x="464321" y="231459"/>
                    <a:pt x="467062" y="234138"/>
                  </a:cubicBezTo>
                  <a:cubicBezTo>
                    <a:pt x="472429" y="239611"/>
                    <a:pt x="473000" y="248277"/>
                    <a:pt x="468204" y="254206"/>
                  </a:cubicBezTo>
                  <a:lnTo>
                    <a:pt x="393635" y="348274"/>
                  </a:lnTo>
                  <a:cubicBezTo>
                    <a:pt x="392836" y="356712"/>
                    <a:pt x="389296" y="365035"/>
                    <a:pt x="382787" y="371421"/>
                  </a:cubicBezTo>
                  <a:cubicBezTo>
                    <a:pt x="376277" y="377920"/>
                    <a:pt x="368055" y="381569"/>
                    <a:pt x="359491" y="382253"/>
                  </a:cubicBezTo>
                  <a:lnTo>
                    <a:pt x="265395" y="456709"/>
                  </a:lnTo>
                  <a:cubicBezTo>
                    <a:pt x="259342" y="461498"/>
                    <a:pt x="250664" y="461042"/>
                    <a:pt x="245296" y="455569"/>
                  </a:cubicBezTo>
                  <a:cubicBezTo>
                    <a:pt x="239815" y="450210"/>
                    <a:pt x="239358" y="441544"/>
                    <a:pt x="244154" y="435501"/>
                  </a:cubicBezTo>
                  <a:lnTo>
                    <a:pt x="318723" y="341547"/>
                  </a:lnTo>
                  <a:cubicBezTo>
                    <a:pt x="319523" y="332995"/>
                    <a:pt x="323063" y="324786"/>
                    <a:pt x="329572" y="318286"/>
                  </a:cubicBezTo>
                  <a:cubicBezTo>
                    <a:pt x="336081" y="311901"/>
                    <a:pt x="344303" y="308252"/>
                    <a:pt x="352753" y="307454"/>
                  </a:cubicBezTo>
                  <a:lnTo>
                    <a:pt x="446964" y="232998"/>
                  </a:lnTo>
                  <a:cubicBezTo>
                    <a:pt x="449990" y="230604"/>
                    <a:pt x="453644" y="229549"/>
                    <a:pt x="457227" y="229763"/>
                  </a:cubicBezTo>
                  <a:close/>
                  <a:moveTo>
                    <a:pt x="136593" y="176654"/>
                  </a:moveTo>
                  <a:cubicBezTo>
                    <a:pt x="133395" y="178365"/>
                    <a:pt x="130312" y="179392"/>
                    <a:pt x="127228" y="179962"/>
                  </a:cubicBezTo>
                  <a:cubicBezTo>
                    <a:pt x="125401" y="180304"/>
                    <a:pt x="124030" y="181901"/>
                    <a:pt x="124030" y="183725"/>
                  </a:cubicBezTo>
                  <a:lnTo>
                    <a:pt x="124030" y="193419"/>
                  </a:lnTo>
                  <a:cubicBezTo>
                    <a:pt x="123459" y="193533"/>
                    <a:pt x="123002" y="193875"/>
                    <a:pt x="122545" y="194331"/>
                  </a:cubicBezTo>
                  <a:cubicBezTo>
                    <a:pt x="121860" y="195130"/>
                    <a:pt x="121518" y="196270"/>
                    <a:pt x="121632" y="197296"/>
                  </a:cubicBezTo>
                  <a:lnTo>
                    <a:pt x="123688" y="217824"/>
                  </a:lnTo>
                  <a:cubicBezTo>
                    <a:pt x="123916" y="219421"/>
                    <a:pt x="124944" y="220676"/>
                    <a:pt x="126543" y="221132"/>
                  </a:cubicBezTo>
                  <a:cubicBezTo>
                    <a:pt x="126885" y="221246"/>
                    <a:pt x="127228" y="221246"/>
                    <a:pt x="127571" y="221246"/>
                  </a:cubicBezTo>
                  <a:cubicBezTo>
                    <a:pt x="128713" y="221246"/>
                    <a:pt x="129855" y="220676"/>
                    <a:pt x="130654" y="219763"/>
                  </a:cubicBezTo>
                  <a:lnTo>
                    <a:pt x="141504" y="205394"/>
                  </a:lnTo>
                  <a:cubicBezTo>
                    <a:pt x="141961" y="204709"/>
                    <a:pt x="142189" y="203911"/>
                    <a:pt x="142189" y="203113"/>
                  </a:cubicBezTo>
                  <a:lnTo>
                    <a:pt x="142189" y="180076"/>
                  </a:lnTo>
                  <a:cubicBezTo>
                    <a:pt x="142189" y="178707"/>
                    <a:pt x="141504" y="177453"/>
                    <a:pt x="140362" y="176769"/>
                  </a:cubicBezTo>
                  <a:cubicBezTo>
                    <a:pt x="139220" y="176084"/>
                    <a:pt x="137735" y="175970"/>
                    <a:pt x="136593" y="176654"/>
                  </a:cubicBezTo>
                  <a:close/>
                  <a:moveTo>
                    <a:pt x="87826" y="176654"/>
                  </a:moveTo>
                  <a:cubicBezTo>
                    <a:pt x="86570" y="175970"/>
                    <a:pt x="85085" y="176084"/>
                    <a:pt x="83943" y="176769"/>
                  </a:cubicBezTo>
                  <a:cubicBezTo>
                    <a:pt x="82801" y="177453"/>
                    <a:pt x="82116" y="178707"/>
                    <a:pt x="82116" y="180076"/>
                  </a:cubicBezTo>
                  <a:lnTo>
                    <a:pt x="82116" y="203113"/>
                  </a:lnTo>
                  <a:cubicBezTo>
                    <a:pt x="82116" y="203911"/>
                    <a:pt x="82344" y="204709"/>
                    <a:pt x="82915" y="205394"/>
                  </a:cubicBezTo>
                  <a:lnTo>
                    <a:pt x="93765" y="219763"/>
                  </a:lnTo>
                  <a:cubicBezTo>
                    <a:pt x="94450" y="220676"/>
                    <a:pt x="95592" y="221246"/>
                    <a:pt x="96849" y="221246"/>
                  </a:cubicBezTo>
                  <a:cubicBezTo>
                    <a:pt x="97191" y="221246"/>
                    <a:pt x="97534" y="221246"/>
                    <a:pt x="97877" y="221132"/>
                  </a:cubicBezTo>
                  <a:cubicBezTo>
                    <a:pt x="99361" y="220676"/>
                    <a:pt x="100503" y="219421"/>
                    <a:pt x="100618" y="217824"/>
                  </a:cubicBezTo>
                  <a:lnTo>
                    <a:pt x="102787" y="197296"/>
                  </a:lnTo>
                  <a:cubicBezTo>
                    <a:pt x="102902" y="196270"/>
                    <a:pt x="102445" y="195130"/>
                    <a:pt x="101760" y="194331"/>
                  </a:cubicBezTo>
                  <a:cubicBezTo>
                    <a:pt x="101417" y="193875"/>
                    <a:pt x="100846" y="193533"/>
                    <a:pt x="100275" y="193419"/>
                  </a:cubicBezTo>
                  <a:lnTo>
                    <a:pt x="100275" y="183725"/>
                  </a:lnTo>
                  <a:cubicBezTo>
                    <a:pt x="100275" y="181901"/>
                    <a:pt x="99019" y="180304"/>
                    <a:pt x="97191" y="179962"/>
                  </a:cubicBezTo>
                  <a:cubicBezTo>
                    <a:pt x="94108" y="179392"/>
                    <a:pt x="90910" y="178365"/>
                    <a:pt x="87826" y="176654"/>
                  </a:cubicBezTo>
                  <a:close/>
                  <a:moveTo>
                    <a:pt x="356190" y="149170"/>
                  </a:moveTo>
                  <a:cubicBezTo>
                    <a:pt x="351621" y="149170"/>
                    <a:pt x="347053" y="149398"/>
                    <a:pt x="342598" y="149626"/>
                  </a:cubicBezTo>
                  <a:lnTo>
                    <a:pt x="356190" y="168671"/>
                  </a:lnTo>
                  <a:lnTo>
                    <a:pt x="369781" y="149626"/>
                  </a:lnTo>
                  <a:cubicBezTo>
                    <a:pt x="365327" y="149398"/>
                    <a:pt x="360758" y="149170"/>
                    <a:pt x="356190" y="149170"/>
                  </a:cubicBezTo>
                  <a:close/>
                  <a:moveTo>
                    <a:pt x="356190" y="101614"/>
                  </a:moveTo>
                  <a:cubicBezTo>
                    <a:pt x="490504" y="101614"/>
                    <a:pt x="599806" y="210753"/>
                    <a:pt x="599806" y="344866"/>
                  </a:cubicBezTo>
                  <a:cubicBezTo>
                    <a:pt x="599806" y="479094"/>
                    <a:pt x="490504" y="588233"/>
                    <a:pt x="356190" y="588233"/>
                  </a:cubicBezTo>
                  <a:cubicBezTo>
                    <a:pt x="305822" y="588233"/>
                    <a:pt x="258994" y="572837"/>
                    <a:pt x="220047" y="546608"/>
                  </a:cubicBezTo>
                  <a:lnTo>
                    <a:pt x="220047" y="485595"/>
                  </a:lnTo>
                  <a:cubicBezTo>
                    <a:pt x="247344" y="511825"/>
                    <a:pt x="282179" y="530413"/>
                    <a:pt x="321012" y="537484"/>
                  </a:cubicBezTo>
                  <a:lnTo>
                    <a:pt x="348423" y="499280"/>
                  </a:lnTo>
                  <a:cubicBezTo>
                    <a:pt x="350250" y="496771"/>
                    <a:pt x="353106" y="495288"/>
                    <a:pt x="356190" y="495288"/>
                  </a:cubicBezTo>
                  <a:cubicBezTo>
                    <a:pt x="359273" y="495288"/>
                    <a:pt x="362129" y="496771"/>
                    <a:pt x="363956" y="499280"/>
                  </a:cubicBezTo>
                  <a:lnTo>
                    <a:pt x="391367" y="537484"/>
                  </a:lnTo>
                  <a:cubicBezTo>
                    <a:pt x="471316" y="522887"/>
                    <a:pt x="534476" y="459821"/>
                    <a:pt x="548981" y="379992"/>
                  </a:cubicBezTo>
                  <a:lnTo>
                    <a:pt x="510834" y="352621"/>
                  </a:lnTo>
                  <a:cubicBezTo>
                    <a:pt x="508321" y="350797"/>
                    <a:pt x="506837" y="347946"/>
                    <a:pt x="506837" y="344866"/>
                  </a:cubicBezTo>
                  <a:cubicBezTo>
                    <a:pt x="506837" y="341787"/>
                    <a:pt x="508321" y="338936"/>
                    <a:pt x="510834" y="337112"/>
                  </a:cubicBezTo>
                  <a:lnTo>
                    <a:pt x="548981" y="309855"/>
                  </a:lnTo>
                  <a:cubicBezTo>
                    <a:pt x="534476" y="229912"/>
                    <a:pt x="471316" y="166846"/>
                    <a:pt x="391367" y="152363"/>
                  </a:cubicBezTo>
                  <a:lnTo>
                    <a:pt x="363956" y="190453"/>
                  </a:lnTo>
                  <a:cubicBezTo>
                    <a:pt x="362129" y="192962"/>
                    <a:pt x="359273" y="194445"/>
                    <a:pt x="356190" y="194445"/>
                  </a:cubicBezTo>
                  <a:cubicBezTo>
                    <a:pt x="353106" y="194445"/>
                    <a:pt x="350250" y="192962"/>
                    <a:pt x="348423" y="190453"/>
                  </a:cubicBezTo>
                  <a:lnTo>
                    <a:pt x="321012" y="152363"/>
                  </a:lnTo>
                  <a:cubicBezTo>
                    <a:pt x="295657" y="156925"/>
                    <a:pt x="272014" y="166504"/>
                    <a:pt x="250999" y="179847"/>
                  </a:cubicBezTo>
                  <a:cubicBezTo>
                    <a:pt x="244146" y="164223"/>
                    <a:pt x="230327" y="152135"/>
                    <a:pt x="212966" y="148143"/>
                  </a:cubicBezTo>
                  <a:cubicBezTo>
                    <a:pt x="253283" y="118948"/>
                    <a:pt x="302738" y="101614"/>
                    <a:pt x="356190" y="101614"/>
                  </a:cubicBezTo>
                  <a:close/>
                  <a:moveTo>
                    <a:pt x="93765" y="73102"/>
                  </a:moveTo>
                  <a:cubicBezTo>
                    <a:pt x="82801" y="73102"/>
                    <a:pt x="72294" y="77550"/>
                    <a:pt x="67040" y="80173"/>
                  </a:cubicBezTo>
                  <a:cubicBezTo>
                    <a:pt x="65670" y="80857"/>
                    <a:pt x="64870" y="82112"/>
                    <a:pt x="64870" y="83594"/>
                  </a:cubicBezTo>
                  <a:lnTo>
                    <a:pt x="64870" y="90551"/>
                  </a:lnTo>
                  <a:lnTo>
                    <a:pt x="63271" y="90551"/>
                  </a:lnTo>
                  <a:cubicBezTo>
                    <a:pt x="61102" y="90551"/>
                    <a:pt x="59388" y="92262"/>
                    <a:pt x="59388" y="94315"/>
                  </a:cubicBezTo>
                  <a:lnTo>
                    <a:pt x="59388" y="100701"/>
                  </a:lnTo>
                  <a:cubicBezTo>
                    <a:pt x="59388" y="101956"/>
                    <a:pt x="60074" y="103210"/>
                    <a:pt x="61216" y="103894"/>
                  </a:cubicBezTo>
                  <a:lnTo>
                    <a:pt x="64870" y="106289"/>
                  </a:lnTo>
                  <a:lnTo>
                    <a:pt x="65099" y="107886"/>
                  </a:lnTo>
                  <a:cubicBezTo>
                    <a:pt x="66355" y="117123"/>
                    <a:pt x="71494" y="129098"/>
                    <a:pt x="78918" y="139818"/>
                  </a:cubicBezTo>
                  <a:cubicBezTo>
                    <a:pt x="88397" y="153504"/>
                    <a:pt x="97191" y="159662"/>
                    <a:pt x="101760" y="159662"/>
                  </a:cubicBezTo>
                  <a:lnTo>
                    <a:pt x="122545" y="159662"/>
                  </a:lnTo>
                  <a:cubicBezTo>
                    <a:pt x="127114" y="159662"/>
                    <a:pt x="135908" y="153504"/>
                    <a:pt x="145387" y="139818"/>
                  </a:cubicBezTo>
                  <a:cubicBezTo>
                    <a:pt x="152811" y="129098"/>
                    <a:pt x="157950" y="117123"/>
                    <a:pt x="159206" y="107886"/>
                  </a:cubicBezTo>
                  <a:lnTo>
                    <a:pt x="159435" y="106289"/>
                  </a:lnTo>
                  <a:lnTo>
                    <a:pt x="163203" y="103894"/>
                  </a:lnTo>
                  <a:cubicBezTo>
                    <a:pt x="164231" y="103210"/>
                    <a:pt x="164917" y="101956"/>
                    <a:pt x="164917" y="100701"/>
                  </a:cubicBezTo>
                  <a:lnTo>
                    <a:pt x="164917" y="94315"/>
                  </a:lnTo>
                  <a:cubicBezTo>
                    <a:pt x="164917" y="92262"/>
                    <a:pt x="163203" y="90551"/>
                    <a:pt x="161034" y="90551"/>
                  </a:cubicBezTo>
                  <a:lnTo>
                    <a:pt x="158978" y="90551"/>
                  </a:lnTo>
                  <a:cubicBezTo>
                    <a:pt x="158635" y="89981"/>
                    <a:pt x="158178" y="89525"/>
                    <a:pt x="157722" y="89183"/>
                  </a:cubicBezTo>
                  <a:cubicBezTo>
                    <a:pt x="156579" y="88498"/>
                    <a:pt x="155209" y="88384"/>
                    <a:pt x="154067" y="88954"/>
                  </a:cubicBezTo>
                  <a:cubicBezTo>
                    <a:pt x="148927" y="91235"/>
                    <a:pt x="143788" y="92376"/>
                    <a:pt x="138763" y="92376"/>
                  </a:cubicBezTo>
                  <a:cubicBezTo>
                    <a:pt x="129969" y="92376"/>
                    <a:pt x="122089" y="88840"/>
                    <a:pt x="115236" y="81656"/>
                  </a:cubicBezTo>
                  <a:cubicBezTo>
                    <a:pt x="109640" y="75953"/>
                    <a:pt x="102445" y="73102"/>
                    <a:pt x="93765" y="73102"/>
                  </a:cubicBezTo>
                  <a:close/>
                  <a:moveTo>
                    <a:pt x="102445" y="0"/>
                  </a:moveTo>
                  <a:lnTo>
                    <a:pt x="121974" y="0"/>
                  </a:lnTo>
                  <a:cubicBezTo>
                    <a:pt x="155095" y="0"/>
                    <a:pt x="182048" y="26914"/>
                    <a:pt x="182048" y="60101"/>
                  </a:cubicBezTo>
                  <a:lnTo>
                    <a:pt x="182048" y="78919"/>
                  </a:lnTo>
                  <a:cubicBezTo>
                    <a:pt x="184332" y="82112"/>
                    <a:pt x="185474" y="85875"/>
                    <a:pt x="185474" y="89639"/>
                  </a:cubicBezTo>
                  <a:lnTo>
                    <a:pt x="185474" y="103096"/>
                  </a:lnTo>
                  <a:cubicBezTo>
                    <a:pt x="185474" y="108570"/>
                    <a:pt x="183076" y="113816"/>
                    <a:pt x="178850" y="117237"/>
                  </a:cubicBezTo>
                  <a:cubicBezTo>
                    <a:pt x="177822" y="120659"/>
                    <a:pt x="176566" y="124080"/>
                    <a:pt x="174967" y="127501"/>
                  </a:cubicBezTo>
                  <a:cubicBezTo>
                    <a:pt x="171883" y="135599"/>
                    <a:pt x="167429" y="144038"/>
                    <a:pt x="162061" y="151793"/>
                  </a:cubicBezTo>
                  <a:cubicBezTo>
                    <a:pt x="159777" y="154986"/>
                    <a:pt x="156922" y="158978"/>
                    <a:pt x="153382" y="162741"/>
                  </a:cubicBezTo>
                  <a:cubicBezTo>
                    <a:pt x="156465" y="164224"/>
                    <a:pt x="159206" y="166276"/>
                    <a:pt x="161376" y="168785"/>
                  </a:cubicBezTo>
                  <a:lnTo>
                    <a:pt x="205460" y="177567"/>
                  </a:lnTo>
                  <a:cubicBezTo>
                    <a:pt x="216881" y="179848"/>
                    <a:pt x="225104" y="189998"/>
                    <a:pt x="225104" y="201630"/>
                  </a:cubicBezTo>
                  <a:lnTo>
                    <a:pt x="225104" y="360380"/>
                  </a:lnTo>
                  <a:cubicBezTo>
                    <a:pt x="225104" y="364029"/>
                    <a:pt x="224305" y="367450"/>
                    <a:pt x="222820" y="370644"/>
                  </a:cubicBezTo>
                  <a:lnTo>
                    <a:pt x="222820" y="387978"/>
                  </a:lnTo>
                  <a:cubicBezTo>
                    <a:pt x="222820" y="399839"/>
                    <a:pt x="213227" y="409419"/>
                    <a:pt x="201349" y="409419"/>
                  </a:cubicBezTo>
                  <a:cubicBezTo>
                    <a:pt x="197123" y="409419"/>
                    <a:pt x="193012" y="408164"/>
                    <a:pt x="189700" y="405997"/>
                  </a:cubicBezTo>
                  <a:lnTo>
                    <a:pt x="189700" y="570221"/>
                  </a:lnTo>
                  <a:cubicBezTo>
                    <a:pt x="189700" y="591547"/>
                    <a:pt x="172454" y="608768"/>
                    <a:pt x="151097" y="608768"/>
                  </a:cubicBezTo>
                  <a:cubicBezTo>
                    <a:pt x="129855" y="608768"/>
                    <a:pt x="112609" y="591547"/>
                    <a:pt x="112609" y="570221"/>
                  </a:cubicBezTo>
                  <a:cubicBezTo>
                    <a:pt x="112609" y="591547"/>
                    <a:pt x="95250" y="608768"/>
                    <a:pt x="74007" y="608768"/>
                  </a:cubicBezTo>
                  <a:cubicBezTo>
                    <a:pt x="52650" y="608768"/>
                    <a:pt x="35405" y="591547"/>
                    <a:pt x="35405" y="570221"/>
                  </a:cubicBezTo>
                  <a:lnTo>
                    <a:pt x="35405" y="405997"/>
                  </a:lnTo>
                  <a:cubicBezTo>
                    <a:pt x="32093" y="408164"/>
                    <a:pt x="27981" y="409419"/>
                    <a:pt x="23756" y="409419"/>
                  </a:cubicBezTo>
                  <a:cubicBezTo>
                    <a:pt x="11878" y="409419"/>
                    <a:pt x="2284" y="399839"/>
                    <a:pt x="2284" y="387978"/>
                  </a:cubicBezTo>
                  <a:lnTo>
                    <a:pt x="2284" y="370644"/>
                  </a:lnTo>
                  <a:cubicBezTo>
                    <a:pt x="800" y="367450"/>
                    <a:pt x="0" y="364029"/>
                    <a:pt x="0" y="360380"/>
                  </a:cubicBezTo>
                  <a:lnTo>
                    <a:pt x="0" y="201630"/>
                  </a:lnTo>
                  <a:cubicBezTo>
                    <a:pt x="0" y="189998"/>
                    <a:pt x="8223" y="179962"/>
                    <a:pt x="19644" y="177567"/>
                  </a:cubicBezTo>
                  <a:lnTo>
                    <a:pt x="62929" y="168785"/>
                  </a:lnTo>
                  <a:cubicBezTo>
                    <a:pt x="65213" y="166276"/>
                    <a:pt x="67954" y="164224"/>
                    <a:pt x="70923" y="162855"/>
                  </a:cubicBezTo>
                  <a:cubicBezTo>
                    <a:pt x="67497" y="158978"/>
                    <a:pt x="64528" y="154986"/>
                    <a:pt x="62358" y="151793"/>
                  </a:cubicBezTo>
                  <a:cubicBezTo>
                    <a:pt x="56876" y="144038"/>
                    <a:pt x="52422" y="135599"/>
                    <a:pt x="49338" y="127501"/>
                  </a:cubicBezTo>
                  <a:cubicBezTo>
                    <a:pt x="47853" y="124080"/>
                    <a:pt x="46483" y="120659"/>
                    <a:pt x="45455" y="117237"/>
                  </a:cubicBezTo>
                  <a:cubicBezTo>
                    <a:pt x="41229" y="113816"/>
                    <a:pt x="38831" y="108570"/>
                    <a:pt x="38831" y="103096"/>
                  </a:cubicBezTo>
                  <a:lnTo>
                    <a:pt x="38831" y="89639"/>
                  </a:lnTo>
                  <a:cubicBezTo>
                    <a:pt x="38831" y="85875"/>
                    <a:pt x="40087" y="82112"/>
                    <a:pt x="42257" y="78919"/>
                  </a:cubicBezTo>
                  <a:lnTo>
                    <a:pt x="42257" y="60101"/>
                  </a:lnTo>
                  <a:cubicBezTo>
                    <a:pt x="42257" y="26914"/>
                    <a:pt x="69210" y="0"/>
                    <a:pt x="102445" y="0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" name="îṧḷiďè">
              <a:extLst>
                <a:ext uri="{FF2B5EF4-FFF2-40B4-BE49-F238E27FC236}">
                  <a16:creationId xmlns:a16="http://schemas.microsoft.com/office/drawing/2014/main" id="{00AACDC5-483E-4384-9B1F-21207B66D1A9}"/>
                </a:ext>
              </a:extLst>
            </p:cNvPr>
            <p:cNvSpPr/>
            <p:nvPr/>
          </p:nvSpPr>
          <p:spPr>
            <a:xfrm>
              <a:off x="8276593" y="1438274"/>
              <a:ext cx="2459037" cy="2352675"/>
            </a:xfrm>
            <a:prstGeom prst="roundRect">
              <a:avLst>
                <a:gd name="adj" fmla="val 3711"/>
              </a:avLst>
            </a:prstGeom>
            <a:solidFill>
              <a:schemeClr val="bg1"/>
            </a:solidFill>
            <a:ln w="3175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4" name="ïŝlïdè">
              <a:extLst>
                <a:ext uri="{FF2B5EF4-FFF2-40B4-BE49-F238E27FC236}">
                  <a16:creationId xmlns:a16="http://schemas.microsoft.com/office/drawing/2014/main" id="{EBF7CC2E-ED67-439D-8CB4-AEC9D0FC6ED9}"/>
                </a:ext>
              </a:extLst>
            </p:cNvPr>
            <p:cNvGrpSpPr/>
            <p:nvPr/>
          </p:nvGrpSpPr>
          <p:grpSpPr>
            <a:xfrm>
              <a:off x="8203406" y="4124325"/>
              <a:ext cx="2605410" cy="2009775"/>
              <a:chOff x="8203406" y="4124325"/>
              <a:chExt cx="2605410" cy="2009775"/>
            </a:xfrm>
          </p:grpSpPr>
          <p:sp>
            <p:nvSpPr>
              <p:cNvPr id="18" name="iṥlíḋ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8203406" y="4124325"/>
                <a:ext cx="2605410" cy="50165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19" name="íš1î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8203406" y="4625975"/>
                <a:ext cx="2605410" cy="150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2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</p:grpSp>
        <p:sp>
          <p:nvSpPr>
            <p:cNvPr id="15" name="íŝḻïḓe">
              <a:extLst>
                <a:ext uri="{FF2B5EF4-FFF2-40B4-BE49-F238E27FC236}">
                  <a16:creationId xmlns:a16="http://schemas.microsoft.com/office/drawing/2014/main" id="{5B02704E-FF23-426E-AA85-53C2D06A7748}"/>
                </a:ext>
              </a:extLst>
            </p:cNvPr>
            <p:cNvSpPr/>
            <p:nvPr/>
          </p:nvSpPr>
          <p:spPr>
            <a:xfrm>
              <a:off x="9067211" y="2129791"/>
              <a:ext cx="877801" cy="969640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3"/>
            </a:solid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7206A968-C660-4A6C-BCB9-D349C1D81CA7}"/>
                </a:ext>
              </a:extLst>
            </p:cNvPr>
            <p:cNvCxnSpPr/>
            <p:nvPr/>
          </p:nvCxnSpPr>
          <p:spPr>
            <a:xfrm>
              <a:off x="4381419" y="4307681"/>
              <a:ext cx="0" cy="164306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F52468FB-AD0F-4C8E-9192-237E74328627}"/>
                </a:ext>
              </a:extLst>
            </p:cNvPr>
            <p:cNvCxnSpPr/>
            <p:nvPr/>
          </p:nvCxnSpPr>
          <p:spPr>
            <a:xfrm>
              <a:off x="7797881" y="4307681"/>
              <a:ext cx="0" cy="164306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5640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707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4241" y="1303958"/>
            <a:ext cx="11354659" cy="4830142"/>
            <a:chOff x="164241" y="1303958"/>
            <a:chExt cx="11354659" cy="4830142"/>
          </a:xfrm>
        </p:grpSpPr>
        <p:grpSp>
          <p:nvGrpSpPr>
            <p:cNvPr id="6" name="ïślíḑê"/>
            <p:cNvGrpSpPr/>
            <p:nvPr/>
          </p:nvGrpSpPr>
          <p:grpSpPr>
            <a:xfrm>
              <a:off x="164241" y="2681699"/>
              <a:ext cx="3012507" cy="3452401"/>
              <a:chOff x="164241" y="2090297"/>
              <a:chExt cx="3012507" cy="3452401"/>
            </a:xfrm>
          </p:grpSpPr>
          <p:sp>
            <p:nvSpPr>
              <p:cNvPr id="38" name="îsḻïḍé"/>
              <p:cNvSpPr/>
              <p:nvPr/>
            </p:nvSpPr>
            <p:spPr bwMode="auto">
              <a:xfrm rot="2534512">
                <a:off x="735983" y="4513550"/>
                <a:ext cx="570505" cy="186581"/>
              </a:xfrm>
              <a:prstGeom prst="rect">
                <a:avLst/>
              </a:prstGeom>
              <a:solidFill>
                <a:srgbClr val="ED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39" name="iṥļíḓê"/>
              <p:cNvSpPr/>
              <p:nvPr/>
            </p:nvSpPr>
            <p:spPr bwMode="auto">
              <a:xfrm rot="2534512">
                <a:off x="773021" y="4417668"/>
                <a:ext cx="285253" cy="1865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0" name="ïslîḑè"/>
              <p:cNvSpPr/>
              <p:nvPr/>
            </p:nvSpPr>
            <p:spPr bwMode="auto">
              <a:xfrm rot="2534512">
                <a:off x="164241" y="3783259"/>
                <a:ext cx="1989059" cy="1344250"/>
              </a:xfrm>
              <a:custGeom>
                <a:avLst/>
                <a:gdLst>
                  <a:gd name="T0" fmla="*/ 5045 w 9030"/>
                  <a:gd name="T1" fmla="*/ 3318 h 6163"/>
                  <a:gd name="T2" fmla="*/ 5723 w 9030"/>
                  <a:gd name="T3" fmla="*/ 3451 h 6163"/>
                  <a:gd name="T4" fmla="*/ 6361 w 9030"/>
                  <a:gd name="T5" fmla="*/ 3681 h 6163"/>
                  <a:gd name="T6" fmla="*/ 6951 w 9030"/>
                  <a:gd name="T7" fmla="*/ 4001 h 6163"/>
                  <a:gd name="T8" fmla="*/ 7483 w 9030"/>
                  <a:gd name="T9" fmla="*/ 4402 h 6163"/>
                  <a:gd name="T10" fmla="*/ 7950 w 9030"/>
                  <a:gd name="T11" fmla="*/ 4874 h 6163"/>
                  <a:gd name="T12" fmla="*/ 8344 w 9030"/>
                  <a:gd name="T13" fmla="*/ 5413 h 6163"/>
                  <a:gd name="T14" fmla="*/ 8657 w 9030"/>
                  <a:gd name="T15" fmla="*/ 6007 h 6163"/>
                  <a:gd name="T16" fmla="*/ 8775 w 9030"/>
                  <a:gd name="T17" fmla="*/ 6018 h 6163"/>
                  <a:gd name="T18" fmla="*/ 8839 w 9030"/>
                  <a:gd name="T19" fmla="*/ 5822 h 6163"/>
                  <a:gd name="T20" fmla="*/ 8894 w 9030"/>
                  <a:gd name="T21" fmla="*/ 5623 h 6163"/>
                  <a:gd name="T22" fmla="*/ 8940 w 9030"/>
                  <a:gd name="T23" fmla="*/ 5419 h 6163"/>
                  <a:gd name="T24" fmla="*/ 8977 w 9030"/>
                  <a:gd name="T25" fmla="*/ 5212 h 6163"/>
                  <a:gd name="T26" fmla="*/ 9005 w 9030"/>
                  <a:gd name="T27" fmla="*/ 5003 h 6163"/>
                  <a:gd name="T28" fmla="*/ 9022 w 9030"/>
                  <a:gd name="T29" fmla="*/ 4789 h 6163"/>
                  <a:gd name="T30" fmla="*/ 9030 w 9030"/>
                  <a:gd name="T31" fmla="*/ 4574 h 6163"/>
                  <a:gd name="T32" fmla="*/ 8978 w 9030"/>
                  <a:gd name="T33" fmla="*/ 3831 h 6163"/>
                  <a:gd name="T34" fmla="*/ 8756 w 9030"/>
                  <a:gd name="T35" fmla="*/ 2966 h 6163"/>
                  <a:gd name="T36" fmla="*/ 8376 w 9030"/>
                  <a:gd name="T37" fmla="*/ 2176 h 6163"/>
                  <a:gd name="T38" fmla="*/ 7857 w 9030"/>
                  <a:gd name="T39" fmla="*/ 1481 h 6163"/>
                  <a:gd name="T40" fmla="*/ 7217 w 9030"/>
                  <a:gd name="T41" fmla="*/ 899 h 6163"/>
                  <a:gd name="T42" fmla="*/ 6472 w 9030"/>
                  <a:gd name="T43" fmla="*/ 446 h 6163"/>
                  <a:gd name="T44" fmla="*/ 5643 w 9030"/>
                  <a:gd name="T45" fmla="*/ 144 h 6163"/>
                  <a:gd name="T46" fmla="*/ 4748 w 9030"/>
                  <a:gd name="T47" fmla="*/ 7 h 6163"/>
                  <a:gd name="T48" fmla="*/ 3828 w 9030"/>
                  <a:gd name="T49" fmla="*/ 53 h 6163"/>
                  <a:gd name="T50" fmla="*/ 2963 w 9030"/>
                  <a:gd name="T51" fmla="*/ 275 h 6163"/>
                  <a:gd name="T52" fmla="*/ 2174 w 9030"/>
                  <a:gd name="T53" fmla="*/ 655 h 6163"/>
                  <a:gd name="T54" fmla="*/ 1480 w 9030"/>
                  <a:gd name="T55" fmla="*/ 1175 h 6163"/>
                  <a:gd name="T56" fmla="*/ 897 w 9030"/>
                  <a:gd name="T57" fmla="*/ 1816 h 6163"/>
                  <a:gd name="T58" fmla="*/ 446 w 9030"/>
                  <a:gd name="T59" fmla="*/ 2561 h 6163"/>
                  <a:gd name="T60" fmla="*/ 142 w 9030"/>
                  <a:gd name="T61" fmla="*/ 3391 h 6163"/>
                  <a:gd name="T62" fmla="*/ 6 w 9030"/>
                  <a:gd name="T63" fmla="*/ 4287 h 6163"/>
                  <a:gd name="T64" fmla="*/ 3 w 9030"/>
                  <a:gd name="T65" fmla="*/ 4682 h 6163"/>
                  <a:gd name="T66" fmla="*/ 16 w 9030"/>
                  <a:gd name="T67" fmla="*/ 4896 h 6163"/>
                  <a:gd name="T68" fmla="*/ 38 w 9030"/>
                  <a:gd name="T69" fmla="*/ 5108 h 6163"/>
                  <a:gd name="T70" fmla="*/ 71 w 9030"/>
                  <a:gd name="T71" fmla="*/ 5317 h 6163"/>
                  <a:gd name="T72" fmla="*/ 112 w 9030"/>
                  <a:gd name="T73" fmla="*/ 5522 h 6163"/>
                  <a:gd name="T74" fmla="*/ 163 w 9030"/>
                  <a:gd name="T75" fmla="*/ 5722 h 6163"/>
                  <a:gd name="T76" fmla="*/ 222 w 9030"/>
                  <a:gd name="T77" fmla="*/ 5921 h 6163"/>
                  <a:gd name="T78" fmla="*/ 291 w 9030"/>
                  <a:gd name="T79" fmla="*/ 6114 h 6163"/>
                  <a:gd name="T80" fmla="*/ 519 w 9030"/>
                  <a:gd name="T81" fmla="*/ 5703 h 6163"/>
                  <a:gd name="T82" fmla="*/ 874 w 9030"/>
                  <a:gd name="T83" fmla="*/ 5135 h 6163"/>
                  <a:gd name="T84" fmla="*/ 1305 w 9030"/>
                  <a:gd name="T85" fmla="*/ 4630 h 6163"/>
                  <a:gd name="T86" fmla="*/ 1805 w 9030"/>
                  <a:gd name="T87" fmla="*/ 4192 h 6163"/>
                  <a:gd name="T88" fmla="*/ 2367 w 9030"/>
                  <a:gd name="T89" fmla="*/ 3831 h 6163"/>
                  <a:gd name="T90" fmla="*/ 2981 w 9030"/>
                  <a:gd name="T91" fmla="*/ 3555 h 6163"/>
                  <a:gd name="T92" fmla="*/ 3641 w 9030"/>
                  <a:gd name="T93" fmla="*/ 3371 h 6163"/>
                  <a:gd name="T94" fmla="*/ 4336 w 9030"/>
                  <a:gd name="T95" fmla="*/ 3291 h 6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30" h="6163">
                    <a:moveTo>
                      <a:pt x="4515" y="3288"/>
                    </a:moveTo>
                    <a:lnTo>
                      <a:pt x="4694" y="3291"/>
                    </a:lnTo>
                    <a:lnTo>
                      <a:pt x="4870" y="3301"/>
                    </a:lnTo>
                    <a:lnTo>
                      <a:pt x="5045" y="3318"/>
                    </a:lnTo>
                    <a:lnTo>
                      <a:pt x="5218" y="3342"/>
                    </a:lnTo>
                    <a:lnTo>
                      <a:pt x="5389" y="3371"/>
                    </a:lnTo>
                    <a:lnTo>
                      <a:pt x="5557" y="3408"/>
                    </a:lnTo>
                    <a:lnTo>
                      <a:pt x="5723" y="3451"/>
                    </a:lnTo>
                    <a:lnTo>
                      <a:pt x="5887" y="3500"/>
                    </a:lnTo>
                    <a:lnTo>
                      <a:pt x="6049" y="3555"/>
                    </a:lnTo>
                    <a:lnTo>
                      <a:pt x="6207" y="3616"/>
                    </a:lnTo>
                    <a:lnTo>
                      <a:pt x="6361" y="3681"/>
                    </a:lnTo>
                    <a:lnTo>
                      <a:pt x="6514" y="3753"/>
                    </a:lnTo>
                    <a:lnTo>
                      <a:pt x="6663" y="3831"/>
                    </a:lnTo>
                    <a:lnTo>
                      <a:pt x="6808" y="3914"/>
                    </a:lnTo>
                    <a:lnTo>
                      <a:pt x="6951" y="4001"/>
                    </a:lnTo>
                    <a:lnTo>
                      <a:pt x="7090" y="4094"/>
                    </a:lnTo>
                    <a:lnTo>
                      <a:pt x="7225" y="4192"/>
                    </a:lnTo>
                    <a:lnTo>
                      <a:pt x="7355" y="4294"/>
                    </a:lnTo>
                    <a:lnTo>
                      <a:pt x="7483" y="4402"/>
                    </a:lnTo>
                    <a:lnTo>
                      <a:pt x="7606" y="4513"/>
                    </a:lnTo>
                    <a:lnTo>
                      <a:pt x="7725" y="4630"/>
                    </a:lnTo>
                    <a:lnTo>
                      <a:pt x="7840" y="4750"/>
                    </a:lnTo>
                    <a:lnTo>
                      <a:pt x="7950" y="4874"/>
                    </a:lnTo>
                    <a:lnTo>
                      <a:pt x="8055" y="5004"/>
                    </a:lnTo>
                    <a:lnTo>
                      <a:pt x="8156" y="5135"/>
                    </a:lnTo>
                    <a:lnTo>
                      <a:pt x="8252" y="5272"/>
                    </a:lnTo>
                    <a:lnTo>
                      <a:pt x="8344" y="5413"/>
                    </a:lnTo>
                    <a:lnTo>
                      <a:pt x="8430" y="5556"/>
                    </a:lnTo>
                    <a:lnTo>
                      <a:pt x="8511" y="5703"/>
                    </a:lnTo>
                    <a:lnTo>
                      <a:pt x="8586" y="5853"/>
                    </a:lnTo>
                    <a:lnTo>
                      <a:pt x="8657" y="6007"/>
                    </a:lnTo>
                    <a:lnTo>
                      <a:pt x="8721" y="6163"/>
                    </a:lnTo>
                    <a:lnTo>
                      <a:pt x="8739" y="6114"/>
                    </a:lnTo>
                    <a:lnTo>
                      <a:pt x="8756" y="6066"/>
                    </a:lnTo>
                    <a:lnTo>
                      <a:pt x="8775" y="6018"/>
                    </a:lnTo>
                    <a:lnTo>
                      <a:pt x="8791" y="5970"/>
                    </a:lnTo>
                    <a:lnTo>
                      <a:pt x="8808" y="5921"/>
                    </a:lnTo>
                    <a:lnTo>
                      <a:pt x="8823" y="5871"/>
                    </a:lnTo>
                    <a:lnTo>
                      <a:pt x="8839" y="5822"/>
                    </a:lnTo>
                    <a:lnTo>
                      <a:pt x="8852" y="5773"/>
                    </a:lnTo>
                    <a:lnTo>
                      <a:pt x="8867" y="5722"/>
                    </a:lnTo>
                    <a:lnTo>
                      <a:pt x="8880" y="5673"/>
                    </a:lnTo>
                    <a:lnTo>
                      <a:pt x="8894" y="5623"/>
                    </a:lnTo>
                    <a:lnTo>
                      <a:pt x="8906" y="5572"/>
                    </a:lnTo>
                    <a:lnTo>
                      <a:pt x="8918" y="5522"/>
                    </a:lnTo>
                    <a:lnTo>
                      <a:pt x="8929" y="5470"/>
                    </a:lnTo>
                    <a:lnTo>
                      <a:pt x="8940" y="5419"/>
                    </a:lnTo>
                    <a:lnTo>
                      <a:pt x="8950" y="5368"/>
                    </a:lnTo>
                    <a:lnTo>
                      <a:pt x="8959" y="5317"/>
                    </a:lnTo>
                    <a:lnTo>
                      <a:pt x="8968" y="5264"/>
                    </a:lnTo>
                    <a:lnTo>
                      <a:pt x="8977" y="5212"/>
                    </a:lnTo>
                    <a:lnTo>
                      <a:pt x="8984" y="5161"/>
                    </a:lnTo>
                    <a:lnTo>
                      <a:pt x="8992" y="5108"/>
                    </a:lnTo>
                    <a:lnTo>
                      <a:pt x="8998" y="5055"/>
                    </a:lnTo>
                    <a:lnTo>
                      <a:pt x="9005" y="5003"/>
                    </a:lnTo>
                    <a:lnTo>
                      <a:pt x="9009" y="4950"/>
                    </a:lnTo>
                    <a:lnTo>
                      <a:pt x="9014" y="4896"/>
                    </a:lnTo>
                    <a:lnTo>
                      <a:pt x="9019" y="4843"/>
                    </a:lnTo>
                    <a:lnTo>
                      <a:pt x="9022" y="4789"/>
                    </a:lnTo>
                    <a:lnTo>
                      <a:pt x="9025" y="4735"/>
                    </a:lnTo>
                    <a:lnTo>
                      <a:pt x="9027" y="4683"/>
                    </a:lnTo>
                    <a:lnTo>
                      <a:pt x="9029" y="4628"/>
                    </a:lnTo>
                    <a:lnTo>
                      <a:pt x="9030" y="4574"/>
                    </a:lnTo>
                    <a:lnTo>
                      <a:pt x="9030" y="4520"/>
                    </a:lnTo>
                    <a:lnTo>
                      <a:pt x="9024" y="4287"/>
                    </a:lnTo>
                    <a:lnTo>
                      <a:pt x="9007" y="4058"/>
                    </a:lnTo>
                    <a:lnTo>
                      <a:pt x="8978" y="3831"/>
                    </a:lnTo>
                    <a:lnTo>
                      <a:pt x="8938" y="3609"/>
                    </a:lnTo>
                    <a:lnTo>
                      <a:pt x="8888" y="3391"/>
                    </a:lnTo>
                    <a:lnTo>
                      <a:pt x="8827" y="3175"/>
                    </a:lnTo>
                    <a:lnTo>
                      <a:pt x="8756" y="2966"/>
                    </a:lnTo>
                    <a:lnTo>
                      <a:pt x="8675" y="2760"/>
                    </a:lnTo>
                    <a:lnTo>
                      <a:pt x="8584" y="2561"/>
                    </a:lnTo>
                    <a:lnTo>
                      <a:pt x="8485" y="2366"/>
                    </a:lnTo>
                    <a:lnTo>
                      <a:pt x="8376" y="2176"/>
                    </a:lnTo>
                    <a:lnTo>
                      <a:pt x="8259" y="1994"/>
                    </a:lnTo>
                    <a:lnTo>
                      <a:pt x="8133" y="1816"/>
                    </a:lnTo>
                    <a:lnTo>
                      <a:pt x="7999" y="1645"/>
                    </a:lnTo>
                    <a:lnTo>
                      <a:pt x="7857" y="1481"/>
                    </a:lnTo>
                    <a:lnTo>
                      <a:pt x="7707" y="1324"/>
                    </a:lnTo>
                    <a:lnTo>
                      <a:pt x="7551" y="1175"/>
                    </a:lnTo>
                    <a:lnTo>
                      <a:pt x="7386" y="1033"/>
                    </a:lnTo>
                    <a:lnTo>
                      <a:pt x="7217" y="899"/>
                    </a:lnTo>
                    <a:lnTo>
                      <a:pt x="7039" y="773"/>
                    </a:lnTo>
                    <a:lnTo>
                      <a:pt x="6856" y="655"/>
                    </a:lnTo>
                    <a:lnTo>
                      <a:pt x="6667" y="546"/>
                    </a:lnTo>
                    <a:lnTo>
                      <a:pt x="6472" y="446"/>
                    </a:lnTo>
                    <a:lnTo>
                      <a:pt x="6272" y="356"/>
                    </a:lnTo>
                    <a:lnTo>
                      <a:pt x="6067" y="275"/>
                    </a:lnTo>
                    <a:lnTo>
                      <a:pt x="5857" y="204"/>
                    </a:lnTo>
                    <a:lnTo>
                      <a:pt x="5643" y="144"/>
                    </a:lnTo>
                    <a:lnTo>
                      <a:pt x="5426" y="93"/>
                    </a:lnTo>
                    <a:lnTo>
                      <a:pt x="5202" y="53"/>
                    </a:lnTo>
                    <a:lnTo>
                      <a:pt x="4977" y="24"/>
                    </a:lnTo>
                    <a:lnTo>
                      <a:pt x="4748" y="7"/>
                    </a:lnTo>
                    <a:lnTo>
                      <a:pt x="4515" y="0"/>
                    </a:lnTo>
                    <a:lnTo>
                      <a:pt x="4282" y="7"/>
                    </a:lnTo>
                    <a:lnTo>
                      <a:pt x="4053" y="24"/>
                    </a:lnTo>
                    <a:lnTo>
                      <a:pt x="3828" y="53"/>
                    </a:lnTo>
                    <a:lnTo>
                      <a:pt x="3606" y="93"/>
                    </a:lnTo>
                    <a:lnTo>
                      <a:pt x="3387" y="144"/>
                    </a:lnTo>
                    <a:lnTo>
                      <a:pt x="3173" y="204"/>
                    </a:lnTo>
                    <a:lnTo>
                      <a:pt x="2963" y="275"/>
                    </a:lnTo>
                    <a:lnTo>
                      <a:pt x="2758" y="356"/>
                    </a:lnTo>
                    <a:lnTo>
                      <a:pt x="2558" y="446"/>
                    </a:lnTo>
                    <a:lnTo>
                      <a:pt x="2363" y="546"/>
                    </a:lnTo>
                    <a:lnTo>
                      <a:pt x="2174" y="655"/>
                    </a:lnTo>
                    <a:lnTo>
                      <a:pt x="1991" y="773"/>
                    </a:lnTo>
                    <a:lnTo>
                      <a:pt x="1814" y="899"/>
                    </a:lnTo>
                    <a:lnTo>
                      <a:pt x="1644" y="1033"/>
                    </a:lnTo>
                    <a:lnTo>
                      <a:pt x="1480" y="1175"/>
                    </a:lnTo>
                    <a:lnTo>
                      <a:pt x="1323" y="1324"/>
                    </a:lnTo>
                    <a:lnTo>
                      <a:pt x="1173" y="1481"/>
                    </a:lnTo>
                    <a:lnTo>
                      <a:pt x="1031" y="1645"/>
                    </a:lnTo>
                    <a:lnTo>
                      <a:pt x="897" y="1816"/>
                    </a:lnTo>
                    <a:lnTo>
                      <a:pt x="771" y="1994"/>
                    </a:lnTo>
                    <a:lnTo>
                      <a:pt x="654" y="2177"/>
                    </a:lnTo>
                    <a:lnTo>
                      <a:pt x="545" y="2366"/>
                    </a:lnTo>
                    <a:lnTo>
                      <a:pt x="446" y="2561"/>
                    </a:lnTo>
                    <a:lnTo>
                      <a:pt x="355" y="2760"/>
                    </a:lnTo>
                    <a:lnTo>
                      <a:pt x="274" y="2966"/>
                    </a:lnTo>
                    <a:lnTo>
                      <a:pt x="203" y="3175"/>
                    </a:lnTo>
                    <a:lnTo>
                      <a:pt x="142" y="3391"/>
                    </a:lnTo>
                    <a:lnTo>
                      <a:pt x="92" y="3609"/>
                    </a:lnTo>
                    <a:lnTo>
                      <a:pt x="52" y="3831"/>
                    </a:lnTo>
                    <a:lnTo>
                      <a:pt x="23" y="4058"/>
                    </a:lnTo>
                    <a:lnTo>
                      <a:pt x="6" y="4287"/>
                    </a:lnTo>
                    <a:lnTo>
                      <a:pt x="0" y="4520"/>
                    </a:lnTo>
                    <a:lnTo>
                      <a:pt x="0" y="4574"/>
                    </a:lnTo>
                    <a:lnTo>
                      <a:pt x="1" y="4628"/>
                    </a:lnTo>
                    <a:lnTo>
                      <a:pt x="3" y="4682"/>
                    </a:lnTo>
                    <a:lnTo>
                      <a:pt x="5" y="4735"/>
                    </a:lnTo>
                    <a:lnTo>
                      <a:pt x="8" y="4789"/>
                    </a:lnTo>
                    <a:lnTo>
                      <a:pt x="11" y="4843"/>
                    </a:lnTo>
                    <a:lnTo>
                      <a:pt x="16" y="4896"/>
                    </a:lnTo>
                    <a:lnTo>
                      <a:pt x="21" y="4950"/>
                    </a:lnTo>
                    <a:lnTo>
                      <a:pt x="25" y="5003"/>
                    </a:lnTo>
                    <a:lnTo>
                      <a:pt x="32" y="5055"/>
                    </a:lnTo>
                    <a:lnTo>
                      <a:pt x="38" y="5108"/>
                    </a:lnTo>
                    <a:lnTo>
                      <a:pt x="46" y="5161"/>
                    </a:lnTo>
                    <a:lnTo>
                      <a:pt x="53" y="5212"/>
                    </a:lnTo>
                    <a:lnTo>
                      <a:pt x="62" y="5264"/>
                    </a:lnTo>
                    <a:lnTo>
                      <a:pt x="71" y="5317"/>
                    </a:lnTo>
                    <a:lnTo>
                      <a:pt x="80" y="5368"/>
                    </a:lnTo>
                    <a:lnTo>
                      <a:pt x="90" y="5419"/>
                    </a:lnTo>
                    <a:lnTo>
                      <a:pt x="101" y="5470"/>
                    </a:lnTo>
                    <a:lnTo>
                      <a:pt x="112" y="5522"/>
                    </a:lnTo>
                    <a:lnTo>
                      <a:pt x="124" y="5572"/>
                    </a:lnTo>
                    <a:lnTo>
                      <a:pt x="136" y="5623"/>
                    </a:lnTo>
                    <a:lnTo>
                      <a:pt x="149" y="5673"/>
                    </a:lnTo>
                    <a:lnTo>
                      <a:pt x="163" y="5722"/>
                    </a:lnTo>
                    <a:lnTo>
                      <a:pt x="176" y="5773"/>
                    </a:lnTo>
                    <a:lnTo>
                      <a:pt x="191" y="5822"/>
                    </a:lnTo>
                    <a:lnTo>
                      <a:pt x="207" y="5871"/>
                    </a:lnTo>
                    <a:lnTo>
                      <a:pt x="222" y="5921"/>
                    </a:lnTo>
                    <a:lnTo>
                      <a:pt x="238" y="5970"/>
                    </a:lnTo>
                    <a:lnTo>
                      <a:pt x="255" y="6018"/>
                    </a:lnTo>
                    <a:lnTo>
                      <a:pt x="273" y="6066"/>
                    </a:lnTo>
                    <a:lnTo>
                      <a:pt x="291" y="6114"/>
                    </a:lnTo>
                    <a:lnTo>
                      <a:pt x="309" y="6163"/>
                    </a:lnTo>
                    <a:lnTo>
                      <a:pt x="373" y="6007"/>
                    </a:lnTo>
                    <a:lnTo>
                      <a:pt x="443" y="5853"/>
                    </a:lnTo>
                    <a:lnTo>
                      <a:pt x="519" y="5703"/>
                    </a:lnTo>
                    <a:lnTo>
                      <a:pt x="600" y="5556"/>
                    </a:lnTo>
                    <a:lnTo>
                      <a:pt x="686" y="5413"/>
                    </a:lnTo>
                    <a:lnTo>
                      <a:pt x="778" y="5272"/>
                    </a:lnTo>
                    <a:lnTo>
                      <a:pt x="874" y="5135"/>
                    </a:lnTo>
                    <a:lnTo>
                      <a:pt x="975" y="5004"/>
                    </a:lnTo>
                    <a:lnTo>
                      <a:pt x="1080" y="4874"/>
                    </a:lnTo>
                    <a:lnTo>
                      <a:pt x="1190" y="4750"/>
                    </a:lnTo>
                    <a:lnTo>
                      <a:pt x="1305" y="4630"/>
                    </a:lnTo>
                    <a:lnTo>
                      <a:pt x="1424" y="4513"/>
                    </a:lnTo>
                    <a:lnTo>
                      <a:pt x="1547" y="4402"/>
                    </a:lnTo>
                    <a:lnTo>
                      <a:pt x="1675" y="4294"/>
                    </a:lnTo>
                    <a:lnTo>
                      <a:pt x="1805" y="4192"/>
                    </a:lnTo>
                    <a:lnTo>
                      <a:pt x="1940" y="4094"/>
                    </a:lnTo>
                    <a:lnTo>
                      <a:pt x="2079" y="4001"/>
                    </a:lnTo>
                    <a:lnTo>
                      <a:pt x="2222" y="3914"/>
                    </a:lnTo>
                    <a:lnTo>
                      <a:pt x="2367" y="3831"/>
                    </a:lnTo>
                    <a:lnTo>
                      <a:pt x="2516" y="3753"/>
                    </a:lnTo>
                    <a:lnTo>
                      <a:pt x="2669" y="3681"/>
                    </a:lnTo>
                    <a:lnTo>
                      <a:pt x="2823" y="3616"/>
                    </a:lnTo>
                    <a:lnTo>
                      <a:pt x="2981" y="3555"/>
                    </a:lnTo>
                    <a:lnTo>
                      <a:pt x="3143" y="3500"/>
                    </a:lnTo>
                    <a:lnTo>
                      <a:pt x="3307" y="3451"/>
                    </a:lnTo>
                    <a:lnTo>
                      <a:pt x="3473" y="3408"/>
                    </a:lnTo>
                    <a:lnTo>
                      <a:pt x="3641" y="3371"/>
                    </a:lnTo>
                    <a:lnTo>
                      <a:pt x="3812" y="3342"/>
                    </a:lnTo>
                    <a:lnTo>
                      <a:pt x="3985" y="3318"/>
                    </a:lnTo>
                    <a:lnTo>
                      <a:pt x="4160" y="3301"/>
                    </a:lnTo>
                    <a:lnTo>
                      <a:pt x="4336" y="3291"/>
                    </a:lnTo>
                    <a:lnTo>
                      <a:pt x="4515" y="328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1" name="îŝļïḑè"/>
              <p:cNvSpPr/>
              <p:nvPr/>
            </p:nvSpPr>
            <p:spPr bwMode="auto">
              <a:xfrm rot="2534512">
                <a:off x="1239057" y="4231181"/>
                <a:ext cx="741217" cy="1311517"/>
              </a:xfrm>
              <a:custGeom>
                <a:avLst/>
                <a:gdLst>
                  <a:gd name="T0" fmla="*/ 0 w 3363"/>
                  <a:gd name="T1" fmla="*/ 3289 h 6013"/>
                  <a:gd name="T2" fmla="*/ 260 w 3363"/>
                  <a:gd name="T3" fmla="*/ 3366 h 6013"/>
                  <a:gd name="T4" fmla="*/ 512 w 3363"/>
                  <a:gd name="T5" fmla="*/ 3458 h 6013"/>
                  <a:gd name="T6" fmla="*/ 757 w 3363"/>
                  <a:gd name="T7" fmla="*/ 3563 h 6013"/>
                  <a:gd name="T8" fmla="*/ 994 w 3363"/>
                  <a:gd name="T9" fmla="*/ 3683 h 6013"/>
                  <a:gd name="T10" fmla="*/ 1225 w 3363"/>
                  <a:gd name="T11" fmla="*/ 3816 h 6013"/>
                  <a:gd name="T12" fmla="*/ 1445 w 3363"/>
                  <a:gd name="T13" fmla="*/ 3962 h 6013"/>
                  <a:gd name="T14" fmla="*/ 1655 w 3363"/>
                  <a:gd name="T15" fmla="*/ 4120 h 6013"/>
                  <a:gd name="T16" fmla="*/ 1857 w 3363"/>
                  <a:gd name="T17" fmla="*/ 4290 h 6013"/>
                  <a:gd name="T18" fmla="*/ 2048 w 3363"/>
                  <a:gd name="T19" fmla="*/ 4471 h 6013"/>
                  <a:gd name="T20" fmla="*/ 2228 w 3363"/>
                  <a:gd name="T21" fmla="*/ 4663 h 6013"/>
                  <a:gd name="T22" fmla="*/ 2397 w 3363"/>
                  <a:gd name="T23" fmla="*/ 4865 h 6013"/>
                  <a:gd name="T24" fmla="*/ 2554 w 3363"/>
                  <a:gd name="T25" fmla="*/ 5077 h 6013"/>
                  <a:gd name="T26" fmla="*/ 2699 w 3363"/>
                  <a:gd name="T27" fmla="*/ 5298 h 6013"/>
                  <a:gd name="T28" fmla="*/ 2830 w 3363"/>
                  <a:gd name="T29" fmla="*/ 5529 h 6013"/>
                  <a:gd name="T30" fmla="*/ 2948 w 3363"/>
                  <a:gd name="T31" fmla="*/ 5766 h 6013"/>
                  <a:gd name="T32" fmla="*/ 3054 w 3363"/>
                  <a:gd name="T33" fmla="*/ 6013 h 6013"/>
                  <a:gd name="T34" fmla="*/ 3089 w 3363"/>
                  <a:gd name="T35" fmla="*/ 5916 h 6013"/>
                  <a:gd name="T36" fmla="*/ 3124 w 3363"/>
                  <a:gd name="T37" fmla="*/ 5820 h 6013"/>
                  <a:gd name="T38" fmla="*/ 3156 w 3363"/>
                  <a:gd name="T39" fmla="*/ 5721 h 6013"/>
                  <a:gd name="T40" fmla="*/ 3185 w 3363"/>
                  <a:gd name="T41" fmla="*/ 5623 h 6013"/>
                  <a:gd name="T42" fmla="*/ 3213 w 3363"/>
                  <a:gd name="T43" fmla="*/ 5523 h 6013"/>
                  <a:gd name="T44" fmla="*/ 3239 w 3363"/>
                  <a:gd name="T45" fmla="*/ 5422 h 6013"/>
                  <a:gd name="T46" fmla="*/ 3262 w 3363"/>
                  <a:gd name="T47" fmla="*/ 5320 h 6013"/>
                  <a:gd name="T48" fmla="*/ 3283 w 3363"/>
                  <a:gd name="T49" fmla="*/ 5218 h 6013"/>
                  <a:gd name="T50" fmla="*/ 3301 w 3363"/>
                  <a:gd name="T51" fmla="*/ 5114 h 6013"/>
                  <a:gd name="T52" fmla="*/ 3317 w 3363"/>
                  <a:gd name="T53" fmla="*/ 5011 h 6013"/>
                  <a:gd name="T54" fmla="*/ 3331 w 3363"/>
                  <a:gd name="T55" fmla="*/ 4905 h 6013"/>
                  <a:gd name="T56" fmla="*/ 3342 w 3363"/>
                  <a:gd name="T57" fmla="*/ 4800 h 6013"/>
                  <a:gd name="T58" fmla="*/ 3352 w 3363"/>
                  <a:gd name="T59" fmla="*/ 4693 h 6013"/>
                  <a:gd name="T60" fmla="*/ 3358 w 3363"/>
                  <a:gd name="T61" fmla="*/ 4585 h 6013"/>
                  <a:gd name="T62" fmla="*/ 3362 w 3363"/>
                  <a:gd name="T63" fmla="*/ 4478 h 6013"/>
                  <a:gd name="T64" fmla="*/ 3363 w 3363"/>
                  <a:gd name="T65" fmla="*/ 4370 h 6013"/>
                  <a:gd name="T66" fmla="*/ 3347 w 3363"/>
                  <a:gd name="T67" fmla="*/ 3980 h 6013"/>
                  <a:gd name="T68" fmla="*/ 3298 w 3363"/>
                  <a:gd name="T69" fmla="*/ 3601 h 6013"/>
                  <a:gd name="T70" fmla="*/ 3219 w 3363"/>
                  <a:gd name="T71" fmla="*/ 3232 h 6013"/>
                  <a:gd name="T72" fmla="*/ 3110 w 3363"/>
                  <a:gd name="T73" fmla="*/ 2874 h 6013"/>
                  <a:gd name="T74" fmla="*/ 2972 w 3363"/>
                  <a:gd name="T75" fmla="*/ 2530 h 6013"/>
                  <a:gd name="T76" fmla="*/ 2810 w 3363"/>
                  <a:gd name="T77" fmla="*/ 2200 h 6013"/>
                  <a:gd name="T78" fmla="*/ 2621 w 3363"/>
                  <a:gd name="T79" fmla="*/ 1886 h 6013"/>
                  <a:gd name="T80" fmla="*/ 2408 w 3363"/>
                  <a:gd name="T81" fmla="*/ 1590 h 6013"/>
                  <a:gd name="T82" fmla="*/ 2172 w 3363"/>
                  <a:gd name="T83" fmla="*/ 1312 h 6013"/>
                  <a:gd name="T84" fmla="*/ 1915 w 3363"/>
                  <a:gd name="T85" fmla="*/ 1054 h 6013"/>
                  <a:gd name="T86" fmla="*/ 1638 w 3363"/>
                  <a:gd name="T87" fmla="*/ 818 h 6013"/>
                  <a:gd name="T88" fmla="*/ 1343 w 3363"/>
                  <a:gd name="T89" fmla="*/ 603 h 6013"/>
                  <a:gd name="T90" fmla="*/ 1030 w 3363"/>
                  <a:gd name="T91" fmla="*/ 413 h 6013"/>
                  <a:gd name="T92" fmla="*/ 701 w 3363"/>
                  <a:gd name="T93" fmla="*/ 248 h 6013"/>
                  <a:gd name="T94" fmla="*/ 358 w 3363"/>
                  <a:gd name="T95" fmla="*/ 110 h 6013"/>
                  <a:gd name="T96" fmla="*/ 0 w 3363"/>
                  <a:gd name="T97" fmla="*/ 0 h 6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63" h="6013">
                    <a:moveTo>
                      <a:pt x="0" y="0"/>
                    </a:moveTo>
                    <a:lnTo>
                      <a:pt x="0" y="3289"/>
                    </a:lnTo>
                    <a:lnTo>
                      <a:pt x="131" y="3326"/>
                    </a:lnTo>
                    <a:lnTo>
                      <a:pt x="260" y="3366"/>
                    </a:lnTo>
                    <a:lnTo>
                      <a:pt x="387" y="3409"/>
                    </a:lnTo>
                    <a:lnTo>
                      <a:pt x="512" y="3458"/>
                    </a:lnTo>
                    <a:lnTo>
                      <a:pt x="636" y="3509"/>
                    </a:lnTo>
                    <a:lnTo>
                      <a:pt x="757" y="3563"/>
                    </a:lnTo>
                    <a:lnTo>
                      <a:pt x="878" y="3621"/>
                    </a:lnTo>
                    <a:lnTo>
                      <a:pt x="994" y="3683"/>
                    </a:lnTo>
                    <a:lnTo>
                      <a:pt x="1110" y="3748"/>
                    </a:lnTo>
                    <a:lnTo>
                      <a:pt x="1225" y="3816"/>
                    </a:lnTo>
                    <a:lnTo>
                      <a:pt x="1336" y="3887"/>
                    </a:lnTo>
                    <a:lnTo>
                      <a:pt x="1445" y="3962"/>
                    </a:lnTo>
                    <a:lnTo>
                      <a:pt x="1551" y="4040"/>
                    </a:lnTo>
                    <a:lnTo>
                      <a:pt x="1655" y="4120"/>
                    </a:lnTo>
                    <a:lnTo>
                      <a:pt x="1757" y="4204"/>
                    </a:lnTo>
                    <a:lnTo>
                      <a:pt x="1857" y="4290"/>
                    </a:lnTo>
                    <a:lnTo>
                      <a:pt x="1954" y="4379"/>
                    </a:lnTo>
                    <a:lnTo>
                      <a:pt x="2048" y="4471"/>
                    </a:lnTo>
                    <a:lnTo>
                      <a:pt x="2140" y="4566"/>
                    </a:lnTo>
                    <a:lnTo>
                      <a:pt x="2228" y="4663"/>
                    </a:lnTo>
                    <a:lnTo>
                      <a:pt x="2314" y="4763"/>
                    </a:lnTo>
                    <a:lnTo>
                      <a:pt x="2397" y="4865"/>
                    </a:lnTo>
                    <a:lnTo>
                      <a:pt x="2476" y="4969"/>
                    </a:lnTo>
                    <a:lnTo>
                      <a:pt x="2554" y="5077"/>
                    </a:lnTo>
                    <a:lnTo>
                      <a:pt x="2628" y="5186"/>
                    </a:lnTo>
                    <a:lnTo>
                      <a:pt x="2699" y="5298"/>
                    </a:lnTo>
                    <a:lnTo>
                      <a:pt x="2766" y="5412"/>
                    </a:lnTo>
                    <a:lnTo>
                      <a:pt x="2830" y="5529"/>
                    </a:lnTo>
                    <a:lnTo>
                      <a:pt x="2891" y="5647"/>
                    </a:lnTo>
                    <a:lnTo>
                      <a:pt x="2948" y="5766"/>
                    </a:lnTo>
                    <a:lnTo>
                      <a:pt x="3003" y="5889"/>
                    </a:lnTo>
                    <a:lnTo>
                      <a:pt x="3054" y="6013"/>
                    </a:lnTo>
                    <a:lnTo>
                      <a:pt x="3072" y="5964"/>
                    </a:lnTo>
                    <a:lnTo>
                      <a:pt x="3089" y="5916"/>
                    </a:lnTo>
                    <a:lnTo>
                      <a:pt x="3108" y="5868"/>
                    </a:lnTo>
                    <a:lnTo>
                      <a:pt x="3124" y="5820"/>
                    </a:lnTo>
                    <a:lnTo>
                      <a:pt x="3141" y="5771"/>
                    </a:lnTo>
                    <a:lnTo>
                      <a:pt x="3156" y="5721"/>
                    </a:lnTo>
                    <a:lnTo>
                      <a:pt x="3172" y="5672"/>
                    </a:lnTo>
                    <a:lnTo>
                      <a:pt x="3185" y="5623"/>
                    </a:lnTo>
                    <a:lnTo>
                      <a:pt x="3200" y="5572"/>
                    </a:lnTo>
                    <a:lnTo>
                      <a:pt x="3213" y="5523"/>
                    </a:lnTo>
                    <a:lnTo>
                      <a:pt x="3227" y="5473"/>
                    </a:lnTo>
                    <a:lnTo>
                      <a:pt x="3239" y="5422"/>
                    </a:lnTo>
                    <a:lnTo>
                      <a:pt x="3251" y="5372"/>
                    </a:lnTo>
                    <a:lnTo>
                      <a:pt x="3262" y="5320"/>
                    </a:lnTo>
                    <a:lnTo>
                      <a:pt x="3273" y="5269"/>
                    </a:lnTo>
                    <a:lnTo>
                      <a:pt x="3283" y="5218"/>
                    </a:lnTo>
                    <a:lnTo>
                      <a:pt x="3292" y="5167"/>
                    </a:lnTo>
                    <a:lnTo>
                      <a:pt x="3301" y="5114"/>
                    </a:lnTo>
                    <a:lnTo>
                      <a:pt x="3310" y="5062"/>
                    </a:lnTo>
                    <a:lnTo>
                      <a:pt x="3317" y="5011"/>
                    </a:lnTo>
                    <a:lnTo>
                      <a:pt x="3325" y="4958"/>
                    </a:lnTo>
                    <a:lnTo>
                      <a:pt x="3331" y="4905"/>
                    </a:lnTo>
                    <a:lnTo>
                      <a:pt x="3338" y="4853"/>
                    </a:lnTo>
                    <a:lnTo>
                      <a:pt x="3342" y="4800"/>
                    </a:lnTo>
                    <a:lnTo>
                      <a:pt x="3347" y="4746"/>
                    </a:lnTo>
                    <a:lnTo>
                      <a:pt x="3352" y="4693"/>
                    </a:lnTo>
                    <a:lnTo>
                      <a:pt x="3355" y="4639"/>
                    </a:lnTo>
                    <a:lnTo>
                      <a:pt x="3358" y="4585"/>
                    </a:lnTo>
                    <a:lnTo>
                      <a:pt x="3360" y="4533"/>
                    </a:lnTo>
                    <a:lnTo>
                      <a:pt x="3362" y="4478"/>
                    </a:lnTo>
                    <a:lnTo>
                      <a:pt x="3363" y="4424"/>
                    </a:lnTo>
                    <a:lnTo>
                      <a:pt x="3363" y="4370"/>
                    </a:lnTo>
                    <a:lnTo>
                      <a:pt x="3358" y="4174"/>
                    </a:lnTo>
                    <a:lnTo>
                      <a:pt x="3347" y="3980"/>
                    </a:lnTo>
                    <a:lnTo>
                      <a:pt x="3326" y="3790"/>
                    </a:lnTo>
                    <a:lnTo>
                      <a:pt x="3298" y="3601"/>
                    </a:lnTo>
                    <a:lnTo>
                      <a:pt x="3262" y="3415"/>
                    </a:lnTo>
                    <a:lnTo>
                      <a:pt x="3219" y="3232"/>
                    </a:lnTo>
                    <a:lnTo>
                      <a:pt x="3167" y="3052"/>
                    </a:lnTo>
                    <a:lnTo>
                      <a:pt x="3110" y="2874"/>
                    </a:lnTo>
                    <a:lnTo>
                      <a:pt x="3045" y="2700"/>
                    </a:lnTo>
                    <a:lnTo>
                      <a:pt x="2972" y="2530"/>
                    </a:lnTo>
                    <a:lnTo>
                      <a:pt x="2895" y="2363"/>
                    </a:lnTo>
                    <a:lnTo>
                      <a:pt x="2810" y="2200"/>
                    </a:lnTo>
                    <a:lnTo>
                      <a:pt x="2718" y="2041"/>
                    </a:lnTo>
                    <a:lnTo>
                      <a:pt x="2621" y="1886"/>
                    </a:lnTo>
                    <a:lnTo>
                      <a:pt x="2517" y="1736"/>
                    </a:lnTo>
                    <a:lnTo>
                      <a:pt x="2408" y="1590"/>
                    </a:lnTo>
                    <a:lnTo>
                      <a:pt x="2292" y="1448"/>
                    </a:lnTo>
                    <a:lnTo>
                      <a:pt x="2172" y="1312"/>
                    </a:lnTo>
                    <a:lnTo>
                      <a:pt x="2046" y="1180"/>
                    </a:lnTo>
                    <a:lnTo>
                      <a:pt x="1915" y="1054"/>
                    </a:lnTo>
                    <a:lnTo>
                      <a:pt x="1779" y="932"/>
                    </a:lnTo>
                    <a:lnTo>
                      <a:pt x="1638" y="818"/>
                    </a:lnTo>
                    <a:lnTo>
                      <a:pt x="1493" y="708"/>
                    </a:lnTo>
                    <a:lnTo>
                      <a:pt x="1343" y="603"/>
                    </a:lnTo>
                    <a:lnTo>
                      <a:pt x="1188" y="505"/>
                    </a:lnTo>
                    <a:lnTo>
                      <a:pt x="1030" y="413"/>
                    </a:lnTo>
                    <a:lnTo>
                      <a:pt x="867" y="327"/>
                    </a:lnTo>
                    <a:lnTo>
                      <a:pt x="701" y="248"/>
                    </a:lnTo>
                    <a:lnTo>
                      <a:pt x="531" y="176"/>
                    </a:lnTo>
                    <a:lnTo>
                      <a:pt x="358" y="110"/>
                    </a:lnTo>
                    <a:lnTo>
                      <a:pt x="18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2" name="i$ļîḑé"/>
              <p:cNvSpPr/>
              <p:nvPr/>
            </p:nvSpPr>
            <p:spPr bwMode="auto">
              <a:xfrm rot="2534512">
                <a:off x="1370146" y="2090297"/>
                <a:ext cx="1229120" cy="2911088"/>
              </a:xfrm>
              <a:custGeom>
                <a:avLst/>
                <a:gdLst>
                  <a:gd name="T0" fmla="*/ 2996 w 5578"/>
                  <a:gd name="T1" fmla="*/ 13097 h 13340"/>
                  <a:gd name="T2" fmla="*/ 3303 w 5578"/>
                  <a:gd name="T3" fmla="*/ 13119 h 13340"/>
                  <a:gd name="T4" fmla="*/ 3606 w 5578"/>
                  <a:gd name="T5" fmla="*/ 13157 h 13340"/>
                  <a:gd name="T6" fmla="*/ 3901 w 5578"/>
                  <a:gd name="T7" fmla="*/ 13212 h 13340"/>
                  <a:gd name="T8" fmla="*/ 4192 w 5578"/>
                  <a:gd name="T9" fmla="*/ 13284 h 13340"/>
                  <a:gd name="T10" fmla="*/ 4451 w 5578"/>
                  <a:gd name="T11" fmla="*/ 13197 h 13340"/>
                  <a:gd name="T12" fmla="*/ 4648 w 5578"/>
                  <a:gd name="T13" fmla="*/ 12753 h 13340"/>
                  <a:gd name="T14" fmla="*/ 4828 w 5578"/>
                  <a:gd name="T15" fmla="*/ 12288 h 13340"/>
                  <a:gd name="T16" fmla="*/ 4990 w 5578"/>
                  <a:gd name="T17" fmla="*/ 11803 h 13340"/>
                  <a:gd name="T18" fmla="*/ 5135 w 5578"/>
                  <a:gd name="T19" fmla="*/ 11299 h 13340"/>
                  <a:gd name="T20" fmla="*/ 5260 w 5578"/>
                  <a:gd name="T21" fmla="*/ 10777 h 13340"/>
                  <a:gd name="T22" fmla="*/ 5366 w 5578"/>
                  <a:gd name="T23" fmla="*/ 10239 h 13340"/>
                  <a:gd name="T24" fmla="*/ 5451 w 5578"/>
                  <a:gd name="T25" fmla="*/ 9686 h 13340"/>
                  <a:gd name="T26" fmla="*/ 5515 w 5578"/>
                  <a:gd name="T27" fmla="*/ 9118 h 13340"/>
                  <a:gd name="T28" fmla="*/ 5557 w 5578"/>
                  <a:gd name="T29" fmla="*/ 8540 h 13340"/>
                  <a:gd name="T30" fmla="*/ 5577 w 5578"/>
                  <a:gd name="T31" fmla="*/ 7949 h 13340"/>
                  <a:gd name="T32" fmla="*/ 5565 w 5578"/>
                  <a:gd name="T33" fmla="*/ 7121 h 13340"/>
                  <a:gd name="T34" fmla="*/ 5498 w 5578"/>
                  <a:gd name="T35" fmla="*/ 6201 h 13340"/>
                  <a:gd name="T36" fmla="*/ 5375 w 5578"/>
                  <a:gd name="T37" fmla="*/ 5314 h 13340"/>
                  <a:gd name="T38" fmla="*/ 5201 w 5578"/>
                  <a:gd name="T39" fmla="*/ 4463 h 13340"/>
                  <a:gd name="T40" fmla="*/ 4978 w 5578"/>
                  <a:gd name="T41" fmla="*/ 3657 h 13340"/>
                  <a:gd name="T42" fmla="*/ 4710 w 5578"/>
                  <a:gd name="T43" fmla="*/ 2898 h 13340"/>
                  <a:gd name="T44" fmla="*/ 4399 w 5578"/>
                  <a:gd name="T45" fmla="*/ 2192 h 13340"/>
                  <a:gd name="T46" fmla="*/ 4048 w 5578"/>
                  <a:gd name="T47" fmla="*/ 1544 h 13340"/>
                  <a:gd name="T48" fmla="*/ 3661 w 5578"/>
                  <a:gd name="T49" fmla="*/ 959 h 13340"/>
                  <a:gd name="T50" fmla="*/ 3240 w 5578"/>
                  <a:gd name="T51" fmla="*/ 442 h 13340"/>
                  <a:gd name="T52" fmla="*/ 2789 w 5578"/>
                  <a:gd name="T53" fmla="*/ 0 h 13340"/>
                  <a:gd name="T54" fmla="*/ 2338 w 5578"/>
                  <a:gd name="T55" fmla="*/ 442 h 13340"/>
                  <a:gd name="T56" fmla="*/ 1917 w 5578"/>
                  <a:gd name="T57" fmla="*/ 959 h 13340"/>
                  <a:gd name="T58" fmla="*/ 1530 w 5578"/>
                  <a:gd name="T59" fmla="*/ 1544 h 13340"/>
                  <a:gd name="T60" fmla="*/ 1179 w 5578"/>
                  <a:gd name="T61" fmla="*/ 2192 h 13340"/>
                  <a:gd name="T62" fmla="*/ 868 w 5578"/>
                  <a:gd name="T63" fmla="*/ 2898 h 13340"/>
                  <a:gd name="T64" fmla="*/ 599 w 5578"/>
                  <a:gd name="T65" fmla="*/ 3657 h 13340"/>
                  <a:gd name="T66" fmla="*/ 377 w 5578"/>
                  <a:gd name="T67" fmla="*/ 4463 h 13340"/>
                  <a:gd name="T68" fmla="*/ 203 w 5578"/>
                  <a:gd name="T69" fmla="*/ 5314 h 13340"/>
                  <a:gd name="T70" fmla="*/ 80 w 5578"/>
                  <a:gd name="T71" fmla="*/ 6201 h 13340"/>
                  <a:gd name="T72" fmla="*/ 13 w 5578"/>
                  <a:gd name="T73" fmla="*/ 7121 h 13340"/>
                  <a:gd name="T74" fmla="*/ 1 w 5578"/>
                  <a:gd name="T75" fmla="*/ 7949 h 13340"/>
                  <a:gd name="T76" fmla="*/ 21 w 5578"/>
                  <a:gd name="T77" fmla="*/ 8540 h 13340"/>
                  <a:gd name="T78" fmla="*/ 63 w 5578"/>
                  <a:gd name="T79" fmla="*/ 9118 h 13340"/>
                  <a:gd name="T80" fmla="*/ 127 w 5578"/>
                  <a:gd name="T81" fmla="*/ 9686 h 13340"/>
                  <a:gd name="T82" fmla="*/ 212 w 5578"/>
                  <a:gd name="T83" fmla="*/ 10238 h 13340"/>
                  <a:gd name="T84" fmla="*/ 318 w 5578"/>
                  <a:gd name="T85" fmla="*/ 10777 h 13340"/>
                  <a:gd name="T86" fmla="*/ 443 w 5578"/>
                  <a:gd name="T87" fmla="*/ 11299 h 13340"/>
                  <a:gd name="T88" fmla="*/ 588 w 5578"/>
                  <a:gd name="T89" fmla="*/ 11803 h 13340"/>
                  <a:gd name="T90" fmla="*/ 750 w 5578"/>
                  <a:gd name="T91" fmla="*/ 12288 h 13340"/>
                  <a:gd name="T92" fmla="*/ 930 w 5578"/>
                  <a:gd name="T93" fmla="*/ 12753 h 13340"/>
                  <a:gd name="T94" fmla="*/ 1127 w 5578"/>
                  <a:gd name="T95" fmla="*/ 13197 h 13340"/>
                  <a:gd name="T96" fmla="*/ 1386 w 5578"/>
                  <a:gd name="T97" fmla="*/ 13284 h 13340"/>
                  <a:gd name="T98" fmla="*/ 1677 w 5578"/>
                  <a:gd name="T99" fmla="*/ 13212 h 13340"/>
                  <a:gd name="T100" fmla="*/ 1972 w 5578"/>
                  <a:gd name="T101" fmla="*/ 13157 h 13340"/>
                  <a:gd name="T102" fmla="*/ 2275 w 5578"/>
                  <a:gd name="T103" fmla="*/ 13119 h 13340"/>
                  <a:gd name="T104" fmla="*/ 2582 w 5578"/>
                  <a:gd name="T105" fmla="*/ 13097 h 13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78" h="13340">
                    <a:moveTo>
                      <a:pt x="2789" y="13094"/>
                    </a:moveTo>
                    <a:lnTo>
                      <a:pt x="2893" y="13095"/>
                    </a:lnTo>
                    <a:lnTo>
                      <a:pt x="2996" y="13097"/>
                    </a:lnTo>
                    <a:lnTo>
                      <a:pt x="3099" y="13103"/>
                    </a:lnTo>
                    <a:lnTo>
                      <a:pt x="3201" y="13110"/>
                    </a:lnTo>
                    <a:lnTo>
                      <a:pt x="3303" y="13119"/>
                    </a:lnTo>
                    <a:lnTo>
                      <a:pt x="3404" y="13129"/>
                    </a:lnTo>
                    <a:lnTo>
                      <a:pt x="3505" y="13142"/>
                    </a:lnTo>
                    <a:lnTo>
                      <a:pt x="3606" y="13157"/>
                    </a:lnTo>
                    <a:lnTo>
                      <a:pt x="3705" y="13174"/>
                    </a:lnTo>
                    <a:lnTo>
                      <a:pt x="3804" y="13192"/>
                    </a:lnTo>
                    <a:lnTo>
                      <a:pt x="3901" y="13212"/>
                    </a:lnTo>
                    <a:lnTo>
                      <a:pt x="4000" y="13235"/>
                    </a:lnTo>
                    <a:lnTo>
                      <a:pt x="4096" y="13258"/>
                    </a:lnTo>
                    <a:lnTo>
                      <a:pt x="4192" y="13284"/>
                    </a:lnTo>
                    <a:lnTo>
                      <a:pt x="4287" y="13311"/>
                    </a:lnTo>
                    <a:lnTo>
                      <a:pt x="4382" y="13340"/>
                    </a:lnTo>
                    <a:lnTo>
                      <a:pt x="4451" y="13197"/>
                    </a:lnTo>
                    <a:lnTo>
                      <a:pt x="4518" y="13051"/>
                    </a:lnTo>
                    <a:lnTo>
                      <a:pt x="4584" y="12903"/>
                    </a:lnTo>
                    <a:lnTo>
                      <a:pt x="4648" y="12753"/>
                    </a:lnTo>
                    <a:lnTo>
                      <a:pt x="4710" y="12601"/>
                    </a:lnTo>
                    <a:lnTo>
                      <a:pt x="4769" y="12446"/>
                    </a:lnTo>
                    <a:lnTo>
                      <a:pt x="4828" y="12288"/>
                    </a:lnTo>
                    <a:lnTo>
                      <a:pt x="4884" y="12128"/>
                    </a:lnTo>
                    <a:lnTo>
                      <a:pt x="4938" y="11967"/>
                    </a:lnTo>
                    <a:lnTo>
                      <a:pt x="4990" y="11803"/>
                    </a:lnTo>
                    <a:lnTo>
                      <a:pt x="5040" y="11637"/>
                    </a:lnTo>
                    <a:lnTo>
                      <a:pt x="5088" y="11468"/>
                    </a:lnTo>
                    <a:lnTo>
                      <a:pt x="5135" y="11299"/>
                    </a:lnTo>
                    <a:lnTo>
                      <a:pt x="5178" y="11127"/>
                    </a:lnTo>
                    <a:lnTo>
                      <a:pt x="5221" y="10952"/>
                    </a:lnTo>
                    <a:lnTo>
                      <a:pt x="5260" y="10777"/>
                    </a:lnTo>
                    <a:lnTo>
                      <a:pt x="5297" y="10599"/>
                    </a:lnTo>
                    <a:lnTo>
                      <a:pt x="5333" y="10419"/>
                    </a:lnTo>
                    <a:lnTo>
                      <a:pt x="5366" y="10239"/>
                    </a:lnTo>
                    <a:lnTo>
                      <a:pt x="5396" y="10056"/>
                    </a:lnTo>
                    <a:lnTo>
                      <a:pt x="5424" y="9872"/>
                    </a:lnTo>
                    <a:lnTo>
                      <a:pt x="5451" y="9686"/>
                    </a:lnTo>
                    <a:lnTo>
                      <a:pt x="5475" y="9498"/>
                    </a:lnTo>
                    <a:lnTo>
                      <a:pt x="5497" y="9310"/>
                    </a:lnTo>
                    <a:lnTo>
                      <a:pt x="5515" y="9118"/>
                    </a:lnTo>
                    <a:lnTo>
                      <a:pt x="5532" y="8927"/>
                    </a:lnTo>
                    <a:lnTo>
                      <a:pt x="5546" y="8734"/>
                    </a:lnTo>
                    <a:lnTo>
                      <a:pt x="5557" y="8540"/>
                    </a:lnTo>
                    <a:lnTo>
                      <a:pt x="5566" y="8344"/>
                    </a:lnTo>
                    <a:lnTo>
                      <a:pt x="5573" y="8148"/>
                    </a:lnTo>
                    <a:lnTo>
                      <a:pt x="5577" y="7949"/>
                    </a:lnTo>
                    <a:lnTo>
                      <a:pt x="5578" y="7750"/>
                    </a:lnTo>
                    <a:lnTo>
                      <a:pt x="5575" y="7435"/>
                    </a:lnTo>
                    <a:lnTo>
                      <a:pt x="5565" y="7121"/>
                    </a:lnTo>
                    <a:lnTo>
                      <a:pt x="5549" y="6811"/>
                    </a:lnTo>
                    <a:lnTo>
                      <a:pt x="5526" y="6505"/>
                    </a:lnTo>
                    <a:lnTo>
                      <a:pt x="5498" y="6201"/>
                    </a:lnTo>
                    <a:lnTo>
                      <a:pt x="5462" y="5901"/>
                    </a:lnTo>
                    <a:lnTo>
                      <a:pt x="5422" y="5605"/>
                    </a:lnTo>
                    <a:lnTo>
                      <a:pt x="5375" y="5314"/>
                    </a:lnTo>
                    <a:lnTo>
                      <a:pt x="5323" y="5026"/>
                    </a:lnTo>
                    <a:lnTo>
                      <a:pt x="5264" y="4742"/>
                    </a:lnTo>
                    <a:lnTo>
                      <a:pt x="5201" y="4463"/>
                    </a:lnTo>
                    <a:lnTo>
                      <a:pt x="5132" y="4190"/>
                    </a:lnTo>
                    <a:lnTo>
                      <a:pt x="5058" y="3920"/>
                    </a:lnTo>
                    <a:lnTo>
                      <a:pt x="4978" y="3657"/>
                    </a:lnTo>
                    <a:lnTo>
                      <a:pt x="4894" y="3399"/>
                    </a:lnTo>
                    <a:lnTo>
                      <a:pt x="4804" y="3145"/>
                    </a:lnTo>
                    <a:lnTo>
                      <a:pt x="4710" y="2898"/>
                    </a:lnTo>
                    <a:lnTo>
                      <a:pt x="4611" y="2656"/>
                    </a:lnTo>
                    <a:lnTo>
                      <a:pt x="4507" y="2421"/>
                    </a:lnTo>
                    <a:lnTo>
                      <a:pt x="4399" y="2192"/>
                    </a:lnTo>
                    <a:lnTo>
                      <a:pt x="4286" y="1969"/>
                    </a:lnTo>
                    <a:lnTo>
                      <a:pt x="4169" y="1753"/>
                    </a:lnTo>
                    <a:lnTo>
                      <a:pt x="4048" y="1544"/>
                    </a:lnTo>
                    <a:lnTo>
                      <a:pt x="3923" y="1341"/>
                    </a:lnTo>
                    <a:lnTo>
                      <a:pt x="3793" y="1146"/>
                    </a:lnTo>
                    <a:lnTo>
                      <a:pt x="3661" y="959"/>
                    </a:lnTo>
                    <a:lnTo>
                      <a:pt x="3524" y="779"/>
                    </a:lnTo>
                    <a:lnTo>
                      <a:pt x="3385" y="606"/>
                    </a:lnTo>
                    <a:lnTo>
                      <a:pt x="3240" y="442"/>
                    </a:lnTo>
                    <a:lnTo>
                      <a:pt x="3094" y="287"/>
                    </a:lnTo>
                    <a:lnTo>
                      <a:pt x="2942" y="139"/>
                    </a:lnTo>
                    <a:lnTo>
                      <a:pt x="2789" y="0"/>
                    </a:lnTo>
                    <a:lnTo>
                      <a:pt x="2636" y="139"/>
                    </a:lnTo>
                    <a:lnTo>
                      <a:pt x="2485" y="287"/>
                    </a:lnTo>
                    <a:lnTo>
                      <a:pt x="2338" y="442"/>
                    </a:lnTo>
                    <a:lnTo>
                      <a:pt x="2195" y="606"/>
                    </a:lnTo>
                    <a:lnTo>
                      <a:pt x="2054" y="779"/>
                    </a:lnTo>
                    <a:lnTo>
                      <a:pt x="1917" y="959"/>
                    </a:lnTo>
                    <a:lnTo>
                      <a:pt x="1785" y="1146"/>
                    </a:lnTo>
                    <a:lnTo>
                      <a:pt x="1655" y="1341"/>
                    </a:lnTo>
                    <a:lnTo>
                      <a:pt x="1530" y="1544"/>
                    </a:lnTo>
                    <a:lnTo>
                      <a:pt x="1409" y="1753"/>
                    </a:lnTo>
                    <a:lnTo>
                      <a:pt x="1292" y="1969"/>
                    </a:lnTo>
                    <a:lnTo>
                      <a:pt x="1179" y="2192"/>
                    </a:lnTo>
                    <a:lnTo>
                      <a:pt x="1071" y="2421"/>
                    </a:lnTo>
                    <a:lnTo>
                      <a:pt x="967" y="2656"/>
                    </a:lnTo>
                    <a:lnTo>
                      <a:pt x="868" y="2898"/>
                    </a:lnTo>
                    <a:lnTo>
                      <a:pt x="773" y="3145"/>
                    </a:lnTo>
                    <a:lnTo>
                      <a:pt x="684" y="3399"/>
                    </a:lnTo>
                    <a:lnTo>
                      <a:pt x="599" y="3657"/>
                    </a:lnTo>
                    <a:lnTo>
                      <a:pt x="520" y="3920"/>
                    </a:lnTo>
                    <a:lnTo>
                      <a:pt x="446" y="4190"/>
                    </a:lnTo>
                    <a:lnTo>
                      <a:pt x="377" y="4463"/>
                    </a:lnTo>
                    <a:lnTo>
                      <a:pt x="313" y="4742"/>
                    </a:lnTo>
                    <a:lnTo>
                      <a:pt x="255" y="5026"/>
                    </a:lnTo>
                    <a:lnTo>
                      <a:pt x="203" y="5314"/>
                    </a:lnTo>
                    <a:lnTo>
                      <a:pt x="156" y="5605"/>
                    </a:lnTo>
                    <a:lnTo>
                      <a:pt x="116" y="5901"/>
                    </a:lnTo>
                    <a:lnTo>
                      <a:pt x="80" y="6201"/>
                    </a:lnTo>
                    <a:lnTo>
                      <a:pt x="52" y="6504"/>
                    </a:lnTo>
                    <a:lnTo>
                      <a:pt x="29" y="6811"/>
                    </a:lnTo>
                    <a:lnTo>
                      <a:pt x="13" y="7121"/>
                    </a:lnTo>
                    <a:lnTo>
                      <a:pt x="3" y="7433"/>
                    </a:lnTo>
                    <a:lnTo>
                      <a:pt x="0" y="7750"/>
                    </a:lnTo>
                    <a:lnTo>
                      <a:pt x="1" y="7949"/>
                    </a:lnTo>
                    <a:lnTo>
                      <a:pt x="5" y="8146"/>
                    </a:lnTo>
                    <a:lnTo>
                      <a:pt x="12" y="8344"/>
                    </a:lnTo>
                    <a:lnTo>
                      <a:pt x="21" y="8540"/>
                    </a:lnTo>
                    <a:lnTo>
                      <a:pt x="32" y="8734"/>
                    </a:lnTo>
                    <a:lnTo>
                      <a:pt x="46" y="8927"/>
                    </a:lnTo>
                    <a:lnTo>
                      <a:pt x="63" y="9118"/>
                    </a:lnTo>
                    <a:lnTo>
                      <a:pt x="81" y="9309"/>
                    </a:lnTo>
                    <a:lnTo>
                      <a:pt x="103" y="9498"/>
                    </a:lnTo>
                    <a:lnTo>
                      <a:pt x="127" y="9686"/>
                    </a:lnTo>
                    <a:lnTo>
                      <a:pt x="154" y="9872"/>
                    </a:lnTo>
                    <a:lnTo>
                      <a:pt x="181" y="10056"/>
                    </a:lnTo>
                    <a:lnTo>
                      <a:pt x="212" y="10238"/>
                    </a:lnTo>
                    <a:lnTo>
                      <a:pt x="245" y="10419"/>
                    </a:lnTo>
                    <a:lnTo>
                      <a:pt x="281" y="10599"/>
                    </a:lnTo>
                    <a:lnTo>
                      <a:pt x="318" y="10777"/>
                    </a:lnTo>
                    <a:lnTo>
                      <a:pt x="357" y="10952"/>
                    </a:lnTo>
                    <a:lnTo>
                      <a:pt x="400" y="11127"/>
                    </a:lnTo>
                    <a:lnTo>
                      <a:pt x="443" y="11299"/>
                    </a:lnTo>
                    <a:lnTo>
                      <a:pt x="489" y="11468"/>
                    </a:lnTo>
                    <a:lnTo>
                      <a:pt x="537" y="11637"/>
                    </a:lnTo>
                    <a:lnTo>
                      <a:pt x="588" y="11803"/>
                    </a:lnTo>
                    <a:lnTo>
                      <a:pt x="640" y="11967"/>
                    </a:lnTo>
                    <a:lnTo>
                      <a:pt x="694" y="12128"/>
                    </a:lnTo>
                    <a:lnTo>
                      <a:pt x="750" y="12288"/>
                    </a:lnTo>
                    <a:lnTo>
                      <a:pt x="809" y="12446"/>
                    </a:lnTo>
                    <a:lnTo>
                      <a:pt x="868" y="12601"/>
                    </a:lnTo>
                    <a:lnTo>
                      <a:pt x="930" y="12753"/>
                    </a:lnTo>
                    <a:lnTo>
                      <a:pt x="994" y="12903"/>
                    </a:lnTo>
                    <a:lnTo>
                      <a:pt x="1060" y="13051"/>
                    </a:lnTo>
                    <a:lnTo>
                      <a:pt x="1127" y="13197"/>
                    </a:lnTo>
                    <a:lnTo>
                      <a:pt x="1196" y="13340"/>
                    </a:lnTo>
                    <a:lnTo>
                      <a:pt x="1291" y="13311"/>
                    </a:lnTo>
                    <a:lnTo>
                      <a:pt x="1386" y="13284"/>
                    </a:lnTo>
                    <a:lnTo>
                      <a:pt x="1482" y="13258"/>
                    </a:lnTo>
                    <a:lnTo>
                      <a:pt x="1578" y="13235"/>
                    </a:lnTo>
                    <a:lnTo>
                      <a:pt x="1677" y="13212"/>
                    </a:lnTo>
                    <a:lnTo>
                      <a:pt x="1774" y="13192"/>
                    </a:lnTo>
                    <a:lnTo>
                      <a:pt x="1873" y="13174"/>
                    </a:lnTo>
                    <a:lnTo>
                      <a:pt x="1972" y="13157"/>
                    </a:lnTo>
                    <a:lnTo>
                      <a:pt x="2073" y="13142"/>
                    </a:lnTo>
                    <a:lnTo>
                      <a:pt x="2174" y="13129"/>
                    </a:lnTo>
                    <a:lnTo>
                      <a:pt x="2275" y="13119"/>
                    </a:lnTo>
                    <a:lnTo>
                      <a:pt x="2377" y="13110"/>
                    </a:lnTo>
                    <a:lnTo>
                      <a:pt x="2479" y="13103"/>
                    </a:lnTo>
                    <a:lnTo>
                      <a:pt x="2582" y="13097"/>
                    </a:lnTo>
                    <a:lnTo>
                      <a:pt x="2685" y="13095"/>
                    </a:lnTo>
                    <a:lnTo>
                      <a:pt x="2789" y="130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3" name="íšḻíḍè"/>
              <p:cNvSpPr/>
              <p:nvPr/>
            </p:nvSpPr>
            <p:spPr bwMode="auto">
              <a:xfrm rot="2534512">
                <a:off x="1902034" y="2295759"/>
                <a:ext cx="617864" cy="2911088"/>
              </a:xfrm>
              <a:custGeom>
                <a:avLst/>
                <a:gdLst>
                  <a:gd name="T0" fmla="*/ 8 w 2805"/>
                  <a:gd name="T1" fmla="*/ 8 h 13340"/>
                  <a:gd name="T2" fmla="*/ 0 w 2805"/>
                  <a:gd name="T3" fmla="*/ 13094 h 13340"/>
                  <a:gd name="T4" fmla="*/ 16 w 2805"/>
                  <a:gd name="T5" fmla="*/ 13094 h 13340"/>
                  <a:gd name="T6" fmla="*/ 223 w 2805"/>
                  <a:gd name="T7" fmla="*/ 13097 h 13340"/>
                  <a:gd name="T8" fmla="*/ 428 w 2805"/>
                  <a:gd name="T9" fmla="*/ 13110 h 13340"/>
                  <a:gd name="T10" fmla="*/ 631 w 2805"/>
                  <a:gd name="T11" fmla="*/ 13129 h 13340"/>
                  <a:gd name="T12" fmla="*/ 833 w 2805"/>
                  <a:gd name="T13" fmla="*/ 13157 h 13340"/>
                  <a:gd name="T14" fmla="*/ 1031 w 2805"/>
                  <a:gd name="T15" fmla="*/ 13192 h 13340"/>
                  <a:gd name="T16" fmla="*/ 1227 w 2805"/>
                  <a:gd name="T17" fmla="*/ 13235 h 13340"/>
                  <a:gd name="T18" fmla="*/ 1419 w 2805"/>
                  <a:gd name="T19" fmla="*/ 13284 h 13340"/>
                  <a:gd name="T20" fmla="*/ 1609 w 2805"/>
                  <a:gd name="T21" fmla="*/ 13340 h 13340"/>
                  <a:gd name="T22" fmla="*/ 1745 w 2805"/>
                  <a:gd name="T23" fmla="*/ 13051 h 13340"/>
                  <a:gd name="T24" fmla="*/ 1875 w 2805"/>
                  <a:gd name="T25" fmla="*/ 12753 h 13340"/>
                  <a:gd name="T26" fmla="*/ 1996 w 2805"/>
                  <a:gd name="T27" fmla="*/ 12446 h 13340"/>
                  <a:gd name="T28" fmla="*/ 2111 w 2805"/>
                  <a:gd name="T29" fmla="*/ 12128 h 13340"/>
                  <a:gd name="T30" fmla="*/ 2217 w 2805"/>
                  <a:gd name="T31" fmla="*/ 11803 h 13340"/>
                  <a:gd name="T32" fmla="*/ 2315 w 2805"/>
                  <a:gd name="T33" fmla="*/ 11468 h 13340"/>
                  <a:gd name="T34" fmla="*/ 2405 w 2805"/>
                  <a:gd name="T35" fmla="*/ 11127 h 13340"/>
                  <a:gd name="T36" fmla="*/ 2487 w 2805"/>
                  <a:gd name="T37" fmla="*/ 10777 h 13340"/>
                  <a:gd name="T38" fmla="*/ 2560 w 2805"/>
                  <a:gd name="T39" fmla="*/ 10419 h 13340"/>
                  <a:gd name="T40" fmla="*/ 2623 w 2805"/>
                  <a:gd name="T41" fmla="*/ 10056 h 13340"/>
                  <a:gd name="T42" fmla="*/ 2678 w 2805"/>
                  <a:gd name="T43" fmla="*/ 9686 h 13340"/>
                  <a:gd name="T44" fmla="*/ 2724 w 2805"/>
                  <a:gd name="T45" fmla="*/ 9310 h 13340"/>
                  <a:gd name="T46" fmla="*/ 2759 w 2805"/>
                  <a:gd name="T47" fmla="*/ 8927 h 13340"/>
                  <a:gd name="T48" fmla="*/ 2784 w 2805"/>
                  <a:gd name="T49" fmla="*/ 8540 h 13340"/>
                  <a:gd name="T50" fmla="*/ 2800 w 2805"/>
                  <a:gd name="T51" fmla="*/ 8148 h 13340"/>
                  <a:gd name="T52" fmla="*/ 2805 w 2805"/>
                  <a:gd name="T53" fmla="*/ 7750 h 13340"/>
                  <a:gd name="T54" fmla="*/ 2792 w 2805"/>
                  <a:gd name="T55" fmla="*/ 7121 h 13340"/>
                  <a:gd name="T56" fmla="*/ 2753 w 2805"/>
                  <a:gd name="T57" fmla="*/ 6505 h 13340"/>
                  <a:gd name="T58" fmla="*/ 2689 w 2805"/>
                  <a:gd name="T59" fmla="*/ 5901 h 13340"/>
                  <a:gd name="T60" fmla="*/ 2602 w 2805"/>
                  <a:gd name="T61" fmla="*/ 5314 h 13340"/>
                  <a:gd name="T62" fmla="*/ 2491 w 2805"/>
                  <a:gd name="T63" fmla="*/ 4742 h 13340"/>
                  <a:gd name="T64" fmla="*/ 2359 w 2805"/>
                  <a:gd name="T65" fmla="*/ 4190 h 13340"/>
                  <a:gd name="T66" fmla="*/ 2205 w 2805"/>
                  <a:gd name="T67" fmla="*/ 3657 h 13340"/>
                  <a:gd name="T68" fmla="*/ 2031 w 2805"/>
                  <a:gd name="T69" fmla="*/ 3145 h 13340"/>
                  <a:gd name="T70" fmla="*/ 1838 w 2805"/>
                  <a:gd name="T71" fmla="*/ 2656 h 13340"/>
                  <a:gd name="T72" fmla="*/ 1626 w 2805"/>
                  <a:gd name="T73" fmla="*/ 2192 h 13340"/>
                  <a:gd name="T74" fmla="*/ 1396 w 2805"/>
                  <a:gd name="T75" fmla="*/ 1753 h 13340"/>
                  <a:gd name="T76" fmla="*/ 1150 w 2805"/>
                  <a:gd name="T77" fmla="*/ 1341 h 13340"/>
                  <a:gd name="T78" fmla="*/ 888 w 2805"/>
                  <a:gd name="T79" fmla="*/ 959 h 13340"/>
                  <a:gd name="T80" fmla="*/ 612 w 2805"/>
                  <a:gd name="T81" fmla="*/ 606 h 13340"/>
                  <a:gd name="T82" fmla="*/ 321 w 2805"/>
                  <a:gd name="T83" fmla="*/ 287 h 13340"/>
                  <a:gd name="T84" fmla="*/ 16 w 2805"/>
                  <a:gd name="T85" fmla="*/ 0 h 13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05" h="13340">
                    <a:moveTo>
                      <a:pt x="16" y="0"/>
                    </a:moveTo>
                    <a:lnTo>
                      <a:pt x="8" y="8"/>
                    </a:lnTo>
                    <a:lnTo>
                      <a:pt x="0" y="15"/>
                    </a:lnTo>
                    <a:lnTo>
                      <a:pt x="0" y="13094"/>
                    </a:lnTo>
                    <a:lnTo>
                      <a:pt x="8" y="13094"/>
                    </a:lnTo>
                    <a:lnTo>
                      <a:pt x="16" y="13094"/>
                    </a:lnTo>
                    <a:lnTo>
                      <a:pt x="120" y="13095"/>
                    </a:lnTo>
                    <a:lnTo>
                      <a:pt x="223" y="13097"/>
                    </a:lnTo>
                    <a:lnTo>
                      <a:pt x="326" y="13103"/>
                    </a:lnTo>
                    <a:lnTo>
                      <a:pt x="428" y="13110"/>
                    </a:lnTo>
                    <a:lnTo>
                      <a:pt x="530" y="13119"/>
                    </a:lnTo>
                    <a:lnTo>
                      <a:pt x="631" y="13129"/>
                    </a:lnTo>
                    <a:lnTo>
                      <a:pt x="732" y="13142"/>
                    </a:lnTo>
                    <a:lnTo>
                      <a:pt x="833" y="13157"/>
                    </a:lnTo>
                    <a:lnTo>
                      <a:pt x="932" y="13174"/>
                    </a:lnTo>
                    <a:lnTo>
                      <a:pt x="1031" y="13192"/>
                    </a:lnTo>
                    <a:lnTo>
                      <a:pt x="1128" y="13212"/>
                    </a:lnTo>
                    <a:lnTo>
                      <a:pt x="1227" y="13235"/>
                    </a:lnTo>
                    <a:lnTo>
                      <a:pt x="1323" y="13258"/>
                    </a:lnTo>
                    <a:lnTo>
                      <a:pt x="1419" y="13284"/>
                    </a:lnTo>
                    <a:lnTo>
                      <a:pt x="1514" y="13311"/>
                    </a:lnTo>
                    <a:lnTo>
                      <a:pt x="1609" y="13340"/>
                    </a:lnTo>
                    <a:lnTo>
                      <a:pt x="1678" y="13197"/>
                    </a:lnTo>
                    <a:lnTo>
                      <a:pt x="1745" y="13051"/>
                    </a:lnTo>
                    <a:lnTo>
                      <a:pt x="1811" y="12903"/>
                    </a:lnTo>
                    <a:lnTo>
                      <a:pt x="1875" y="12753"/>
                    </a:lnTo>
                    <a:lnTo>
                      <a:pt x="1937" y="12601"/>
                    </a:lnTo>
                    <a:lnTo>
                      <a:pt x="1996" y="12446"/>
                    </a:lnTo>
                    <a:lnTo>
                      <a:pt x="2055" y="12288"/>
                    </a:lnTo>
                    <a:lnTo>
                      <a:pt x="2111" y="12128"/>
                    </a:lnTo>
                    <a:lnTo>
                      <a:pt x="2165" y="11967"/>
                    </a:lnTo>
                    <a:lnTo>
                      <a:pt x="2217" y="11803"/>
                    </a:lnTo>
                    <a:lnTo>
                      <a:pt x="2267" y="11637"/>
                    </a:lnTo>
                    <a:lnTo>
                      <a:pt x="2315" y="11468"/>
                    </a:lnTo>
                    <a:lnTo>
                      <a:pt x="2362" y="11299"/>
                    </a:lnTo>
                    <a:lnTo>
                      <a:pt x="2405" y="11127"/>
                    </a:lnTo>
                    <a:lnTo>
                      <a:pt x="2448" y="10952"/>
                    </a:lnTo>
                    <a:lnTo>
                      <a:pt x="2487" y="10777"/>
                    </a:lnTo>
                    <a:lnTo>
                      <a:pt x="2524" y="10599"/>
                    </a:lnTo>
                    <a:lnTo>
                      <a:pt x="2560" y="10419"/>
                    </a:lnTo>
                    <a:lnTo>
                      <a:pt x="2593" y="10239"/>
                    </a:lnTo>
                    <a:lnTo>
                      <a:pt x="2623" y="10056"/>
                    </a:lnTo>
                    <a:lnTo>
                      <a:pt x="2651" y="9872"/>
                    </a:lnTo>
                    <a:lnTo>
                      <a:pt x="2678" y="9686"/>
                    </a:lnTo>
                    <a:lnTo>
                      <a:pt x="2702" y="9498"/>
                    </a:lnTo>
                    <a:lnTo>
                      <a:pt x="2724" y="9310"/>
                    </a:lnTo>
                    <a:lnTo>
                      <a:pt x="2742" y="9118"/>
                    </a:lnTo>
                    <a:lnTo>
                      <a:pt x="2759" y="8927"/>
                    </a:lnTo>
                    <a:lnTo>
                      <a:pt x="2773" y="8734"/>
                    </a:lnTo>
                    <a:lnTo>
                      <a:pt x="2784" y="8540"/>
                    </a:lnTo>
                    <a:lnTo>
                      <a:pt x="2793" y="8344"/>
                    </a:lnTo>
                    <a:lnTo>
                      <a:pt x="2800" y="8148"/>
                    </a:lnTo>
                    <a:lnTo>
                      <a:pt x="2804" y="7949"/>
                    </a:lnTo>
                    <a:lnTo>
                      <a:pt x="2805" y="7750"/>
                    </a:lnTo>
                    <a:lnTo>
                      <a:pt x="2802" y="7435"/>
                    </a:lnTo>
                    <a:lnTo>
                      <a:pt x="2792" y="7121"/>
                    </a:lnTo>
                    <a:lnTo>
                      <a:pt x="2776" y="6811"/>
                    </a:lnTo>
                    <a:lnTo>
                      <a:pt x="2753" y="6505"/>
                    </a:lnTo>
                    <a:lnTo>
                      <a:pt x="2725" y="6201"/>
                    </a:lnTo>
                    <a:lnTo>
                      <a:pt x="2689" y="5901"/>
                    </a:lnTo>
                    <a:lnTo>
                      <a:pt x="2649" y="5605"/>
                    </a:lnTo>
                    <a:lnTo>
                      <a:pt x="2602" y="5314"/>
                    </a:lnTo>
                    <a:lnTo>
                      <a:pt x="2550" y="5026"/>
                    </a:lnTo>
                    <a:lnTo>
                      <a:pt x="2491" y="4742"/>
                    </a:lnTo>
                    <a:lnTo>
                      <a:pt x="2428" y="4463"/>
                    </a:lnTo>
                    <a:lnTo>
                      <a:pt x="2359" y="4190"/>
                    </a:lnTo>
                    <a:lnTo>
                      <a:pt x="2285" y="3920"/>
                    </a:lnTo>
                    <a:lnTo>
                      <a:pt x="2205" y="3657"/>
                    </a:lnTo>
                    <a:lnTo>
                      <a:pt x="2121" y="3399"/>
                    </a:lnTo>
                    <a:lnTo>
                      <a:pt x="2031" y="3145"/>
                    </a:lnTo>
                    <a:lnTo>
                      <a:pt x="1937" y="2898"/>
                    </a:lnTo>
                    <a:lnTo>
                      <a:pt x="1838" y="2656"/>
                    </a:lnTo>
                    <a:lnTo>
                      <a:pt x="1734" y="2421"/>
                    </a:lnTo>
                    <a:lnTo>
                      <a:pt x="1626" y="2192"/>
                    </a:lnTo>
                    <a:lnTo>
                      <a:pt x="1513" y="1969"/>
                    </a:lnTo>
                    <a:lnTo>
                      <a:pt x="1396" y="1753"/>
                    </a:lnTo>
                    <a:lnTo>
                      <a:pt x="1275" y="1544"/>
                    </a:lnTo>
                    <a:lnTo>
                      <a:pt x="1150" y="1341"/>
                    </a:lnTo>
                    <a:lnTo>
                      <a:pt x="1020" y="1146"/>
                    </a:lnTo>
                    <a:lnTo>
                      <a:pt x="888" y="959"/>
                    </a:lnTo>
                    <a:lnTo>
                      <a:pt x="751" y="779"/>
                    </a:lnTo>
                    <a:lnTo>
                      <a:pt x="612" y="606"/>
                    </a:lnTo>
                    <a:lnTo>
                      <a:pt x="467" y="442"/>
                    </a:lnTo>
                    <a:lnTo>
                      <a:pt x="321" y="287"/>
                    </a:lnTo>
                    <a:lnTo>
                      <a:pt x="169" y="13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4" name="iṥľîďe"/>
              <p:cNvSpPr/>
              <p:nvPr/>
            </p:nvSpPr>
            <p:spPr bwMode="auto">
              <a:xfrm rot="2534512">
                <a:off x="2269226" y="2375486"/>
                <a:ext cx="907522" cy="714679"/>
              </a:xfrm>
              <a:custGeom>
                <a:avLst/>
                <a:gdLst>
                  <a:gd name="T0" fmla="*/ 2190 w 4116"/>
                  <a:gd name="T1" fmla="*/ 3204 h 3273"/>
                  <a:gd name="T2" fmla="*/ 2451 w 4116"/>
                  <a:gd name="T3" fmla="*/ 3206 h 3273"/>
                  <a:gd name="T4" fmla="*/ 2711 w 4116"/>
                  <a:gd name="T5" fmla="*/ 3211 h 3273"/>
                  <a:gd name="T6" fmla="*/ 2970 w 4116"/>
                  <a:gd name="T7" fmla="*/ 3216 h 3273"/>
                  <a:gd name="T8" fmla="*/ 3227 w 4116"/>
                  <a:gd name="T9" fmla="*/ 3226 h 3273"/>
                  <a:gd name="T10" fmla="*/ 3483 w 4116"/>
                  <a:gd name="T11" fmla="*/ 3237 h 3273"/>
                  <a:gd name="T12" fmla="*/ 3738 w 4116"/>
                  <a:gd name="T13" fmla="*/ 3250 h 3273"/>
                  <a:gd name="T14" fmla="*/ 3990 w 4116"/>
                  <a:gd name="T15" fmla="*/ 3265 h 3273"/>
                  <a:gd name="T16" fmla="*/ 4069 w 4116"/>
                  <a:gd name="T17" fmla="*/ 3143 h 3273"/>
                  <a:gd name="T18" fmla="*/ 3972 w 4116"/>
                  <a:gd name="T19" fmla="*/ 2887 h 3273"/>
                  <a:gd name="T20" fmla="*/ 3870 w 4116"/>
                  <a:gd name="T21" fmla="*/ 2639 h 3273"/>
                  <a:gd name="T22" fmla="*/ 3762 w 4116"/>
                  <a:gd name="T23" fmla="*/ 2397 h 3273"/>
                  <a:gd name="T24" fmla="*/ 3651 w 4116"/>
                  <a:gd name="T25" fmla="*/ 2161 h 3273"/>
                  <a:gd name="T26" fmla="*/ 3534 w 4116"/>
                  <a:gd name="T27" fmla="*/ 1933 h 3273"/>
                  <a:gd name="T28" fmla="*/ 3413 w 4116"/>
                  <a:gd name="T29" fmla="*/ 1711 h 3273"/>
                  <a:gd name="T30" fmla="*/ 3287 w 4116"/>
                  <a:gd name="T31" fmla="*/ 1497 h 3273"/>
                  <a:gd name="T32" fmla="*/ 3158 w 4116"/>
                  <a:gd name="T33" fmla="*/ 1290 h 3273"/>
                  <a:gd name="T34" fmla="*/ 3024 w 4116"/>
                  <a:gd name="T35" fmla="*/ 1090 h 3273"/>
                  <a:gd name="T36" fmla="*/ 2885 w 4116"/>
                  <a:gd name="T37" fmla="*/ 900 h 3273"/>
                  <a:gd name="T38" fmla="*/ 2743 w 4116"/>
                  <a:gd name="T39" fmla="*/ 716 h 3273"/>
                  <a:gd name="T40" fmla="*/ 2597 w 4116"/>
                  <a:gd name="T41" fmla="*/ 542 h 3273"/>
                  <a:gd name="T42" fmla="*/ 2447 w 4116"/>
                  <a:gd name="T43" fmla="*/ 376 h 3273"/>
                  <a:gd name="T44" fmla="*/ 2294 w 4116"/>
                  <a:gd name="T45" fmla="*/ 219 h 3273"/>
                  <a:gd name="T46" fmla="*/ 2138 w 4116"/>
                  <a:gd name="T47" fmla="*/ 71 h 3273"/>
                  <a:gd name="T48" fmla="*/ 1979 w 4116"/>
                  <a:gd name="T49" fmla="*/ 71 h 3273"/>
                  <a:gd name="T50" fmla="*/ 1822 w 4116"/>
                  <a:gd name="T51" fmla="*/ 219 h 3273"/>
                  <a:gd name="T52" fmla="*/ 1669 w 4116"/>
                  <a:gd name="T53" fmla="*/ 376 h 3273"/>
                  <a:gd name="T54" fmla="*/ 1519 w 4116"/>
                  <a:gd name="T55" fmla="*/ 542 h 3273"/>
                  <a:gd name="T56" fmla="*/ 1373 w 4116"/>
                  <a:gd name="T57" fmla="*/ 716 h 3273"/>
                  <a:gd name="T58" fmla="*/ 1231 w 4116"/>
                  <a:gd name="T59" fmla="*/ 900 h 3273"/>
                  <a:gd name="T60" fmla="*/ 1092 w 4116"/>
                  <a:gd name="T61" fmla="*/ 1090 h 3273"/>
                  <a:gd name="T62" fmla="*/ 958 w 4116"/>
                  <a:gd name="T63" fmla="*/ 1290 h 3273"/>
                  <a:gd name="T64" fmla="*/ 829 w 4116"/>
                  <a:gd name="T65" fmla="*/ 1497 h 3273"/>
                  <a:gd name="T66" fmla="*/ 703 w 4116"/>
                  <a:gd name="T67" fmla="*/ 1711 h 3273"/>
                  <a:gd name="T68" fmla="*/ 582 w 4116"/>
                  <a:gd name="T69" fmla="*/ 1933 h 3273"/>
                  <a:gd name="T70" fmla="*/ 465 w 4116"/>
                  <a:gd name="T71" fmla="*/ 2161 h 3273"/>
                  <a:gd name="T72" fmla="*/ 354 w 4116"/>
                  <a:gd name="T73" fmla="*/ 2397 h 3273"/>
                  <a:gd name="T74" fmla="*/ 246 w 4116"/>
                  <a:gd name="T75" fmla="*/ 2639 h 3273"/>
                  <a:gd name="T76" fmla="*/ 143 w 4116"/>
                  <a:gd name="T77" fmla="*/ 2887 h 3273"/>
                  <a:gd name="T78" fmla="*/ 46 w 4116"/>
                  <a:gd name="T79" fmla="*/ 3143 h 3273"/>
                  <a:gd name="T80" fmla="*/ 125 w 4116"/>
                  <a:gd name="T81" fmla="*/ 3265 h 3273"/>
                  <a:gd name="T82" fmla="*/ 378 w 4116"/>
                  <a:gd name="T83" fmla="*/ 3250 h 3273"/>
                  <a:gd name="T84" fmla="*/ 633 w 4116"/>
                  <a:gd name="T85" fmla="*/ 3237 h 3273"/>
                  <a:gd name="T86" fmla="*/ 889 w 4116"/>
                  <a:gd name="T87" fmla="*/ 3226 h 3273"/>
                  <a:gd name="T88" fmla="*/ 1146 w 4116"/>
                  <a:gd name="T89" fmla="*/ 3216 h 3273"/>
                  <a:gd name="T90" fmla="*/ 1405 w 4116"/>
                  <a:gd name="T91" fmla="*/ 3211 h 3273"/>
                  <a:gd name="T92" fmla="*/ 1665 w 4116"/>
                  <a:gd name="T93" fmla="*/ 3206 h 3273"/>
                  <a:gd name="T94" fmla="*/ 1926 w 4116"/>
                  <a:gd name="T95" fmla="*/ 3204 h 3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16" h="3273">
                    <a:moveTo>
                      <a:pt x="2058" y="3203"/>
                    </a:moveTo>
                    <a:lnTo>
                      <a:pt x="2190" y="3204"/>
                    </a:lnTo>
                    <a:lnTo>
                      <a:pt x="2320" y="3204"/>
                    </a:lnTo>
                    <a:lnTo>
                      <a:pt x="2451" y="3206"/>
                    </a:lnTo>
                    <a:lnTo>
                      <a:pt x="2581" y="3207"/>
                    </a:lnTo>
                    <a:lnTo>
                      <a:pt x="2711" y="3211"/>
                    </a:lnTo>
                    <a:lnTo>
                      <a:pt x="2840" y="3213"/>
                    </a:lnTo>
                    <a:lnTo>
                      <a:pt x="2970" y="3216"/>
                    </a:lnTo>
                    <a:lnTo>
                      <a:pt x="3099" y="3221"/>
                    </a:lnTo>
                    <a:lnTo>
                      <a:pt x="3227" y="3226"/>
                    </a:lnTo>
                    <a:lnTo>
                      <a:pt x="3356" y="3231"/>
                    </a:lnTo>
                    <a:lnTo>
                      <a:pt x="3483" y="3237"/>
                    </a:lnTo>
                    <a:lnTo>
                      <a:pt x="3611" y="3243"/>
                    </a:lnTo>
                    <a:lnTo>
                      <a:pt x="3738" y="3250"/>
                    </a:lnTo>
                    <a:lnTo>
                      <a:pt x="3864" y="3256"/>
                    </a:lnTo>
                    <a:lnTo>
                      <a:pt x="3990" y="3265"/>
                    </a:lnTo>
                    <a:lnTo>
                      <a:pt x="4116" y="3273"/>
                    </a:lnTo>
                    <a:lnTo>
                      <a:pt x="4069" y="3143"/>
                    </a:lnTo>
                    <a:lnTo>
                      <a:pt x="4022" y="3015"/>
                    </a:lnTo>
                    <a:lnTo>
                      <a:pt x="3972" y="2887"/>
                    </a:lnTo>
                    <a:lnTo>
                      <a:pt x="3921" y="2762"/>
                    </a:lnTo>
                    <a:lnTo>
                      <a:pt x="3870" y="2639"/>
                    </a:lnTo>
                    <a:lnTo>
                      <a:pt x="3817" y="2517"/>
                    </a:lnTo>
                    <a:lnTo>
                      <a:pt x="3762" y="2397"/>
                    </a:lnTo>
                    <a:lnTo>
                      <a:pt x="3707" y="2278"/>
                    </a:lnTo>
                    <a:lnTo>
                      <a:pt x="3651" y="2161"/>
                    </a:lnTo>
                    <a:lnTo>
                      <a:pt x="3593" y="2046"/>
                    </a:lnTo>
                    <a:lnTo>
                      <a:pt x="3534" y="1933"/>
                    </a:lnTo>
                    <a:lnTo>
                      <a:pt x="3474" y="1820"/>
                    </a:lnTo>
                    <a:lnTo>
                      <a:pt x="3413" y="1711"/>
                    </a:lnTo>
                    <a:lnTo>
                      <a:pt x="3350" y="1602"/>
                    </a:lnTo>
                    <a:lnTo>
                      <a:pt x="3287" y="1497"/>
                    </a:lnTo>
                    <a:lnTo>
                      <a:pt x="3223" y="1392"/>
                    </a:lnTo>
                    <a:lnTo>
                      <a:pt x="3158" y="1290"/>
                    </a:lnTo>
                    <a:lnTo>
                      <a:pt x="3091" y="1189"/>
                    </a:lnTo>
                    <a:lnTo>
                      <a:pt x="3024" y="1090"/>
                    </a:lnTo>
                    <a:lnTo>
                      <a:pt x="2955" y="994"/>
                    </a:lnTo>
                    <a:lnTo>
                      <a:pt x="2885" y="900"/>
                    </a:lnTo>
                    <a:lnTo>
                      <a:pt x="2814" y="807"/>
                    </a:lnTo>
                    <a:lnTo>
                      <a:pt x="2743" y="716"/>
                    </a:lnTo>
                    <a:lnTo>
                      <a:pt x="2671" y="628"/>
                    </a:lnTo>
                    <a:lnTo>
                      <a:pt x="2597" y="542"/>
                    </a:lnTo>
                    <a:lnTo>
                      <a:pt x="2523" y="457"/>
                    </a:lnTo>
                    <a:lnTo>
                      <a:pt x="2447" y="376"/>
                    </a:lnTo>
                    <a:lnTo>
                      <a:pt x="2372" y="296"/>
                    </a:lnTo>
                    <a:lnTo>
                      <a:pt x="2294" y="219"/>
                    </a:lnTo>
                    <a:lnTo>
                      <a:pt x="2216" y="143"/>
                    </a:lnTo>
                    <a:lnTo>
                      <a:pt x="2138" y="71"/>
                    </a:lnTo>
                    <a:lnTo>
                      <a:pt x="2058" y="0"/>
                    </a:lnTo>
                    <a:lnTo>
                      <a:pt x="1979" y="71"/>
                    </a:lnTo>
                    <a:lnTo>
                      <a:pt x="1900" y="143"/>
                    </a:lnTo>
                    <a:lnTo>
                      <a:pt x="1822" y="219"/>
                    </a:lnTo>
                    <a:lnTo>
                      <a:pt x="1745" y="296"/>
                    </a:lnTo>
                    <a:lnTo>
                      <a:pt x="1669" y="376"/>
                    </a:lnTo>
                    <a:lnTo>
                      <a:pt x="1593" y="457"/>
                    </a:lnTo>
                    <a:lnTo>
                      <a:pt x="1519" y="542"/>
                    </a:lnTo>
                    <a:lnTo>
                      <a:pt x="1445" y="628"/>
                    </a:lnTo>
                    <a:lnTo>
                      <a:pt x="1373" y="716"/>
                    </a:lnTo>
                    <a:lnTo>
                      <a:pt x="1302" y="807"/>
                    </a:lnTo>
                    <a:lnTo>
                      <a:pt x="1231" y="900"/>
                    </a:lnTo>
                    <a:lnTo>
                      <a:pt x="1161" y="994"/>
                    </a:lnTo>
                    <a:lnTo>
                      <a:pt x="1092" y="1090"/>
                    </a:lnTo>
                    <a:lnTo>
                      <a:pt x="1025" y="1189"/>
                    </a:lnTo>
                    <a:lnTo>
                      <a:pt x="958" y="1290"/>
                    </a:lnTo>
                    <a:lnTo>
                      <a:pt x="893" y="1393"/>
                    </a:lnTo>
                    <a:lnTo>
                      <a:pt x="829" y="1497"/>
                    </a:lnTo>
                    <a:lnTo>
                      <a:pt x="766" y="1602"/>
                    </a:lnTo>
                    <a:lnTo>
                      <a:pt x="703" y="1711"/>
                    </a:lnTo>
                    <a:lnTo>
                      <a:pt x="642" y="1820"/>
                    </a:lnTo>
                    <a:lnTo>
                      <a:pt x="582" y="1933"/>
                    </a:lnTo>
                    <a:lnTo>
                      <a:pt x="523" y="2046"/>
                    </a:lnTo>
                    <a:lnTo>
                      <a:pt x="465" y="2161"/>
                    </a:lnTo>
                    <a:lnTo>
                      <a:pt x="409" y="2278"/>
                    </a:lnTo>
                    <a:lnTo>
                      <a:pt x="354" y="2397"/>
                    </a:lnTo>
                    <a:lnTo>
                      <a:pt x="299" y="2517"/>
                    </a:lnTo>
                    <a:lnTo>
                      <a:pt x="246" y="2639"/>
                    </a:lnTo>
                    <a:lnTo>
                      <a:pt x="195" y="2762"/>
                    </a:lnTo>
                    <a:lnTo>
                      <a:pt x="143" y="2887"/>
                    </a:lnTo>
                    <a:lnTo>
                      <a:pt x="94" y="3015"/>
                    </a:lnTo>
                    <a:lnTo>
                      <a:pt x="46" y="3143"/>
                    </a:lnTo>
                    <a:lnTo>
                      <a:pt x="0" y="3273"/>
                    </a:lnTo>
                    <a:lnTo>
                      <a:pt x="125" y="3265"/>
                    </a:lnTo>
                    <a:lnTo>
                      <a:pt x="252" y="3256"/>
                    </a:lnTo>
                    <a:lnTo>
                      <a:pt x="378" y="3250"/>
                    </a:lnTo>
                    <a:lnTo>
                      <a:pt x="505" y="3243"/>
                    </a:lnTo>
                    <a:lnTo>
                      <a:pt x="633" y="3237"/>
                    </a:lnTo>
                    <a:lnTo>
                      <a:pt x="760" y="3231"/>
                    </a:lnTo>
                    <a:lnTo>
                      <a:pt x="889" y="3226"/>
                    </a:lnTo>
                    <a:lnTo>
                      <a:pt x="1017" y="3221"/>
                    </a:lnTo>
                    <a:lnTo>
                      <a:pt x="1146" y="3216"/>
                    </a:lnTo>
                    <a:lnTo>
                      <a:pt x="1276" y="3213"/>
                    </a:lnTo>
                    <a:lnTo>
                      <a:pt x="1405" y="3211"/>
                    </a:lnTo>
                    <a:lnTo>
                      <a:pt x="1535" y="3207"/>
                    </a:lnTo>
                    <a:lnTo>
                      <a:pt x="1665" y="3206"/>
                    </a:lnTo>
                    <a:lnTo>
                      <a:pt x="1796" y="3204"/>
                    </a:lnTo>
                    <a:lnTo>
                      <a:pt x="1926" y="3204"/>
                    </a:lnTo>
                    <a:lnTo>
                      <a:pt x="2058" y="320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5" name="íṣliḑé"/>
              <p:cNvSpPr/>
              <p:nvPr/>
            </p:nvSpPr>
            <p:spPr bwMode="auto">
              <a:xfrm rot="2534512">
                <a:off x="2661194" y="2526898"/>
                <a:ext cx="457066" cy="714679"/>
              </a:xfrm>
              <a:custGeom>
                <a:avLst/>
                <a:gdLst>
                  <a:gd name="T0" fmla="*/ 0 w 2074"/>
                  <a:gd name="T1" fmla="*/ 15 h 3273"/>
                  <a:gd name="T2" fmla="*/ 0 w 2074"/>
                  <a:gd name="T3" fmla="*/ 3204 h 3273"/>
                  <a:gd name="T4" fmla="*/ 8 w 2074"/>
                  <a:gd name="T5" fmla="*/ 3204 h 3273"/>
                  <a:gd name="T6" fmla="*/ 16 w 2074"/>
                  <a:gd name="T7" fmla="*/ 3203 h 3273"/>
                  <a:gd name="T8" fmla="*/ 148 w 2074"/>
                  <a:gd name="T9" fmla="*/ 3204 h 3273"/>
                  <a:gd name="T10" fmla="*/ 278 w 2074"/>
                  <a:gd name="T11" fmla="*/ 3204 h 3273"/>
                  <a:gd name="T12" fmla="*/ 409 w 2074"/>
                  <a:gd name="T13" fmla="*/ 3206 h 3273"/>
                  <a:gd name="T14" fmla="*/ 539 w 2074"/>
                  <a:gd name="T15" fmla="*/ 3207 h 3273"/>
                  <a:gd name="T16" fmla="*/ 669 w 2074"/>
                  <a:gd name="T17" fmla="*/ 3211 h 3273"/>
                  <a:gd name="T18" fmla="*/ 798 w 2074"/>
                  <a:gd name="T19" fmla="*/ 3213 h 3273"/>
                  <a:gd name="T20" fmla="*/ 928 w 2074"/>
                  <a:gd name="T21" fmla="*/ 3216 h 3273"/>
                  <a:gd name="T22" fmla="*/ 1057 w 2074"/>
                  <a:gd name="T23" fmla="*/ 3221 h 3273"/>
                  <a:gd name="T24" fmla="*/ 1185 w 2074"/>
                  <a:gd name="T25" fmla="*/ 3226 h 3273"/>
                  <a:gd name="T26" fmla="*/ 1314 w 2074"/>
                  <a:gd name="T27" fmla="*/ 3231 h 3273"/>
                  <a:gd name="T28" fmla="*/ 1441 w 2074"/>
                  <a:gd name="T29" fmla="*/ 3237 h 3273"/>
                  <a:gd name="T30" fmla="*/ 1569 w 2074"/>
                  <a:gd name="T31" fmla="*/ 3243 h 3273"/>
                  <a:gd name="T32" fmla="*/ 1696 w 2074"/>
                  <a:gd name="T33" fmla="*/ 3250 h 3273"/>
                  <a:gd name="T34" fmla="*/ 1822 w 2074"/>
                  <a:gd name="T35" fmla="*/ 3256 h 3273"/>
                  <a:gd name="T36" fmla="*/ 1948 w 2074"/>
                  <a:gd name="T37" fmla="*/ 3265 h 3273"/>
                  <a:gd name="T38" fmla="*/ 2074 w 2074"/>
                  <a:gd name="T39" fmla="*/ 3273 h 3273"/>
                  <a:gd name="T40" fmla="*/ 2027 w 2074"/>
                  <a:gd name="T41" fmla="*/ 3143 h 3273"/>
                  <a:gd name="T42" fmla="*/ 1980 w 2074"/>
                  <a:gd name="T43" fmla="*/ 3015 h 3273"/>
                  <a:gd name="T44" fmla="*/ 1930 w 2074"/>
                  <a:gd name="T45" fmla="*/ 2887 h 3273"/>
                  <a:gd name="T46" fmla="*/ 1879 w 2074"/>
                  <a:gd name="T47" fmla="*/ 2762 h 3273"/>
                  <a:gd name="T48" fmla="*/ 1828 w 2074"/>
                  <a:gd name="T49" fmla="*/ 2639 h 3273"/>
                  <a:gd name="T50" fmla="*/ 1775 w 2074"/>
                  <a:gd name="T51" fmla="*/ 2517 h 3273"/>
                  <a:gd name="T52" fmla="*/ 1720 w 2074"/>
                  <a:gd name="T53" fmla="*/ 2397 h 3273"/>
                  <a:gd name="T54" fmla="*/ 1665 w 2074"/>
                  <a:gd name="T55" fmla="*/ 2278 h 3273"/>
                  <a:gd name="T56" fmla="*/ 1609 w 2074"/>
                  <a:gd name="T57" fmla="*/ 2161 h 3273"/>
                  <a:gd name="T58" fmla="*/ 1551 w 2074"/>
                  <a:gd name="T59" fmla="*/ 2046 h 3273"/>
                  <a:gd name="T60" fmla="*/ 1492 w 2074"/>
                  <a:gd name="T61" fmla="*/ 1933 h 3273"/>
                  <a:gd name="T62" fmla="*/ 1432 w 2074"/>
                  <a:gd name="T63" fmla="*/ 1820 h 3273"/>
                  <a:gd name="T64" fmla="*/ 1371 w 2074"/>
                  <a:gd name="T65" fmla="*/ 1711 h 3273"/>
                  <a:gd name="T66" fmla="*/ 1308 w 2074"/>
                  <a:gd name="T67" fmla="*/ 1602 h 3273"/>
                  <a:gd name="T68" fmla="*/ 1245 w 2074"/>
                  <a:gd name="T69" fmla="*/ 1497 h 3273"/>
                  <a:gd name="T70" fmla="*/ 1181 w 2074"/>
                  <a:gd name="T71" fmla="*/ 1392 h 3273"/>
                  <a:gd name="T72" fmla="*/ 1116 w 2074"/>
                  <a:gd name="T73" fmla="*/ 1290 h 3273"/>
                  <a:gd name="T74" fmla="*/ 1049 w 2074"/>
                  <a:gd name="T75" fmla="*/ 1189 h 3273"/>
                  <a:gd name="T76" fmla="*/ 982 w 2074"/>
                  <a:gd name="T77" fmla="*/ 1090 h 3273"/>
                  <a:gd name="T78" fmla="*/ 913 w 2074"/>
                  <a:gd name="T79" fmla="*/ 994 h 3273"/>
                  <a:gd name="T80" fmla="*/ 843 w 2074"/>
                  <a:gd name="T81" fmla="*/ 900 h 3273"/>
                  <a:gd name="T82" fmla="*/ 772 w 2074"/>
                  <a:gd name="T83" fmla="*/ 807 h 3273"/>
                  <a:gd name="T84" fmla="*/ 701 w 2074"/>
                  <a:gd name="T85" fmla="*/ 716 h 3273"/>
                  <a:gd name="T86" fmla="*/ 629 w 2074"/>
                  <a:gd name="T87" fmla="*/ 628 h 3273"/>
                  <a:gd name="T88" fmla="*/ 555 w 2074"/>
                  <a:gd name="T89" fmla="*/ 542 h 3273"/>
                  <a:gd name="T90" fmla="*/ 481 w 2074"/>
                  <a:gd name="T91" fmla="*/ 457 h 3273"/>
                  <a:gd name="T92" fmla="*/ 405 w 2074"/>
                  <a:gd name="T93" fmla="*/ 376 h 3273"/>
                  <a:gd name="T94" fmla="*/ 330 w 2074"/>
                  <a:gd name="T95" fmla="*/ 296 h 3273"/>
                  <a:gd name="T96" fmla="*/ 252 w 2074"/>
                  <a:gd name="T97" fmla="*/ 219 h 3273"/>
                  <a:gd name="T98" fmla="*/ 174 w 2074"/>
                  <a:gd name="T99" fmla="*/ 143 h 3273"/>
                  <a:gd name="T100" fmla="*/ 96 w 2074"/>
                  <a:gd name="T101" fmla="*/ 71 h 3273"/>
                  <a:gd name="T102" fmla="*/ 16 w 2074"/>
                  <a:gd name="T103" fmla="*/ 0 h 3273"/>
                  <a:gd name="T104" fmla="*/ 8 w 2074"/>
                  <a:gd name="T105" fmla="*/ 7 h 3273"/>
                  <a:gd name="T106" fmla="*/ 0 w 2074"/>
                  <a:gd name="T107" fmla="*/ 15 h 3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74" h="3273">
                    <a:moveTo>
                      <a:pt x="0" y="15"/>
                    </a:moveTo>
                    <a:lnTo>
                      <a:pt x="0" y="3204"/>
                    </a:lnTo>
                    <a:lnTo>
                      <a:pt x="8" y="3204"/>
                    </a:lnTo>
                    <a:lnTo>
                      <a:pt x="16" y="3203"/>
                    </a:lnTo>
                    <a:lnTo>
                      <a:pt x="148" y="3204"/>
                    </a:lnTo>
                    <a:lnTo>
                      <a:pt x="278" y="3204"/>
                    </a:lnTo>
                    <a:lnTo>
                      <a:pt x="409" y="3206"/>
                    </a:lnTo>
                    <a:lnTo>
                      <a:pt x="539" y="3207"/>
                    </a:lnTo>
                    <a:lnTo>
                      <a:pt x="669" y="3211"/>
                    </a:lnTo>
                    <a:lnTo>
                      <a:pt x="798" y="3213"/>
                    </a:lnTo>
                    <a:lnTo>
                      <a:pt x="928" y="3216"/>
                    </a:lnTo>
                    <a:lnTo>
                      <a:pt x="1057" y="3221"/>
                    </a:lnTo>
                    <a:lnTo>
                      <a:pt x="1185" y="3226"/>
                    </a:lnTo>
                    <a:lnTo>
                      <a:pt x="1314" y="3231"/>
                    </a:lnTo>
                    <a:lnTo>
                      <a:pt x="1441" y="3237"/>
                    </a:lnTo>
                    <a:lnTo>
                      <a:pt x="1569" y="3243"/>
                    </a:lnTo>
                    <a:lnTo>
                      <a:pt x="1696" y="3250"/>
                    </a:lnTo>
                    <a:lnTo>
                      <a:pt x="1822" y="3256"/>
                    </a:lnTo>
                    <a:lnTo>
                      <a:pt x="1948" y="3265"/>
                    </a:lnTo>
                    <a:lnTo>
                      <a:pt x="2074" y="3273"/>
                    </a:lnTo>
                    <a:lnTo>
                      <a:pt x="2027" y="3143"/>
                    </a:lnTo>
                    <a:lnTo>
                      <a:pt x="1980" y="3015"/>
                    </a:lnTo>
                    <a:lnTo>
                      <a:pt x="1930" y="2887"/>
                    </a:lnTo>
                    <a:lnTo>
                      <a:pt x="1879" y="2762"/>
                    </a:lnTo>
                    <a:lnTo>
                      <a:pt x="1828" y="2639"/>
                    </a:lnTo>
                    <a:lnTo>
                      <a:pt x="1775" y="2517"/>
                    </a:lnTo>
                    <a:lnTo>
                      <a:pt x="1720" y="2397"/>
                    </a:lnTo>
                    <a:lnTo>
                      <a:pt x="1665" y="2278"/>
                    </a:lnTo>
                    <a:lnTo>
                      <a:pt x="1609" y="2161"/>
                    </a:lnTo>
                    <a:lnTo>
                      <a:pt x="1551" y="2046"/>
                    </a:lnTo>
                    <a:lnTo>
                      <a:pt x="1492" y="1933"/>
                    </a:lnTo>
                    <a:lnTo>
                      <a:pt x="1432" y="1820"/>
                    </a:lnTo>
                    <a:lnTo>
                      <a:pt x="1371" y="1711"/>
                    </a:lnTo>
                    <a:lnTo>
                      <a:pt x="1308" y="1602"/>
                    </a:lnTo>
                    <a:lnTo>
                      <a:pt x="1245" y="1497"/>
                    </a:lnTo>
                    <a:lnTo>
                      <a:pt x="1181" y="1392"/>
                    </a:lnTo>
                    <a:lnTo>
                      <a:pt x="1116" y="1290"/>
                    </a:lnTo>
                    <a:lnTo>
                      <a:pt x="1049" y="1189"/>
                    </a:lnTo>
                    <a:lnTo>
                      <a:pt x="982" y="1090"/>
                    </a:lnTo>
                    <a:lnTo>
                      <a:pt x="913" y="994"/>
                    </a:lnTo>
                    <a:lnTo>
                      <a:pt x="843" y="900"/>
                    </a:lnTo>
                    <a:lnTo>
                      <a:pt x="772" y="807"/>
                    </a:lnTo>
                    <a:lnTo>
                      <a:pt x="701" y="716"/>
                    </a:lnTo>
                    <a:lnTo>
                      <a:pt x="629" y="628"/>
                    </a:lnTo>
                    <a:lnTo>
                      <a:pt x="555" y="542"/>
                    </a:lnTo>
                    <a:lnTo>
                      <a:pt x="481" y="457"/>
                    </a:lnTo>
                    <a:lnTo>
                      <a:pt x="405" y="376"/>
                    </a:lnTo>
                    <a:lnTo>
                      <a:pt x="330" y="296"/>
                    </a:lnTo>
                    <a:lnTo>
                      <a:pt x="252" y="219"/>
                    </a:lnTo>
                    <a:lnTo>
                      <a:pt x="174" y="143"/>
                    </a:lnTo>
                    <a:lnTo>
                      <a:pt x="96" y="71"/>
                    </a:lnTo>
                    <a:lnTo>
                      <a:pt x="16" y="0"/>
                    </a:lnTo>
                    <a:lnTo>
                      <a:pt x="8" y="7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6" name="îṩḻïḍé"/>
              <p:cNvSpPr/>
              <p:nvPr/>
            </p:nvSpPr>
            <p:spPr bwMode="auto">
              <a:xfrm rot="2534512">
                <a:off x="1045678" y="3730615"/>
                <a:ext cx="264327" cy="1407535"/>
              </a:xfrm>
              <a:custGeom>
                <a:avLst/>
                <a:gdLst>
                  <a:gd name="T0" fmla="*/ 534 w 1198"/>
                  <a:gd name="T1" fmla="*/ 121 h 6448"/>
                  <a:gd name="T2" fmla="*/ 441 w 1198"/>
                  <a:gd name="T3" fmla="*/ 325 h 6448"/>
                  <a:gd name="T4" fmla="*/ 356 w 1198"/>
                  <a:gd name="T5" fmla="*/ 559 h 6448"/>
                  <a:gd name="T6" fmla="*/ 278 w 1198"/>
                  <a:gd name="T7" fmla="*/ 820 h 6448"/>
                  <a:gd name="T8" fmla="*/ 208 w 1198"/>
                  <a:gd name="T9" fmla="*/ 1105 h 6448"/>
                  <a:gd name="T10" fmla="*/ 148 w 1198"/>
                  <a:gd name="T11" fmla="*/ 1415 h 6448"/>
                  <a:gd name="T12" fmla="*/ 96 w 1198"/>
                  <a:gd name="T13" fmla="*/ 1744 h 6448"/>
                  <a:gd name="T14" fmla="*/ 55 w 1198"/>
                  <a:gd name="T15" fmla="*/ 2091 h 6448"/>
                  <a:gd name="T16" fmla="*/ 25 w 1198"/>
                  <a:gd name="T17" fmla="*/ 2456 h 6448"/>
                  <a:gd name="T18" fmla="*/ 7 w 1198"/>
                  <a:gd name="T19" fmla="*/ 2834 h 6448"/>
                  <a:gd name="T20" fmla="*/ 0 w 1198"/>
                  <a:gd name="T21" fmla="*/ 3225 h 6448"/>
                  <a:gd name="T22" fmla="*/ 7 w 1198"/>
                  <a:gd name="T23" fmla="*/ 3614 h 6448"/>
                  <a:gd name="T24" fmla="*/ 25 w 1198"/>
                  <a:gd name="T25" fmla="*/ 3993 h 6448"/>
                  <a:gd name="T26" fmla="*/ 55 w 1198"/>
                  <a:gd name="T27" fmla="*/ 4357 h 6448"/>
                  <a:gd name="T28" fmla="*/ 96 w 1198"/>
                  <a:gd name="T29" fmla="*/ 4705 h 6448"/>
                  <a:gd name="T30" fmla="*/ 148 w 1198"/>
                  <a:gd name="T31" fmla="*/ 5035 h 6448"/>
                  <a:gd name="T32" fmla="*/ 208 w 1198"/>
                  <a:gd name="T33" fmla="*/ 5343 h 6448"/>
                  <a:gd name="T34" fmla="*/ 278 w 1198"/>
                  <a:gd name="T35" fmla="*/ 5628 h 6448"/>
                  <a:gd name="T36" fmla="*/ 356 w 1198"/>
                  <a:gd name="T37" fmla="*/ 5890 h 6448"/>
                  <a:gd name="T38" fmla="*/ 441 w 1198"/>
                  <a:gd name="T39" fmla="*/ 6124 h 6448"/>
                  <a:gd name="T40" fmla="*/ 534 w 1198"/>
                  <a:gd name="T41" fmla="*/ 6329 h 6448"/>
                  <a:gd name="T42" fmla="*/ 632 w 1198"/>
                  <a:gd name="T43" fmla="*/ 6390 h 6448"/>
                  <a:gd name="T44" fmla="*/ 726 w 1198"/>
                  <a:gd name="T45" fmla="*/ 6196 h 6448"/>
                  <a:gd name="T46" fmla="*/ 814 w 1198"/>
                  <a:gd name="T47" fmla="*/ 5971 h 6448"/>
                  <a:gd name="T48" fmla="*/ 896 w 1198"/>
                  <a:gd name="T49" fmla="*/ 5719 h 6448"/>
                  <a:gd name="T50" fmla="*/ 968 w 1198"/>
                  <a:gd name="T51" fmla="*/ 5440 h 6448"/>
                  <a:gd name="T52" fmla="*/ 1032 w 1198"/>
                  <a:gd name="T53" fmla="*/ 5139 h 6448"/>
                  <a:gd name="T54" fmla="*/ 1086 w 1198"/>
                  <a:gd name="T55" fmla="*/ 4817 h 6448"/>
                  <a:gd name="T56" fmla="*/ 1130 w 1198"/>
                  <a:gd name="T57" fmla="*/ 4475 h 6448"/>
                  <a:gd name="T58" fmla="*/ 1164 w 1198"/>
                  <a:gd name="T59" fmla="*/ 4117 h 6448"/>
                  <a:gd name="T60" fmla="*/ 1187 w 1198"/>
                  <a:gd name="T61" fmla="*/ 3742 h 6448"/>
                  <a:gd name="T62" fmla="*/ 1197 w 1198"/>
                  <a:gd name="T63" fmla="*/ 3355 h 6448"/>
                  <a:gd name="T64" fmla="*/ 1195 w 1198"/>
                  <a:gd name="T65" fmla="*/ 2962 h 6448"/>
                  <a:gd name="T66" fmla="*/ 1181 w 1198"/>
                  <a:gd name="T67" fmla="*/ 2581 h 6448"/>
                  <a:gd name="T68" fmla="*/ 1154 w 1198"/>
                  <a:gd name="T69" fmla="*/ 2211 h 6448"/>
                  <a:gd name="T70" fmla="*/ 1117 w 1198"/>
                  <a:gd name="T71" fmla="*/ 1857 h 6448"/>
                  <a:gd name="T72" fmla="*/ 1069 w 1198"/>
                  <a:gd name="T73" fmla="*/ 1523 h 6448"/>
                  <a:gd name="T74" fmla="*/ 1011 w 1198"/>
                  <a:gd name="T75" fmla="*/ 1206 h 6448"/>
                  <a:gd name="T76" fmla="*/ 945 w 1198"/>
                  <a:gd name="T77" fmla="*/ 913 h 6448"/>
                  <a:gd name="T78" fmla="*/ 869 w 1198"/>
                  <a:gd name="T79" fmla="*/ 643 h 6448"/>
                  <a:gd name="T80" fmla="*/ 786 w 1198"/>
                  <a:gd name="T81" fmla="*/ 400 h 6448"/>
                  <a:gd name="T82" fmla="*/ 696 w 1198"/>
                  <a:gd name="T83" fmla="*/ 185 h 6448"/>
                  <a:gd name="T84" fmla="*/ 599 w 1198"/>
                  <a:gd name="T85" fmla="*/ 0 h 6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8" h="6448">
                    <a:moveTo>
                      <a:pt x="599" y="0"/>
                    </a:moveTo>
                    <a:lnTo>
                      <a:pt x="566" y="59"/>
                    </a:lnTo>
                    <a:lnTo>
                      <a:pt x="534" y="121"/>
                    </a:lnTo>
                    <a:lnTo>
                      <a:pt x="503" y="185"/>
                    </a:lnTo>
                    <a:lnTo>
                      <a:pt x="472" y="254"/>
                    </a:lnTo>
                    <a:lnTo>
                      <a:pt x="441" y="325"/>
                    </a:lnTo>
                    <a:lnTo>
                      <a:pt x="412" y="400"/>
                    </a:lnTo>
                    <a:lnTo>
                      <a:pt x="384" y="478"/>
                    </a:lnTo>
                    <a:lnTo>
                      <a:pt x="356" y="559"/>
                    </a:lnTo>
                    <a:lnTo>
                      <a:pt x="329" y="643"/>
                    </a:lnTo>
                    <a:lnTo>
                      <a:pt x="303" y="730"/>
                    </a:lnTo>
                    <a:lnTo>
                      <a:pt x="278" y="820"/>
                    </a:lnTo>
                    <a:lnTo>
                      <a:pt x="253" y="913"/>
                    </a:lnTo>
                    <a:lnTo>
                      <a:pt x="230" y="1008"/>
                    </a:lnTo>
                    <a:lnTo>
                      <a:pt x="208" y="1105"/>
                    </a:lnTo>
                    <a:lnTo>
                      <a:pt x="187" y="1206"/>
                    </a:lnTo>
                    <a:lnTo>
                      <a:pt x="167" y="1309"/>
                    </a:lnTo>
                    <a:lnTo>
                      <a:pt x="148" y="1415"/>
                    </a:lnTo>
                    <a:lnTo>
                      <a:pt x="129" y="1523"/>
                    </a:lnTo>
                    <a:lnTo>
                      <a:pt x="112" y="1631"/>
                    </a:lnTo>
                    <a:lnTo>
                      <a:pt x="96" y="1744"/>
                    </a:lnTo>
                    <a:lnTo>
                      <a:pt x="81" y="1857"/>
                    </a:lnTo>
                    <a:lnTo>
                      <a:pt x="68" y="1974"/>
                    </a:lnTo>
                    <a:lnTo>
                      <a:pt x="55" y="2091"/>
                    </a:lnTo>
                    <a:lnTo>
                      <a:pt x="45" y="2211"/>
                    </a:lnTo>
                    <a:lnTo>
                      <a:pt x="34" y="2333"/>
                    </a:lnTo>
                    <a:lnTo>
                      <a:pt x="25" y="2456"/>
                    </a:lnTo>
                    <a:lnTo>
                      <a:pt x="18" y="2581"/>
                    </a:lnTo>
                    <a:lnTo>
                      <a:pt x="11" y="2707"/>
                    </a:lnTo>
                    <a:lnTo>
                      <a:pt x="7" y="2834"/>
                    </a:lnTo>
                    <a:lnTo>
                      <a:pt x="3" y="2963"/>
                    </a:lnTo>
                    <a:lnTo>
                      <a:pt x="1" y="3093"/>
                    </a:lnTo>
                    <a:lnTo>
                      <a:pt x="0" y="3225"/>
                    </a:lnTo>
                    <a:lnTo>
                      <a:pt x="1" y="3355"/>
                    </a:lnTo>
                    <a:lnTo>
                      <a:pt x="3" y="3486"/>
                    </a:lnTo>
                    <a:lnTo>
                      <a:pt x="7" y="3614"/>
                    </a:lnTo>
                    <a:lnTo>
                      <a:pt x="11" y="3743"/>
                    </a:lnTo>
                    <a:lnTo>
                      <a:pt x="18" y="3869"/>
                    </a:lnTo>
                    <a:lnTo>
                      <a:pt x="25" y="3993"/>
                    </a:lnTo>
                    <a:lnTo>
                      <a:pt x="34" y="4117"/>
                    </a:lnTo>
                    <a:lnTo>
                      <a:pt x="45" y="4238"/>
                    </a:lnTo>
                    <a:lnTo>
                      <a:pt x="55" y="4357"/>
                    </a:lnTo>
                    <a:lnTo>
                      <a:pt x="68" y="4475"/>
                    </a:lnTo>
                    <a:lnTo>
                      <a:pt x="81" y="4591"/>
                    </a:lnTo>
                    <a:lnTo>
                      <a:pt x="96" y="4705"/>
                    </a:lnTo>
                    <a:lnTo>
                      <a:pt x="112" y="4817"/>
                    </a:lnTo>
                    <a:lnTo>
                      <a:pt x="129" y="4927"/>
                    </a:lnTo>
                    <a:lnTo>
                      <a:pt x="148" y="5035"/>
                    </a:lnTo>
                    <a:lnTo>
                      <a:pt x="166" y="5139"/>
                    </a:lnTo>
                    <a:lnTo>
                      <a:pt x="187" y="5242"/>
                    </a:lnTo>
                    <a:lnTo>
                      <a:pt x="208" y="5343"/>
                    </a:lnTo>
                    <a:lnTo>
                      <a:pt x="230" y="5440"/>
                    </a:lnTo>
                    <a:lnTo>
                      <a:pt x="253" y="5536"/>
                    </a:lnTo>
                    <a:lnTo>
                      <a:pt x="278" y="5628"/>
                    </a:lnTo>
                    <a:lnTo>
                      <a:pt x="302" y="5719"/>
                    </a:lnTo>
                    <a:lnTo>
                      <a:pt x="329" y="5806"/>
                    </a:lnTo>
                    <a:lnTo>
                      <a:pt x="356" y="5890"/>
                    </a:lnTo>
                    <a:lnTo>
                      <a:pt x="384" y="5971"/>
                    </a:lnTo>
                    <a:lnTo>
                      <a:pt x="412" y="6049"/>
                    </a:lnTo>
                    <a:lnTo>
                      <a:pt x="441" y="6124"/>
                    </a:lnTo>
                    <a:lnTo>
                      <a:pt x="472" y="6196"/>
                    </a:lnTo>
                    <a:lnTo>
                      <a:pt x="503" y="6263"/>
                    </a:lnTo>
                    <a:lnTo>
                      <a:pt x="534" y="6329"/>
                    </a:lnTo>
                    <a:lnTo>
                      <a:pt x="566" y="6390"/>
                    </a:lnTo>
                    <a:lnTo>
                      <a:pt x="599" y="6448"/>
                    </a:lnTo>
                    <a:lnTo>
                      <a:pt x="632" y="6390"/>
                    </a:lnTo>
                    <a:lnTo>
                      <a:pt x="664" y="6329"/>
                    </a:lnTo>
                    <a:lnTo>
                      <a:pt x="696" y="6263"/>
                    </a:lnTo>
                    <a:lnTo>
                      <a:pt x="726" y="6196"/>
                    </a:lnTo>
                    <a:lnTo>
                      <a:pt x="757" y="6124"/>
                    </a:lnTo>
                    <a:lnTo>
                      <a:pt x="786" y="6049"/>
                    </a:lnTo>
                    <a:lnTo>
                      <a:pt x="814" y="5971"/>
                    </a:lnTo>
                    <a:lnTo>
                      <a:pt x="842" y="5890"/>
                    </a:lnTo>
                    <a:lnTo>
                      <a:pt x="869" y="5806"/>
                    </a:lnTo>
                    <a:lnTo>
                      <a:pt x="896" y="5719"/>
                    </a:lnTo>
                    <a:lnTo>
                      <a:pt x="920" y="5628"/>
                    </a:lnTo>
                    <a:lnTo>
                      <a:pt x="945" y="5536"/>
                    </a:lnTo>
                    <a:lnTo>
                      <a:pt x="968" y="5440"/>
                    </a:lnTo>
                    <a:lnTo>
                      <a:pt x="990" y="5343"/>
                    </a:lnTo>
                    <a:lnTo>
                      <a:pt x="1011" y="5242"/>
                    </a:lnTo>
                    <a:lnTo>
                      <a:pt x="1032" y="5139"/>
                    </a:lnTo>
                    <a:lnTo>
                      <a:pt x="1050" y="5035"/>
                    </a:lnTo>
                    <a:lnTo>
                      <a:pt x="1069" y="4927"/>
                    </a:lnTo>
                    <a:lnTo>
                      <a:pt x="1086" y="4817"/>
                    </a:lnTo>
                    <a:lnTo>
                      <a:pt x="1102" y="4705"/>
                    </a:lnTo>
                    <a:lnTo>
                      <a:pt x="1117" y="4591"/>
                    </a:lnTo>
                    <a:lnTo>
                      <a:pt x="1130" y="4475"/>
                    </a:lnTo>
                    <a:lnTo>
                      <a:pt x="1143" y="4357"/>
                    </a:lnTo>
                    <a:lnTo>
                      <a:pt x="1154" y="4238"/>
                    </a:lnTo>
                    <a:lnTo>
                      <a:pt x="1164" y="4117"/>
                    </a:lnTo>
                    <a:lnTo>
                      <a:pt x="1173" y="3993"/>
                    </a:lnTo>
                    <a:lnTo>
                      <a:pt x="1180" y="3869"/>
                    </a:lnTo>
                    <a:lnTo>
                      <a:pt x="1187" y="3742"/>
                    </a:lnTo>
                    <a:lnTo>
                      <a:pt x="1191" y="3614"/>
                    </a:lnTo>
                    <a:lnTo>
                      <a:pt x="1195" y="3486"/>
                    </a:lnTo>
                    <a:lnTo>
                      <a:pt x="1197" y="3355"/>
                    </a:lnTo>
                    <a:lnTo>
                      <a:pt x="1198" y="3225"/>
                    </a:lnTo>
                    <a:lnTo>
                      <a:pt x="1197" y="3093"/>
                    </a:lnTo>
                    <a:lnTo>
                      <a:pt x="1195" y="2962"/>
                    </a:lnTo>
                    <a:lnTo>
                      <a:pt x="1191" y="2834"/>
                    </a:lnTo>
                    <a:lnTo>
                      <a:pt x="1187" y="2707"/>
                    </a:lnTo>
                    <a:lnTo>
                      <a:pt x="1181" y="2581"/>
                    </a:lnTo>
                    <a:lnTo>
                      <a:pt x="1173" y="2456"/>
                    </a:lnTo>
                    <a:lnTo>
                      <a:pt x="1164" y="2333"/>
                    </a:lnTo>
                    <a:lnTo>
                      <a:pt x="1154" y="2211"/>
                    </a:lnTo>
                    <a:lnTo>
                      <a:pt x="1143" y="2091"/>
                    </a:lnTo>
                    <a:lnTo>
                      <a:pt x="1130" y="1974"/>
                    </a:lnTo>
                    <a:lnTo>
                      <a:pt x="1117" y="1857"/>
                    </a:lnTo>
                    <a:lnTo>
                      <a:pt x="1102" y="1744"/>
                    </a:lnTo>
                    <a:lnTo>
                      <a:pt x="1086" y="1631"/>
                    </a:lnTo>
                    <a:lnTo>
                      <a:pt x="1069" y="1523"/>
                    </a:lnTo>
                    <a:lnTo>
                      <a:pt x="1050" y="1415"/>
                    </a:lnTo>
                    <a:lnTo>
                      <a:pt x="1032" y="1309"/>
                    </a:lnTo>
                    <a:lnTo>
                      <a:pt x="1011" y="1206"/>
                    </a:lnTo>
                    <a:lnTo>
                      <a:pt x="990" y="1105"/>
                    </a:lnTo>
                    <a:lnTo>
                      <a:pt x="968" y="1008"/>
                    </a:lnTo>
                    <a:lnTo>
                      <a:pt x="945" y="913"/>
                    </a:lnTo>
                    <a:lnTo>
                      <a:pt x="920" y="820"/>
                    </a:lnTo>
                    <a:lnTo>
                      <a:pt x="896" y="730"/>
                    </a:lnTo>
                    <a:lnTo>
                      <a:pt x="869" y="643"/>
                    </a:lnTo>
                    <a:lnTo>
                      <a:pt x="842" y="559"/>
                    </a:lnTo>
                    <a:lnTo>
                      <a:pt x="814" y="478"/>
                    </a:lnTo>
                    <a:lnTo>
                      <a:pt x="786" y="400"/>
                    </a:lnTo>
                    <a:lnTo>
                      <a:pt x="757" y="325"/>
                    </a:lnTo>
                    <a:lnTo>
                      <a:pt x="726" y="254"/>
                    </a:lnTo>
                    <a:lnTo>
                      <a:pt x="696" y="185"/>
                    </a:lnTo>
                    <a:lnTo>
                      <a:pt x="664" y="121"/>
                    </a:lnTo>
                    <a:lnTo>
                      <a:pt x="632" y="59"/>
                    </a:lnTo>
                    <a:lnTo>
                      <a:pt x="59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7" name="îṧľîḓe"/>
              <p:cNvSpPr/>
              <p:nvPr/>
            </p:nvSpPr>
            <p:spPr bwMode="auto">
              <a:xfrm rot="2534512">
                <a:off x="1157806" y="3773929"/>
                <a:ext cx="135468" cy="1407535"/>
              </a:xfrm>
              <a:custGeom>
                <a:avLst/>
                <a:gdLst>
                  <a:gd name="T0" fmla="*/ 0 w 615"/>
                  <a:gd name="T1" fmla="*/ 6418 h 6448"/>
                  <a:gd name="T2" fmla="*/ 16 w 615"/>
                  <a:gd name="T3" fmla="*/ 6448 h 6448"/>
                  <a:gd name="T4" fmla="*/ 81 w 615"/>
                  <a:gd name="T5" fmla="*/ 6329 h 6448"/>
                  <a:gd name="T6" fmla="*/ 143 w 615"/>
                  <a:gd name="T7" fmla="*/ 6196 h 6448"/>
                  <a:gd name="T8" fmla="*/ 203 w 615"/>
                  <a:gd name="T9" fmla="*/ 6049 h 6448"/>
                  <a:gd name="T10" fmla="*/ 259 w 615"/>
                  <a:gd name="T11" fmla="*/ 5890 h 6448"/>
                  <a:gd name="T12" fmla="*/ 313 w 615"/>
                  <a:gd name="T13" fmla="*/ 5719 h 6448"/>
                  <a:gd name="T14" fmla="*/ 362 w 615"/>
                  <a:gd name="T15" fmla="*/ 5536 h 6448"/>
                  <a:gd name="T16" fmla="*/ 407 w 615"/>
                  <a:gd name="T17" fmla="*/ 5343 h 6448"/>
                  <a:gd name="T18" fmla="*/ 449 w 615"/>
                  <a:gd name="T19" fmla="*/ 5139 h 6448"/>
                  <a:gd name="T20" fmla="*/ 486 w 615"/>
                  <a:gd name="T21" fmla="*/ 4927 h 6448"/>
                  <a:gd name="T22" fmla="*/ 519 w 615"/>
                  <a:gd name="T23" fmla="*/ 4705 h 6448"/>
                  <a:gd name="T24" fmla="*/ 547 w 615"/>
                  <a:gd name="T25" fmla="*/ 4475 h 6448"/>
                  <a:gd name="T26" fmla="*/ 571 w 615"/>
                  <a:gd name="T27" fmla="*/ 4238 h 6448"/>
                  <a:gd name="T28" fmla="*/ 590 w 615"/>
                  <a:gd name="T29" fmla="*/ 3993 h 6448"/>
                  <a:gd name="T30" fmla="*/ 604 w 615"/>
                  <a:gd name="T31" fmla="*/ 3742 h 6448"/>
                  <a:gd name="T32" fmla="*/ 612 w 615"/>
                  <a:gd name="T33" fmla="*/ 3486 h 6448"/>
                  <a:gd name="T34" fmla="*/ 615 w 615"/>
                  <a:gd name="T35" fmla="*/ 3225 h 6448"/>
                  <a:gd name="T36" fmla="*/ 612 w 615"/>
                  <a:gd name="T37" fmla="*/ 2962 h 6448"/>
                  <a:gd name="T38" fmla="*/ 604 w 615"/>
                  <a:gd name="T39" fmla="*/ 2707 h 6448"/>
                  <a:gd name="T40" fmla="*/ 590 w 615"/>
                  <a:gd name="T41" fmla="*/ 2456 h 6448"/>
                  <a:gd name="T42" fmla="*/ 571 w 615"/>
                  <a:gd name="T43" fmla="*/ 2211 h 6448"/>
                  <a:gd name="T44" fmla="*/ 547 w 615"/>
                  <a:gd name="T45" fmla="*/ 1974 h 6448"/>
                  <a:gd name="T46" fmla="*/ 519 w 615"/>
                  <a:gd name="T47" fmla="*/ 1744 h 6448"/>
                  <a:gd name="T48" fmla="*/ 486 w 615"/>
                  <a:gd name="T49" fmla="*/ 1523 h 6448"/>
                  <a:gd name="T50" fmla="*/ 449 w 615"/>
                  <a:gd name="T51" fmla="*/ 1309 h 6448"/>
                  <a:gd name="T52" fmla="*/ 407 w 615"/>
                  <a:gd name="T53" fmla="*/ 1105 h 6448"/>
                  <a:gd name="T54" fmla="*/ 362 w 615"/>
                  <a:gd name="T55" fmla="*/ 913 h 6448"/>
                  <a:gd name="T56" fmla="*/ 313 w 615"/>
                  <a:gd name="T57" fmla="*/ 730 h 6448"/>
                  <a:gd name="T58" fmla="*/ 259 w 615"/>
                  <a:gd name="T59" fmla="*/ 559 h 6448"/>
                  <a:gd name="T60" fmla="*/ 203 w 615"/>
                  <a:gd name="T61" fmla="*/ 400 h 6448"/>
                  <a:gd name="T62" fmla="*/ 143 w 615"/>
                  <a:gd name="T63" fmla="*/ 254 h 6448"/>
                  <a:gd name="T64" fmla="*/ 81 w 615"/>
                  <a:gd name="T65" fmla="*/ 121 h 6448"/>
                  <a:gd name="T66" fmla="*/ 16 w 615"/>
                  <a:gd name="T67" fmla="*/ 0 h 6448"/>
                  <a:gd name="T68" fmla="*/ 0 w 615"/>
                  <a:gd name="T69" fmla="*/ 30 h 6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5" h="6448">
                    <a:moveTo>
                      <a:pt x="0" y="30"/>
                    </a:moveTo>
                    <a:lnTo>
                      <a:pt x="0" y="6418"/>
                    </a:lnTo>
                    <a:lnTo>
                      <a:pt x="8" y="6433"/>
                    </a:lnTo>
                    <a:lnTo>
                      <a:pt x="16" y="6448"/>
                    </a:lnTo>
                    <a:lnTo>
                      <a:pt x="49" y="6390"/>
                    </a:lnTo>
                    <a:lnTo>
                      <a:pt x="81" y="6329"/>
                    </a:lnTo>
                    <a:lnTo>
                      <a:pt x="113" y="6263"/>
                    </a:lnTo>
                    <a:lnTo>
                      <a:pt x="143" y="6196"/>
                    </a:lnTo>
                    <a:lnTo>
                      <a:pt x="174" y="6124"/>
                    </a:lnTo>
                    <a:lnTo>
                      <a:pt x="203" y="6049"/>
                    </a:lnTo>
                    <a:lnTo>
                      <a:pt x="231" y="5971"/>
                    </a:lnTo>
                    <a:lnTo>
                      <a:pt x="259" y="5890"/>
                    </a:lnTo>
                    <a:lnTo>
                      <a:pt x="286" y="5806"/>
                    </a:lnTo>
                    <a:lnTo>
                      <a:pt x="313" y="5719"/>
                    </a:lnTo>
                    <a:lnTo>
                      <a:pt x="337" y="5628"/>
                    </a:lnTo>
                    <a:lnTo>
                      <a:pt x="362" y="5536"/>
                    </a:lnTo>
                    <a:lnTo>
                      <a:pt x="385" y="5440"/>
                    </a:lnTo>
                    <a:lnTo>
                      <a:pt x="407" y="5343"/>
                    </a:lnTo>
                    <a:lnTo>
                      <a:pt x="428" y="5242"/>
                    </a:lnTo>
                    <a:lnTo>
                      <a:pt x="449" y="5139"/>
                    </a:lnTo>
                    <a:lnTo>
                      <a:pt x="467" y="5035"/>
                    </a:lnTo>
                    <a:lnTo>
                      <a:pt x="486" y="4927"/>
                    </a:lnTo>
                    <a:lnTo>
                      <a:pt x="503" y="4817"/>
                    </a:lnTo>
                    <a:lnTo>
                      <a:pt x="519" y="4705"/>
                    </a:lnTo>
                    <a:lnTo>
                      <a:pt x="534" y="4591"/>
                    </a:lnTo>
                    <a:lnTo>
                      <a:pt x="547" y="4475"/>
                    </a:lnTo>
                    <a:lnTo>
                      <a:pt x="560" y="4357"/>
                    </a:lnTo>
                    <a:lnTo>
                      <a:pt x="571" y="4238"/>
                    </a:lnTo>
                    <a:lnTo>
                      <a:pt x="581" y="4117"/>
                    </a:lnTo>
                    <a:lnTo>
                      <a:pt x="590" y="3993"/>
                    </a:lnTo>
                    <a:lnTo>
                      <a:pt x="597" y="3869"/>
                    </a:lnTo>
                    <a:lnTo>
                      <a:pt x="604" y="3742"/>
                    </a:lnTo>
                    <a:lnTo>
                      <a:pt x="608" y="3614"/>
                    </a:lnTo>
                    <a:lnTo>
                      <a:pt x="612" y="3486"/>
                    </a:lnTo>
                    <a:lnTo>
                      <a:pt x="614" y="3355"/>
                    </a:lnTo>
                    <a:lnTo>
                      <a:pt x="615" y="3225"/>
                    </a:lnTo>
                    <a:lnTo>
                      <a:pt x="614" y="3093"/>
                    </a:lnTo>
                    <a:lnTo>
                      <a:pt x="612" y="2962"/>
                    </a:lnTo>
                    <a:lnTo>
                      <a:pt x="608" y="2834"/>
                    </a:lnTo>
                    <a:lnTo>
                      <a:pt x="604" y="2707"/>
                    </a:lnTo>
                    <a:lnTo>
                      <a:pt x="598" y="2581"/>
                    </a:lnTo>
                    <a:lnTo>
                      <a:pt x="590" y="2456"/>
                    </a:lnTo>
                    <a:lnTo>
                      <a:pt x="581" y="2333"/>
                    </a:lnTo>
                    <a:lnTo>
                      <a:pt x="571" y="2211"/>
                    </a:lnTo>
                    <a:lnTo>
                      <a:pt x="560" y="2091"/>
                    </a:lnTo>
                    <a:lnTo>
                      <a:pt x="547" y="1974"/>
                    </a:lnTo>
                    <a:lnTo>
                      <a:pt x="534" y="1857"/>
                    </a:lnTo>
                    <a:lnTo>
                      <a:pt x="519" y="1744"/>
                    </a:lnTo>
                    <a:lnTo>
                      <a:pt x="503" y="1631"/>
                    </a:lnTo>
                    <a:lnTo>
                      <a:pt x="486" y="1523"/>
                    </a:lnTo>
                    <a:lnTo>
                      <a:pt x="467" y="1415"/>
                    </a:lnTo>
                    <a:lnTo>
                      <a:pt x="449" y="1309"/>
                    </a:lnTo>
                    <a:lnTo>
                      <a:pt x="428" y="1206"/>
                    </a:lnTo>
                    <a:lnTo>
                      <a:pt x="407" y="1105"/>
                    </a:lnTo>
                    <a:lnTo>
                      <a:pt x="385" y="1008"/>
                    </a:lnTo>
                    <a:lnTo>
                      <a:pt x="362" y="913"/>
                    </a:lnTo>
                    <a:lnTo>
                      <a:pt x="337" y="820"/>
                    </a:lnTo>
                    <a:lnTo>
                      <a:pt x="313" y="730"/>
                    </a:lnTo>
                    <a:lnTo>
                      <a:pt x="286" y="643"/>
                    </a:lnTo>
                    <a:lnTo>
                      <a:pt x="259" y="559"/>
                    </a:lnTo>
                    <a:lnTo>
                      <a:pt x="231" y="478"/>
                    </a:lnTo>
                    <a:lnTo>
                      <a:pt x="203" y="400"/>
                    </a:lnTo>
                    <a:lnTo>
                      <a:pt x="174" y="325"/>
                    </a:lnTo>
                    <a:lnTo>
                      <a:pt x="143" y="254"/>
                    </a:lnTo>
                    <a:lnTo>
                      <a:pt x="113" y="185"/>
                    </a:lnTo>
                    <a:lnTo>
                      <a:pt x="81" y="121"/>
                    </a:lnTo>
                    <a:lnTo>
                      <a:pt x="49" y="59"/>
                    </a:lnTo>
                    <a:lnTo>
                      <a:pt x="16" y="0"/>
                    </a:lnTo>
                    <a:lnTo>
                      <a:pt x="8" y="15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8" name="iṩ1ïdê"/>
              <p:cNvSpPr/>
              <p:nvPr/>
            </p:nvSpPr>
            <p:spPr bwMode="auto">
              <a:xfrm rot="2534512">
                <a:off x="1710539" y="3124650"/>
                <a:ext cx="690554" cy="684128"/>
              </a:xfrm>
              <a:custGeom>
                <a:avLst/>
                <a:gdLst>
                  <a:gd name="T0" fmla="*/ 1408 w 3135"/>
                  <a:gd name="T1" fmla="*/ 3129 h 3137"/>
                  <a:gd name="T2" fmla="*/ 1176 w 3135"/>
                  <a:gd name="T3" fmla="*/ 3088 h 3137"/>
                  <a:gd name="T4" fmla="*/ 959 w 3135"/>
                  <a:gd name="T5" fmla="*/ 3013 h 3137"/>
                  <a:gd name="T6" fmla="*/ 756 w 3135"/>
                  <a:gd name="T7" fmla="*/ 2910 h 3137"/>
                  <a:gd name="T8" fmla="*/ 572 w 3135"/>
                  <a:gd name="T9" fmla="*/ 2778 h 3137"/>
                  <a:gd name="T10" fmla="*/ 408 w 3135"/>
                  <a:gd name="T11" fmla="*/ 2622 h 3137"/>
                  <a:gd name="T12" fmla="*/ 268 w 3135"/>
                  <a:gd name="T13" fmla="*/ 2444 h 3137"/>
                  <a:gd name="T14" fmla="*/ 156 w 3135"/>
                  <a:gd name="T15" fmla="*/ 2247 h 3137"/>
                  <a:gd name="T16" fmla="*/ 71 w 3135"/>
                  <a:gd name="T17" fmla="*/ 2034 h 3137"/>
                  <a:gd name="T18" fmla="*/ 18 w 3135"/>
                  <a:gd name="T19" fmla="*/ 1806 h 3137"/>
                  <a:gd name="T20" fmla="*/ 0 w 3135"/>
                  <a:gd name="T21" fmla="*/ 1568 h 3137"/>
                  <a:gd name="T22" fmla="*/ 18 w 3135"/>
                  <a:gd name="T23" fmla="*/ 1329 h 3137"/>
                  <a:gd name="T24" fmla="*/ 71 w 3135"/>
                  <a:gd name="T25" fmla="*/ 1102 h 3137"/>
                  <a:gd name="T26" fmla="*/ 156 w 3135"/>
                  <a:gd name="T27" fmla="*/ 888 h 3137"/>
                  <a:gd name="T28" fmla="*/ 268 w 3135"/>
                  <a:gd name="T29" fmla="*/ 692 h 3137"/>
                  <a:gd name="T30" fmla="*/ 408 w 3135"/>
                  <a:gd name="T31" fmla="*/ 514 h 3137"/>
                  <a:gd name="T32" fmla="*/ 572 w 3135"/>
                  <a:gd name="T33" fmla="*/ 358 h 3137"/>
                  <a:gd name="T34" fmla="*/ 756 w 3135"/>
                  <a:gd name="T35" fmla="*/ 226 h 3137"/>
                  <a:gd name="T36" fmla="*/ 959 w 3135"/>
                  <a:gd name="T37" fmla="*/ 123 h 3137"/>
                  <a:gd name="T38" fmla="*/ 1176 w 3135"/>
                  <a:gd name="T39" fmla="*/ 49 h 3137"/>
                  <a:gd name="T40" fmla="*/ 1408 w 3135"/>
                  <a:gd name="T41" fmla="*/ 8 h 3137"/>
                  <a:gd name="T42" fmla="*/ 1648 w 3135"/>
                  <a:gd name="T43" fmla="*/ 2 h 3137"/>
                  <a:gd name="T44" fmla="*/ 1883 w 3135"/>
                  <a:gd name="T45" fmla="*/ 32 h 3137"/>
                  <a:gd name="T46" fmla="*/ 2106 w 3135"/>
                  <a:gd name="T47" fmla="*/ 95 h 3137"/>
                  <a:gd name="T48" fmla="*/ 2315 w 3135"/>
                  <a:gd name="T49" fmla="*/ 189 h 3137"/>
                  <a:gd name="T50" fmla="*/ 2505 w 3135"/>
                  <a:gd name="T51" fmla="*/ 311 h 3137"/>
                  <a:gd name="T52" fmla="*/ 2676 w 3135"/>
                  <a:gd name="T53" fmla="*/ 459 h 3137"/>
                  <a:gd name="T54" fmla="*/ 2823 w 3135"/>
                  <a:gd name="T55" fmla="*/ 630 h 3137"/>
                  <a:gd name="T56" fmla="*/ 2946 w 3135"/>
                  <a:gd name="T57" fmla="*/ 821 h 3137"/>
                  <a:gd name="T58" fmla="*/ 3040 w 3135"/>
                  <a:gd name="T59" fmla="*/ 1029 h 3137"/>
                  <a:gd name="T60" fmla="*/ 3104 w 3135"/>
                  <a:gd name="T61" fmla="*/ 1252 h 3137"/>
                  <a:gd name="T62" fmla="*/ 3134 w 3135"/>
                  <a:gd name="T63" fmla="*/ 1487 h 3137"/>
                  <a:gd name="T64" fmla="*/ 3127 w 3135"/>
                  <a:gd name="T65" fmla="*/ 1728 h 3137"/>
                  <a:gd name="T66" fmla="*/ 3086 w 3135"/>
                  <a:gd name="T67" fmla="*/ 1960 h 3137"/>
                  <a:gd name="T68" fmla="*/ 3012 w 3135"/>
                  <a:gd name="T69" fmla="*/ 2179 h 3137"/>
                  <a:gd name="T70" fmla="*/ 2908 w 3135"/>
                  <a:gd name="T71" fmla="*/ 2381 h 3137"/>
                  <a:gd name="T72" fmla="*/ 2777 w 3135"/>
                  <a:gd name="T73" fmla="*/ 2565 h 3137"/>
                  <a:gd name="T74" fmla="*/ 2622 w 3135"/>
                  <a:gd name="T75" fmla="*/ 2729 h 3137"/>
                  <a:gd name="T76" fmla="*/ 2444 w 3135"/>
                  <a:gd name="T77" fmla="*/ 2869 h 3137"/>
                  <a:gd name="T78" fmla="*/ 2247 w 3135"/>
                  <a:gd name="T79" fmla="*/ 2982 h 3137"/>
                  <a:gd name="T80" fmla="*/ 2033 w 3135"/>
                  <a:gd name="T81" fmla="*/ 3066 h 3137"/>
                  <a:gd name="T82" fmla="*/ 1806 w 3135"/>
                  <a:gd name="T83" fmla="*/ 3118 h 3137"/>
                  <a:gd name="T84" fmla="*/ 1568 w 3135"/>
                  <a:gd name="T85" fmla="*/ 3137 h 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35" h="3137">
                    <a:moveTo>
                      <a:pt x="1568" y="3137"/>
                    </a:moveTo>
                    <a:lnTo>
                      <a:pt x="1488" y="3135"/>
                    </a:lnTo>
                    <a:lnTo>
                      <a:pt x="1408" y="3129"/>
                    </a:lnTo>
                    <a:lnTo>
                      <a:pt x="1330" y="3118"/>
                    </a:lnTo>
                    <a:lnTo>
                      <a:pt x="1253" y="3105"/>
                    </a:lnTo>
                    <a:lnTo>
                      <a:pt x="1176" y="3088"/>
                    </a:lnTo>
                    <a:lnTo>
                      <a:pt x="1103" y="3066"/>
                    </a:lnTo>
                    <a:lnTo>
                      <a:pt x="1030" y="3042"/>
                    </a:lnTo>
                    <a:lnTo>
                      <a:pt x="959" y="3013"/>
                    </a:lnTo>
                    <a:lnTo>
                      <a:pt x="889" y="2982"/>
                    </a:lnTo>
                    <a:lnTo>
                      <a:pt x="821" y="2948"/>
                    </a:lnTo>
                    <a:lnTo>
                      <a:pt x="756" y="2910"/>
                    </a:lnTo>
                    <a:lnTo>
                      <a:pt x="692" y="2869"/>
                    </a:lnTo>
                    <a:lnTo>
                      <a:pt x="631" y="2825"/>
                    </a:lnTo>
                    <a:lnTo>
                      <a:pt x="572" y="2778"/>
                    </a:lnTo>
                    <a:lnTo>
                      <a:pt x="514" y="2729"/>
                    </a:lnTo>
                    <a:lnTo>
                      <a:pt x="460" y="2677"/>
                    </a:lnTo>
                    <a:lnTo>
                      <a:pt x="408" y="2622"/>
                    </a:lnTo>
                    <a:lnTo>
                      <a:pt x="359" y="2565"/>
                    </a:lnTo>
                    <a:lnTo>
                      <a:pt x="313" y="2506"/>
                    </a:lnTo>
                    <a:lnTo>
                      <a:pt x="268" y="2444"/>
                    </a:lnTo>
                    <a:lnTo>
                      <a:pt x="228" y="2381"/>
                    </a:lnTo>
                    <a:lnTo>
                      <a:pt x="190" y="2315"/>
                    </a:lnTo>
                    <a:lnTo>
                      <a:pt x="156" y="2247"/>
                    </a:lnTo>
                    <a:lnTo>
                      <a:pt x="124" y="2179"/>
                    </a:lnTo>
                    <a:lnTo>
                      <a:pt x="96" y="2106"/>
                    </a:lnTo>
                    <a:lnTo>
                      <a:pt x="71" y="2034"/>
                    </a:lnTo>
                    <a:lnTo>
                      <a:pt x="50" y="1960"/>
                    </a:lnTo>
                    <a:lnTo>
                      <a:pt x="32" y="1884"/>
                    </a:lnTo>
                    <a:lnTo>
                      <a:pt x="18" y="1806"/>
                    </a:lnTo>
                    <a:lnTo>
                      <a:pt x="8" y="1728"/>
                    </a:lnTo>
                    <a:lnTo>
                      <a:pt x="2" y="1649"/>
                    </a:lnTo>
                    <a:lnTo>
                      <a:pt x="0" y="1568"/>
                    </a:lnTo>
                    <a:lnTo>
                      <a:pt x="2" y="1487"/>
                    </a:lnTo>
                    <a:lnTo>
                      <a:pt x="8" y="1408"/>
                    </a:lnTo>
                    <a:lnTo>
                      <a:pt x="18" y="1329"/>
                    </a:lnTo>
                    <a:lnTo>
                      <a:pt x="32" y="1252"/>
                    </a:lnTo>
                    <a:lnTo>
                      <a:pt x="50" y="1177"/>
                    </a:lnTo>
                    <a:lnTo>
                      <a:pt x="71" y="1102"/>
                    </a:lnTo>
                    <a:lnTo>
                      <a:pt x="96" y="1029"/>
                    </a:lnTo>
                    <a:lnTo>
                      <a:pt x="124" y="958"/>
                    </a:lnTo>
                    <a:lnTo>
                      <a:pt x="156" y="888"/>
                    </a:lnTo>
                    <a:lnTo>
                      <a:pt x="190" y="820"/>
                    </a:lnTo>
                    <a:lnTo>
                      <a:pt x="228" y="755"/>
                    </a:lnTo>
                    <a:lnTo>
                      <a:pt x="268" y="692"/>
                    </a:lnTo>
                    <a:lnTo>
                      <a:pt x="313" y="630"/>
                    </a:lnTo>
                    <a:lnTo>
                      <a:pt x="359" y="570"/>
                    </a:lnTo>
                    <a:lnTo>
                      <a:pt x="408" y="514"/>
                    </a:lnTo>
                    <a:lnTo>
                      <a:pt x="460" y="459"/>
                    </a:lnTo>
                    <a:lnTo>
                      <a:pt x="514" y="408"/>
                    </a:lnTo>
                    <a:lnTo>
                      <a:pt x="572" y="358"/>
                    </a:lnTo>
                    <a:lnTo>
                      <a:pt x="631" y="311"/>
                    </a:lnTo>
                    <a:lnTo>
                      <a:pt x="692" y="268"/>
                    </a:lnTo>
                    <a:lnTo>
                      <a:pt x="756" y="226"/>
                    </a:lnTo>
                    <a:lnTo>
                      <a:pt x="821" y="189"/>
                    </a:lnTo>
                    <a:lnTo>
                      <a:pt x="889" y="154"/>
                    </a:lnTo>
                    <a:lnTo>
                      <a:pt x="959" y="123"/>
                    </a:lnTo>
                    <a:lnTo>
                      <a:pt x="1030" y="95"/>
                    </a:lnTo>
                    <a:lnTo>
                      <a:pt x="1102" y="69"/>
                    </a:lnTo>
                    <a:lnTo>
                      <a:pt x="1176" y="49"/>
                    </a:lnTo>
                    <a:lnTo>
                      <a:pt x="1252" y="32"/>
                    </a:lnTo>
                    <a:lnTo>
                      <a:pt x="1330" y="18"/>
                    </a:lnTo>
                    <a:lnTo>
                      <a:pt x="1408" y="8"/>
                    </a:lnTo>
                    <a:lnTo>
                      <a:pt x="1488" y="2"/>
                    </a:lnTo>
                    <a:lnTo>
                      <a:pt x="1568" y="0"/>
                    </a:lnTo>
                    <a:lnTo>
                      <a:pt x="1648" y="2"/>
                    </a:lnTo>
                    <a:lnTo>
                      <a:pt x="1728" y="8"/>
                    </a:lnTo>
                    <a:lnTo>
                      <a:pt x="1806" y="18"/>
                    </a:lnTo>
                    <a:lnTo>
                      <a:pt x="1883" y="32"/>
                    </a:lnTo>
                    <a:lnTo>
                      <a:pt x="1960" y="49"/>
                    </a:lnTo>
                    <a:lnTo>
                      <a:pt x="2033" y="69"/>
                    </a:lnTo>
                    <a:lnTo>
                      <a:pt x="2106" y="95"/>
                    </a:lnTo>
                    <a:lnTo>
                      <a:pt x="2177" y="123"/>
                    </a:lnTo>
                    <a:lnTo>
                      <a:pt x="2247" y="154"/>
                    </a:lnTo>
                    <a:lnTo>
                      <a:pt x="2315" y="189"/>
                    </a:lnTo>
                    <a:lnTo>
                      <a:pt x="2380" y="226"/>
                    </a:lnTo>
                    <a:lnTo>
                      <a:pt x="2444" y="268"/>
                    </a:lnTo>
                    <a:lnTo>
                      <a:pt x="2505" y="311"/>
                    </a:lnTo>
                    <a:lnTo>
                      <a:pt x="2564" y="358"/>
                    </a:lnTo>
                    <a:lnTo>
                      <a:pt x="2622" y="408"/>
                    </a:lnTo>
                    <a:lnTo>
                      <a:pt x="2676" y="459"/>
                    </a:lnTo>
                    <a:lnTo>
                      <a:pt x="2727" y="514"/>
                    </a:lnTo>
                    <a:lnTo>
                      <a:pt x="2777" y="570"/>
                    </a:lnTo>
                    <a:lnTo>
                      <a:pt x="2823" y="630"/>
                    </a:lnTo>
                    <a:lnTo>
                      <a:pt x="2867" y="692"/>
                    </a:lnTo>
                    <a:lnTo>
                      <a:pt x="2908" y="755"/>
                    </a:lnTo>
                    <a:lnTo>
                      <a:pt x="2946" y="821"/>
                    </a:lnTo>
                    <a:lnTo>
                      <a:pt x="2980" y="889"/>
                    </a:lnTo>
                    <a:lnTo>
                      <a:pt x="3012" y="958"/>
                    </a:lnTo>
                    <a:lnTo>
                      <a:pt x="3040" y="1029"/>
                    </a:lnTo>
                    <a:lnTo>
                      <a:pt x="3065" y="1102"/>
                    </a:lnTo>
                    <a:lnTo>
                      <a:pt x="3086" y="1177"/>
                    </a:lnTo>
                    <a:lnTo>
                      <a:pt x="3104" y="1252"/>
                    </a:lnTo>
                    <a:lnTo>
                      <a:pt x="3118" y="1329"/>
                    </a:lnTo>
                    <a:lnTo>
                      <a:pt x="3127" y="1408"/>
                    </a:lnTo>
                    <a:lnTo>
                      <a:pt x="3134" y="1487"/>
                    </a:lnTo>
                    <a:lnTo>
                      <a:pt x="3135" y="1568"/>
                    </a:lnTo>
                    <a:lnTo>
                      <a:pt x="3134" y="1649"/>
                    </a:lnTo>
                    <a:lnTo>
                      <a:pt x="3127" y="1728"/>
                    </a:lnTo>
                    <a:lnTo>
                      <a:pt x="3118" y="1807"/>
                    </a:lnTo>
                    <a:lnTo>
                      <a:pt x="3104" y="1884"/>
                    </a:lnTo>
                    <a:lnTo>
                      <a:pt x="3086" y="1960"/>
                    </a:lnTo>
                    <a:lnTo>
                      <a:pt x="3065" y="2034"/>
                    </a:lnTo>
                    <a:lnTo>
                      <a:pt x="3040" y="2107"/>
                    </a:lnTo>
                    <a:lnTo>
                      <a:pt x="3012" y="2179"/>
                    </a:lnTo>
                    <a:lnTo>
                      <a:pt x="2980" y="2247"/>
                    </a:lnTo>
                    <a:lnTo>
                      <a:pt x="2946" y="2315"/>
                    </a:lnTo>
                    <a:lnTo>
                      <a:pt x="2908" y="2381"/>
                    </a:lnTo>
                    <a:lnTo>
                      <a:pt x="2867" y="2444"/>
                    </a:lnTo>
                    <a:lnTo>
                      <a:pt x="2823" y="2506"/>
                    </a:lnTo>
                    <a:lnTo>
                      <a:pt x="2777" y="2565"/>
                    </a:lnTo>
                    <a:lnTo>
                      <a:pt x="2728" y="2622"/>
                    </a:lnTo>
                    <a:lnTo>
                      <a:pt x="2676" y="2677"/>
                    </a:lnTo>
                    <a:lnTo>
                      <a:pt x="2622" y="2729"/>
                    </a:lnTo>
                    <a:lnTo>
                      <a:pt x="2564" y="2778"/>
                    </a:lnTo>
                    <a:lnTo>
                      <a:pt x="2505" y="2825"/>
                    </a:lnTo>
                    <a:lnTo>
                      <a:pt x="2444" y="2869"/>
                    </a:lnTo>
                    <a:lnTo>
                      <a:pt x="2380" y="2910"/>
                    </a:lnTo>
                    <a:lnTo>
                      <a:pt x="2315" y="2948"/>
                    </a:lnTo>
                    <a:lnTo>
                      <a:pt x="2247" y="2982"/>
                    </a:lnTo>
                    <a:lnTo>
                      <a:pt x="2177" y="3013"/>
                    </a:lnTo>
                    <a:lnTo>
                      <a:pt x="2106" y="3042"/>
                    </a:lnTo>
                    <a:lnTo>
                      <a:pt x="2033" y="3066"/>
                    </a:lnTo>
                    <a:lnTo>
                      <a:pt x="1960" y="3088"/>
                    </a:lnTo>
                    <a:lnTo>
                      <a:pt x="1883" y="3105"/>
                    </a:lnTo>
                    <a:lnTo>
                      <a:pt x="1806" y="3118"/>
                    </a:lnTo>
                    <a:lnTo>
                      <a:pt x="1728" y="3129"/>
                    </a:lnTo>
                    <a:lnTo>
                      <a:pt x="1648" y="3135"/>
                    </a:lnTo>
                    <a:lnTo>
                      <a:pt x="1568" y="313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49" name="iṥḷïḑe"/>
              <p:cNvSpPr/>
              <p:nvPr/>
            </p:nvSpPr>
            <p:spPr bwMode="auto">
              <a:xfrm rot="2534512">
                <a:off x="1816494" y="3228817"/>
                <a:ext cx="480194" cy="475725"/>
              </a:xfrm>
              <a:custGeom>
                <a:avLst/>
                <a:gdLst>
                  <a:gd name="T0" fmla="*/ 978 w 2178"/>
                  <a:gd name="T1" fmla="*/ 4 h 2179"/>
                  <a:gd name="T2" fmla="*/ 818 w 2178"/>
                  <a:gd name="T3" fmla="*/ 33 h 2179"/>
                  <a:gd name="T4" fmla="*/ 665 w 2178"/>
                  <a:gd name="T5" fmla="*/ 84 h 2179"/>
                  <a:gd name="T6" fmla="*/ 524 w 2178"/>
                  <a:gd name="T7" fmla="*/ 157 h 2179"/>
                  <a:gd name="T8" fmla="*/ 396 w 2178"/>
                  <a:gd name="T9" fmla="*/ 248 h 2179"/>
                  <a:gd name="T10" fmla="*/ 283 w 2178"/>
                  <a:gd name="T11" fmla="*/ 356 h 2179"/>
                  <a:gd name="T12" fmla="*/ 186 w 2178"/>
                  <a:gd name="T13" fmla="*/ 480 h 2179"/>
                  <a:gd name="T14" fmla="*/ 107 w 2178"/>
                  <a:gd name="T15" fmla="*/ 616 h 2179"/>
                  <a:gd name="T16" fmla="*/ 49 w 2178"/>
                  <a:gd name="T17" fmla="*/ 765 h 2179"/>
                  <a:gd name="T18" fmla="*/ 12 w 2178"/>
                  <a:gd name="T19" fmla="*/ 924 h 2179"/>
                  <a:gd name="T20" fmla="*/ 0 w 2178"/>
                  <a:gd name="T21" fmla="*/ 1089 h 2179"/>
                  <a:gd name="T22" fmla="*/ 12 w 2178"/>
                  <a:gd name="T23" fmla="*/ 1255 h 2179"/>
                  <a:gd name="T24" fmla="*/ 49 w 2178"/>
                  <a:gd name="T25" fmla="*/ 1413 h 2179"/>
                  <a:gd name="T26" fmla="*/ 107 w 2178"/>
                  <a:gd name="T27" fmla="*/ 1561 h 2179"/>
                  <a:gd name="T28" fmla="*/ 186 w 2178"/>
                  <a:gd name="T29" fmla="*/ 1698 h 2179"/>
                  <a:gd name="T30" fmla="*/ 283 w 2178"/>
                  <a:gd name="T31" fmla="*/ 1822 h 2179"/>
                  <a:gd name="T32" fmla="*/ 396 w 2178"/>
                  <a:gd name="T33" fmla="*/ 1930 h 2179"/>
                  <a:gd name="T34" fmla="*/ 524 w 2178"/>
                  <a:gd name="T35" fmla="*/ 2022 h 2179"/>
                  <a:gd name="T36" fmla="*/ 665 w 2178"/>
                  <a:gd name="T37" fmla="*/ 2093 h 2179"/>
                  <a:gd name="T38" fmla="*/ 818 w 2178"/>
                  <a:gd name="T39" fmla="*/ 2144 h 2179"/>
                  <a:gd name="T40" fmla="*/ 978 w 2178"/>
                  <a:gd name="T41" fmla="*/ 2173 h 2179"/>
                  <a:gd name="T42" fmla="*/ 1145 w 2178"/>
                  <a:gd name="T43" fmla="*/ 2178 h 2179"/>
                  <a:gd name="T44" fmla="*/ 1308 w 2178"/>
                  <a:gd name="T45" fmla="*/ 2157 h 2179"/>
                  <a:gd name="T46" fmla="*/ 1464 w 2178"/>
                  <a:gd name="T47" fmla="*/ 2112 h 2179"/>
                  <a:gd name="T48" fmla="*/ 1608 w 2178"/>
                  <a:gd name="T49" fmla="*/ 2047 h 2179"/>
                  <a:gd name="T50" fmla="*/ 1741 w 2178"/>
                  <a:gd name="T51" fmla="*/ 1962 h 2179"/>
                  <a:gd name="T52" fmla="*/ 1859 w 2178"/>
                  <a:gd name="T53" fmla="*/ 1860 h 2179"/>
                  <a:gd name="T54" fmla="*/ 1962 w 2178"/>
                  <a:gd name="T55" fmla="*/ 1741 h 2179"/>
                  <a:gd name="T56" fmla="*/ 2047 w 2178"/>
                  <a:gd name="T57" fmla="*/ 1608 h 2179"/>
                  <a:gd name="T58" fmla="*/ 2112 w 2178"/>
                  <a:gd name="T59" fmla="*/ 1463 h 2179"/>
                  <a:gd name="T60" fmla="*/ 2156 w 2178"/>
                  <a:gd name="T61" fmla="*/ 1309 h 2179"/>
                  <a:gd name="T62" fmla="*/ 2177 w 2178"/>
                  <a:gd name="T63" fmla="*/ 1145 h 2179"/>
                  <a:gd name="T64" fmla="*/ 2173 w 2178"/>
                  <a:gd name="T65" fmla="*/ 977 h 2179"/>
                  <a:gd name="T66" fmla="*/ 2144 w 2178"/>
                  <a:gd name="T67" fmla="*/ 817 h 2179"/>
                  <a:gd name="T68" fmla="*/ 2092 w 2178"/>
                  <a:gd name="T69" fmla="*/ 666 h 2179"/>
                  <a:gd name="T70" fmla="*/ 2020 w 2178"/>
                  <a:gd name="T71" fmla="*/ 525 h 2179"/>
                  <a:gd name="T72" fmla="*/ 1929 w 2178"/>
                  <a:gd name="T73" fmla="*/ 396 h 2179"/>
                  <a:gd name="T74" fmla="*/ 1821 w 2178"/>
                  <a:gd name="T75" fmla="*/ 283 h 2179"/>
                  <a:gd name="T76" fmla="*/ 1697 w 2178"/>
                  <a:gd name="T77" fmla="*/ 185 h 2179"/>
                  <a:gd name="T78" fmla="*/ 1561 w 2178"/>
                  <a:gd name="T79" fmla="*/ 106 h 2179"/>
                  <a:gd name="T80" fmla="*/ 1412 w 2178"/>
                  <a:gd name="T81" fmla="*/ 48 h 2179"/>
                  <a:gd name="T82" fmla="*/ 1255 w 2178"/>
                  <a:gd name="T83" fmla="*/ 11 h 2179"/>
                  <a:gd name="T84" fmla="*/ 1089 w 2178"/>
                  <a:gd name="T85" fmla="*/ 0 h 2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78" h="2179">
                    <a:moveTo>
                      <a:pt x="1089" y="0"/>
                    </a:moveTo>
                    <a:lnTo>
                      <a:pt x="1033" y="1"/>
                    </a:lnTo>
                    <a:lnTo>
                      <a:pt x="978" y="4"/>
                    </a:lnTo>
                    <a:lnTo>
                      <a:pt x="923" y="11"/>
                    </a:lnTo>
                    <a:lnTo>
                      <a:pt x="870" y="21"/>
                    </a:lnTo>
                    <a:lnTo>
                      <a:pt x="818" y="33"/>
                    </a:lnTo>
                    <a:lnTo>
                      <a:pt x="766" y="48"/>
                    </a:lnTo>
                    <a:lnTo>
                      <a:pt x="714" y="65"/>
                    </a:lnTo>
                    <a:lnTo>
                      <a:pt x="665" y="84"/>
                    </a:lnTo>
                    <a:lnTo>
                      <a:pt x="617" y="106"/>
                    </a:lnTo>
                    <a:lnTo>
                      <a:pt x="570" y="130"/>
                    </a:lnTo>
                    <a:lnTo>
                      <a:pt x="524" y="157"/>
                    </a:lnTo>
                    <a:lnTo>
                      <a:pt x="481" y="185"/>
                    </a:lnTo>
                    <a:lnTo>
                      <a:pt x="437" y="216"/>
                    </a:lnTo>
                    <a:lnTo>
                      <a:pt x="396" y="248"/>
                    </a:lnTo>
                    <a:lnTo>
                      <a:pt x="357" y="283"/>
                    </a:lnTo>
                    <a:lnTo>
                      <a:pt x="319" y="318"/>
                    </a:lnTo>
                    <a:lnTo>
                      <a:pt x="283" y="356"/>
                    </a:lnTo>
                    <a:lnTo>
                      <a:pt x="248" y="396"/>
                    </a:lnTo>
                    <a:lnTo>
                      <a:pt x="216" y="438"/>
                    </a:lnTo>
                    <a:lnTo>
                      <a:pt x="186" y="480"/>
                    </a:lnTo>
                    <a:lnTo>
                      <a:pt x="158" y="525"/>
                    </a:lnTo>
                    <a:lnTo>
                      <a:pt x="131" y="569"/>
                    </a:lnTo>
                    <a:lnTo>
                      <a:pt x="107" y="616"/>
                    </a:lnTo>
                    <a:lnTo>
                      <a:pt x="86" y="666"/>
                    </a:lnTo>
                    <a:lnTo>
                      <a:pt x="66" y="715"/>
                    </a:lnTo>
                    <a:lnTo>
                      <a:pt x="49" y="765"/>
                    </a:lnTo>
                    <a:lnTo>
                      <a:pt x="34" y="817"/>
                    </a:lnTo>
                    <a:lnTo>
                      <a:pt x="22" y="870"/>
                    </a:lnTo>
                    <a:lnTo>
                      <a:pt x="12" y="924"/>
                    </a:lnTo>
                    <a:lnTo>
                      <a:pt x="5" y="977"/>
                    </a:lnTo>
                    <a:lnTo>
                      <a:pt x="1" y="1032"/>
                    </a:lnTo>
                    <a:lnTo>
                      <a:pt x="0" y="1089"/>
                    </a:lnTo>
                    <a:lnTo>
                      <a:pt x="1" y="1145"/>
                    </a:lnTo>
                    <a:lnTo>
                      <a:pt x="5" y="1200"/>
                    </a:lnTo>
                    <a:lnTo>
                      <a:pt x="12" y="1255"/>
                    </a:lnTo>
                    <a:lnTo>
                      <a:pt x="22" y="1309"/>
                    </a:lnTo>
                    <a:lnTo>
                      <a:pt x="34" y="1361"/>
                    </a:lnTo>
                    <a:lnTo>
                      <a:pt x="49" y="1413"/>
                    </a:lnTo>
                    <a:lnTo>
                      <a:pt x="66" y="1463"/>
                    </a:lnTo>
                    <a:lnTo>
                      <a:pt x="86" y="1513"/>
                    </a:lnTo>
                    <a:lnTo>
                      <a:pt x="107" y="1561"/>
                    </a:lnTo>
                    <a:lnTo>
                      <a:pt x="131" y="1608"/>
                    </a:lnTo>
                    <a:lnTo>
                      <a:pt x="158" y="1654"/>
                    </a:lnTo>
                    <a:lnTo>
                      <a:pt x="186" y="1698"/>
                    </a:lnTo>
                    <a:lnTo>
                      <a:pt x="216" y="1741"/>
                    </a:lnTo>
                    <a:lnTo>
                      <a:pt x="248" y="1782"/>
                    </a:lnTo>
                    <a:lnTo>
                      <a:pt x="283" y="1822"/>
                    </a:lnTo>
                    <a:lnTo>
                      <a:pt x="319" y="1860"/>
                    </a:lnTo>
                    <a:lnTo>
                      <a:pt x="357" y="1896"/>
                    </a:lnTo>
                    <a:lnTo>
                      <a:pt x="396" y="1930"/>
                    </a:lnTo>
                    <a:lnTo>
                      <a:pt x="437" y="1962"/>
                    </a:lnTo>
                    <a:lnTo>
                      <a:pt x="481" y="1993"/>
                    </a:lnTo>
                    <a:lnTo>
                      <a:pt x="524" y="2022"/>
                    </a:lnTo>
                    <a:lnTo>
                      <a:pt x="570" y="2047"/>
                    </a:lnTo>
                    <a:lnTo>
                      <a:pt x="617" y="2071"/>
                    </a:lnTo>
                    <a:lnTo>
                      <a:pt x="665" y="2093"/>
                    </a:lnTo>
                    <a:lnTo>
                      <a:pt x="714" y="2113"/>
                    </a:lnTo>
                    <a:lnTo>
                      <a:pt x="765" y="2129"/>
                    </a:lnTo>
                    <a:lnTo>
                      <a:pt x="818" y="2144"/>
                    </a:lnTo>
                    <a:lnTo>
                      <a:pt x="870" y="2157"/>
                    </a:lnTo>
                    <a:lnTo>
                      <a:pt x="923" y="2166"/>
                    </a:lnTo>
                    <a:lnTo>
                      <a:pt x="978" y="2173"/>
                    </a:lnTo>
                    <a:lnTo>
                      <a:pt x="1033" y="2178"/>
                    </a:lnTo>
                    <a:lnTo>
                      <a:pt x="1089" y="2179"/>
                    </a:lnTo>
                    <a:lnTo>
                      <a:pt x="1145" y="2178"/>
                    </a:lnTo>
                    <a:lnTo>
                      <a:pt x="1200" y="2173"/>
                    </a:lnTo>
                    <a:lnTo>
                      <a:pt x="1255" y="2166"/>
                    </a:lnTo>
                    <a:lnTo>
                      <a:pt x="1308" y="2157"/>
                    </a:lnTo>
                    <a:lnTo>
                      <a:pt x="1360" y="2144"/>
                    </a:lnTo>
                    <a:lnTo>
                      <a:pt x="1412" y="2129"/>
                    </a:lnTo>
                    <a:lnTo>
                      <a:pt x="1464" y="2112"/>
                    </a:lnTo>
                    <a:lnTo>
                      <a:pt x="1513" y="2093"/>
                    </a:lnTo>
                    <a:lnTo>
                      <a:pt x="1561" y="2071"/>
                    </a:lnTo>
                    <a:lnTo>
                      <a:pt x="1608" y="2047"/>
                    </a:lnTo>
                    <a:lnTo>
                      <a:pt x="1654" y="2020"/>
                    </a:lnTo>
                    <a:lnTo>
                      <a:pt x="1697" y="1993"/>
                    </a:lnTo>
                    <a:lnTo>
                      <a:pt x="1741" y="1962"/>
                    </a:lnTo>
                    <a:lnTo>
                      <a:pt x="1782" y="1930"/>
                    </a:lnTo>
                    <a:lnTo>
                      <a:pt x="1821" y="1896"/>
                    </a:lnTo>
                    <a:lnTo>
                      <a:pt x="1859" y="1860"/>
                    </a:lnTo>
                    <a:lnTo>
                      <a:pt x="1895" y="1821"/>
                    </a:lnTo>
                    <a:lnTo>
                      <a:pt x="1930" y="1782"/>
                    </a:lnTo>
                    <a:lnTo>
                      <a:pt x="1962" y="1741"/>
                    </a:lnTo>
                    <a:lnTo>
                      <a:pt x="1992" y="1698"/>
                    </a:lnTo>
                    <a:lnTo>
                      <a:pt x="2020" y="1654"/>
                    </a:lnTo>
                    <a:lnTo>
                      <a:pt x="2047" y="1608"/>
                    </a:lnTo>
                    <a:lnTo>
                      <a:pt x="2071" y="1561"/>
                    </a:lnTo>
                    <a:lnTo>
                      <a:pt x="2092" y="1513"/>
                    </a:lnTo>
                    <a:lnTo>
                      <a:pt x="2112" y="1463"/>
                    </a:lnTo>
                    <a:lnTo>
                      <a:pt x="2129" y="1413"/>
                    </a:lnTo>
                    <a:lnTo>
                      <a:pt x="2144" y="1361"/>
                    </a:lnTo>
                    <a:lnTo>
                      <a:pt x="2156" y="1309"/>
                    </a:lnTo>
                    <a:lnTo>
                      <a:pt x="2166" y="1255"/>
                    </a:lnTo>
                    <a:lnTo>
                      <a:pt x="2173" y="1200"/>
                    </a:lnTo>
                    <a:lnTo>
                      <a:pt x="2177" y="1145"/>
                    </a:lnTo>
                    <a:lnTo>
                      <a:pt x="2178" y="1089"/>
                    </a:lnTo>
                    <a:lnTo>
                      <a:pt x="2177" y="1032"/>
                    </a:lnTo>
                    <a:lnTo>
                      <a:pt x="2173" y="977"/>
                    </a:lnTo>
                    <a:lnTo>
                      <a:pt x="2166" y="924"/>
                    </a:lnTo>
                    <a:lnTo>
                      <a:pt x="2156" y="870"/>
                    </a:lnTo>
                    <a:lnTo>
                      <a:pt x="2144" y="817"/>
                    </a:lnTo>
                    <a:lnTo>
                      <a:pt x="2129" y="765"/>
                    </a:lnTo>
                    <a:lnTo>
                      <a:pt x="2112" y="715"/>
                    </a:lnTo>
                    <a:lnTo>
                      <a:pt x="2092" y="666"/>
                    </a:lnTo>
                    <a:lnTo>
                      <a:pt x="2071" y="616"/>
                    </a:lnTo>
                    <a:lnTo>
                      <a:pt x="2047" y="569"/>
                    </a:lnTo>
                    <a:lnTo>
                      <a:pt x="2020" y="525"/>
                    </a:lnTo>
                    <a:lnTo>
                      <a:pt x="1992" y="480"/>
                    </a:lnTo>
                    <a:lnTo>
                      <a:pt x="1962" y="438"/>
                    </a:lnTo>
                    <a:lnTo>
                      <a:pt x="1929" y="396"/>
                    </a:lnTo>
                    <a:lnTo>
                      <a:pt x="1895" y="356"/>
                    </a:lnTo>
                    <a:lnTo>
                      <a:pt x="1859" y="318"/>
                    </a:lnTo>
                    <a:lnTo>
                      <a:pt x="1821" y="283"/>
                    </a:lnTo>
                    <a:lnTo>
                      <a:pt x="1782" y="248"/>
                    </a:lnTo>
                    <a:lnTo>
                      <a:pt x="1741" y="216"/>
                    </a:lnTo>
                    <a:lnTo>
                      <a:pt x="1697" y="185"/>
                    </a:lnTo>
                    <a:lnTo>
                      <a:pt x="1654" y="157"/>
                    </a:lnTo>
                    <a:lnTo>
                      <a:pt x="1608" y="130"/>
                    </a:lnTo>
                    <a:lnTo>
                      <a:pt x="1561" y="106"/>
                    </a:lnTo>
                    <a:lnTo>
                      <a:pt x="1513" y="84"/>
                    </a:lnTo>
                    <a:lnTo>
                      <a:pt x="1464" y="65"/>
                    </a:lnTo>
                    <a:lnTo>
                      <a:pt x="1412" y="48"/>
                    </a:lnTo>
                    <a:lnTo>
                      <a:pt x="1360" y="33"/>
                    </a:lnTo>
                    <a:lnTo>
                      <a:pt x="1308" y="21"/>
                    </a:lnTo>
                    <a:lnTo>
                      <a:pt x="1255" y="11"/>
                    </a:lnTo>
                    <a:lnTo>
                      <a:pt x="1200" y="4"/>
                    </a:lnTo>
                    <a:lnTo>
                      <a:pt x="1145" y="1"/>
                    </a:lnTo>
                    <a:lnTo>
                      <a:pt x="10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50" name="ïsḻîḑe"/>
              <p:cNvSpPr/>
              <p:nvPr/>
            </p:nvSpPr>
            <p:spPr bwMode="auto">
              <a:xfrm rot="2534512">
                <a:off x="2008587" y="3239782"/>
                <a:ext cx="348030" cy="684128"/>
              </a:xfrm>
              <a:custGeom>
                <a:avLst/>
                <a:gdLst>
                  <a:gd name="T0" fmla="*/ 0 w 1583"/>
                  <a:gd name="T1" fmla="*/ 0 h 3137"/>
                  <a:gd name="T2" fmla="*/ 16 w 1583"/>
                  <a:gd name="T3" fmla="*/ 479 h 3137"/>
                  <a:gd name="T4" fmla="*/ 182 w 1583"/>
                  <a:gd name="T5" fmla="*/ 490 h 3137"/>
                  <a:gd name="T6" fmla="*/ 339 w 1583"/>
                  <a:gd name="T7" fmla="*/ 527 h 3137"/>
                  <a:gd name="T8" fmla="*/ 488 w 1583"/>
                  <a:gd name="T9" fmla="*/ 585 h 3137"/>
                  <a:gd name="T10" fmla="*/ 624 w 1583"/>
                  <a:gd name="T11" fmla="*/ 664 h 3137"/>
                  <a:gd name="T12" fmla="*/ 748 w 1583"/>
                  <a:gd name="T13" fmla="*/ 762 h 3137"/>
                  <a:gd name="T14" fmla="*/ 856 w 1583"/>
                  <a:gd name="T15" fmla="*/ 875 h 3137"/>
                  <a:gd name="T16" fmla="*/ 947 w 1583"/>
                  <a:gd name="T17" fmla="*/ 1004 h 3137"/>
                  <a:gd name="T18" fmla="*/ 1019 w 1583"/>
                  <a:gd name="T19" fmla="*/ 1145 h 3137"/>
                  <a:gd name="T20" fmla="*/ 1071 w 1583"/>
                  <a:gd name="T21" fmla="*/ 1296 h 3137"/>
                  <a:gd name="T22" fmla="*/ 1100 w 1583"/>
                  <a:gd name="T23" fmla="*/ 1456 h 3137"/>
                  <a:gd name="T24" fmla="*/ 1104 w 1583"/>
                  <a:gd name="T25" fmla="*/ 1624 h 3137"/>
                  <a:gd name="T26" fmla="*/ 1083 w 1583"/>
                  <a:gd name="T27" fmla="*/ 1788 h 3137"/>
                  <a:gd name="T28" fmla="*/ 1039 w 1583"/>
                  <a:gd name="T29" fmla="*/ 1942 h 3137"/>
                  <a:gd name="T30" fmla="*/ 974 w 1583"/>
                  <a:gd name="T31" fmla="*/ 2087 h 3137"/>
                  <a:gd name="T32" fmla="*/ 889 w 1583"/>
                  <a:gd name="T33" fmla="*/ 2220 h 3137"/>
                  <a:gd name="T34" fmla="*/ 786 w 1583"/>
                  <a:gd name="T35" fmla="*/ 2339 h 3137"/>
                  <a:gd name="T36" fmla="*/ 668 w 1583"/>
                  <a:gd name="T37" fmla="*/ 2441 h 3137"/>
                  <a:gd name="T38" fmla="*/ 535 w 1583"/>
                  <a:gd name="T39" fmla="*/ 2526 h 3137"/>
                  <a:gd name="T40" fmla="*/ 391 w 1583"/>
                  <a:gd name="T41" fmla="*/ 2591 h 3137"/>
                  <a:gd name="T42" fmla="*/ 235 w 1583"/>
                  <a:gd name="T43" fmla="*/ 2636 h 3137"/>
                  <a:gd name="T44" fmla="*/ 72 w 1583"/>
                  <a:gd name="T45" fmla="*/ 2657 h 3137"/>
                  <a:gd name="T46" fmla="*/ 0 w 1583"/>
                  <a:gd name="T47" fmla="*/ 2658 h 3137"/>
                  <a:gd name="T48" fmla="*/ 16 w 1583"/>
                  <a:gd name="T49" fmla="*/ 3137 h 3137"/>
                  <a:gd name="T50" fmla="*/ 254 w 1583"/>
                  <a:gd name="T51" fmla="*/ 3118 h 3137"/>
                  <a:gd name="T52" fmla="*/ 481 w 1583"/>
                  <a:gd name="T53" fmla="*/ 3066 h 3137"/>
                  <a:gd name="T54" fmla="*/ 695 w 1583"/>
                  <a:gd name="T55" fmla="*/ 2982 h 3137"/>
                  <a:gd name="T56" fmla="*/ 892 w 1583"/>
                  <a:gd name="T57" fmla="*/ 2869 h 3137"/>
                  <a:gd name="T58" fmla="*/ 1070 w 1583"/>
                  <a:gd name="T59" fmla="*/ 2729 h 3137"/>
                  <a:gd name="T60" fmla="*/ 1225 w 1583"/>
                  <a:gd name="T61" fmla="*/ 2565 h 3137"/>
                  <a:gd name="T62" fmla="*/ 1356 w 1583"/>
                  <a:gd name="T63" fmla="*/ 2381 h 3137"/>
                  <a:gd name="T64" fmla="*/ 1460 w 1583"/>
                  <a:gd name="T65" fmla="*/ 2179 h 3137"/>
                  <a:gd name="T66" fmla="*/ 1534 w 1583"/>
                  <a:gd name="T67" fmla="*/ 1960 h 3137"/>
                  <a:gd name="T68" fmla="*/ 1575 w 1583"/>
                  <a:gd name="T69" fmla="*/ 1728 h 3137"/>
                  <a:gd name="T70" fmla="*/ 1582 w 1583"/>
                  <a:gd name="T71" fmla="*/ 1487 h 3137"/>
                  <a:gd name="T72" fmla="*/ 1552 w 1583"/>
                  <a:gd name="T73" fmla="*/ 1252 h 3137"/>
                  <a:gd name="T74" fmla="*/ 1488 w 1583"/>
                  <a:gd name="T75" fmla="*/ 1029 h 3137"/>
                  <a:gd name="T76" fmla="*/ 1394 w 1583"/>
                  <a:gd name="T77" fmla="*/ 821 h 3137"/>
                  <a:gd name="T78" fmla="*/ 1271 w 1583"/>
                  <a:gd name="T79" fmla="*/ 630 h 3137"/>
                  <a:gd name="T80" fmla="*/ 1124 w 1583"/>
                  <a:gd name="T81" fmla="*/ 459 h 3137"/>
                  <a:gd name="T82" fmla="*/ 953 w 1583"/>
                  <a:gd name="T83" fmla="*/ 311 h 3137"/>
                  <a:gd name="T84" fmla="*/ 763 w 1583"/>
                  <a:gd name="T85" fmla="*/ 189 h 3137"/>
                  <a:gd name="T86" fmla="*/ 554 w 1583"/>
                  <a:gd name="T87" fmla="*/ 95 h 3137"/>
                  <a:gd name="T88" fmla="*/ 331 w 1583"/>
                  <a:gd name="T89" fmla="*/ 32 h 3137"/>
                  <a:gd name="T90" fmla="*/ 96 w 1583"/>
                  <a:gd name="T91" fmla="*/ 2 h 3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83" h="3137">
                    <a:moveTo>
                      <a:pt x="16" y="0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479"/>
                    </a:lnTo>
                    <a:lnTo>
                      <a:pt x="8" y="479"/>
                    </a:lnTo>
                    <a:lnTo>
                      <a:pt x="16" y="479"/>
                    </a:lnTo>
                    <a:lnTo>
                      <a:pt x="72" y="480"/>
                    </a:lnTo>
                    <a:lnTo>
                      <a:pt x="127" y="483"/>
                    </a:lnTo>
                    <a:lnTo>
                      <a:pt x="182" y="490"/>
                    </a:lnTo>
                    <a:lnTo>
                      <a:pt x="235" y="500"/>
                    </a:lnTo>
                    <a:lnTo>
                      <a:pt x="287" y="512"/>
                    </a:lnTo>
                    <a:lnTo>
                      <a:pt x="339" y="527"/>
                    </a:lnTo>
                    <a:lnTo>
                      <a:pt x="391" y="544"/>
                    </a:lnTo>
                    <a:lnTo>
                      <a:pt x="440" y="563"/>
                    </a:lnTo>
                    <a:lnTo>
                      <a:pt x="488" y="585"/>
                    </a:lnTo>
                    <a:lnTo>
                      <a:pt x="535" y="609"/>
                    </a:lnTo>
                    <a:lnTo>
                      <a:pt x="581" y="636"/>
                    </a:lnTo>
                    <a:lnTo>
                      <a:pt x="624" y="664"/>
                    </a:lnTo>
                    <a:lnTo>
                      <a:pt x="668" y="695"/>
                    </a:lnTo>
                    <a:lnTo>
                      <a:pt x="709" y="727"/>
                    </a:lnTo>
                    <a:lnTo>
                      <a:pt x="748" y="762"/>
                    </a:lnTo>
                    <a:lnTo>
                      <a:pt x="786" y="797"/>
                    </a:lnTo>
                    <a:lnTo>
                      <a:pt x="822" y="835"/>
                    </a:lnTo>
                    <a:lnTo>
                      <a:pt x="856" y="875"/>
                    </a:lnTo>
                    <a:lnTo>
                      <a:pt x="889" y="917"/>
                    </a:lnTo>
                    <a:lnTo>
                      <a:pt x="919" y="959"/>
                    </a:lnTo>
                    <a:lnTo>
                      <a:pt x="947" y="1004"/>
                    </a:lnTo>
                    <a:lnTo>
                      <a:pt x="974" y="1048"/>
                    </a:lnTo>
                    <a:lnTo>
                      <a:pt x="998" y="1095"/>
                    </a:lnTo>
                    <a:lnTo>
                      <a:pt x="1019" y="1145"/>
                    </a:lnTo>
                    <a:lnTo>
                      <a:pt x="1039" y="1194"/>
                    </a:lnTo>
                    <a:lnTo>
                      <a:pt x="1056" y="1244"/>
                    </a:lnTo>
                    <a:lnTo>
                      <a:pt x="1071" y="1296"/>
                    </a:lnTo>
                    <a:lnTo>
                      <a:pt x="1083" y="1349"/>
                    </a:lnTo>
                    <a:lnTo>
                      <a:pt x="1093" y="1403"/>
                    </a:lnTo>
                    <a:lnTo>
                      <a:pt x="1100" y="1456"/>
                    </a:lnTo>
                    <a:lnTo>
                      <a:pt x="1104" y="1511"/>
                    </a:lnTo>
                    <a:lnTo>
                      <a:pt x="1105" y="1568"/>
                    </a:lnTo>
                    <a:lnTo>
                      <a:pt x="1104" y="1624"/>
                    </a:lnTo>
                    <a:lnTo>
                      <a:pt x="1100" y="1679"/>
                    </a:lnTo>
                    <a:lnTo>
                      <a:pt x="1093" y="1734"/>
                    </a:lnTo>
                    <a:lnTo>
                      <a:pt x="1083" y="1788"/>
                    </a:lnTo>
                    <a:lnTo>
                      <a:pt x="1071" y="1840"/>
                    </a:lnTo>
                    <a:lnTo>
                      <a:pt x="1056" y="1892"/>
                    </a:lnTo>
                    <a:lnTo>
                      <a:pt x="1039" y="1942"/>
                    </a:lnTo>
                    <a:lnTo>
                      <a:pt x="1019" y="1992"/>
                    </a:lnTo>
                    <a:lnTo>
                      <a:pt x="998" y="2040"/>
                    </a:lnTo>
                    <a:lnTo>
                      <a:pt x="974" y="2087"/>
                    </a:lnTo>
                    <a:lnTo>
                      <a:pt x="947" y="2133"/>
                    </a:lnTo>
                    <a:lnTo>
                      <a:pt x="919" y="2177"/>
                    </a:lnTo>
                    <a:lnTo>
                      <a:pt x="889" y="2220"/>
                    </a:lnTo>
                    <a:lnTo>
                      <a:pt x="857" y="2261"/>
                    </a:lnTo>
                    <a:lnTo>
                      <a:pt x="822" y="2300"/>
                    </a:lnTo>
                    <a:lnTo>
                      <a:pt x="786" y="2339"/>
                    </a:lnTo>
                    <a:lnTo>
                      <a:pt x="748" y="2375"/>
                    </a:lnTo>
                    <a:lnTo>
                      <a:pt x="709" y="2409"/>
                    </a:lnTo>
                    <a:lnTo>
                      <a:pt x="668" y="2441"/>
                    </a:lnTo>
                    <a:lnTo>
                      <a:pt x="624" y="2472"/>
                    </a:lnTo>
                    <a:lnTo>
                      <a:pt x="581" y="2499"/>
                    </a:lnTo>
                    <a:lnTo>
                      <a:pt x="535" y="2526"/>
                    </a:lnTo>
                    <a:lnTo>
                      <a:pt x="488" y="2550"/>
                    </a:lnTo>
                    <a:lnTo>
                      <a:pt x="440" y="2572"/>
                    </a:lnTo>
                    <a:lnTo>
                      <a:pt x="391" y="2591"/>
                    </a:lnTo>
                    <a:lnTo>
                      <a:pt x="339" y="2608"/>
                    </a:lnTo>
                    <a:lnTo>
                      <a:pt x="287" y="2623"/>
                    </a:lnTo>
                    <a:lnTo>
                      <a:pt x="235" y="2636"/>
                    </a:lnTo>
                    <a:lnTo>
                      <a:pt x="182" y="2645"/>
                    </a:lnTo>
                    <a:lnTo>
                      <a:pt x="127" y="2652"/>
                    </a:lnTo>
                    <a:lnTo>
                      <a:pt x="72" y="2657"/>
                    </a:lnTo>
                    <a:lnTo>
                      <a:pt x="16" y="2658"/>
                    </a:lnTo>
                    <a:lnTo>
                      <a:pt x="8" y="2658"/>
                    </a:lnTo>
                    <a:lnTo>
                      <a:pt x="0" y="2658"/>
                    </a:lnTo>
                    <a:lnTo>
                      <a:pt x="0" y="3136"/>
                    </a:lnTo>
                    <a:lnTo>
                      <a:pt x="8" y="3136"/>
                    </a:lnTo>
                    <a:lnTo>
                      <a:pt x="16" y="3137"/>
                    </a:lnTo>
                    <a:lnTo>
                      <a:pt x="96" y="3135"/>
                    </a:lnTo>
                    <a:lnTo>
                      <a:pt x="176" y="3129"/>
                    </a:lnTo>
                    <a:lnTo>
                      <a:pt x="254" y="3118"/>
                    </a:lnTo>
                    <a:lnTo>
                      <a:pt x="331" y="3105"/>
                    </a:lnTo>
                    <a:lnTo>
                      <a:pt x="408" y="3088"/>
                    </a:lnTo>
                    <a:lnTo>
                      <a:pt x="481" y="3066"/>
                    </a:lnTo>
                    <a:lnTo>
                      <a:pt x="554" y="3042"/>
                    </a:lnTo>
                    <a:lnTo>
                      <a:pt x="625" y="3013"/>
                    </a:lnTo>
                    <a:lnTo>
                      <a:pt x="695" y="2982"/>
                    </a:lnTo>
                    <a:lnTo>
                      <a:pt x="763" y="2948"/>
                    </a:lnTo>
                    <a:lnTo>
                      <a:pt x="828" y="2910"/>
                    </a:lnTo>
                    <a:lnTo>
                      <a:pt x="892" y="2869"/>
                    </a:lnTo>
                    <a:lnTo>
                      <a:pt x="953" y="2825"/>
                    </a:lnTo>
                    <a:lnTo>
                      <a:pt x="1012" y="2778"/>
                    </a:lnTo>
                    <a:lnTo>
                      <a:pt x="1070" y="2729"/>
                    </a:lnTo>
                    <a:lnTo>
                      <a:pt x="1124" y="2677"/>
                    </a:lnTo>
                    <a:lnTo>
                      <a:pt x="1176" y="2622"/>
                    </a:lnTo>
                    <a:lnTo>
                      <a:pt x="1225" y="2565"/>
                    </a:lnTo>
                    <a:lnTo>
                      <a:pt x="1271" y="2506"/>
                    </a:lnTo>
                    <a:lnTo>
                      <a:pt x="1315" y="2444"/>
                    </a:lnTo>
                    <a:lnTo>
                      <a:pt x="1356" y="2381"/>
                    </a:lnTo>
                    <a:lnTo>
                      <a:pt x="1394" y="2315"/>
                    </a:lnTo>
                    <a:lnTo>
                      <a:pt x="1428" y="2247"/>
                    </a:lnTo>
                    <a:lnTo>
                      <a:pt x="1460" y="2179"/>
                    </a:lnTo>
                    <a:lnTo>
                      <a:pt x="1488" y="2107"/>
                    </a:lnTo>
                    <a:lnTo>
                      <a:pt x="1513" y="2034"/>
                    </a:lnTo>
                    <a:lnTo>
                      <a:pt x="1534" y="1960"/>
                    </a:lnTo>
                    <a:lnTo>
                      <a:pt x="1552" y="1884"/>
                    </a:lnTo>
                    <a:lnTo>
                      <a:pt x="1566" y="1807"/>
                    </a:lnTo>
                    <a:lnTo>
                      <a:pt x="1575" y="1728"/>
                    </a:lnTo>
                    <a:lnTo>
                      <a:pt x="1582" y="1649"/>
                    </a:lnTo>
                    <a:lnTo>
                      <a:pt x="1583" y="1568"/>
                    </a:lnTo>
                    <a:lnTo>
                      <a:pt x="1582" y="1487"/>
                    </a:lnTo>
                    <a:lnTo>
                      <a:pt x="1575" y="1408"/>
                    </a:lnTo>
                    <a:lnTo>
                      <a:pt x="1566" y="1329"/>
                    </a:lnTo>
                    <a:lnTo>
                      <a:pt x="1552" y="1252"/>
                    </a:lnTo>
                    <a:lnTo>
                      <a:pt x="1534" y="1177"/>
                    </a:lnTo>
                    <a:lnTo>
                      <a:pt x="1513" y="1102"/>
                    </a:lnTo>
                    <a:lnTo>
                      <a:pt x="1488" y="1029"/>
                    </a:lnTo>
                    <a:lnTo>
                      <a:pt x="1460" y="958"/>
                    </a:lnTo>
                    <a:lnTo>
                      <a:pt x="1428" y="889"/>
                    </a:lnTo>
                    <a:lnTo>
                      <a:pt x="1394" y="821"/>
                    </a:lnTo>
                    <a:lnTo>
                      <a:pt x="1356" y="755"/>
                    </a:lnTo>
                    <a:lnTo>
                      <a:pt x="1315" y="692"/>
                    </a:lnTo>
                    <a:lnTo>
                      <a:pt x="1271" y="630"/>
                    </a:lnTo>
                    <a:lnTo>
                      <a:pt x="1225" y="570"/>
                    </a:lnTo>
                    <a:lnTo>
                      <a:pt x="1175" y="514"/>
                    </a:lnTo>
                    <a:lnTo>
                      <a:pt x="1124" y="459"/>
                    </a:lnTo>
                    <a:lnTo>
                      <a:pt x="1070" y="408"/>
                    </a:lnTo>
                    <a:lnTo>
                      <a:pt x="1012" y="358"/>
                    </a:lnTo>
                    <a:lnTo>
                      <a:pt x="953" y="311"/>
                    </a:lnTo>
                    <a:lnTo>
                      <a:pt x="892" y="268"/>
                    </a:lnTo>
                    <a:lnTo>
                      <a:pt x="828" y="226"/>
                    </a:lnTo>
                    <a:lnTo>
                      <a:pt x="763" y="189"/>
                    </a:lnTo>
                    <a:lnTo>
                      <a:pt x="695" y="154"/>
                    </a:lnTo>
                    <a:lnTo>
                      <a:pt x="625" y="123"/>
                    </a:lnTo>
                    <a:lnTo>
                      <a:pt x="554" y="95"/>
                    </a:lnTo>
                    <a:lnTo>
                      <a:pt x="481" y="69"/>
                    </a:lnTo>
                    <a:lnTo>
                      <a:pt x="408" y="49"/>
                    </a:lnTo>
                    <a:lnTo>
                      <a:pt x="331" y="32"/>
                    </a:lnTo>
                    <a:lnTo>
                      <a:pt x="254" y="18"/>
                    </a:lnTo>
                    <a:lnTo>
                      <a:pt x="176" y="8"/>
                    </a:lnTo>
                    <a:lnTo>
                      <a:pt x="96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51" name="isḷïďe"/>
              <p:cNvSpPr/>
              <p:nvPr/>
            </p:nvSpPr>
            <p:spPr bwMode="auto">
              <a:xfrm rot="2534512">
                <a:off x="2022540" y="3308410"/>
                <a:ext cx="243401" cy="475725"/>
              </a:xfrm>
              <a:custGeom>
                <a:avLst/>
                <a:gdLst>
                  <a:gd name="T0" fmla="*/ 1104 w 1105"/>
                  <a:gd name="T1" fmla="*/ 1032 h 2179"/>
                  <a:gd name="T2" fmla="*/ 1093 w 1105"/>
                  <a:gd name="T3" fmla="*/ 924 h 2179"/>
                  <a:gd name="T4" fmla="*/ 1071 w 1105"/>
                  <a:gd name="T5" fmla="*/ 817 h 2179"/>
                  <a:gd name="T6" fmla="*/ 1039 w 1105"/>
                  <a:gd name="T7" fmla="*/ 715 h 2179"/>
                  <a:gd name="T8" fmla="*/ 998 w 1105"/>
                  <a:gd name="T9" fmla="*/ 616 h 2179"/>
                  <a:gd name="T10" fmla="*/ 947 w 1105"/>
                  <a:gd name="T11" fmla="*/ 525 h 2179"/>
                  <a:gd name="T12" fmla="*/ 889 w 1105"/>
                  <a:gd name="T13" fmla="*/ 438 h 2179"/>
                  <a:gd name="T14" fmla="*/ 822 w 1105"/>
                  <a:gd name="T15" fmla="*/ 356 h 2179"/>
                  <a:gd name="T16" fmla="*/ 748 w 1105"/>
                  <a:gd name="T17" fmla="*/ 283 h 2179"/>
                  <a:gd name="T18" fmla="*/ 668 w 1105"/>
                  <a:gd name="T19" fmla="*/ 216 h 2179"/>
                  <a:gd name="T20" fmla="*/ 581 w 1105"/>
                  <a:gd name="T21" fmla="*/ 157 h 2179"/>
                  <a:gd name="T22" fmla="*/ 488 w 1105"/>
                  <a:gd name="T23" fmla="*/ 106 h 2179"/>
                  <a:gd name="T24" fmla="*/ 391 w 1105"/>
                  <a:gd name="T25" fmla="*/ 65 h 2179"/>
                  <a:gd name="T26" fmla="*/ 287 w 1105"/>
                  <a:gd name="T27" fmla="*/ 33 h 2179"/>
                  <a:gd name="T28" fmla="*/ 182 w 1105"/>
                  <a:gd name="T29" fmla="*/ 11 h 2179"/>
                  <a:gd name="T30" fmla="*/ 72 w 1105"/>
                  <a:gd name="T31" fmla="*/ 1 h 2179"/>
                  <a:gd name="T32" fmla="*/ 8 w 1105"/>
                  <a:gd name="T33" fmla="*/ 0 h 2179"/>
                  <a:gd name="T34" fmla="*/ 0 w 1105"/>
                  <a:gd name="T35" fmla="*/ 2179 h 2179"/>
                  <a:gd name="T36" fmla="*/ 16 w 1105"/>
                  <a:gd name="T37" fmla="*/ 2179 h 2179"/>
                  <a:gd name="T38" fmla="*/ 127 w 1105"/>
                  <a:gd name="T39" fmla="*/ 2173 h 2179"/>
                  <a:gd name="T40" fmla="*/ 235 w 1105"/>
                  <a:gd name="T41" fmla="*/ 2157 h 2179"/>
                  <a:gd name="T42" fmla="*/ 339 w 1105"/>
                  <a:gd name="T43" fmla="*/ 2129 h 2179"/>
                  <a:gd name="T44" fmla="*/ 440 w 1105"/>
                  <a:gd name="T45" fmla="*/ 2093 h 2179"/>
                  <a:gd name="T46" fmla="*/ 535 w 1105"/>
                  <a:gd name="T47" fmla="*/ 2047 h 2179"/>
                  <a:gd name="T48" fmla="*/ 624 w 1105"/>
                  <a:gd name="T49" fmla="*/ 1993 h 2179"/>
                  <a:gd name="T50" fmla="*/ 709 w 1105"/>
                  <a:gd name="T51" fmla="*/ 1930 h 2179"/>
                  <a:gd name="T52" fmla="*/ 786 w 1105"/>
                  <a:gd name="T53" fmla="*/ 1860 h 2179"/>
                  <a:gd name="T54" fmla="*/ 857 w 1105"/>
                  <a:gd name="T55" fmla="*/ 1782 h 2179"/>
                  <a:gd name="T56" fmla="*/ 919 w 1105"/>
                  <a:gd name="T57" fmla="*/ 1698 h 2179"/>
                  <a:gd name="T58" fmla="*/ 974 w 1105"/>
                  <a:gd name="T59" fmla="*/ 1608 h 2179"/>
                  <a:gd name="T60" fmla="*/ 1019 w 1105"/>
                  <a:gd name="T61" fmla="*/ 1513 h 2179"/>
                  <a:gd name="T62" fmla="*/ 1056 w 1105"/>
                  <a:gd name="T63" fmla="*/ 1413 h 2179"/>
                  <a:gd name="T64" fmla="*/ 1083 w 1105"/>
                  <a:gd name="T65" fmla="*/ 1309 h 2179"/>
                  <a:gd name="T66" fmla="*/ 1100 w 1105"/>
                  <a:gd name="T67" fmla="*/ 1200 h 2179"/>
                  <a:gd name="T68" fmla="*/ 1105 w 1105"/>
                  <a:gd name="T69" fmla="*/ 1089 h 2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05" h="2179">
                    <a:moveTo>
                      <a:pt x="1105" y="1089"/>
                    </a:moveTo>
                    <a:lnTo>
                      <a:pt x="1104" y="1032"/>
                    </a:lnTo>
                    <a:lnTo>
                      <a:pt x="1100" y="977"/>
                    </a:lnTo>
                    <a:lnTo>
                      <a:pt x="1093" y="924"/>
                    </a:lnTo>
                    <a:lnTo>
                      <a:pt x="1083" y="870"/>
                    </a:lnTo>
                    <a:lnTo>
                      <a:pt x="1071" y="817"/>
                    </a:lnTo>
                    <a:lnTo>
                      <a:pt x="1056" y="765"/>
                    </a:lnTo>
                    <a:lnTo>
                      <a:pt x="1039" y="715"/>
                    </a:lnTo>
                    <a:lnTo>
                      <a:pt x="1019" y="666"/>
                    </a:lnTo>
                    <a:lnTo>
                      <a:pt x="998" y="616"/>
                    </a:lnTo>
                    <a:lnTo>
                      <a:pt x="974" y="569"/>
                    </a:lnTo>
                    <a:lnTo>
                      <a:pt x="947" y="525"/>
                    </a:lnTo>
                    <a:lnTo>
                      <a:pt x="919" y="480"/>
                    </a:lnTo>
                    <a:lnTo>
                      <a:pt x="889" y="438"/>
                    </a:lnTo>
                    <a:lnTo>
                      <a:pt x="856" y="396"/>
                    </a:lnTo>
                    <a:lnTo>
                      <a:pt x="822" y="356"/>
                    </a:lnTo>
                    <a:lnTo>
                      <a:pt x="786" y="318"/>
                    </a:lnTo>
                    <a:lnTo>
                      <a:pt x="748" y="283"/>
                    </a:lnTo>
                    <a:lnTo>
                      <a:pt x="709" y="248"/>
                    </a:lnTo>
                    <a:lnTo>
                      <a:pt x="668" y="216"/>
                    </a:lnTo>
                    <a:lnTo>
                      <a:pt x="624" y="185"/>
                    </a:lnTo>
                    <a:lnTo>
                      <a:pt x="581" y="157"/>
                    </a:lnTo>
                    <a:lnTo>
                      <a:pt x="535" y="130"/>
                    </a:lnTo>
                    <a:lnTo>
                      <a:pt x="488" y="106"/>
                    </a:lnTo>
                    <a:lnTo>
                      <a:pt x="440" y="84"/>
                    </a:lnTo>
                    <a:lnTo>
                      <a:pt x="391" y="65"/>
                    </a:lnTo>
                    <a:lnTo>
                      <a:pt x="339" y="48"/>
                    </a:lnTo>
                    <a:lnTo>
                      <a:pt x="287" y="33"/>
                    </a:lnTo>
                    <a:lnTo>
                      <a:pt x="235" y="21"/>
                    </a:lnTo>
                    <a:lnTo>
                      <a:pt x="182" y="11"/>
                    </a:lnTo>
                    <a:lnTo>
                      <a:pt x="127" y="4"/>
                    </a:lnTo>
                    <a:lnTo>
                      <a:pt x="72" y="1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179"/>
                    </a:lnTo>
                    <a:lnTo>
                      <a:pt x="8" y="2179"/>
                    </a:lnTo>
                    <a:lnTo>
                      <a:pt x="16" y="2179"/>
                    </a:lnTo>
                    <a:lnTo>
                      <a:pt x="72" y="2178"/>
                    </a:lnTo>
                    <a:lnTo>
                      <a:pt x="127" y="2173"/>
                    </a:lnTo>
                    <a:lnTo>
                      <a:pt x="182" y="2166"/>
                    </a:lnTo>
                    <a:lnTo>
                      <a:pt x="235" y="2157"/>
                    </a:lnTo>
                    <a:lnTo>
                      <a:pt x="287" y="2144"/>
                    </a:lnTo>
                    <a:lnTo>
                      <a:pt x="339" y="2129"/>
                    </a:lnTo>
                    <a:lnTo>
                      <a:pt x="391" y="2112"/>
                    </a:lnTo>
                    <a:lnTo>
                      <a:pt x="440" y="2093"/>
                    </a:lnTo>
                    <a:lnTo>
                      <a:pt x="488" y="2071"/>
                    </a:lnTo>
                    <a:lnTo>
                      <a:pt x="535" y="2047"/>
                    </a:lnTo>
                    <a:lnTo>
                      <a:pt x="581" y="2020"/>
                    </a:lnTo>
                    <a:lnTo>
                      <a:pt x="624" y="1993"/>
                    </a:lnTo>
                    <a:lnTo>
                      <a:pt x="668" y="1962"/>
                    </a:lnTo>
                    <a:lnTo>
                      <a:pt x="709" y="1930"/>
                    </a:lnTo>
                    <a:lnTo>
                      <a:pt x="748" y="1896"/>
                    </a:lnTo>
                    <a:lnTo>
                      <a:pt x="786" y="1860"/>
                    </a:lnTo>
                    <a:lnTo>
                      <a:pt x="822" y="1821"/>
                    </a:lnTo>
                    <a:lnTo>
                      <a:pt x="857" y="1782"/>
                    </a:lnTo>
                    <a:lnTo>
                      <a:pt x="889" y="1741"/>
                    </a:lnTo>
                    <a:lnTo>
                      <a:pt x="919" y="1698"/>
                    </a:lnTo>
                    <a:lnTo>
                      <a:pt x="947" y="1654"/>
                    </a:lnTo>
                    <a:lnTo>
                      <a:pt x="974" y="1608"/>
                    </a:lnTo>
                    <a:lnTo>
                      <a:pt x="998" y="1561"/>
                    </a:lnTo>
                    <a:lnTo>
                      <a:pt x="1019" y="1513"/>
                    </a:lnTo>
                    <a:lnTo>
                      <a:pt x="1039" y="1463"/>
                    </a:lnTo>
                    <a:lnTo>
                      <a:pt x="1056" y="1413"/>
                    </a:lnTo>
                    <a:lnTo>
                      <a:pt x="1071" y="1361"/>
                    </a:lnTo>
                    <a:lnTo>
                      <a:pt x="1083" y="1309"/>
                    </a:lnTo>
                    <a:lnTo>
                      <a:pt x="1093" y="1255"/>
                    </a:lnTo>
                    <a:lnTo>
                      <a:pt x="1100" y="1200"/>
                    </a:lnTo>
                    <a:lnTo>
                      <a:pt x="1104" y="1145"/>
                    </a:lnTo>
                    <a:lnTo>
                      <a:pt x="1105" y="1089"/>
                    </a:lnTo>
                    <a:close/>
                  </a:path>
                </a:pathLst>
              </a:custGeom>
              <a:solidFill>
                <a:srgbClr val="D1E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</p:grpSp>
        <p:cxnSp>
          <p:nvCxnSpPr>
            <p:cNvPr id="7" name="直接连接符 6"/>
            <p:cNvCxnSpPr>
              <a:stCxn id="15" idx="1"/>
              <a:endCxn id="14" idx="5"/>
            </p:cNvCxnSpPr>
            <p:nvPr/>
          </p:nvCxnSpPr>
          <p:spPr>
            <a:xfrm flipH="1" flipV="1">
              <a:off x="3882426" y="2435065"/>
              <a:ext cx="1183848" cy="157019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15" idx="6"/>
              <a:endCxn id="16" idx="3"/>
            </p:cNvCxnSpPr>
            <p:nvPr/>
          </p:nvCxnSpPr>
          <p:spPr>
            <a:xfrm flipV="1">
              <a:off x="5188235" y="3261912"/>
              <a:ext cx="1012148" cy="79386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16" idx="6"/>
              <a:endCxn id="17" idx="2"/>
            </p:cNvCxnSpPr>
            <p:nvPr/>
          </p:nvCxnSpPr>
          <p:spPr>
            <a:xfrm>
              <a:off x="6322344" y="3211394"/>
              <a:ext cx="1565176" cy="23481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17" idx="5"/>
              <a:endCxn id="18" idx="1"/>
            </p:cNvCxnSpPr>
            <p:nvPr/>
          </p:nvCxnSpPr>
          <p:spPr>
            <a:xfrm>
              <a:off x="8009481" y="3496731"/>
              <a:ext cx="817246" cy="121773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19" idx="3"/>
              <a:endCxn id="18" idx="6"/>
            </p:cNvCxnSpPr>
            <p:nvPr/>
          </p:nvCxnSpPr>
          <p:spPr>
            <a:xfrm flipH="1" flipV="1">
              <a:off x="8948688" y="4764987"/>
              <a:ext cx="1434365" cy="19528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stCxn id="19" idx="7"/>
            </p:cNvCxnSpPr>
            <p:nvPr/>
          </p:nvCxnSpPr>
          <p:spPr>
            <a:xfrm flipV="1">
              <a:off x="10484089" y="3397543"/>
              <a:ext cx="1034811" cy="1461688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4" idx="3"/>
              <a:endCxn id="42" idx="26"/>
            </p:cNvCxnSpPr>
            <p:nvPr/>
          </p:nvCxnSpPr>
          <p:spPr>
            <a:xfrm flipH="1">
              <a:off x="2963213" y="2435065"/>
              <a:ext cx="818177" cy="62461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ṩľiḑé"/>
            <p:cNvSpPr/>
            <p:nvPr/>
          </p:nvSpPr>
          <p:spPr>
            <a:xfrm>
              <a:off x="3760465" y="2313104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15" name="ïṩḻiḍè"/>
            <p:cNvSpPr/>
            <p:nvPr/>
          </p:nvSpPr>
          <p:spPr>
            <a:xfrm>
              <a:off x="5045349" y="3984330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16" name="iṩļíďê"/>
            <p:cNvSpPr/>
            <p:nvPr/>
          </p:nvSpPr>
          <p:spPr>
            <a:xfrm>
              <a:off x="6179458" y="3139951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17" name="ïšḻïďè"/>
            <p:cNvSpPr/>
            <p:nvPr/>
          </p:nvSpPr>
          <p:spPr>
            <a:xfrm>
              <a:off x="7887520" y="3374770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18" name="ïslíḑé"/>
            <p:cNvSpPr/>
            <p:nvPr/>
          </p:nvSpPr>
          <p:spPr>
            <a:xfrm>
              <a:off x="8805802" y="4693544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19" name="î$ļïdé"/>
            <p:cNvSpPr/>
            <p:nvPr/>
          </p:nvSpPr>
          <p:spPr>
            <a:xfrm>
              <a:off x="10362128" y="4838306"/>
              <a:ext cx="142886" cy="1428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grpSp>
          <p:nvGrpSpPr>
            <p:cNvPr id="20" name="ïsľïďê"/>
            <p:cNvGrpSpPr/>
            <p:nvPr/>
          </p:nvGrpSpPr>
          <p:grpSpPr>
            <a:xfrm>
              <a:off x="3063165" y="1303958"/>
              <a:ext cx="1537486" cy="1009146"/>
              <a:chOff x="3063165" y="1318144"/>
              <a:chExt cx="1537486" cy="1009146"/>
            </a:xfrm>
          </p:grpSpPr>
          <p:sp>
            <p:nvSpPr>
              <p:cNvPr id="36" name="íş1iḓ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7" name="iṧḷíḑe"/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iSľidé"/>
            <p:cNvGrpSpPr/>
            <p:nvPr/>
          </p:nvGrpSpPr>
          <p:grpSpPr>
            <a:xfrm>
              <a:off x="4350483" y="4127216"/>
              <a:ext cx="1537486" cy="1009146"/>
              <a:chOff x="4350483" y="3939372"/>
              <a:chExt cx="1537486" cy="1009146"/>
            </a:xfrm>
          </p:grpSpPr>
          <p:sp>
            <p:nvSpPr>
              <p:cNvPr id="34" name="íŝ1îd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350483" y="4331209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išľiḋè"/>
              <p:cNvSpPr/>
              <p:nvPr/>
            </p:nvSpPr>
            <p:spPr>
              <a:xfrm>
                <a:off x="4350483" y="3939372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íṡḷïḓé"/>
            <p:cNvGrpSpPr/>
            <p:nvPr/>
          </p:nvGrpSpPr>
          <p:grpSpPr>
            <a:xfrm>
              <a:off x="5478698" y="2130805"/>
              <a:ext cx="1537486" cy="1009146"/>
              <a:chOff x="5478698" y="2144991"/>
              <a:chExt cx="1537486" cy="1009146"/>
            </a:xfrm>
          </p:grpSpPr>
          <p:sp>
            <p:nvSpPr>
              <p:cNvPr id="32" name="íṥḻíḑ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5478698" y="2536828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îsliďe"/>
              <p:cNvSpPr/>
              <p:nvPr/>
            </p:nvSpPr>
            <p:spPr>
              <a:xfrm>
                <a:off x="5478698" y="2144991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iSḷiḋê"/>
            <p:cNvGrpSpPr/>
            <p:nvPr/>
          </p:nvGrpSpPr>
          <p:grpSpPr>
            <a:xfrm>
              <a:off x="7190220" y="2365624"/>
              <a:ext cx="1537486" cy="1009146"/>
              <a:chOff x="7190220" y="2379810"/>
              <a:chExt cx="1537486" cy="1009146"/>
            </a:xfrm>
          </p:grpSpPr>
          <p:sp>
            <p:nvSpPr>
              <p:cNvPr id="30" name="ïṣ1ïḑ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190220" y="2771647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îṩļidê"/>
              <p:cNvSpPr/>
              <p:nvPr/>
            </p:nvSpPr>
            <p:spPr>
              <a:xfrm>
                <a:off x="7190220" y="2379810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iśḻîďè"/>
            <p:cNvGrpSpPr/>
            <p:nvPr/>
          </p:nvGrpSpPr>
          <p:grpSpPr>
            <a:xfrm>
              <a:off x="8108502" y="4836430"/>
              <a:ext cx="1537486" cy="1009146"/>
              <a:chOff x="8108502" y="4648586"/>
              <a:chExt cx="1537486" cy="1009146"/>
            </a:xfrm>
          </p:grpSpPr>
          <p:sp>
            <p:nvSpPr>
              <p:cNvPr id="28" name="íṧ1îḓ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8108502" y="5040423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iṡḷîďe"/>
              <p:cNvSpPr/>
              <p:nvPr/>
            </p:nvSpPr>
            <p:spPr>
              <a:xfrm>
                <a:off x="8108502" y="4648586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ïṧḷïḑê"/>
            <p:cNvGrpSpPr/>
            <p:nvPr/>
          </p:nvGrpSpPr>
          <p:grpSpPr>
            <a:xfrm>
              <a:off x="9664828" y="4981192"/>
              <a:ext cx="1537486" cy="1009146"/>
              <a:chOff x="9664828" y="4793348"/>
              <a:chExt cx="1537486" cy="1009146"/>
            </a:xfrm>
          </p:grpSpPr>
          <p:sp>
            <p:nvSpPr>
              <p:cNvPr id="26" name="iş1îḓ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664828" y="5185185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ïśḻiḓè"/>
              <p:cNvSpPr/>
              <p:nvPr/>
            </p:nvSpPr>
            <p:spPr>
              <a:xfrm>
                <a:off x="9664828" y="4793348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9893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01303" y="264006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102419" y="3535418"/>
            <a:ext cx="5419185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2747816" y="2306958"/>
            <a:ext cx="2581000" cy="22440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4317143-5EE3-410F-8CFF-9F970217D5FF}"/>
              </a:ext>
            </a:extLst>
          </p:cNvPr>
          <p:cNvSpPr/>
          <p:nvPr/>
        </p:nvSpPr>
        <p:spPr>
          <a:xfrm>
            <a:off x="0" y="4669971"/>
            <a:ext cx="12192000" cy="2188029"/>
          </a:xfrm>
          <a:prstGeom prst="rect">
            <a:avLst/>
          </a:prstGeom>
          <a:gradFill>
            <a:gsLst>
              <a:gs pos="24000">
                <a:srgbClr val="D29DF1"/>
              </a:gs>
              <a:gs pos="100000">
                <a:srgbClr val="548EF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824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34C231-0B57-45DF-8C84-AA1B16475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E17EDD-2427-403E-911F-548BD7318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0440DE-4607-4DAA-AD92-29A91EB5F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243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AAFA621-73E8-4907-888F-F15F8E0170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801" y="1347204"/>
            <a:ext cx="10839701" cy="4799596"/>
            <a:chOff x="685801" y="1347204"/>
            <a:chExt cx="10839701" cy="4799596"/>
          </a:xfrm>
        </p:grpSpPr>
        <p:grpSp>
          <p:nvGrpSpPr>
            <p:cNvPr id="6" name="ïsľïḓ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258521DF-2CEB-40C1-9A6C-7D2C0944A7F4}"/>
                </a:ext>
              </a:extLst>
            </p:cNvPr>
            <p:cNvGrpSpPr/>
            <p:nvPr/>
          </p:nvGrpSpPr>
          <p:grpSpPr>
            <a:xfrm>
              <a:off x="3920410" y="1913828"/>
              <a:ext cx="4598832" cy="4232971"/>
              <a:chOff x="3382169" y="931069"/>
              <a:chExt cx="5427662" cy="4995863"/>
            </a:xfrm>
          </p:grpSpPr>
          <p:sp>
            <p:nvSpPr>
              <p:cNvPr id="17" name="iṥḷiďe">
                <a:extLst>
                  <a:ext uri="{FF2B5EF4-FFF2-40B4-BE49-F238E27FC236}">
                    <a16:creationId xmlns:a16="http://schemas.microsoft.com/office/drawing/2014/main" id="{21AA0672-E363-4620-AC03-ABC968974314}"/>
                  </a:ext>
                </a:extLst>
              </p:cNvPr>
              <p:cNvSpPr/>
              <p:nvPr/>
            </p:nvSpPr>
            <p:spPr bwMode="auto">
              <a:xfrm>
                <a:off x="4364831" y="931069"/>
                <a:ext cx="2193925" cy="1747838"/>
              </a:xfrm>
              <a:custGeom>
                <a:avLst/>
                <a:gdLst>
                  <a:gd name="T0" fmla="*/ 743 w 1382"/>
                  <a:gd name="T1" fmla="*/ 0 h 1101"/>
                  <a:gd name="T2" fmla="*/ 743 w 1382"/>
                  <a:gd name="T3" fmla="*/ 173 h 1101"/>
                  <a:gd name="T4" fmla="*/ 0 w 1382"/>
                  <a:gd name="T5" fmla="*/ 173 h 1101"/>
                  <a:gd name="T6" fmla="*/ 0 w 1382"/>
                  <a:gd name="T7" fmla="*/ 925 h 1101"/>
                  <a:gd name="T8" fmla="*/ 743 w 1382"/>
                  <a:gd name="T9" fmla="*/ 925 h 1101"/>
                  <a:gd name="T10" fmla="*/ 743 w 1382"/>
                  <a:gd name="T11" fmla="*/ 1101 h 1101"/>
                  <a:gd name="T12" fmla="*/ 1382 w 1382"/>
                  <a:gd name="T13" fmla="*/ 549 h 1101"/>
                  <a:gd name="T14" fmla="*/ 743 w 1382"/>
                  <a:gd name="T15" fmla="*/ 0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2" h="1101">
                    <a:moveTo>
                      <a:pt x="743" y="0"/>
                    </a:moveTo>
                    <a:lnTo>
                      <a:pt x="743" y="173"/>
                    </a:lnTo>
                    <a:lnTo>
                      <a:pt x="0" y="173"/>
                    </a:lnTo>
                    <a:lnTo>
                      <a:pt x="0" y="925"/>
                    </a:lnTo>
                    <a:lnTo>
                      <a:pt x="743" y="925"/>
                    </a:lnTo>
                    <a:lnTo>
                      <a:pt x="743" y="1101"/>
                    </a:lnTo>
                    <a:lnTo>
                      <a:pt x="1382" y="549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rgbClr val="44B2C9">
                  <a:alpha val="53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sḻiḑè">
                <a:extLst>
                  <a:ext uri="{FF2B5EF4-FFF2-40B4-BE49-F238E27FC236}">
                    <a16:creationId xmlns:a16="http://schemas.microsoft.com/office/drawing/2014/main" id="{FAF18072-06D5-4E3F-9AE8-9BAA56438C58}"/>
                  </a:ext>
                </a:extLst>
              </p:cNvPr>
              <p:cNvSpPr/>
              <p:nvPr/>
            </p:nvSpPr>
            <p:spPr bwMode="auto">
              <a:xfrm>
                <a:off x="3382169" y="5749132"/>
                <a:ext cx="5064125" cy="177800"/>
              </a:xfrm>
              <a:custGeom>
                <a:avLst/>
                <a:gdLst>
                  <a:gd name="T0" fmla="*/ 3145 w 3190"/>
                  <a:gd name="T1" fmla="*/ 0 h 112"/>
                  <a:gd name="T2" fmla="*/ 0 w 3190"/>
                  <a:gd name="T3" fmla="*/ 0 h 112"/>
                  <a:gd name="T4" fmla="*/ 0 w 3190"/>
                  <a:gd name="T5" fmla="*/ 112 h 112"/>
                  <a:gd name="T6" fmla="*/ 3190 w 3190"/>
                  <a:gd name="T7" fmla="*/ 112 h 112"/>
                  <a:gd name="T8" fmla="*/ 3145 w 3190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0" h="112">
                    <a:moveTo>
                      <a:pt x="3145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3190" y="112"/>
                    </a:lnTo>
                    <a:lnTo>
                      <a:pt x="314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8000"/>
                    </a:schemeClr>
                  </a:gs>
                  <a:gs pos="100000">
                    <a:srgbClr val="44B2C9">
                      <a:alpha val="55000"/>
                    </a:srgbClr>
                  </a:gs>
                </a:gsLst>
                <a:lin ang="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śļïḓe">
                <a:extLst>
                  <a:ext uri="{FF2B5EF4-FFF2-40B4-BE49-F238E27FC236}">
                    <a16:creationId xmlns:a16="http://schemas.microsoft.com/office/drawing/2014/main" id="{C6092180-BB03-48E0-BC09-E2DB4E61B425}"/>
                  </a:ext>
                </a:extLst>
              </p:cNvPr>
              <p:cNvSpPr/>
              <p:nvPr/>
            </p:nvSpPr>
            <p:spPr bwMode="auto">
              <a:xfrm>
                <a:off x="4990306" y="3394869"/>
                <a:ext cx="2090738" cy="2066925"/>
              </a:xfrm>
              <a:custGeom>
                <a:avLst/>
                <a:gdLst>
                  <a:gd name="T0" fmla="*/ 1317 w 1317"/>
                  <a:gd name="T1" fmla="*/ 62 h 1302"/>
                  <a:gd name="T2" fmla="*/ 848 w 1317"/>
                  <a:gd name="T3" fmla="*/ 1302 h 1302"/>
                  <a:gd name="T4" fmla="*/ 0 w 1317"/>
                  <a:gd name="T5" fmla="*/ 996 h 1302"/>
                  <a:gd name="T6" fmla="*/ 56 w 1317"/>
                  <a:gd name="T7" fmla="*/ 890 h 1302"/>
                  <a:gd name="T8" fmla="*/ 723 w 1317"/>
                  <a:gd name="T9" fmla="*/ 1101 h 1302"/>
                  <a:gd name="T10" fmla="*/ 857 w 1317"/>
                  <a:gd name="T11" fmla="*/ 0 h 1302"/>
                  <a:gd name="T12" fmla="*/ 1317 w 1317"/>
                  <a:gd name="T13" fmla="*/ 6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7" h="1302">
                    <a:moveTo>
                      <a:pt x="1317" y="62"/>
                    </a:moveTo>
                    <a:lnTo>
                      <a:pt x="848" y="1302"/>
                    </a:lnTo>
                    <a:lnTo>
                      <a:pt x="0" y="996"/>
                    </a:lnTo>
                    <a:lnTo>
                      <a:pt x="56" y="890"/>
                    </a:lnTo>
                    <a:lnTo>
                      <a:pt x="723" y="1101"/>
                    </a:lnTo>
                    <a:lnTo>
                      <a:pt x="857" y="0"/>
                    </a:lnTo>
                    <a:lnTo>
                      <a:pt x="1317" y="62"/>
                    </a:ln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Sļíďê">
                <a:extLst>
                  <a:ext uri="{FF2B5EF4-FFF2-40B4-BE49-F238E27FC236}">
                    <a16:creationId xmlns:a16="http://schemas.microsoft.com/office/drawing/2014/main" id="{E5052809-18E7-41DA-90ED-4855EE16588D}"/>
                  </a:ext>
                </a:extLst>
              </p:cNvPr>
              <p:cNvSpPr/>
              <p:nvPr/>
            </p:nvSpPr>
            <p:spPr bwMode="auto">
              <a:xfrm>
                <a:off x="4990306" y="3394869"/>
                <a:ext cx="2090738" cy="2066925"/>
              </a:xfrm>
              <a:custGeom>
                <a:avLst/>
                <a:gdLst>
                  <a:gd name="T0" fmla="*/ 1317 w 1317"/>
                  <a:gd name="T1" fmla="*/ 62 h 1302"/>
                  <a:gd name="T2" fmla="*/ 848 w 1317"/>
                  <a:gd name="T3" fmla="*/ 1302 h 1302"/>
                  <a:gd name="T4" fmla="*/ 0 w 1317"/>
                  <a:gd name="T5" fmla="*/ 996 h 1302"/>
                  <a:gd name="T6" fmla="*/ 56 w 1317"/>
                  <a:gd name="T7" fmla="*/ 890 h 1302"/>
                  <a:gd name="T8" fmla="*/ 723 w 1317"/>
                  <a:gd name="T9" fmla="*/ 1101 h 1302"/>
                  <a:gd name="T10" fmla="*/ 857 w 1317"/>
                  <a:gd name="T11" fmla="*/ 0 h 1302"/>
                  <a:gd name="T12" fmla="*/ 1317 w 1317"/>
                  <a:gd name="T13" fmla="*/ 6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7" h="1302">
                    <a:moveTo>
                      <a:pt x="1317" y="62"/>
                    </a:moveTo>
                    <a:lnTo>
                      <a:pt x="848" y="1302"/>
                    </a:lnTo>
                    <a:lnTo>
                      <a:pt x="0" y="996"/>
                    </a:lnTo>
                    <a:lnTo>
                      <a:pt x="56" y="890"/>
                    </a:lnTo>
                    <a:lnTo>
                      <a:pt x="723" y="1101"/>
                    </a:lnTo>
                    <a:lnTo>
                      <a:pt x="857" y="0"/>
                    </a:lnTo>
                    <a:lnTo>
                      <a:pt x="1317" y="6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ŝḻïďé">
                <a:extLst>
                  <a:ext uri="{FF2B5EF4-FFF2-40B4-BE49-F238E27FC236}">
                    <a16:creationId xmlns:a16="http://schemas.microsoft.com/office/drawing/2014/main" id="{6D35AF9F-7804-4EA3-9741-2FF9845BAF7B}"/>
                  </a:ext>
                </a:extLst>
              </p:cNvPr>
              <p:cNvSpPr/>
              <p:nvPr/>
            </p:nvSpPr>
            <p:spPr bwMode="auto">
              <a:xfrm>
                <a:off x="7073106" y="3483769"/>
                <a:ext cx="7938" cy="9525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îšḷiďé">
                <a:extLst>
                  <a:ext uri="{FF2B5EF4-FFF2-40B4-BE49-F238E27FC236}">
                    <a16:creationId xmlns:a16="http://schemas.microsoft.com/office/drawing/2014/main" id="{185AC533-62C7-4BCE-918D-AE752106412D}"/>
                  </a:ext>
                </a:extLst>
              </p:cNvPr>
              <p:cNvSpPr/>
              <p:nvPr/>
            </p:nvSpPr>
            <p:spPr bwMode="auto">
              <a:xfrm>
                <a:off x="6252369" y="3493294"/>
                <a:ext cx="823913" cy="938213"/>
              </a:xfrm>
              <a:custGeom>
                <a:avLst/>
                <a:gdLst>
                  <a:gd name="T0" fmla="*/ 5 w 186"/>
                  <a:gd name="T1" fmla="*/ 118 h 212"/>
                  <a:gd name="T2" fmla="*/ 0 w 186"/>
                  <a:gd name="T3" fmla="*/ 160 h 212"/>
                  <a:gd name="T4" fmla="*/ 107 w 186"/>
                  <a:gd name="T5" fmla="*/ 212 h 212"/>
                  <a:gd name="T6" fmla="*/ 132 w 186"/>
                  <a:gd name="T7" fmla="*/ 144 h 212"/>
                  <a:gd name="T8" fmla="*/ 5 w 186"/>
                  <a:gd name="T9" fmla="*/ 118 h 212"/>
                  <a:gd name="T10" fmla="*/ 185 w 186"/>
                  <a:gd name="T11" fmla="*/ 0 h 212"/>
                  <a:gd name="T12" fmla="*/ 130 w 186"/>
                  <a:gd name="T13" fmla="*/ 28 h 212"/>
                  <a:gd name="T14" fmla="*/ 170 w 186"/>
                  <a:gd name="T15" fmla="*/ 43 h 212"/>
                  <a:gd name="T16" fmla="*/ 186 w 186"/>
                  <a:gd name="T17" fmla="*/ 0 h 212"/>
                  <a:gd name="T18" fmla="*/ 185 w 186"/>
                  <a:gd name="T19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212">
                    <a:moveTo>
                      <a:pt x="5" y="118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0"/>
                      <a:pt x="61" y="210"/>
                      <a:pt x="107" y="212"/>
                    </a:cubicBezTo>
                    <a:cubicBezTo>
                      <a:pt x="132" y="144"/>
                      <a:pt x="132" y="144"/>
                      <a:pt x="132" y="144"/>
                    </a:cubicBezTo>
                    <a:cubicBezTo>
                      <a:pt x="82" y="133"/>
                      <a:pt x="33" y="123"/>
                      <a:pt x="5" y="118"/>
                    </a:cubicBezTo>
                    <a:moveTo>
                      <a:pt x="185" y="0"/>
                    </a:moveTo>
                    <a:cubicBezTo>
                      <a:pt x="173" y="11"/>
                      <a:pt x="156" y="24"/>
                      <a:pt x="130" y="28"/>
                    </a:cubicBezTo>
                    <a:cubicBezTo>
                      <a:pt x="170" y="43"/>
                      <a:pt x="170" y="43"/>
                      <a:pt x="170" y="43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85" y="0"/>
                      <a:pt x="185" y="0"/>
                      <a:pt x="185" y="0"/>
                    </a:cubicBezTo>
                  </a:path>
                </a:pathLst>
              </a:custGeom>
              <a:solidFill>
                <a:srgbClr val="002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šļîḋe">
                <a:extLst>
                  <a:ext uri="{FF2B5EF4-FFF2-40B4-BE49-F238E27FC236}">
                    <a16:creationId xmlns:a16="http://schemas.microsoft.com/office/drawing/2014/main" id="{EF2A5CD2-1B29-4613-9BFF-227F3F4E546B}"/>
                  </a:ext>
                </a:extLst>
              </p:cNvPr>
              <p:cNvSpPr/>
              <p:nvPr/>
            </p:nvSpPr>
            <p:spPr bwMode="auto">
              <a:xfrm>
                <a:off x="4742656" y="4714082"/>
                <a:ext cx="341313" cy="366713"/>
              </a:xfrm>
              <a:custGeom>
                <a:avLst/>
                <a:gdLst>
                  <a:gd name="T0" fmla="*/ 77 w 77"/>
                  <a:gd name="T1" fmla="*/ 22 h 83"/>
                  <a:gd name="T2" fmla="*/ 37 w 77"/>
                  <a:gd name="T3" fmla="*/ 0 h 83"/>
                  <a:gd name="T4" fmla="*/ 30 w 77"/>
                  <a:gd name="T5" fmla="*/ 12 h 83"/>
                  <a:gd name="T6" fmla="*/ 39 w 77"/>
                  <a:gd name="T7" fmla="*/ 16 h 83"/>
                  <a:gd name="T8" fmla="*/ 1 w 77"/>
                  <a:gd name="T9" fmla="*/ 76 h 83"/>
                  <a:gd name="T10" fmla="*/ 7 w 77"/>
                  <a:gd name="T11" fmla="*/ 80 h 83"/>
                  <a:gd name="T12" fmla="*/ 67 w 77"/>
                  <a:gd name="T13" fmla="*/ 50 h 83"/>
                  <a:gd name="T14" fmla="*/ 77 w 77"/>
                  <a:gd name="T15" fmla="*/ 2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83">
                    <a:moveTo>
                      <a:pt x="77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15" y="27"/>
                      <a:pt x="1" y="76"/>
                    </a:cubicBezTo>
                    <a:cubicBezTo>
                      <a:pt x="0" y="80"/>
                      <a:pt x="5" y="83"/>
                      <a:pt x="7" y="80"/>
                    </a:cubicBezTo>
                    <a:cubicBezTo>
                      <a:pt x="23" y="64"/>
                      <a:pt x="35" y="33"/>
                      <a:pt x="67" y="50"/>
                    </a:cubicBezTo>
                    <a:lnTo>
                      <a:pt x="77" y="22"/>
                    </a:ln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$1íḓé">
                <a:extLst>
                  <a:ext uri="{FF2B5EF4-FFF2-40B4-BE49-F238E27FC236}">
                    <a16:creationId xmlns:a16="http://schemas.microsoft.com/office/drawing/2014/main" id="{C11238DB-6E8A-4C90-9A38-1B07595F00F2}"/>
                  </a:ext>
                </a:extLst>
              </p:cNvPr>
              <p:cNvSpPr/>
              <p:nvPr/>
            </p:nvSpPr>
            <p:spPr bwMode="auto">
              <a:xfrm>
                <a:off x="6828631" y="1121569"/>
                <a:ext cx="890588" cy="690563"/>
              </a:xfrm>
              <a:custGeom>
                <a:avLst/>
                <a:gdLst>
                  <a:gd name="T0" fmla="*/ 186 w 201"/>
                  <a:gd name="T1" fmla="*/ 75 h 156"/>
                  <a:gd name="T2" fmla="*/ 145 w 201"/>
                  <a:gd name="T3" fmla="*/ 98 h 156"/>
                  <a:gd name="T4" fmla="*/ 101 w 201"/>
                  <a:gd name="T5" fmla="*/ 91 h 156"/>
                  <a:gd name="T6" fmla="*/ 81 w 201"/>
                  <a:gd name="T7" fmla="*/ 102 h 156"/>
                  <a:gd name="T8" fmla="*/ 68 w 201"/>
                  <a:gd name="T9" fmla="*/ 132 h 156"/>
                  <a:gd name="T10" fmla="*/ 45 w 201"/>
                  <a:gd name="T11" fmla="*/ 154 h 156"/>
                  <a:gd name="T12" fmla="*/ 39 w 201"/>
                  <a:gd name="T13" fmla="*/ 7 h 156"/>
                  <a:gd name="T14" fmla="*/ 73 w 201"/>
                  <a:gd name="T15" fmla="*/ 15 h 156"/>
                  <a:gd name="T16" fmla="*/ 143 w 201"/>
                  <a:gd name="T17" fmla="*/ 4 h 156"/>
                  <a:gd name="T18" fmla="*/ 186 w 201"/>
                  <a:gd name="T19" fmla="*/ 7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1" h="156">
                    <a:moveTo>
                      <a:pt x="186" y="75"/>
                    </a:moveTo>
                    <a:cubicBezTo>
                      <a:pt x="176" y="86"/>
                      <a:pt x="161" y="95"/>
                      <a:pt x="145" y="98"/>
                    </a:cubicBezTo>
                    <a:cubicBezTo>
                      <a:pt x="133" y="100"/>
                      <a:pt x="113" y="92"/>
                      <a:pt x="101" y="91"/>
                    </a:cubicBezTo>
                    <a:cubicBezTo>
                      <a:pt x="89" y="90"/>
                      <a:pt x="86" y="91"/>
                      <a:pt x="81" y="102"/>
                    </a:cubicBezTo>
                    <a:cubicBezTo>
                      <a:pt x="76" y="112"/>
                      <a:pt x="72" y="122"/>
                      <a:pt x="68" y="132"/>
                    </a:cubicBezTo>
                    <a:cubicBezTo>
                      <a:pt x="64" y="143"/>
                      <a:pt x="55" y="156"/>
                      <a:pt x="45" y="154"/>
                    </a:cubicBezTo>
                    <a:cubicBezTo>
                      <a:pt x="0" y="154"/>
                      <a:pt x="17" y="22"/>
                      <a:pt x="39" y="7"/>
                    </a:cubicBezTo>
                    <a:cubicBezTo>
                      <a:pt x="47" y="2"/>
                      <a:pt x="67" y="9"/>
                      <a:pt x="73" y="15"/>
                    </a:cubicBezTo>
                    <a:cubicBezTo>
                      <a:pt x="95" y="6"/>
                      <a:pt x="120" y="0"/>
                      <a:pt x="143" y="4"/>
                    </a:cubicBezTo>
                    <a:cubicBezTo>
                      <a:pt x="189" y="12"/>
                      <a:pt x="201" y="59"/>
                      <a:pt x="186" y="75"/>
                    </a:cubicBezTo>
                    <a:close/>
                  </a:path>
                </a:pathLst>
              </a:custGeom>
              <a:solidFill>
                <a:srgbClr val="013E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íšļiḋè">
                <a:extLst>
                  <a:ext uri="{FF2B5EF4-FFF2-40B4-BE49-F238E27FC236}">
                    <a16:creationId xmlns:a16="http://schemas.microsoft.com/office/drawing/2014/main" id="{67850B93-7E96-4292-B524-99ECB52BC4D1}"/>
                  </a:ext>
                </a:extLst>
              </p:cNvPr>
              <p:cNvSpPr/>
              <p:nvPr/>
            </p:nvSpPr>
            <p:spPr bwMode="auto">
              <a:xfrm>
                <a:off x="6996906" y="1453357"/>
                <a:ext cx="608013" cy="592138"/>
              </a:xfrm>
              <a:custGeom>
                <a:avLst/>
                <a:gdLst>
                  <a:gd name="T0" fmla="*/ 128 w 137"/>
                  <a:gd name="T1" fmla="*/ 0 h 134"/>
                  <a:gd name="T2" fmla="*/ 127 w 137"/>
                  <a:gd name="T3" fmla="*/ 34 h 134"/>
                  <a:gd name="T4" fmla="*/ 137 w 137"/>
                  <a:gd name="T5" fmla="*/ 68 h 134"/>
                  <a:gd name="T6" fmla="*/ 117 w 137"/>
                  <a:gd name="T7" fmla="*/ 69 h 134"/>
                  <a:gd name="T8" fmla="*/ 113 w 137"/>
                  <a:gd name="T9" fmla="*/ 107 h 134"/>
                  <a:gd name="T10" fmla="*/ 66 w 137"/>
                  <a:gd name="T11" fmla="*/ 101 h 134"/>
                  <a:gd name="T12" fmla="*/ 64 w 137"/>
                  <a:gd name="T13" fmla="*/ 134 h 134"/>
                  <a:gd name="T14" fmla="*/ 0 w 137"/>
                  <a:gd name="T15" fmla="*/ 118 h 134"/>
                  <a:gd name="T16" fmla="*/ 31 w 137"/>
                  <a:gd name="T17" fmla="*/ 1 h 134"/>
                  <a:gd name="T18" fmla="*/ 128 w 137"/>
                  <a:gd name="T1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34">
                    <a:moveTo>
                      <a:pt x="128" y="0"/>
                    </a:moveTo>
                    <a:cubicBezTo>
                      <a:pt x="127" y="34"/>
                      <a:pt x="127" y="34"/>
                      <a:pt x="127" y="34"/>
                    </a:cubicBezTo>
                    <a:cubicBezTo>
                      <a:pt x="137" y="68"/>
                      <a:pt x="137" y="68"/>
                      <a:pt x="137" y="68"/>
                    </a:cubicBezTo>
                    <a:cubicBezTo>
                      <a:pt x="117" y="69"/>
                      <a:pt x="117" y="69"/>
                      <a:pt x="117" y="69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66" y="101"/>
                      <a:pt x="66" y="101"/>
                      <a:pt x="66" y="101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78" y="26"/>
                      <a:pt x="128" y="0"/>
                    </a:cubicBez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ṧļiḍe">
                <a:extLst>
                  <a:ext uri="{FF2B5EF4-FFF2-40B4-BE49-F238E27FC236}">
                    <a16:creationId xmlns:a16="http://schemas.microsoft.com/office/drawing/2014/main" id="{F0FA8FE6-6C3C-498A-9DB2-08B2A5729E6F}"/>
                  </a:ext>
                </a:extLst>
              </p:cNvPr>
              <p:cNvSpPr/>
              <p:nvPr/>
            </p:nvSpPr>
            <p:spPr bwMode="auto">
              <a:xfrm>
                <a:off x="6957219" y="1497807"/>
                <a:ext cx="160338" cy="190500"/>
              </a:xfrm>
              <a:custGeom>
                <a:avLst/>
                <a:gdLst>
                  <a:gd name="T0" fmla="*/ 36 w 36"/>
                  <a:gd name="T1" fmla="*/ 14 h 43"/>
                  <a:gd name="T2" fmla="*/ 29 w 36"/>
                  <a:gd name="T3" fmla="*/ 43 h 43"/>
                  <a:gd name="T4" fmla="*/ 8 w 36"/>
                  <a:gd name="T5" fmla="*/ 14 h 43"/>
                  <a:gd name="T6" fmla="*/ 36 w 36"/>
                  <a:gd name="T7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3">
                    <a:moveTo>
                      <a:pt x="36" y="14"/>
                    </a:move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3"/>
                      <a:pt x="0" y="28"/>
                      <a:pt x="8" y="14"/>
                    </a:cubicBezTo>
                    <a:cubicBezTo>
                      <a:pt x="16" y="0"/>
                      <a:pt x="36" y="14"/>
                      <a:pt x="36" y="14"/>
                    </a:cubicBez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şliḋê">
                <a:extLst>
                  <a:ext uri="{FF2B5EF4-FFF2-40B4-BE49-F238E27FC236}">
                    <a16:creationId xmlns:a16="http://schemas.microsoft.com/office/drawing/2014/main" id="{B7876628-1632-4E2E-97CA-6AB85088B4E2}"/>
                  </a:ext>
                </a:extLst>
              </p:cNvPr>
              <p:cNvSpPr/>
              <p:nvPr/>
            </p:nvSpPr>
            <p:spPr bwMode="auto">
              <a:xfrm>
                <a:off x="5784056" y="3386932"/>
                <a:ext cx="2754313" cy="2362200"/>
              </a:xfrm>
              <a:custGeom>
                <a:avLst/>
                <a:gdLst>
                  <a:gd name="T0" fmla="*/ 97 w 622"/>
                  <a:gd name="T1" fmla="*/ 0 h 534"/>
                  <a:gd name="T2" fmla="*/ 459 w 622"/>
                  <a:gd name="T3" fmla="*/ 136 h 534"/>
                  <a:gd name="T4" fmla="*/ 622 w 622"/>
                  <a:gd name="T5" fmla="*/ 514 h 534"/>
                  <a:gd name="T6" fmla="*/ 585 w 622"/>
                  <a:gd name="T7" fmla="*/ 534 h 534"/>
                  <a:gd name="T8" fmla="*/ 429 w 622"/>
                  <a:gd name="T9" fmla="*/ 210 h 534"/>
                  <a:gd name="T10" fmla="*/ 108 w 622"/>
                  <a:gd name="T11" fmla="*/ 141 h 534"/>
                  <a:gd name="T12" fmla="*/ 97 w 622"/>
                  <a:gd name="T13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2" h="534">
                    <a:moveTo>
                      <a:pt x="97" y="0"/>
                    </a:moveTo>
                    <a:cubicBezTo>
                      <a:pt x="459" y="136"/>
                      <a:pt x="459" y="136"/>
                      <a:pt x="459" y="136"/>
                    </a:cubicBezTo>
                    <a:cubicBezTo>
                      <a:pt x="622" y="514"/>
                      <a:pt x="622" y="514"/>
                      <a:pt x="622" y="514"/>
                    </a:cubicBezTo>
                    <a:cubicBezTo>
                      <a:pt x="585" y="534"/>
                      <a:pt x="585" y="534"/>
                      <a:pt x="585" y="534"/>
                    </a:cubicBezTo>
                    <a:cubicBezTo>
                      <a:pt x="429" y="210"/>
                      <a:pt x="429" y="210"/>
                      <a:pt x="429" y="210"/>
                    </a:cubicBezTo>
                    <a:cubicBezTo>
                      <a:pt x="429" y="210"/>
                      <a:pt x="183" y="156"/>
                      <a:pt x="108" y="141"/>
                    </a:cubicBezTo>
                    <a:cubicBezTo>
                      <a:pt x="0" y="120"/>
                      <a:pt x="97" y="0"/>
                      <a:pt x="97" y="0"/>
                    </a:cubicBezTo>
                  </a:path>
                </a:pathLst>
              </a:custGeom>
              <a:solidFill>
                <a:srgbClr val="0033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sľïḑê">
                <a:extLst>
                  <a:ext uri="{FF2B5EF4-FFF2-40B4-BE49-F238E27FC236}">
                    <a16:creationId xmlns:a16="http://schemas.microsoft.com/office/drawing/2014/main" id="{78C1FA75-0ECC-4AF1-BADE-3C136B008A60}"/>
                  </a:ext>
                </a:extLst>
              </p:cNvPr>
              <p:cNvSpPr/>
              <p:nvPr/>
            </p:nvSpPr>
            <p:spPr bwMode="auto">
              <a:xfrm>
                <a:off x="8374856" y="5669757"/>
                <a:ext cx="434975" cy="257175"/>
              </a:xfrm>
              <a:custGeom>
                <a:avLst/>
                <a:gdLst>
                  <a:gd name="T0" fmla="*/ 0 w 98"/>
                  <a:gd name="T1" fmla="*/ 18 h 58"/>
                  <a:gd name="T2" fmla="*/ 19 w 98"/>
                  <a:gd name="T3" fmla="*/ 58 h 58"/>
                  <a:gd name="T4" fmla="*/ 31 w 98"/>
                  <a:gd name="T5" fmla="*/ 53 h 58"/>
                  <a:gd name="T6" fmla="*/ 27 w 98"/>
                  <a:gd name="T7" fmla="*/ 44 h 58"/>
                  <a:gd name="T8" fmla="*/ 95 w 98"/>
                  <a:gd name="T9" fmla="*/ 21 h 58"/>
                  <a:gd name="T10" fmla="*/ 92 w 98"/>
                  <a:gd name="T11" fmla="*/ 15 h 58"/>
                  <a:gd name="T12" fmla="*/ 26 w 98"/>
                  <a:gd name="T13" fmla="*/ 0 h 58"/>
                  <a:gd name="T14" fmla="*/ 0 w 98"/>
                  <a:gd name="T15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0" y="18"/>
                    </a:moveTo>
                    <a:cubicBezTo>
                      <a:pt x="19" y="58"/>
                      <a:pt x="19" y="58"/>
                      <a:pt x="19" y="58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7" y="44"/>
                      <a:pt x="52" y="51"/>
                      <a:pt x="95" y="21"/>
                    </a:cubicBezTo>
                    <a:cubicBezTo>
                      <a:pt x="98" y="19"/>
                      <a:pt x="96" y="14"/>
                      <a:pt x="92" y="15"/>
                    </a:cubicBezTo>
                    <a:cubicBezTo>
                      <a:pt x="70" y="18"/>
                      <a:pt x="41" y="34"/>
                      <a:pt x="26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33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ṧḷîḓé">
                <a:extLst>
                  <a:ext uri="{FF2B5EF4-FFF2-40B4-BE49-F238E27FC236}">
                    <a16:creationId xmlns:a16="http://schemas.microsoft.com/office/drawing/2014/main" id="{517861DB-2677-4A97-8BAD-D5A48E76D80A}"/>
                  </a:ext>
                </a:extLst>
              </p:cNvPr>
              <p:cNvSpPr/>
              <p:nvPr/>
            </p:nvSpPr>
            <p:spPr bwMode="auto">
              <a:xfrm>
                <a:off x="8446294" y="2169319"/>
                <a:ext cx="220663" cy="239713"/>
              </a:xfrm>
              <a:custGeom>
                <a:avLst/>
                <a:gdLst>
                  <a:gd name="T0" fmla="*/ 50 w 50"/>
                  <a:gd name="T1" fmla="*/ 17 h 54"/>
                  <a:gd name="T2" fmla="*/ 10 w 50"/>
                  <a:gd name="T3" fmla="*/ 54 h 54"/>
                  <a:gd name="T4" fmla="*/ 0 w 50"/>
                  <a:gd name="T5" fmla="*/ 43 h 54"/>
                  <a:gd name="T6" fmla="*/ 17 w 50"/>
                  <a:gd name="T7" fmla="*/ 0 h 54"/>
                  <a:gd name="T8" fmla="*/ 50 w 50"/>
                  <a:gd name="T9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4">
                    <a:moveTo>
                      <a:pt x="50" y="17"/>
                    </a:moveTo>
                    <a:cubicBezTo>
                      <a:pt x="50" y="17"/>
                      <a:pt x="37" y="45"/>
                      <a:pt x="10" y="5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40" y="4"/>
                      <a:pt x="50" y="17"/>
                    </a:cubicBezTo>
                    <a:close/>
                  </a:path>
                </a:pathLst>
              </a:custGeom>
              <a:solidFill>
                <a:srgbClr val="D99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ṡḻíḑe">
                <a:extLst>
                  <a:ext uri="{FF2B5EF4-FFF2-40B4-BE49-F238E27FC236}">
                    <a16:creationId xmlns:a16="http://schemas.microsoft.com/office/drawing/2014/main" id="{A512D350-3615-4746-AD46-495E90AA6A68}"/>
                  </a:ext>
                </a:extLst>
              </p:cNvPr>
              <p:cNvSpPr/>
              <p:nvPr/>
            </p:nvSpPr>
            <p:spPr bwMode="auto">
              <a:xfrm>
                <a:off x="8495506" y="2161382"/>
                <a:ext cx="61913" cy="88900"/>
              </a:xfrm>
              <a:custGeom>
                <a:avLst/>
                <a:gdLst>
                  <a:gd name="T0" fmla="*/ 3 w 14"/>
                  <a:gd name="T1" fmla="*/ 2 h 20"/>
                  <a:gd name="T2" fmla="*/ 0 w 14"/>
                  <a:gd name="T3" fmla="*/ 16 h 20"/>
                  <a:gd name="T4" fmla="*/ 2 w 14"/>
                  <a:gd name="T5" fmla="*/ 18 h 20"/>
                  <a:gd name="T6" fmla="*/ 6 w 14"/>
                  <a:gd name="T7" fmla="*/ 20 h 20"/>
                  <a:gd name="T8" fmla="*/ 9 w 14"/>
                  <a:gd name="T9" fmla="*/ 18 h 20"/>
                  <a:gd name="T10" fmla="*/ 13 w 14"/>
                  <a:gd name="T11" fmla="*/ 5 h 20"/>
                  <a:gd name="T12" fmla="*/ 12 w 14"/>
                  <a:gd name="T13" fmla="*/ 2 h 20"/>
                  <a:gd name="T14" fmla="*/ 6 w 14"/>
                  <a:gd name="T15" fmla="*/ 0 h 20"/>
                  <a:gd name="T16" fmla="*/ 3 w 14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20">
                    <a:moveTo>
                      <a:pt x="3" y="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20"/>
                      <a:pt x="8" y="20"/>
                      <a:pt x="9" y="1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3" y="3"/>
                      <a:pt x="12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1"/>
                      <a:pt x="3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ļíḑe">
                <a:extLst>
                  <a:ext uri="{FF2B5EF4-FFF2-40B4-BE49-F238E27FC236}">
                    <a16:creationId xmlns:a16="http://schemas.microsoft.com/office/drawing/2014/main" id="{E98CF4E1-B61F-44F3-9E31-416A4CC0C2B3}"/>
                  </a:ext>
                </a:extLst>
              </p:cNvPr>
              <p:cNvSpPr/>
              <p:nvPr/>
            </p:nvSpPr>
            <p:spPr bwMode="auto">
              <a:xfrm>
                <a:off x="8525669" y="2156619"/>
                <a:ext cx="79375" cy="123825"/>
              </a:xfrm>
              <a:custGeom>
                <a:avLst/>
                <a:gdLst>
                  <a:gd name="T0" fmla="*/ 8 w 18"/>
                  <a:gd name="T1" fmla="*/ 2 h 28"/>
                  <a:gd name="T2" fmla="*/ 0 w 18"/>
                  <a:gd name="T3" fmla="*/ 23 h 28"/>
                  <a:gd name="T4" fmla="*/ 2 w 18"/>
                  <a:gd name="T5" fmla="*/ 25 h 28"/>
                  <a:gd name="T6" fmla="*/ 7 w 18"/>
                  <a:gd name="T7" fmla="*/ 27 h 28"/>
                  <a:gd name="T8" fmla="*/ 10 w 18"/>
                  <a:gd name="T9" fmla="*/ 26 h 28"/>
                  <a:gd name="T10" fmla="*/ 18 w 18"/>
                  <a:gd name="T11" fmla="*/ 6 h 28"/>
                  <a:gd name="T12" fmla="*/ 16 w 18"/>
                  <a:gd name="T13" fmla="*/ 3 h 28"/>
                  <a:gd name="T14" fmla="*/ 10 w 18"/>
                  <a:gd name="T15" fmla="*/ 1 h 28"/>
                  <a:gd name="T16" fmla="*/ 8 w 18"/>
                  <a:gd name="T1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8">
                    <a:moveTo>
                      <a:pt x="8" y="2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8" y="28"/>
                      <a:pt x="9" y="27"/>
                      <a:pt x="10" y="2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7" y="3"/>
                      <a:pt x="16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8" y="1"/>
                      <a:pt x="8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iśľíḋè">
                <a:extLst>
                  <a:ext uri="{FF2B5EF4-FFF2-40B4-BE49-F238E27FC236}">
                    <a16:creationId xmlns:a16="http://schemas.microsoft.com/office/drawing/2014/main" id="{5C14CF60-6E4D-4C73-B595-013C38798D4C}"/>
                  </a:ext>
                </a:extLst>
              </p:cNvPr>
              <p:cNvSpPr/>
              <p:nvPr/>
            </p:nvSpPr>
            <p:spPr bwMode="auto">
              <a:xfrm>
                <a:off x="8570119" y="2183607"/>
                <a:ext cx="66675" cy="92075"/>
              </a:xfrm>
              <a:custGeom>
                <a:avLst/>
                <a:gdLst>
                  <a:gd name="T0" fmla="*/ 7 w 15"/>
                  <a:gd name="T1" fmla="*/ 2 h 21"/>
                  <a:gd name="T2" fmla="*/ 1 w 15"/>
                  <a:gd name="T3" fmla="*/ 17 h 21"/>
                  <a:gd name="T4" fmla="*/ 2 w 15"/>
                  <a:gd name="T5" fmla="*/ 20 h 21"/>
                  <a:gd name="T6" fmla="*/ 5 w 15"/>
                  <a:gd name="T7" fmla="*/ 21 h 21"/>
                  <a:gd name="T8" fmla="*/ 8 w 15"/>
                  <a:gd name="T9" fmla="*/ 19 h 21"/>
                  <a:gd name="T10" fmla="*/ 15 w 15"/>
                  <a:gd name="T11" fmla="*/ 6 h 21"/>
                  <a:gd name="T12" fmla="*/ 14 w 15"/>
                  <a:gd name="T13" fmla="*/ 3 h 21"/>
                  <a:gd name="T14" fmla="*/ 10 w 15"/>
                  <a:gd name="T15" fmla="*/ 1 h 21"/>
                  <a:gd name="T16" fmla="*/ 7 w 15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21">
                    <a:moveTo>
                      <a:pt x="7" y="2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1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7" y="20"/>
                      <a:pt x="8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5"/>
                      <a:pt x="15" y="4"/>
                      <a:pt x="14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7" y="1"/>
                      <a:pt x="7" y="2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ṩḻíḓé">
                <a:extLst>
                  <a:ext uri="{FF2B5EF4-FFF2-40B4-BE49-F238E27FC236}">
                    <a16:creationId xmlns:a16="http://schemas.microsoft.com/office/drawing/2014/main" id="{65111E4A-7FA1-45B5-B827-7923D3BAFF59}"/>
                  </a:ext>
                </a:extLst>
              </p:cNvPr>
              <p:cNvSpPr/>
              <p:nvPr/>
            </p:nvSpPr>
            <p:spPr bwMode="auto">
              <a:xfrm>
                <a:off x="8605044" y="2218532"/>
                <a:ext cx="58738" cy="66675"/>
              </a:xfrm>
              <a:custGeom>
                <a:avLst/>
                <a:gdLst>
                  <a:gd name="T0" fmla="*/ 8 w 13"/>
                  <a:gd name="T1" fmla="*/ 1 h 15"/>
                  <a:gd name="T2" fmla="*/ 12 w 13"/>
                  <a:gd name="T3" fmla="*/ 3 h 15"/>
                  <a:gd name="T4" fmla="*/ 12 w 13"/>
                  <a:gd name="T5" fmla="*/ 6 h 15"/>
                  <a:gd name="T6" fmla="*/ 7 w 13"/>
                  <a:gd name="T7" fmla="*/ 13 h 15"/>
                  <a:gd name="T8" fmla="*/ 3 w 13"/>
                  <a:gd name="T9" fmla="*/ 15 h 15"/>
                  <a:gd name="T10" fmla="*/ 1 w 13"/>
                  <a:gd name="T11" fmla="*/ 14 h 15"/>
                  <a:gd name="T12" fmla="*/ 0 w 13"/>
                  <a:gd name="T13" fmla="*/ 11 h 15"/>
                  <a:gd name="T14" fmla="*/ 5 w 13"/>
                  <a:gd name="T15" fmla="*/ 2 h 15"/>
                  <a:gd name="T16" fmla="*/ 8 w 13"/>
                  <a:gd name="T1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5">
                    <a:moveTo>
                      <a:pt x="8" y="1"/>
                    </a:moveTo>
                    <a:cubicBezTo>
                      <a:pt x="12" y="3"/>
                      <a:pt x="12" y="3"/>
                      <a:pt x="12" y="3"/>
                    </a:cubicBezTo>
                    <a:cubicBezTo>
                      <a:pt x="13" y="4"/>
                      <a:pt x="13" y="5"/>
                      <a:pt x="12" y="6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6" y="15"/>
                      <a:pt x="4" y="15"/>
                      <a:pt x="3" y="15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2"/>
                      <a:pt x="0" y="1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1"/>
                    </a:cubicBezTo>
                    <a:close/>
                  </a:path>
                </a:pathLst>
              </a:custGeom>
              <a:solidFill>
                <a:srgbClr val="EBA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ṡlîḑé">
                <a:extLst>
                  <a:ext uri="{FF2B5EF4-FFF2-40B4-BE49-F238E27FC236}">
                    <a16:creationId xmlns:a16="http://schemas.microsoft.com/office/drawing/2014/main" id="{6B7A24CE-5D91-4F9C-8795-1951D6EE429D}"/>
                  </a:ext>
                </a:extLst>
              </p:cNvPr>
              <p:cNvSpPr/>
              <p:nvPr/>
            </p:nvSpPr>
            <p:spPr bwMode="auto">
              <a:xfrm>
                <a:off x="8446294" y="2201069"/>
                <a:ext cx="146050" cy="203200"/>
              </a:xfrm>
              <a:custGeom>
                <a:avLst/>
                <a:gdLst>
                  <a:gd name="T0" fmla="*/ 0 w 33"/>
                  <a:gd name="T1" fmla="*/ 36 h 46"/>
                  <a:gd name="T2" fmla="*/ 4 w 33"/>
                  <a:gd name="T3" fmla="*/ 5 h 46"/>
                  <a:gd name="T4" fmla="*/ 10 w 33"/>
                  <a:gd name="T5" fmla="*/ 1 h 46"/>
                  <a:gd name="T6" fmla="*/ 33 w 33"/>
                  <a:gd name="T7" fmla="*/ 6 h 46"/>
                  <a:gd name="T8" fmla="*/ 33 w 33"/>
                  <a:gd name="T9" fmla="*/ 8 h 46"/>
                  <a:gd name="T10" fmla="*/ 26 w 33"/>
                  <a:gd name="T11" fmla="*/ 14 h 46"/>
                  <a:gd name="T12" fmla="*/ 18 w 33"/>
                  <a:gd name="T13" fmla="*/ 14 h 46"/>
                  <a:gd name="T14" fmla="*/ 7 w 33"/>
                  <a:gd name="T15" fmla="*/ 46 h 46"/>
                  <a:gd name="T16" fmla="*/ 0 w 33"/>
                  <a:gd name="T17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6">
                    <a:moveTo>
                      <a:pt x="0" y="36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5" y="2"/>
                      <a:pt x="7" y="0"/>
                      <a:pt x="10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11"/>
                      <a:pt x="30" y="14"/>
                      <a:pt x="26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24" y="39"/>
                      <a:pt x="7" y="46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ş1ïḋe">
                <a:extLst>
                  <a:ext uri="{FF2B5EF4-FFF2-40B4-BE49-F238E27FC236}">
                    <a16:creationId xmlns:a16="http://schemas.microsoft.com/office/drawing/2014/main" id="{B26A0DFD-E811-4EB4-B08B-15E2CF0CDCB4}"/>
                  </a:ext>
                </a:extLst>
              </p:cNvPr>
              <p:cNvSpPr/>
              <p:nvPr/>
            </p:nvSpPr>
            <p:spPr bwMode="auto">
              <a:xfrm>
                <a:off x="7236619" y="2072482"/>
                <a:ext cx="1298575" cy="1079500"/>
              </a:xfrm>
              <a:custGeom>
                <a:avLst/>
                <a:gdLst>
                  <a:gd name="T0" fmla="*/ 0 w 818"/>
                  <a:gd name="T1" fmla="*/ 273 h 680"/>
                  <a:gd name="T2" fmla="*/ 513 w 818"/>
                  <a:gd name="T3" fmla="*/ 680 h 680"/>
                  <a:gd name="T4" fmla="*/ 818 w 818"/>
                  <a:gd name="T5" fmla="*/ 209 h 680"/>
                  <a:gd name="T6" fmla="*/ 756 w 818"/>
                  <a:gd name="T7" fmla="*/ 148 h 680"/>
                  <a:gd name="T8" fmla="*/ 480 w 818"/>
                  <a:gd name="T9" fmla="*/ 521 h 680"/>
                  <a:gd name="T10" fmla="*/ 70 w 818"/>
                  <a:gd name="T11" fmla="*/ 0 h 680"/>
                  <a:gd name="T12" fmla="*/ 0 w 818"/>
                  <a:gd name="T13" fmla="*/ 27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8" h="680">
                    <a:moveTo>
                      <a:pt x="0" y="273"/>
                    </a:moveTo>
                    <a:lnTo>
                      <a:pt x="513" y="680"/>
                    </a:lnTo>
                    <a:lnTo>
                      <a:pt x="818" y="209"/>
                    </a:lnTo>
                    <a:lnTo>
                      <a:pt x="756" y="148"/>
                    </a:lnTo>
                    <a:lnTo>
                      <a:pt x="480" y="521"/>
                    </a:lnTo>
                    <a:lnTo>
                      <a:pt x="70" y="0"/>
                    </a:lnTo>
                    <a:lnTo>
                      <a:pt x="0" y="273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Sľidê">
                <a:extLst>
                  <a:ext uri="{FF2B5EF4-FFF2-40B4-BE49-F238E27FC236}">
                    <a16:creationId xmlns:a16="http://schemas.microsoft.com/office/drawing/2014/main" id="{CB02BBCF-2C6A-4F92-93A4-873F98FB138B}"/>
                  </a:ext>
                </a:extLst>
              </p:cNvPr>
              <p:cNvSpPr/>
              <p:nvPr/>
            </p:nvSpPr>
            <p:spPr bwMode="auto">
              <a:xfrm>
                <a:off x="7236619" y="2072482"/>
                <a:ext cx="1298575" cy="1079500"/>
              </a:xfrm>
              <a:custGeom>
                <a:avLst/>
                <a:gdLst>
                  <a:gd name="T0" fmla="*/ 0 w 818"/>
                  <a:gd name="T1" fmla="*/ 273 h 680"/>
                  <a:gd name="T2" fmla="*/ 513 w 818"/>
                  <a:gd name="T3" fmla="*/ 680 h 680"/>
                  <a:gd name="T4" fmla="*/ 818 w 818"/>
                  <a:gd name="T5" fmla="*/ 209 h 680"/>
                  <a:gd name="T6" fmla="*/ 756 w 818"/>
                  <a:gd name="T7" fmla="*/ 148 h 680"/>
                  <a:gd name="T8" fmla="*/ 480 w 818"/>
                  <a:gd name="T9" fmla="*/ 521 h 680"/>
                  <a:gd name="T10" fmla="*/ 70 w 818"/>
                  <a:gd name="T11" fmla="*/ 0 h 680"/>
                  <a:gd name="T12" fmla="*/ 0 w 818"/>
                  <a:gd name="T13" fmla="*/ 27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8" h="680">
                    <a:moveTo>
                      <a:pt x="0" y="273"/>
                    </a:moveTo>
                    <a:lnTo>
                      <a:pt x="513" y="680"/>
                    </a:lnTo>
                    <a:lnTo>
                      <a:pt x="818" y="209"/>
                    </a:lnTo>
                    <a:lnTo>
                      <a:pt x="756" y="148"/>
                    </a:lnTo>
                    <a:lnTo>
                      <a:pt x="480" y="521"/>
                    </a:lnTo>
                    <a:lnTo>
                      <a:pt x="70" y="0"/>
                    </a:lnTo>
                    <a:lnTo>
                      <a:pt x="0" y="27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śļíďè">
                <a:extLst>
                  <a:ext uri="{FF2B5EF4-FFF2-40B4-BE49-F238E27FC236}">
                    <a16:creationId xmlns:a16="http://schemas.microsoft.com/office/drawing/2014/main" id="{3DD34274-59A8-4CAD-BAFE-CD5AC8784984}"/>
                  </a:ext>
                </a:extLst>
              </p:cNvPr>
              <p:cNvSpPr/>
              <p:nvPr/>
            </p:nvSpPr>
            <p:spPr bwMode="auto">
              <a:xfrm>
                <a:off x="7347744" y="2072482"/>
                <a:ext cx="195263" cy="247650"/>
              </a:xfrm>
              <a:custGeom>
                <a:avLst/>
                <a:gdLst>
                  <a:gd name="T0" fmla="*/ 0 w 123"/>
                  <a:gd name="T1" fmla="*/ 0 h 156"/>
                  <a:gd name="T2" fmla="*/ 0 w 123"/>
                  <a:gd name="T3" fmla="*/ 0 h 156"/>
                  <a:gd name="T4" fmla="*/ 0 w 123"/>
                  <a:gd name="T5" fmla="*/ 0 h 156"/>
                  <a:gd name="T6" fmla="*/ 0 w 123"/>
                  <a:gd name="T7" fmla="*/ 0 h 156"/>
                  <a:gd name="T8" fmla="*/ 123 w 123"/>
                  <a:gd name="T9" fmla="*/ 156 h 156"/>
                  <a:gd name="T10" fmla="*/ 123 w 123"/>
                  <a:gd name="T11" fmla="*/ 156 h 156"/>
                  <a:gd name="T12" fmla="*/ 0 w 123"/>
                  <a:gd name="T13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5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3" y="156"/>
                    </a:lnTo>
                    <a:lnTo>
                      <a:pt x="123" y="1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Sļíḓè">
                <a:extLst>
                  <a:ext uri="{FF2B5EF4-FFF2-40B4-BE49-F238E27FC236}">
                    <a16:creationId xmlns:a16="http://schemas.microsoft.com/office/drawing/2014/main" id="{0BA03C5F-8DAA-4E20-A82E-86B445AF695C}"/>
                  </a:ext>
                </a:extLst>
              </p:cNvPr>
              <p:cNvSpPr/>
              <p:nvPr/>
            </p:nvSpPr>
            <p:spPr bwMode="auto">
              <a:xfrm>
                <a:off x="7347744" y="2072482"/>
                <a:ext cx="195263" cy="247650"/>
              </a:xfrm>
              <a:custGeom>
                <a:avLst/>
                <a:gdLst>
                  <a:gd name="T0" fmla="*/ 0 w 123"/>
                  <a:gd name="T1" fmla="*/ 0 h 156"/>
                  <a:gd name="T2" fmla="*/ 0 w 123"/>
                  <a:gd name="T3" fmla="*/ 0 h 156"/>
                  <a:gd name="T4" fmla="*/ 0 w 123"/>
                  <a:gd name="T5" fmla="*/ 0 h 156"/>
                  <a:gd name="T6" fmla="*/ 0 w 123"/>
                  <a:gd name="T7" fmla="*/ 0 h 156"/>
                  <a:gd name="T8" fmla="*/ 123 w 123"/>
                  <a:gd name="T9" fmla="*/ 156 h 156"/>
                  <a:gd name="T10" fmla="*/ 123 w 123"/>
                  <a:gd name="T11" fmla="*/ 156 h 156"/>
                  <a:gd name="T12" fmla="*/ 0 w 123"/>
                  <a:gd name="T13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5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3" y="156"/>
                    </a:lnTo>
                    <a:lnTo>
                      <a:pt x="123" y="15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śļíḋè">
                <a:extLst>
                  <a:ext uri="{FF2B5EF4-FFF2-40B4-BE49-F238E27FC236}">
                    <a16:creationId xmlns:a16="http://schemas.microsoft.com/office/drawing/2014/main" id="{ECCA43AE-629E-4B0C-A32F-2E295FAA764E}"/>
                  </a:ext>
                </a:extLst>
              </p:cNvPr>
              <p:cNvSpPr/>
              <p:nvPr/>
            </p:nvSpPr>
            <p:spPr bwMode="auto">
              <a:xfrm>
                <a:off x="7325519" y="2072482"/>
                <a:ext cx="217488" cy="641350"/>
              </a:xfrm>
              <a:custGeom>
                <a:avLst/>
                <a:gdLst>
                  <a:gd name="T0" fmla="*/ 5 w 49"/>
                  <a:gd name="T1" fmla="*/ 0 h 145"/>
                  <a:gd name="T2" fmla="*/ 5 w 49"/>
                  <a:gd name="T3" fmla="*/ 0 h 145"/>
                  <a:gd name="T4" fmla="*/ 0 w 49"/>
                  <a:gd name="T5" fmla="*/ 114 h 145"/>
                  <a:gd name="T6" fmla="*/ 39 w 49"/>
                  <a:gd name="T7" fmla="*/ 145 h 145"/>
                  <a:gd name="T8" fmla="*/ 49 w 49"/>
                  <a:gd name="T9" fmla="*/ 56 h 145"/>
                  <a:gd name="T10" fmla="*/ 5 w 49"/>
                  <a:gd name="T1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4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4" y="31"/>
                      <a:pt x="12" y="80"/>
                      <a:pt x="0" y="114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46" y="119"/>
                      <a:pt x="49" y="56"/>
                      <a:pt x="49" y="56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C0CF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ṩḻiḑé">
                <a:extLst>
                  <a:ext uri="{FF2B5EF4-FFF2-40B4-BE49-F238E27FC236}">
                    <a16:creationId xmlns:a16="http://schemas.microsoft.com/office/drawing/2014/main" id="{4D5310A9-9092-4E34-8080-92C90EC91967}"/>
                  </a:ext>
                </a:extLst>
              </p:cNvPr>
              <p:cNvSpPr/>
              <p:nvPr/>
            </p:nvSpPr>
            <p:spPr bwMode="auto">
              <a:xfrm>
                <a:off x="5779294" y="3067844"/>
                <a:ext cx="203200" cy="247650"/>
              </a:xfrm>
              <a:custGeom>
                <a:avLst/>
                <a:gdLst>
                  <a:gd name="T0" fmla="*/ 14 w 46"/>
                  <a:gd name="T1" fmla="*/ 0 h 56"/>
                  <a:gd name="T2" fmla="*/ 17 w 46"/>
                  <a:gd name="T3" fmla="*/ 20 h 56"/>
                  <a:gd name="T4" fmla="*/ 21 w 46"/>
                  <a:gd name="T5" fmla="*/ 26 h 56"/>
                  <a:gd name="T6" fmla="*/ 26 w 46"/>
                  <a:gd name="T7" fmla="*/ 29 h 56"/>
                  <a:gd name="T8" fmla="*/ 19 w 46"/>
                  <a:gd name="T9" fmla="*/ 44 h 56"/>
                  <a:gd name="T10" fmla="*/ 13 w 46"/>
                  <a:gd name="T11" fmla="*/ 39 h 56"/>
                  <a:gd name="T12" fmla="*/ 0 w 46"/>
                  <a:gd name="T13" fmla="*/ 39 h 56"/>
                  <a:gd name="T14" fmla="*/ 15 w 46"/>
                  <a:gd name="T15" fmla="*/ 52 h 56"/>
                  <a:gd name="T16" fmla="*/ 26 w 46"/>
                  <a:gd name="T17" fmla="*/ 53 h 56"/>
                  <a:gd name="T18" fmla="*/ 41 w 46"/>
                  <a:gd name="T19" fmla="*/ 41 h 56"/>
                  <a:gd name="T20" fmla="*/ 44 w 46"/>
                  <a:gd name="T21" fmla="*/ 30 h 56"/>
                  <a:gd name="T22" fmla="*/ 35 w 46"/>
                  <a:gd name="T23" fmla="*/ 1 h 56"/>
                  <a:gd name="T24" fmla="*/ 14 w 46"/>
                  <a:gd name="T2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56">
                    <a:moveTo>
                      <a:pt x="14" y="0"/>
                    </a:move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2"/>
                      <a:pt x="19" y="25"/>
                      <a:pt x="21" y="26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9" y="36"/>
                      <a:pt x="4" y="36"/>
                      <a:pt x="0" y="3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8" y="55"/>
                      <a:pt x="23" y="56"/>
                      <a:pt x="26" y="53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4" y="39"/>
                      <a:pt x="46" y="34"/>
                      <a:pt x="44" y="30"/>
                    </a:cubicBezTo>
                    <a:cubicBezTo>
                      <a:pt x="35" y="1"/>
                      <a:pt x="35" y="1"/>
                      <a:pt x="35" y="1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B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sḻíḋe">
                <a:extLst>
                  <a:ext uri="{FF2B5EF4-FFF2-40B4-BE49-F238E27FC236}">
                    <a16:creationId xmlns:a16="http://schemas.microsoft.com/office/drawing/2014/main" id="{5B38100E-03ED-4C89-BBE7-BB20D46A2960}"/>
                  </a:ext>
                </a:extLst>
              </p:cNvPr>
              <p:cNvSpPr/>
              <p:nvPr/>
            </p:nvSpPr>
            <p:spPr bwMode="auto">
              <a:xfrm>
                <a:off x="5677694" y="1975644"/>
                <a:ext cx="1150938" cy="1114425"/>
              </a:xfrm>
              <a:custGeom>
                <a:avLst/>
                <a:gdLst>
                  <a:gd name="T0" fmla="*/ 725 w 725"/>
                  <a:gd name="T1" fmla="*/ 0 h 702"/>
                  <a:gd name="T2" fmla="*/ 0 w 725"/>
                  <a:gd name="T3" fmla="*/ 106 h 702"/>
                  <a:gd name="T4" fmla="*/ 86 w 725"/>
                  <a:gd name="T5" fmla="*/ 702 h 702"/>
                  <a:gd name="T6" fmla="*/ 181 w 725"/>
                  <a:gd name="T7" fmla="*/ 702 h 702"/>
                  <a:gd name="T8" fmla="*/ 136 w 725"/>
                  <a:gd name="T9" fmla="*/ 209 h 702"/>
                  <a:gd name="T10" fmla="*/ 597 w 725"/>
                  <a:gd name="T11" fmla="*/ 231 h 702"/>
                  <a:gd name="T12" fmla="*/ 725 w 725"/>
                  <a:gd name="T13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5" h="702">
                    <a:moveTo>
                      <a:pt x="725" y="0"/>
                    </a:moveTo>
                    <a:lnTo>
                      <a:pt x="0" y="106"/>
                    </a:lnTo>
                    <a:lnTo>
                      <a:pt x="86" y="702"/>
                    </a:lnTo>
                    <a:lnTo>
                      <a:pt x="181" y="702"/>
                    </a:lnTo>
                    <a:lnTo>
                      <a:pt x="136" y="209"/>
                    </a:lnTo>
                    <a:lnTo>
                      <a:pt x="597" y="231"/>
                    </a:lnTo>
                    <a:lnTo>
                      <a:pt x="725" y="0"/>
                    </a:lnTo>
                    <a:close/>
                  </a:path>
                </a:pathLst>
              </a:custGeom>
              <a:solidFill>
                <a:srgbClr val="FF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ïṣľiḋè">
                <a:extLst>
                  <a:ext uri="{FF2B5EF4-FFF2-40B4-BE49-F238E27FC236}">
                    <a16:creationId xmlns:a16="http://schemas.microsoft.com/office/drawing/2014/main" id="{079510B1-CF0A-4191-A3B7-4D9D3CEB5ED0}"/>
                  </a:ext>
                </a:extLst>
              </p:cNvPr>
              <p:cNvSpPr/>
              <p:nvPr/>
            </p:nvSpPr>
            <p:spPr bwMode="auto">
              <a:xfrm>
                <a:off x="6212681" y="1953419"/>
                <a:ext cx="1179513" cy="1817688"/>
              </a:xfrm>
              <a:custGeom>
                <a:avLst/>
                <a:gdLst>
                  <a:gd name="T0" fmla="*/ 249 w 266"/>
                  <a:gd name="T1" fmla="*/ 144 h 411"/>
                  <a:gd name="T2" fmla="*/ 211 w 266"/>
                  <a:gd name="T3" fmla="*/ 236 h 411"/>
                  <a:gd name="T4" fmla="*/ 196 w 266"/>
                  <a:gd name="T5" fmla="*/ 346 h 411"/>
                  <a:gd name="T6" fmla="*/ 0 w 266"/>
                  <a:gd name="T7" fmla="*/ 324 h 411"/>
                  <a:gd name="T8" fmla="*/ 17 w 266"/>
                  <a:gd name="T9" fmla="*/ 274 h 411"/>
                  <a:gd name="T10" fmla="*/ 139 w 266"/>
                  <a:gd name="T11" fmla="*/ 5 h 411"/>
                  <a:gd name="T12" fmla="*/ 256 w 266"/>
                  <a:gd name="T13" fmla="*/ 27 h 411"/>
                  <a:gd name="T14" fmla="*/ 249 w 266"/>
                  <a:gd name="T15" fmla="*/ 144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6" h="411">
                    <a:moveTo>
                      <a:pt x="249" y="144"/>
                    </a:moveTo>
                    <a:cubicBezTo>
                      <a:pt x="239" y="170"/>
                      <a:pt x="223" y="197"/>
                      <a:pt x="211" y="236"/>
                    </a:cubicBezTo>
                    <a:cubicBezTo>
                      <a:pt x="202" y="265"/>
                      <a:pt x="196" y="300"/>
                      <a:pt x="196" y="346"/>
                    </a:cubicBezTo>
                    <a:cubicBezTo>
                      <a:pt x="171" y="371"/>
                      <a:pt x="114" y="411"/>
                      <a:pt x="0" y="324"/>
                    </a:cubicBezTo>
                    <a:cubicBezTo>
                      <a:pt x="6" y="306"/>
                      <a:pt x="12" y="290"/>
                      <a:pt x="17" y="274"/>
                    </a:cubicBezTo>
                    <a:cubicBezTo>
                      <a:pt x="55" y="161"/>
                      <a:pt x="78" y="110"/>
                      <a:pt x="139" y="5"/>
                    </a:cubicBezTo>
                    <a:cubicBezTo>
                      <a:pt x="170" y="0"/>
                      <a:pt x="217" y="11"/>
                      <a:pt x="256" y="27"/>
                    </a:cubicBezTo>
                    <a:cubicBezTo>
                      <a:pt x="266" y="58"/>
                      <a:pt x="263" y="110"/>
                      <a:pt x="249" y="144"/>
                    </a:cubicBezTo>
                  </a:path>
                </a:pathLst>
              </a:custGeom>
              <a:solidFill>
                <a:srgbClr val="FF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ṧľïḋé">
                <a:extLst>
                  <a:ext uri="{FF2B5EF4-FFF2-40B4-BE49-F238E27FC236}">
                    <a16:creationId xmlns:a16="http://schemas.microsoft.com/office/drawing/2014/main" id="{76FBAF6F-F0FB-41B8-B3E5-5AB9C2E51F5C}"/>
                  </a:ext>
                </a:extLst>
              </p:cNvPr>
              <p:cNvSpPr/>
              <p:nvPr/>
            </p:nvSpPr>
            <p:spPr bwMode="auto">
              <a:xfrm>
                <a:off x="6212681" y="2997994"/>
                <a:ext cx="935038" cy="623888"/>
              </a:xfrm>
              <a:custGeom>
                <a:avLst/>
                <a:gdLst>
                  <a:gd name="T0" fmla="*/ 211 w 211"/>
                  <a:gd name="T1" fmla="*/ 0 h 141"/>
                  <a:gd name="T2" fmla="*/ 67 w 211"/>
                  <a:gd name="T3" fmla="*/ 44 h 141"/>
                  <a:gd name="T4" fmla="*/ 17 w 211"/>
                  <a:gd name="T5" fmla="*/ 38 h 141"/>
                  <a:gd name="T6" fmla="*/ 17 w 211"/>
                  <a:gd name="T7" fmla="*/ 38 h 141"/>
                  <a:gd name="T8" fmla="*/ 0 w 211"/>
                  <a:gd name="T9" fmla="*/ 88 h 141"/>
                  <a:gd name="T10" fmla="*/ 124 w 211"/>
                  <a:gd name="T11" fmla="*/ 141 h 141"/>
                  <a:gd name="T12" fmla="*/ 196 w 211"/>
                  <a:gd name="T13" fmla="*/ 110 h 141"/>
                  <a:gd name="T14" fmla="*/ 211 w 211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141">
                    <a:moveTo>
                      <a:pt x="211" y="0"/>
                    </a:moveTo>
                    <a:cubicBezTo>
                      <a:pt x="174" y="25"/>
                      <a:pt x="121" y="44"/>
                      <a:pt x="67" y="44"/>
                    </a:cubicBezTo>
                    <a:cubicBezTo>
                      <a:pt x="51" y="44"/>
                      <a:pt x="34" y="42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2" y="54"/>
                      <a:pt x="6" y="70"/>
                      <a:pt x="0" y="88"/>
                    </a:cubicBezTo>
                    <a:cubicBezTo>
                      <a:pt x="53" y="128"/>
                      <a:pt x="93" y="141"/>
                      <a:pt x="124" y="141"/>
                    </a:cubicBezTo>
                    <a:cubicBezTo>
                      <a:pt x="160" y="141"/>
                      <a:pt x="183" y="123"/>
                      <a:pt x="196" y="110"/>
                    </a:cubicBezTo>
                    <a:cubicBezTo>
                      <a:pt x="196" y="64"/>
                      <a:pt x="202" y="29"/>
                      <a:pt x="211" y="0"/>
                    </a:cubicBezTo>
                  </a:path>
                </a:pathLst>
              </a:custGeom>
              <a:solidFill>
                <a:srgbClr val="E5E4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ï$1îde">
                <a:extLst>
                  <a:ext uri="{FF2B5EF4-FFF2-40B4-BE49-F238E27FC236}">
                    <a16:creationId xmlns:a16="http://schemas.microsoft.com/office/drawing/2014/main" id="{4090AF02-2E6C-43E8-A1FF-C573B3E326CF}"/>
                  </a:ext>
                </a:extLst>
              </p:cNvPr>
              <p:cNvSpPr/>
              <p:nvPr/>
            </p:nvSpPr>
            <p:spPr bwMode="auto">
              <a:xfrm>
                <a:off x="6873081" y="2005807"/>
                <a:ext cx="407988" cy="1349375"/>
              </a:xfrm>
              <a:custGeom>
                <a:avLst/>
                <a:gdLst>
                  <a:gd name="T0" fmla="*/ 92 w 92"/>
                  <a:gd name="T1" fmla="*/ 9 h 305"/>
                  <a:gd name="T2" fmla="*/ 83 w 92"/>
                  <a:gd name="T3" fmla="*/ 30 h 305"/>
                  <a:gd name="T4" fmla="*/ 46 w 92"/>
                  <a:gd name="T5" fmla="*/ 268 h 305"/>
                  <a:gd name="T6" fmla="*/ 9 w 92"/>
                  <a:gd name="T7" fmla="*/ 305 h 305"/>
                  <a:gd name="T8" fmla="*/ 0 w 92"/>
                  <a:gd name="T9" fmla="*/ 255 h 305"/>
                  <a:gd name="T10" fmla="*/ 70 w 92"/>
                  <a:gd name="T11" fmla="*/ 27 h 305"/>
                  <a:gd name="T12" fmla="*/ 62 w 92"/>
                  <a:gd name="T13" fmla="*/ 0 h 305"/>
                  <a:gd name="T14" fmla="*/ 92 w 92"/>
                  <a:gd name="T15" fmla="*/ 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305">
                    <a:moveTo>
                      <a:pt x="92" y="9"/>
                    </a:move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30"/>
                      <a:pt x="80" y="192"/>
                      <a:pt x="46" y="268"/>
                    </a:cubicBezTo>
                    <a:cubicBezTo>
                      <a:pt x="9" y="305"/>
                      <a:pt x="9" y="305"/>
                      <a:pt x="9" y="305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0" y="255"/>
                      <a:pt x="75" y="76"/>
                      <a:pt x="70" y="2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80" y="5"/>
                      <a:pt x="92" y="9"/>
                    </a:cubicBezTo>
                    <a:close/>
                  </a:path>
                </a:pathLst>
              </a:custGeom>
              <a:solidFill>
                <a:srgbClr val="0029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íşḷiḍé">
                <a:extLst>
                  <a:ext uri="{FF2B5EF4-FFF2-40B4-BE49-F238E27FC236}">
                    <a16:creationId xmlns:a16="http://schemas.microsoft.com/office/drawing/2014/main" id="{33E1138D-0905-4717-BEE1-20888905AFFE}"/>
                  </a:ext>
                </a:extLst>
              </p:cNvPr>
              <p:cNvSpPr/>
              <p:nvPr/>
            </p:nvSpPr>
            <p:spPr bwMode="auto">
              <a:xfrm>
                <a:off x="6593681" y="2067719"/>
                <a:ext cx="227013" cy="301625"/>
              </a:xfrm>
              <a:custGeom>
                <a:avLst/>
                <a:gdLst>
                  <a:gd name="T0" fmla="*/ 131 w 143"/>
                  <a:gd name="T1" fmla="*/ 0 h 190"/>
                  <a:gd name="T2" fmla="*/ 23 w 143"/>
                  <a:gd name="T3" fmla="*/ 159 h 190"/>
                  <a:gd name="T4" fmla="*/ 9 w 143"/>
                  <a:gd name="T5" fmla="*/ 76 h 190"/>
                  <a:gd name="T6" fmla="*/ 0 w 143"/>
                  <a:gd name="T7" fmla="*/ 78 h 190"/>
                  <a:gd name="T8" fmla="*/ 17 w 143"/>
                  <a:gd name="T9" fmla="*/ 190 h 190"/>
                  <a:gd name="T10" fmla="*/ 143 w 143"/>
                  <a:gd name="T11" fmla="*/ 6 h 190"/>
                  <a:gd name="T12" fmla="*/ 131 w 143"/>
                  <a:gd name="T13" fmla="*/ 0 h 190"/>
                  <a:gd name="T14" fmla="*/ 131 w 143"/>
                  <a:gd name="T1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90">
                    <a:moveTo>
                      <a:pt x="131" y="0"/>
                    </a:moveTo>
                    <a:lnTo>
                      <a:pt x="23" y="159"/>
                    </a:lnTo>
                    <a:lnTo>
                      <a:pt x="9" y="76"/>
                    </a:lnTo>
                    <a:lnTo>
                      <a:pt x="0" y="78"/>
                    </a:lnTo>
                    <a:lnTo>
                      <a:pt x="17" y="190"/>
                    </a:lnTo>
                    <a:lnTo>
                      <a:pt x="143" y="6"/>
                    </a:lnTo>
                    <a:lnTo>
                      <a:pt x="131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şļïḋê">
                <a:extLst>
                  <a:ext uri="{FF2B5EF4-FFF2-40B4-BE49-F238E27FC236}">
                    <a16:creationId xmlns:a16="http://schemas.microsoft.com/office/drawing/2014/main" id="{B705CC6C-0CB1-4905-8A98-BD2D753B48AB}"/>
                  </a:ext>
                </a:extLst>
              </p:cNvPr>
              <p:cNvSpPr/>
              <p:nvPr/>
            </p:nvSpPr>
            <p:spPr bwMode="auto">
              <a:xfrm>
                <a:off x="6904831" y="1874044"/>
                <a:ext cx="304800" cy="171450"/>
              </a:xfrm>
              <a:custGeom>
                <a:avLst/>
                <a:gdLst>
                  <a:gd name="T0" fmla="*/ 39 w 192"/>
                  <a:gd name="T1" fmla="*/ 0 h 108"/>
                  <a:gd name="T2" fmla="*/ 192 w 192"/>
                  <a:gd name="T3" fmla="*/ 53 h 108"/>
                  <a:gd name="T4" fmla="*/ 125 w 192"/>
                  <a:gd name="T5" fmla="*/ 108 h 108"/>
                  <a:gd name="T6" fmla="*/ 0 w 192"/>
                  <a:gd name="T7" fmla="*/ 55 h 108"/>
                  <a:gd name="T8" fmla="*/ 39 w 192"/>
                  <a:gd name="T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08">
                    <a:moveTo>
                      <a:pt x="39" y="0"/>
                    </a:moveTo>
                    <a:lnTo>
                      <a:pt x="192" y="53"/>
                    </a:lnTo>
                    <a:lnTo>
                      <a:pt x="125" y="108"/>
                    </a:lnTo>
                    <a:lnTo>
                      <a:pt x="0" y="5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ísḷíḍe">
                <a:extLst>
                  <a:ext uri="{FF2B5EF4-FFF2-40B4-BE49-F238E27FC236}">
                    <a16:creationId xmlns:a16="http://schemas.microsoft.com/office/drawing/2014/main" id="{5D656929-A999-48C8-966A-7FC087CB42ED}"/>
                  </a:ext>
                </a:extLst>
              </p:cNvPr>
              <p:cNvSpPr/>
              <p:nvPr/>
            </p:nvSpPr>
            <p:spPr bwMode="auto">
              <a:xfrm>
                <a:off x="7147719" y="1958182"/>
                <a:ext cx="66675" cy="65088"/>
              </a:xfrm>
              <a:custGeom>
                <a:avLst/>
                <a:gdLst>
                  <a:gd name="T0" fmla="*/ 39 w 42"/>
                  <a:gd name="T1" fmla="*/ 0 h 41"/>
                  <a:gd name="T2" fmla="*/ 42 w 42"/>
                  <a:gd name="T3" fmla="*/ 41 h 41"/>
                  <a:gd name="T4" fmla="*/ 0 w 42"/>
                  <a:gd name="T5" fmla="*/ 30 h 41"/>
                  <a:gd name="T6" fmla="*/ 39 w 42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1">
                    <a:moveTo>
                      <a:pt x="39" y="0"/>
                    </a:moveTo>
                    <a:lnTo>
                      <a:pt x="42" y="41"/>
                    </a:lnTo>
                    <a:lnTo>
                      <a:pt x="0" y="3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BFCD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ŝ1idè">
                <a:extLst>
                  <a:ext uri="{FF2B5EF4-FFF2-40B4-BE49-F238E27FC236}">
                    <a16:creationId xmlns:a16="http://schemas.microsoft.com/office/drawing/2014/main" id="{BD40CCC4-3F30-4ABB-AACB-39455EA8745A}"/>
                  </a:ext>
                </a:extLst>
              </p:cNvPr>
              <p:cNvSpPr/>
              <p:nvPr/>
            </p:nvSpPr>
            <p:spPr bwMode="auto">
              <a:xfrm>
                <a:off x="7214394" y="1966119"/>
                <a:ext cx="66675" cy="79375"/>
              </a:xfrm>
              <a:custGeom>
                <a:avLst/>
                <a:gdLst>
                  <a:gd name="T0" fmla="*/ 17 w 42"/>
                  <a:gd name="T1" fmla="*/ 0 h 50"/>
                  <a:gd name="T2" fmla="*/ 0 w 42"/>
                  <a:gd name="T3" fmla="*/ 36 h 50"/>
                  <a:gd name="T4" fmla="*/ 42 w 42"/>
                  <a:gd name="T5" fmla="*/ 50 h 50"/>
                  <a:gd name="T6" fmla="*/ 17 w 42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50">
                    <a:moveTo>
                      <a:pt x="17" y="0"/>
                    </a:moveTo>
                    <a:lnTo>
                      <a:pt x="0" y="36"/>
                    </a:lnTo>
                    <a:lnTo>
                      <a:pt x="42" y="5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FCD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ïš1íḋè">
                <a:extLst>
                  <a:ext uri="{FF2B5EF4-FFF2-40B4-BE49-F238E27FC236}">
                    <a16:creationId xmlns:a16="http://schemas.microsoft.com/office/drawing/2014/main" id="{8183AB1C-43EF-498D-A228-0DCEA61791E2}"/>
                  </a:ext>
                </a:extLst>
              </p:cNvPr>
              <p:cNvSpPr/>
              <p:nvPr/>
            </p:nvSpPr>
            <p:spPr bwMode="auto">
              <a:xfrm>
                <a:off x="7241381" y="1958182"/>
                <a:ext cx="131763" cy="127000"/>
              </a:xfrm>
              <a:custGeom>
                <a:avLst/>
                <a:gdLst>
                  <a:gd name="T0" fmla="*/ 42 w 83"/>
                  <a:gd name="T1" fmla="*/ 0 h 80"/>
                  <a:gd name="T2" fmla="*/ 0 w 83"/>
                  <a:gd name="T3" fmla="*/ 5 h 80"/>
                  <a:gd name="T4" fmla="*/ 39 w 83"/>
                  <a:gd name="T5" fmla="*/ 80 h 80"/>
                  <a:gd name="T6" fmla="*/ 83 w 83"/>
                  <a:gd name="T7" fmla="*/ 67 h 80"/>
                  <a:gd name="T8" fmla="*/ 42 w 83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80">
                    <a:moveTo>
                      <a:pt x="42" y="0"/>
                    </a:moveTo>
                    <a:lnTo>
                      <a:pt x="0" y="5"/>
                    </a:lnTo>
                    <a:lnTo>
                      <a:pt x="39" y="80"/>
                    </a:lnTo>
                    <a:lnTo>
                      <a:pt x="83" y="6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E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íśḻïḓè">
              <a:extLst>
                <a:ext uri="{FF2B5EF4-FFF2-40B4-BE49-F238E27FC236}">
                  <a16:creationId xmlns:a16="http://schemas.microsoft.com/office/drawing/2014/main" id="{77E915D3-6D51-47A9-9323-9E0FB47225B8}"/>
                </a:ext>
              </a:extLst>
            </p:cNvPr>
            <p:cNvSpPr txBox="1"/>
            <p:nvPr/>
          </p:nvSpPr>
          <p:spPr>
            <a:xfrm>
              <a:off x="685803" y="2324891"/>
              <a:ext cx="382269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1ïḋè">
              <a:extLst>
                <a:ext uri="{FF2B5EF4-FFF2-40B4-BE49-F238E27FC236}">
                  <a16:creationId xmlns:a16="http://schemas.microsoft.com/office/drawing/2014/main" id="{966B9E45-7BED-4069-801D-DBFB247E5668}"/>
                </a:ext>
              </a:extLst>
            </p:cNvPr>
            <p:cNvSpPr txBox="1"/>
            <p:nvPr/>
          </p:nvSpPr>
          <p:spPr>
            <a:xfrm>
              <a:off x="685801" y="3177051"/>
              <a:ext cx="3822699" cy="14171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ïṩļîďé">
              <a:extLst>
                <a:ext uri="{FF2B5EF4-FFF2-40B4-BE49-F238E27FC236}">
                  <a16:creationId xmlns:a16="http://schemas.microsoft.com/office/drawing/2014/main" id="{75CD1BBA-AA2A-4EB9-906D-C35925E1B9D0}"/>
                </a:ext>
              </a:extLst>
            </p:cNvPr>
            <p:cNvGrpSpPr/>
            <p:nvPr/>
          </p:nvGrpSpPr>
          <p:grpSpPr>
            <a:xfrm>
              <a:off x="8394817" y="1347204"/>
              <a:ext cx="3130685" cy="2070729"/>
              <a:chOff x="8394817" y="1347204"/>
              <a:chExt cx="3130685" cy="2070729"/>
            </a:xfrm>
          </p:grpSpPr>
          <p:sp>
            <p:nvSpPr>
              <p:cNvPr id="14" name="ïśļîḑe">
                <a:extLst>
                  <a:ext uri="{FF2B5EF4-FFF2-40B4-BE49-F238E27FC236}">
                    <a16:creationId xmlns:a16="http://schemas.microsoft.com/office/drawing/2014/main" id="{462C13B4-0A49-485E-B7BC-7B5056723415}"/>
                  </a:ext>
                </a:extLst>
              </p:cNvPr>
              <p:cNvSpPr txBox="1"/>
              <p:nvPr/>
            </p:nvSpPr>
            <p:spPr>
              <a:xfrm>
                <a:off x="8394817" y="2531827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5" name="îṥḷïḓè">
                <a:extLst>
                  <a:ext uri="{FF2B5EF4-FFF2-40B4-BE49-F238E27FC236}">
                    <a16:creationId xmlns:a16="http://schemas.microsoft.com/office/drawing/2014/main" id="{F40BE0B4-9C70-4686-A79B-B9328CD828DD}"/>
                  </a:ext>
                </a:extLst>
              </p:cNvPr>
              <p:cNvSpPr/>
              <p:nvPr/>
            </p:nvSpPr>
            <p:spPr>
              <a:xfrm>
                <a:off x="8736015" y="1843314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ïśḻíḋé">
                <a:extLst>
                  <a:ext uri="{FF2B5EF4-FFF2-40B4-BE49-F238E27FC236}">
                    <a16:creationId xmlns:a16="http://schemas.microsoft.com/office/drawing/2014/main" id="{01FBAEE8-343E-4855-89B4-266444AF861E}"/>
                  </a:ext>
                </a:extLst>
              </p:cNvPr>
              <p:cNvSpPr/>
              <p:nvPr/>
            </p:nvSpPr>
            <p:spPr bwMode="auto">
              <a:xfrm>
                <a:off x="9749063" y="1347204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íSļîḋê">
              <a:extLst>
                <a:ext uri="{FF2B5EF4-FFF2-40B4-BE49-F238E27FC236}">
                  <a16:creationId xmlns:a16="http://schemas.microsoft.com/office/drawing/2014/main" id="{62B92B53-D01F-426A-B472-AF24E76573DB}"/>
                </a:ext>
              </a:extLst>
            </p:cNvPr>
            <p:cNvGrpSpPr/>
            <p:nvPr/>
          </p:nvGrpSpPr>
          <p:grpSpPr>
            <a:xfrm>
              <a:off x="8394817" y="4076071"/>
              <a:ext cx="3130685" cy="2070729"/>
              <a:chOff x="8394817" y="3676928"/>
              <a:chExt cx="3130685" cy="2070729"/>
            </a:xfrm>
          </p:grpSpPr>
          <p:sp>
            <p:nvSpPr>
              <p:cNvPr id="11" name="íṡḷiḍê">
                <a:extLst>
                  <a:ext uri="{FF2B5EF4-FFF2-40B4-BE49-F238E27FC236}">
                    <a16:creationId xmlns:a16="http://schemas.microsoft.com/office/drawing/2014/main" id="{F5C1FFEB-FFBE-4F45-AC28-BB8A59C794DD}"/>
                  </a:ext>
                </a:extLst>
              </p:cNvPr>
              <p:cNvSpPr txBox="1"/>
              <p:nvPr/>
            </p:nvSpPr>
            <p:spPr>
              <a:xfrm>
                <a:off x="8394817" y="4861551"/>
                <a:ext cx="3130685" cy="88610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" name="ïṩlídé">
                <a:extLst>
                  <a:ext uri="{FF2B5EF4-FFF2-40B4-BE49-F238E27FC236}">
                    <a16:creationId xmlns:a16="http://schemas.microsoft.com/office/drawing/2014/main" id="{31FEEA70-31EF-4352-88FF-E3C79754080E}"/>
                  </a:ext>
                </a:extLst>
              </p:cNvPr>
              <p:cNvSpPr/>
              <p:nvPr/>
            </p:nvSpPr>
            <p:spPr>
              <a:xfrm>
                <a:off x="8736015" y="4173038"/>
                <a:ext cx="2448288" cy="5821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tx1"/>
                    </a:solidFill>
                  </a:rPr>
                  <a:t>Text here</a:t>
                </a:r>
                <a:endParaRPr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i$ľïḋê">
                <a:extLst>
                  <a:ext uri="{FF2B5EF4-FFF2-40B4-BE49-F238E27FC236}">
                    <a16:creationId xmlns:a16="http://schemas.microsoft.com/office/drawing/2014/main" id="{03782078-F1C4-4DA5-BB16-FF0A6E01016E}"/>
                  </a:ext>
                </a:extLst>
              </p:cNvPr>
              <p:cNvSpPr/>
              <p:nvPr/>
            </p:nvSpPr>
            <p:spPr bwMode="auto">
              <a:xfrm>
                <a:off x="9749063" y="3676928"/>
                <a:ext cx="422192" cy="391150"/>
              </a:xfrm>
              <a:custGeom>
                <a:avLst/>
                <a:gdLst>
                  <a:gd name="connsiteX0" fmla="*/ 445285 w 605804"/>
                  <a:gd name="connsiteY0" fmla="*/ 326174 h 561262"/>
                  <a:gd name="connsiteX1" fmla="*/ 441943 w 605804"/>
                  <a:gd name="connsiteY1" fmla="*/ 329512 h 561262"/>
                  <a:gd name="connsiteX2" fmla="*/ 441943 w 605804"/>
                  <a:gd name="connsiteY2" fmla="*/ 343787 h 561262"/>
                  <a:gd name="connsiteX3" fmla="*/ 419754 w 605804"/>
                  <a:gd name="connsiteY3" fmla="*/ 353799 h 561262"/>
                  <a:gd name="connsiteX4" fmla="*/ 410470 w 605804"/>
                  <a:gd name="connsiteY4" fmla="*/ 376603 h 561262"/>
                  <a:gd name="connsiteX5" fmla="*/ 419290 w 605804"/>
                  <a:gd name="connsiteY5" fmla="*/ 399778 h 561262"/>
                  <a:gd name="connsiteX6" fmla="*/ 447420 w 605804"/>
                  <a:gd name="connsiteY6" fmla="*/ 415352 h 561262"/>
                  <a:gd name="connsiteX7" fmla="*/ 458375 w 605804"/>
                  <a:gd name="connsiteY7" fmla="*/ 422397 h 561262"/>
                  <a:gd name="connsiteX8" fmla="*/ 461532 w 605804"/>
                  <a:gd name="connsiteY8" fmla="*/ 432409 h 561262"/>
                  <a:gd name="connsiteX9" fmla="*/ 458561 w 605804"/>
                  <a:gd name="connsiteY9" fmla="*/ 441493 h 561262"/>
                  <a:gd name="connsiteX10" fmla="*/ 449648 w 605804"/>
                  <a:gd name="connsiteY10" fmla="*/ 444923 h 561262"/>
                  <a:gd name="connsiteX11" fmla="*/ 438136 w 605804"/>
                  <a:gd name="connsiteY11" fmla="*/ 440474 h 561262"/>
                  <a:gd name="connsiteX12" fmla="*/ 433773 w 605804"/>
                  <a:gd name="connsiteY12" fmla="*/ 429350 h 561262"/>
                  <a:gd name="connsiteX13" fmla="*/ 429966 w 605804"/>
                  <a:gd name="connsiteY13" fmla="*/ 426012 h 561262"/>
                  <a:gd name="connsiteX14" fmla="*/ 410377 w 605804"/>
                  <a:gd name="connsiteY14" fmla="*/ 426383 h 561262"/>
                  <a:gd name="connsiteX15" fmla="*/ 406571 w 605804"/>
                  <a:gd name="connsiteY15" fmla="*/ 430369 h 561262"/>
                  <a:gd name="connsiteX16" fmla="*/ 416690 w 605804"/>
                  <a:gd name="connsiteY16" fmla="*/ 454471 h 561262"/>
                  <a:gd name="connsiteX17" fmla="*/ 441943 w 605804"/>
                  <a:gd name="connsiteY17" fmla="*/ 465317 h 561262"/>
                  <a:gd name="connsiteX18" fmla="*/ 441943 w 605804"/>
                  <a:gd name="connsiteY18" fmla="*/ 478666 h 561262"/>
                  <a:gd name="connsiteX19" fmla="*/ 445285 w 605804"/>
                  <a:gd name="connsiteY19" fmla="*/ 482003 h 561262"/>
                  <a:gd name="connsiteX20" fmla="*/ 457261 w 605804"/>
                  <a:gd name="connsiteY20" fmla="*/ 482003 h 561262"/>
                  <a:gd name="connsiteX21" fmla="*/ 460603 w 605804"/>
                  <a:gd name="connsiteY21" fmla="*/ 478666 h 561262"/>
                  <a:gd name="connsiteX22" fmla="*/ 460603 w 605804"/>
                  <a:gd name="connsiteY22" fmla="*/ 464854 h 561262"/>
                  <a:gd name="connsiteX23" fmla="*/ 480471 w 605804"/>
                  <a:gd name="connsiteY23" fmla="*/ 455213 h 561262"/>
                  <a:gd name="connsiteX24" fmla="*/ 489477 w 605804"/>
                  <a:gd name="connsiteY24" fmla="*/ 432316 h 561262"/>
                  <a:gd name="connsiteX25" fmla="*/ 480564 w 605804"/>
                  <a:gd name="connsiteY25" fmla="*/ 409326 h 561262"/>
                  <a:gd name="connsiteX26" fmla="*/ 452619 w 605804"/>
                  <a:gd name="connsiteY26" fmla="*/ 393104 h 561262"/>
                  <a:gd name="connsiteX27" fmla="*/ 441479 w 605804"/>
                  <a:gd name="connsiteY27" fmla="*/ 385966 h 561262"/>
                  <a:gd name="connsiteX28" fmla="*/ 438229 w 605804"/>
                  <a:gd name="connsiteY28" fmla="*/ 376789 h 561262"/>
                  <a:gd name="connsiteX29" fmla="*/ 441107 w 605804"/>
                  <a:gd name="connsiteY29" fmla="*/ 367704 h 561262"/>
                  <a:gd name="connsiteX30" fmla="*/ 449741 w 605804"/>
                  <a:gd name="connsiteY30" fmla="*/ 364089 h 561262"/>
                  <a:gd name="connsiteX31" fmla="*/ 458932 w 605804"/>
                  <a:gd name="connsiteY31" fmla="*/ 368446 h 561262"/>
                  <a:gd name="connsiteX32" fmla="*/ 462275 w 605804"/>
                  <a:gd name="connsiteY32" fmla="*/ 378272 h 561262"/>
                  <a:gd name="connsiteX33" fmla="*/ 466081 w 605804"/>
                  <a:gd name="connsiteY33" fmla="*/ 381609 h 561262"/>
                  <a:gd name="connsiteX34" fmla="*/ 485763 w 605804"/>
                  <a:gd name="connsiteY34" fmla="*/ 381424 h 561262"/>
                  <a:gd name="connsiteX35" fmla="*/ 489569 w 605804"/>
                  <a:gd name="connsiteY35" fmla="*/ 377438 h 561262"/>
                  <a:gd name="connsiteX36" fmla="*/ 481307 w 605804"/>
                  <a:gd name="connsiteY36" fmla="*/ 355931 h 561262"/>
                  <a:gd name="connsiteX37" fmla="*/ 460603 w 605804"/>
                  <a:gd name="connsiteY37" fmla="*/ 344344 h 561262"/>
                  <a:gd name="connsiteX38" fmla="*/ 460603 w 605804"/>
                  <a:gd name="connsiteY38" fmla="*/ 329512 h 561262"/>
                  <a:gd name="connsiteX39" fmla="*/ 457261 w 605804"/>
                  <a:gd name="connsiteY39" fmla="*/ 326174 h 561262"/>
                  <a:gd name="connsiteX40" fmla="*/ 434887 w 605804"/>
                  <a:gd name="connsiteY40" fmla="*/ 246823 h 561262"/>
                  <a:gd name="connsiteX41" fmla="*/ 461718 w 605804"/>
                  <a:gd name="connsiteY41" fmla="*/ 246823 h 561262"/>
                  <a:gd name="connsiteX42" fmla="*/ 461718 w 605804"/>
                  <a:gd name="connsiteY42" fmla="*/ 278063 h 561262"/>
                  <a:gd name="connsiteX43" fmla="*/ 574517 w 605804"/>
                  <a:gd name="connsiteY43" fmla="*/ 390694 h 561262"/>
                  <a:gd name="connsiteX44" fmla="*/ 605804 w 605804"/>
                  <a:gd name="connsiteY44" fmla="*/ 390694 h 561262"/>
                  <a:gd name="connsiteX45" fmla="*/ 605804 w 605804"/>
                  <a:gd name="connsiteY45" fmla="*/ 417391 h 561262"/>
                  <a:gd name="connsiteX46" fmla="*/ 574517 w 605804"/>
                  <a:gd name="connsiteY46" fmla="*/ 417391 h 561262"/>
                  <a:gd name="connsiteX47" fmla="*/ 461718 w 605804"/>
                  <a:gd name="connsiteY47" fmla="*/ 529929 h 561262"/>
                  <a:gd name="connsiteX48" fmla="*/ 461718 w 605804"/>
                  <a:gd name="connsiteY48" fmla="*/ 561262 h 561262"/>
                  <a:gd name="connsiteX49" fmla="*/ 434887 w 605804"/>
                  <a:gd name="connsiteY49" fmla="*/ 561262 h 561262"/>
                  <a:gd name="connsiteX50" fmla="*/ 434887 w 605804"/>
                  <a:gd name="connsiteY50" fmla="*/ 530115 h 561262"/>
                  <a:gd name="connsiteX51" fmla="*/ 322087 w 605804"/>
                  <a:gd name="connsiteY51" fmla="*/ 417484 h 561262"/>
                  <a:gd name="connsiteX52" fmla="*/ 290800 w 605804"/>
                  <a:gd name="connsiteY52" fmla="*/ 417484 h 561262"/>
                  <a:gd name="connsiteX53" fmla="*/ 290800 w 605804"/>
                  <a:gd name="connsiteY53" fmla="*/ 390694 h 561262"/>
                  <a:gd name="connsiteX54" fmla="*/ 322087 w 605804"/>
                  <a:gd name="connsiteY54" fmla="*/ 390694 h 561262"/>
                  <a:gd name="connsiteX55" fmla="*/ 434887 w 605804"/>
                  <a:gd name="connsiteY55" fmla="*/ 278063 h 561262"/>
                  <a:gd name="connsiteX56" fmla="*/ 229238 w 605804"/>
                  <a:gd name="connsiteY56" fmla="*/ 401 h 561262"/>
                  <a:gd name="connsiteX57" fmla="*/ 284946 w 605804"/>
                  <a:gd name="connsiteY57" fmla="*/ 12174 h 561262"/>
                  <a:gd name="connsiteX58" fmla="*/ 312057 w 605804"/>
                  <a:gd name="connsiteY58" fmla="*/ 37295 h 561262"/>
                  <a:gd name="connsiteX59" fmla="*/ 341954 w 605804"/>
                  <a:gd name="connsiteY59" fmla="*/ 131662 h 561262"/>
                  <a:gd name="connsiteX60" fmla="*/ 339911 w 605804"/>
                  <a:gd name="connsiteY60" fmla="*/ 140098 h 561262"/>
                  <a:gd name="connsiteX61" fmla="*/ 347896 w 605804"/>
                  <a:gd name="connsiteY61" fmla="*/ 179773 h 561262"/>
                  <a:gd name="connsiteX62" fmla="*/ 328677 w 605804"/>
                  <a:gd name="connsiteY62" fmla="*/ 213144 h 561262"/>
                  <a:gd name="connsiteX63" fmla="*/ 315214 w 605804"/>
                  <a:gd name="connsiteY63" fmla="*/ 249945 h 561262"/>
                  <a:gd name="connsiteX64" fmla="*/ 315214 w 605804"/>
                  <a:gd name="connsiteY64" fmla="*/ 295831 h 561262"/>
                  <a:gd name="connsiteX65" fmla="*/ 317628 w 605804"/>
                  <a:gd name="connsiteY65" fmla="*/ 299632 h 561262"/>
                  <a:gd name="connsiteX66" fmla="*/ 334712 w 605804"/>
                  <a:gd name="connsiteY66" fmla="*/ 308438 h 561262"/>
                  <a:gd name="connsiteX67" fmla="*/ 303794 w 605804"/>
                  <a:gd name="connsiteY67" fmla="*/ 368877 h 561262"/>
                  <a:gd name="connsiteX68" fmla="*/ 290795 w 605804"/>
                  <a:gd name="connsiteY68" fmla="*/ 368877 h 561262"/>
                  <a:gd name="connsiteX69" fmla="*/ 268976 w 605804"/>
                  <a:gd name="connsiteY69" fmla="*/ 390662 h 561262"/>
                  <a:gd name="connsiteX70" fmla="*/ 268976 w 605804"/>
                  <a:gd name="connsiteY70" fmla="*/ 417359 h 561262"/>
                  <a:gd name="connsiteX71" fmla="*/ 290795 w 605804"/>
                  <a:gd name="connsiteY71" fmla="*/ 439050 h 561262"/>
                  <a:gd name="connsiteX72" fmla="*/ 303794 w 605804"/>
                  <a:gd name="connsiteY72" fmla="*/ 439050 h 561262"/>
                  <a:gd name="connsiteX73" fmla="*/ 328398 w 605804"/>
                  <a:gd name="connsiteY73" fmla="*/ 491332 h 561262"/>
                  <a:gd name="connsiteX74" fmla="*/ 267769 w 605804"/>
                  <a:gd name="connsiteY74" fmla="*/ 491332 h 561262"/>
                  <a:gd name="connsiteX75" fmla="*/ 205655 w 605804"/>
                  <a:gd name="connsiteY75" fmla="*/ 491332 h 561262"/>
                  <a:gd name="connsiteX76" fmla="*/ 0 w 605804"/>
                  <a:gd name="connsiteY76" fmla="*/ 491332 h 561262"/>
                  <a:gd name="connsiteX77" fmla="*/ 0 w 605804"/>
                  <a:gd name="connsiteY77" fmla="*/ 424775 h 561262"/>
                  <a:gd name="connsiteX78" fmla="*/ 16991 w 605804"/>
                  <a:gd name="connsiteY78" fmla="*/ 388529 h 561262"/>
                  <a:gd name="connsiteX79" fmla="*/ 155704 w 605804"/>
                  <a:gd name="connsiteY79" fmla="*/ 299632 h 561262"/>
                  <a:gd name="connsiteX80" fmla="*/ 157839 w 605804"/>
                  <a:gd name="connsiteY80" fmla="*/ 295831 h 561262"/>
                  <a:gd name="connsiteX81" fmla="*/ 157839 w 605804"/>
                  <a:gd name="connsiteY81" fmla="*/ 249945 h 561262"/>
                  <a:gd name="connsiteX82" fmla="*/ 144376 w 605804"/>
                  <a:gd name="connsiteY82" fmla="*/ 213144 h 561262"/>
                  <a:gd name="connsiteX83" fmla="*/ 125157 w 605804"/>
                  <a:gd name="connsiteY83" fmla="*/ 179773 h 561262"/>
                  <a:gd name="connsiteX84" fmla="*/ 132678 w 605804"/>
                  <a:gd name="connsiteY84" fmla="*/ 140098 h 561262"/>
                  <a:gd name="connsiteX85" fmla="*/ 130728 w 605804"/>
                  <a:gd name="connsiteY85" fmla="*/ 131662 h 561262"/>
                  <a:gd name="connsiteX86" fmla="*/ 130449 w 605804"/>
                  <a:gd name="connsiteY86" fmla="*/ 85313 h 561262"/>
                  <a:gd name="connsiteX87" fmla="*/ 157561 w 605804"/>
                  <a:gd name="connsiteY87" fmla="*/ 37852 h 561262"/>
                  <a:gd name="connsiteX88" fmla="*/ 182722 w 605804"/>
                  <a:gd name="connsiteY88" fmla="*/ 17087 h 561262"/>
                  <a:gd name="connsiteX89" fmla="*/ 207141 w 605804"/>
                  <a:gd name="connsiteY89" fmla="*/ 4665 h 561262"/>
                  <a:gd name="connsiteX90" fmla="*/ 229238 w 605804"/>
                  <a:gd name="connsiteY90" fmla="*/ 401 h 561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804" h="561262">
                    <a:moveTo>
                      <a:pt x="445285" y="326174"/>
                    </a:moveTo>
                    <a:cubicBezTo>
                      <a:pt x="443428" y="326174"/>
                      <a:pt x="441943" y="327658"/>
                      <a:pt x="441943" y="329512"/>
                    </a:cubicBezTo>
                    <a:lnTo>
                      <a:pt x="441943" y="343787"/>
                    </a:lnTo>
                    <a:cubicBezTo>
                      <a:pt x="432752" y="345085"/>
                      <a:pt x="425510" y="348422"/>
                      <a:pt x="419754" y="353799"/>
                    </a:cubicBezTo>
                    <a:cubicBezTo>
                      <a:pt x="413627" y="359732"/>
                      <a:pt x="410470" y="367333"/>
                      <a:pt x="410470" y="376603"/>
                    </a:cubicBezTo>
                    <a:cubicBezTo>
                      <a:pt x="410470" y="386800"/>
                      <a:pt x="413441" y="394494"/>
                      <a:pt x="419290" y="399778"/>
                    </a:cubicBezTo>
                    <a:cubicBezTo>
                      <a:pt x="425139" y="405155"/>
                      <a:pt x="434516" y="410346"/>
                      <a:pt x="447420" y="415352"/>
                    </a:cubicBezTo>
                    <a:cubicBezTo>
                      <a:pt x="452619" y="417762"/>
                      <a:pt x="456333" y="420080"/>
                      <a:pt x="458375" y="422397"/>
                    </a:cubicBezTo>
                    <a:cubicBezTo>
                      <a:pt x="460511" y="424807"/>
                      <a:pt x="461532" y="428145"/>
                      <a:pt x="461532" y="432409"/>
                    </a:cubicBezTo>
                    <a:cubicBezTo>
                      <a:pt x="461532" y="436117"/>
                      <a:pt x="460511" y="439083"/>
                      <a:pt x="458561" y="441493"/>
                    </a:cubicBezTo>
                    <a:cubicBezTo>
                      <a:pt x="456519" y="443811"/>
                      <a:pt x="453548" y="444923"/>
                      <a:pt x="449648" y="444923"/>
                    </a:cubicBezTo>
                    <a:cubicBezTo>
                      <a:pt x="444914" y="444923"/>
                      <a:pt x="441107" y="443440"/>
                      <a:pt x="438136" y="440474"/>
                    </a:cubicBezTo>
                    <a:cubicBezTo>
                      <a:pt x="435630" y="438156"/>
                      <a:pt x="434237" y="434263"/>
                      <a:pt x="433773" y="429350"/>
                    </a:cubicBezTo>
                    <a:cubicBezTo>
                      <a:pt x="433680" y="427403"/>
                      <a:pt x="431916" y="426012"/>
                      <a:pt x="429966" y="426012"/>
                    </a:cubicBezTo>
                    <a:lnTo>
                      <a:pt x="410377" y="426383"/>
                    </a:lnTo>
                    <a:cubicBezTo>
                      <a:pt x="408242" y="426383"/>
                      <a:pt x="406385" y="428237"/>
                      <a:pt x="406571" y="430369"/>
                    </a:cubicBezTo>
                    <a:cubicBezTo>
                      <a:pt x="407035" y="440752"/>
                      <a:pt x="410470" y="448724"/>
                      <a:pt x="416690" y="454471"/>
                    </a:cubicBezTo>
                    <a:cubicBezTo>
                      <a:pt x="423375" y="460497"/>
                      <a:pt x="431916" y="464112"/>
                      <a:pt x="441943" y="465317"/>
                    </a:cubicBezTo>
                    <a:lnTo>
                      <a:pt x="441943" y="478666"/>
                    </a:lnTo>
                    <a:cubicBezTo>
                      <a:pt x="441943" y="480520"/>
                      <a:pt x="443428" y="482003"/>
                      <a:pt x="445285" y="482003"/>
                    </a:cubicBezTo>
                    <a:lnTo>
                      <a:pt x="457261" y="482003"/>
                    </a:lnTo>
                    <a:cubicBezTo>
                      <a:pt x="459118" y="482003"/>
                      <a:pt x="460603" y="480520"/>
                      <a:pt x="460603" y="478666"/>
                    </a:cubicBezTo>
                    <a:lnTo>
                      <a:pt x="460603" y="464854"/>
                    </a:lnTo>
                    <a:cubicBezTo>
                      <a:pt x="468773" y="463371"/>
                      <a:pt x="475365" y="460126"/>
                      <a:pt x="480471" y="455213"/>
                    </a:cubicBezTo>
                    <a:cubicBezTo>
                      <a:pt x="486506" y="449466"/>
                      <a:pt x="489477" y="441864"/>
                      <a:pt x="489477" y="432316"/>
                    </a:cubicBezTo>
                    <a:cubicBezTo>
                      <a:pt x="489477" y="422397"/>
                      <a:pt x="486506" y="414610"/>
                      <a:pt x="480564" y="409326"/>
                    </a:cubicBezTo>
                    <a:cubicBezTo>
                      <a:pt x="474622" y="403857"/>
                      <a:pt x="465245" y="398573"/>
                      <a:pt x="452619" y="393104"/>
                    </a:cubicBezTo>
                    <a:cubicBezTo>
                      <a:pt x="447142" y="390694"/>
                      <a:pt x="443428" y="388283"/>
                      <a:pt x="441479" y="385966"/>
                    </a:cubicBezTo>
                    <a:cubicBezTo>
                      <a:pt x="439436" y="383648"/>
                      <a:pt x="438508" y="380682"/>
                      <a:pt x="438229" y="376789"/>
                    </a:cubicBezTo>
                    <a:cubicBezTo>
                      <a:pt x="438229" y="373081"/>
                      <a:pt x="439250" y="370022"/>
                      <a:pt x="441107" y="367704"/>
                    </a:cubicBezTo>
                    <a:cubicBezTo>
                      <a:pt x="442964" y="365294"/>
                      <a:pt x="445935" y="364089"/>
                      <a:pt x="449741" y="364089"/>
                    </a:cubicBezTo>
                    <a:cubicBezTo>
                      <a:pt x="453548" y="364089"/>
                      <a:pt x="456519" y="365479"/>
                      <a:pt x="458932" y="368446"/>
                    </a:cubicBezTo>
                    <a:cubicBezTo>
                      <a:pt x="460789" y="370763"/>
                      <a:pt x="461903" y="374008"/>
                      <a:pt x="462275" y="378272"/>
                    </a:cubicBezTo>
                    <a:cubicBezTo>
                      <a:pt x="462367" y="380311"/>
                      <a:pt x="464131" y="381609"/>
                      <a:pt x="466081" y="381609"/>
                    </a:cubicBezTo>
                    <a:lnTo>
                      <a:pt x="485763" y="381424"/>
                    </a:lnTo>
                    <a:cubicBezTo>
                      <a:pt x="487991" y="381424"/>
                      <a:pt x="489755" y="379570"/>
                      <a:pt x="489569" y="377438"/>
                    </a:cubicBezTo>
                    <a:cubicBezTo>
                      <a:pt x="489105" y="368909"/>
                      <a:pt x="486227" y="361771"/>
                      <a:pt x="481307" y="355931"/>
                    </a:cubicBezTo>
                    <a:cubicBezTo>
                      <a:pt x="476108" y="349906"/>
                      <a:pt x="469145" y="346012"/>
                      <a:pt x="460603" y="344344"/>
                    </a:cubicBezTo>
                    <a:lnTo>
                      <a:pt x="460603" y="329512"/>
                    </a:lnTo>
                    <a:cubicBezTo>
                      <a:pt x="460603" y="327658"/>
                      <a:pt x="459118" y="326174"/>
                      <a:pt x="457261" y="326174"/>
                    </a:cubicBezTo>
                    <a:close/>
                    <a:moveTo>
                      <a:pt x="434887" y="246823"/>
                    </a:moveTo>
                    <a:lnTo>
                      <a:pt x="461718" y="246823"/>
                    </a:lnTo>
                    <a:lnTo>
                      <a:pt x="461718" y="278063"/>
                    </a:lnTo>
                    <a:cubicBezTo>
                      <a:pt x="521042" y="284367"/>
                      <a:pt x="568204" y="331458"/>
                      <a:pt x="574517" y="390694"/>
                    </a:cubicBezTo>
                    <a:lnTo>
                      <a:pt x="605804" y="390694"/>
                    </a:lnTo>
                    <a:lnTo>
                      <a:pt x="605804" y="417391"/>
                    </a:lnTo>
                    <a:lnTo>
                      <a:pt x="574517" y="417391"/>
                    </a:lnTo>
                    <a:cubicBezTo>
                      <a:pt x="568204" y="476534"/>
                      <a:pt x="521042" y="523626"/>
                      <a:pt x="461718" y="529929"/>
                    </a:cubicBezTo>
                    <a:lnTo>
                      <a:pt x="461718" y="561262"/>
                    </a:lnTo>
                    <a:lnTo>
                      <a:pt x="434887" y="561262"/>
                    </a:lnTo>
                    <a:lnTo>
                      <a:pt x="434887" y="530115"/>
                    </a:lnTo>
                    <a:cubicBezTo>
                      <a:pt x="375563" y="523811"/>
                      <a:pt x="328400" y="476719"/>
                      <a:pt x="322087" y="417484"/>
                    </a:cubicBezTo>
                    <a:lnTo>
                      <a:pt x="290800" y="417484"/>
                    </a:lnTo>
                    <a:lnTo>
                      <a:pt x="290800" y="390694"/>
                    </a:lnTo>
                    <a:lnTo>
                      <a:pt x="322087" y="390694"/>
                    </a:lnTo>
                    <a:cubicBezTo>
                      <a:pt x="328400" y="331458"/>
                      <a:pt x="375563" y="284367"/>
                      <a:pt x="434887" y="278063"/>
                    </a:cubicBezTo>
                    <a:close/>
                    <a:moveTo>
                      <a:pt x="229238" y="401"/>
                    </a:moveTo>
                    <a:cubicBezTo>
                      <a:pt x="253564" y="-1638"/>
                      <a:pt x="271855" y="4387"/>
                      <a:pt x="284946" y="12174"/>
                    </a:cubicBezTo>
                    <a:cubicBezTo>
                      <a:pt x="304629" y="22927"/>
                      <a:pt x="312057" y="37295"/>
                      <a:pt x="312057" y="37295"/>
                    </a:cubicBezTo>
                    <a:cubicBezTo>
                      <a:pt x="312057" y="37295"/>
                      <a:pt x="357180" y="40447"/>
                      <a:pt x="341954" y="131662"/>
                    </a:cubicBezTo>
                    <a:cubicBezTo>
                      <a:pt x="341396" y="134443"/>
                      <a:pt x="340654" y="137224"/>
                      <a:pt x="339911" y="140098"/>
                    </a:cubicBezTo>
                    <a:cubicBezTo>
                      <a:pt x="348453" y="140098"/>
                      <a:pt x="357273" y="146772"/>
                      <a:pt x="347896" y="179773"/>
                    </a:cubicBezTo>
                    <a:cubicBezTo>
                      <a:pt x="340561" y="205450"/>
                      <a:pt x="333876" y="212773"/>
                      <a:pt x="328677" y="213144"/>
                    </a:cubicBezTo>
                    <a:cubicBezTo>
                      <a:pt x="326820" y="224917"/>
                      <a:pt x="322270" y="237709"/>
                      <a:pt x="315214" y="249945"/>
                    </a:cubicBezTo>
                    <a:lnTo>
                      <a:pt x="315214" y="295831"/>
                    </a:lnTo>
                    <a:cubicBezTo>
                      <a:pt x="315214" y="297407"/>
                      <a:pt x="316142" y="298890"/>
                      <a:pt x="317628" y="299632"/>
                    </a:cubicBezTo>
                    <a:cubicBezTo>
                      <a:pt x="320785" y="301115"/>
                      <a:pt x="326727" y="304267"/>
                      <a:pt x="334712" y="308438"/>
                    </a:cubicBezTo>
                    <a:cubicBezTo>
                      <a:pt x="320135" y="325773"/>
                      <a:pt x="309364" y="346259"/>
                      <a:pt x="303794" y="368877"/>
                    </a:cubicBezTo>
                    <a:lnTo>
                      <a:pt x="290795" y="368877"/>
                    </a:lnTo>
                    <a:cubicBezTo>
                      <a:pt x="278818" y="368877"/>
                      <a:pt x="268976" y="378611"/>
                      <a:pt x="268976" y="390662"/>
                    </a:cubicBezTo>
                    <a:lnTo>
                      <a:pt x="268976" y="417359"/>
                    </a:lnTo>
                    <a:cubicBezTo>
                      <a:pt x="268976" y="429317"/>
                      <a:pt x="278818" y="439050"/>
                      <a:pt x="290795" y="439050"/>
                    </a:cubicBezTo>
                    <a:lnTo>
                      <a:pt x="303794" y="439050"/>
                    </a:lnTo>
                    <a:cubicBezTo>
                      <a:pt x="308529" y="458239"/>
                      <a:pt x="317071" y="475944"/>
                      <a:pt x="328398" y="491332"/>
                    </a:cubicBezTo>
                    <a:lnTo>
                      <a:pt x="267769" y="491332"/>
                    </a:lnTo>
                    <a:lnTo>
                      <a:pt x="205655" y="491332"/>
                    </a:lnTo>
                    <a:lnTo>
                      <a:pt x="0" y="491332"/>
                    </a:lnTo>
                    <a:lnTo>
                      <a:pt x="0" y="424775"/>
                    </a:lnTo>
                    <a:cubicBezTo>
                      <a:pt x="0" y="410777"/>
                      <a:pt x="6221" y="397429"/>
                      <a:pt x="16991" y="388529"/>
                    </a:cubicBezTo>
                    <a:cubicBezTo>
                      <a:pt x="77341" y="338936"/>
                      <a:pt x="142519" y="306121"/>
                      <a:pt x="155704" y="299632"/>
                    </a:cubicBezTo>
                    <a:cubicBezTo>
                      <a:pt x="157189" y="299076"/>
                      <a:pt x="158211" y="297407"/>
                      <a:pt x="157839" y="295831"/>
                    </a:cubicBezTo>
                    <a:lnTo>
                      <a:pt x="157839" y="249945"/>
                    </a:lnTo>
                    <a:cubicBezTo>
                      <a:pt x="150690" y="237709"/>
                      <a:pt x="146233" y="224731"/>
                      <a:pt x="144376" y="213144"/>
                    </a:cubicBezTo>
                    <a:cubicBezTo>
                      <a:pt x="139270" y="212773"/>
                      <a:pt x="132492" y="205450"/>
                      <a:pt x="125157" y="179773"/>
                    </a:cubicBezTo>
                    <a:cubicBezTo>
                      <a:pt x="115965" y="147236"/>
                      <a:pt x="124322" y="140376"/>
                      <a:pt x="132678" y="140098"/>
                    </a:cubicBezTo>
                    <a:cubicBezTo>
                      <a:pt x="131935" y="137224"/>
                      <a:pt x="131192" y="134536"/>
                      <a:pt x="130728" y="131662"/>
                    </a:cubicBezTo>
                    <a:cubicBezTo>
                      <a:pt x="127478" y="115255"/>
                      <a:pt x="126643" y="100052"/>
                      <a:pt x="130449" y="85313"/>
                    </a:cubicBezTo>
                    <a:cubicBezTo>
                      <a:pt x="135092" y="65661"/>
                      <a:pt x="145676" y="49995"/>
                      <a:pt x="157561" y="37852"/>
                    </a:cubicBezTo>
                    <a:cubicBezTo>
                      <a:pt x="165174" y="29879"/>
                      <a:pt x="173716" y="22834"/>
                      <a:pt x="182722" y="17087"/>
                    </a:cubicBezTo>
                    <a:cubicBezTo>
                      <a:pt x="190150" y="12081"/>
                      <a:pt x="198227" y="7632"/>
                      <a:pt x="207141" y="4665"/>
                    </a:cubicBezTo>
                    <a:cubicBezTo>
                      <a:pt x="214011" y="2255"/>
                      <a:pt x="221439" y="772"/>
                      <a:pt x="229238" y="40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9130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DAD407-D92C-4DA4-ABB9-12A5CE60C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F9BED0B-42F1-4C19-AE24-5E6AFF93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41D3D2-D224-4074-AD50-7932A3AC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19</a:t>
            </a:fld>
            <a:endParaRPr lang="zh-CN" altLang="en-US"/>
          </a:p>
        </p:txBody>
      </p:sp>
      <p:grpSp>
        <p:nvGrpSpPr>
          <p:cNvPr id="5" name="2238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2C7A68E-F554-45AD-A154-68638519A3A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97719"/>
            <a:ext cx="10845800" cy="5460281"/>
            <a:chOff x="673100" y="1397719"/>
            <a:chExt cx="10845800" cy="5460281"/>
          </a:xfrm>
        </p:grpSpPr>
        <p:grpSp>
          <p:nvGrpSpPr>
            <p:cNvPr id="6" name="ï$ḻîḓé">
              <a:extLst>
                <a:ext uri="{FF2B5EF4-FFF2-40B4-BE49-F238E27FC236}">
                  <a16:creationId xmlns:a16="http://schemas.microsoft.com/office/drawing/2014/main" id="{3F7BECA2-E37A-4195-A08A-40AAA25087A5}"/>
                </a:ext>
              </a:extLst>
            </p:cNvPr>
            <p:cNvGrpSpPr/>
            <p:nvPr/>
          </p:nvGrpSpPr>
          <p:grpSpPr>
            <a:xfrm>
              <a:off x="3533570" y="1995340"/>
              <a:ext cx="5796237" cy="4862660"/>
              <a:chOff x="3533570" y="1995340"/>
              <a:chExt cx="5796237" cy="4862660"/>
            </a:xfrm>
          </p:grpSpPr>
          <p:sp>
            <p:nvSpPr>
              <p:cNvPr id="41" name="íśľîḍé">
                <a:extLst>
                  <a:ext uri="{FF2B5EF4-FFF2-40B4-BE49-F238E27FC236}">
                    <a16:creationId xmlns:a16="http://schemas.microsoft.com/office/drawing/2014/main" id="{03F16DB9-2727-42F0-9FC9-9BF60A8525BA}"/>
                  </a:ext>
                </a:extLst>
              </p:cNvPr>
              <p:cNvSpPr/>
              <p:nvPr/>
            </p:nvSpPr>
            <p:spPr>
              <a:xfrm>
                <a:off x="3533570" y="5706356"/>
                <a:ext cx="5796237" cy="1151644"/>
              </a:xfrm>
              <a:custGeom>
                <a:avLst/>
                <a:gdLst>
                  <a:gd name="connsiteX0" fmla="*/ 1301308 w 5796237"/>
                  <a:gd name="connsiteY0" fmla="*/ 0 h 1151644"/>
                  <a:gd name="connsiteX1" fmla="*/ 1329524 w 5796237"/>
                  <a:gd name="connsiteY1" fmla="*/ 0 h 1151644"/>
                  <a:gd name="connsiteX2" fmla="*/ 1356007 w 5796237"/>
                  <a:gd name="connsiteY2" fmla="*/ 432 h 1151644"/>
                  <a:gd name="connsiteX3" fmla="*/ 1382490 w 5796237"/>
                  <a:gd name="connsiteY3" fmla="*/ 3033 h 1151644"/>
                  <a:gd name="connsiteX4" fmla="*/ 1408547 w 5796237"/>
                  <a:gd name="connsiteY4" fmla="*/ 6075 h 1151644"/>
                  <a:gd name="connsiteX5" fmla="*/ 1434148 w 5796237"/>
                  <a:gd name="connsiteY5" fmla="*/ 11286 h 1151644"/>
                  <a:gd name="connsiteX6" fmla="*/ 1460205 w 5796237"/>
                  <a:gd name="connsiteY6" fmla="*/ 16939 h 1151644"/>
                  <a:gd name="connsiteX7" fmla="*/ 1484955 w 5796237"/>
                  <a:gd name="connsiteY7" fmla="*/ 23887 h 1151644"/>
                  <a:gd name="connsiteX8" fmla="*/ 1509279 w 5796237"/>
                  <a:gd name="connsiteY8" fmla="*/ 31709 h 1151644"/>
                  <a:gd name="connsiteX9" fmla="*/ 1533147 w 5796237"/>
                  <a:gd name="connsiteY9" fmla="*/ 41267 h 1151644"/>
                  <a:gd name="connsiteX10" fmla="*/ 1556164 w 5796237"/>
                  <a:gd name="connsiteY10" fmla="*/ 51258 h 1151644"/>
                  <a:gd name="connsiteX11" fmla="*/ 1578755 w 5796237"/>
                  <a:gd name="connsiteY11" fmla="*/ 62554 h 1151644"/>
                  <a:gd name="connsiteX12" fmla="*/ 1600890 w 5796237"/>
                  <a:gd name="connsiteY12" fmla="*/ 75155 h 1151644"/>
                  <a:gd name="connsiteX13" fmla="*/ 1622599 w 5796237"/>
                  <a:gd name="connsiteY13" fmla="*/ 88178 h 1151644"/>
                  <a:gd name="connsiteX14" fmla="*/ 1643001 w 5796237"/>
                  <a:gd name="connsiteY14" fmla="*/ 102516 h 1151644"/>
                  <a:gd name="connsiteX15" fmla="*/ 1663433 w 5796237"/>
                  <a:gd name="connsiteY15" fmla="*/ 117727 h 1151644"/>
                  <a:gd name="connsiteX16" fmla="*/ 1682527 w 5796237"/>
                  <a:gd name="connsiteY16" fmla="*/ 134234 h 1151644"/>
                  <a:gd name="connsiteX17" fmla="*/ 1701196 w 5796237"/>
                  <a:gd name="connsiteY17" fmla="*/ 151173 h 1151644"/>
                  <a:gd name="connsiteX18" fmla="*/ 1718983 w 5796237"/>
                  <a:gd name="connsiteY18" fmla="*/ 168553 h 1151644"/>
                  <a:gd name="connsiteX19" fmla="*/ 1735919 w 5796237"/>
                  <a:gd name="connsiteY19" fmla="*/ 187229 h 1151644"/>
                  <a:gd name="connsiteX20" fmla="*/ 1752003 w 5796237"/>
                  <a:gd name="connsiteY20" fmla="*/ 205914 h 1151644"/>
                  <a:gd name="connsiteX21" fmla="*/ 1767205 w 5796237"/>
                  <a:gd name="connsiteY21" fmla="*/ 226327 h 1151644"/>
                  <a:gd name="connsiteX22" fmla="*/ 1781526 w 5796237"/>
                  <a:gd name="connsiteY22" fmla="*/ 246750 h 1151644"/>
                  <a:gd name="connsiteX23" fmla="*/ 1794540 w 5796237"/>
                  <a:gd name="connsiteY23" fmla="*/ 268900 h 1151644"/>
                  <a:gd name="connsiteX24" fmla="*/ 1807127 w 5796237"/>
                  <a:gd name="connsiteY24" fmla="*/ 290618 h 1151644"/>
                  <a:gd name="connsiteX25" fmla="*/ 1818438 w 5796237"/>
                  <a:gd name="connsiteY25" fmla="*/ 313209 h 1151644"/>
                  <a:gd name="connsiteX26" fmla="*/ 1828837 w 5796237"/>
                  <a:gd name="connsiteY26" fmla="*/ 336232 h 1151644"/>
                  <a:gd name="connsiteX27" fmla="*/ 1838414 w 5796237"/>
                  <a:gd name="connsiteY27" fmla="*/ 360129 h 1151644"/>
                  <a:gd name="connsiteX28" fmla="*/ 1846228 w 5796237"/>
                  <a:gd name="connsiteY28" fmla="*/ 384457 h 1151644"/>
                  <a:gd name="connsiteX29" fmla="*/ 1853161 w 5796237"/>
                  <a:gd name="connsiteY29" fmla="*/ 409218 h 1151644"/>
                  <a:gd name="connsiteX30" fmla="*/ 1859667 w 5796237"/>
                  <a:gd name="connsiteY30" fmla="*/ 433978 h 1151644"/>
                  <a:gd name="connsiteX31" fmla="*/ 1864441 w 5796237"/>
                  <a:gd name="connsiteY31" fmla="*/ 460044 h 1151644"/>
                  <a:gd name="connsiteX32" fmla="*/ 1868363 w 5796237"/>
                  <a:gd name="connsiteY32" fmla="*/ 486109 h 1151644"/>
                  <a:gd name="connsiteX33" fmla="*/ 1870096 w 5796237"/>
                  <a:gd name="connsiteY33" fmla="*/ 512607 h 1151644"/>
                  <a:gd name="connsiteX34" fmla="*/ 1883140 w 5796237"/>
                  <a:gd name="connsiteY34" fmla="*/ 502616 h 1151644"/>
                  <a:gd name="connsiteX35" fmla="*/ 1897035 w 5796237"/>
                  <a:gd name="connsiteY35" fmla="*/ 492194 h 1151644"/>
                  <a:gd name="connsiteX36" fmla="*/ 1910049 w 5796237"/>
                  <a:gd name="connsiteY36" fmla="*/ 482203 h 1151644"/>
                  <a:gd name="connsiteX37" fmla="*/ 1923944 w 5796237"/>
                  <a:gd name="connsiteY37" fmla="*/ 473076 h 1151644"/>
                  <a:gd name="connsiteX38" fmla="*/ 1938265 w 5796237"/>
                  <a:gd name="connsiteY38" fmla="*/ 463518 h 1151644"/>
                  <a:gd name="connsiteX39" fmla="*/ 1952160 w 5796237"/>
                  <a:gd name="connsiteY39" fmla="*/ 454832 h 1151644"/>
                  <a:gd name="connsiteX40" fmla="*/ 1966480 w 5796237"/>
                  <a:gd name="connsiteY40" fmla="*/ 446147 h 1151644"/>
                  <a:gd name="connsiteX41" fmla="*/ 1981257 w 5796237"/>
                  <a:gd name="connsiteY41" fmla="*/ 437894 h 1151644"/>
                  <a:gd name="connsiteX42" fmla="*/ 1996004 w 5796237"/>
                  <a:gd name="connsiteY42" fmla="*/ 429640 h 1151644"/>
                  <a:gd name="connsiteX43" fmla="*/ 2010781 w 5796237"/>
                  <a:gd name="connsiteY43" fmla="*/ 422251 h 1151644"/>
                  <a:gd name="connsiteX44" fmla="*/ 2025983 w 5796237"/>
                  <a:gd name="connsiteY44" fmla="*/ 414861 h 1151644"/>
                  <a:gd name="connsiteX45" fmla="*/ 2041611 w 5796237"/>
                  <a:gd name="connsiteY45" fmla="*/ 407913 h 1151644"/>
                  <a:gd name="connsiteX46" fmla="*/ 2057240 w 5796237"/>
                  <a:gd name="connsiteY46" fmla="*/ 400964 h 1151644"/>
                  <a:gd name="connsiteX47" fmla="*/ 2072868 w 5796237"/>
                  <a:gd name="connsiteY47" fmla="*/ 394880 h 1151644"/>
                  <a:gd name="connsiteX48" fmla="*/ 2088496 w 5796237"/>
                  <a:gd name="connsiteY48" fmla="*/ 388363 h 1151644"/>
                  <a:gd name="connsiteX49" fmla="*/ 2104124 w 5796237"/>
                  <a:gd name="connsiteY49" fmla="*/ 382720 h 1151644"/>
                  <a:gd name="connsiteX50" fmla="*/ 2120209 w 5796237"/>
                  <a:gd name="connsiteY50" fmla="*/ 377068 h 1151644"/>
                  <a:gd name="connsiteX51" fmla="*/ 2136688 w 5796237"/>
                  <a:gd name="connsiteY51" fmla="*/ 372288 h 1151644"/>
                  <a:gd name="connsiteX52" fmla="*/ 2152772 w 5796237"/>
                  <a:gd name="connsiteY52" fmla="*/ 367077 h 1151644"/>
                  <a:gd name="connsiteX53" fmla="*/ 2169708 w 5796237"/>
                  <a:gd name="connsiteY53" fmla="*/ 362739 h 1151644"/>
                  <a:gd name="connsiteX54" fmla="*/ 2185762 w 5796237"/>
                  <a:gd name="connsiteY54" fmla="*/ 358392 h 1151644"/>
                  <a:gd name="connsiteX55" fmla="*/ 2202698 w 5796237"/>
                  <a:gd name="connsiteY55" fmla="*/ 354486 h 1151644"/>
                  <a:gd name="connsiteX56" fmla="*/ 2219633 w 5796237"/>
                  <a:gd name="connsiteY56" fmla="*/ 351444 h 1151644"/>
                  <a:gd name="connsiteX57" fmla="*/ 2236995 w 5796237"/>
                  <a:gd name="connsiteY57" fmla="*/ 348401 h 1151644"/>
                  <a:gd name="connsiteX58" fmla="*/ 2253930 w 5796237"/>
                  <a:gd name="connsiteY58" fmla="*/ 345791 h 1151644"/>
                  <a:gd name="connsiteX59" fmla="*/ 2271748 w 5796237"/>
                  <a:gd name="connsiteY59" fmla="*/ 343190 h 1151644"/>
                  <a:gd name="connsiteX60" fmla="*/ 2289109 w 5796237"/>
                  <a:gd name="connsiteY60" fmla="*/ 341453 h 1151644"/>
                  <a:gd name="connsiteX61" fmla="*/ 2306470 w 5796237"/>
                  <a:gd name="connsiteY61" fmla="*/ 340148 h 1151644"/>
                  <a:gd name="connsiteX62" fmla="*/ 2324288 w 5796237"/>
                  <a:gd name="connsiteY62" fmla="*/ 338843 h 1151644"/>
                  <a:gd name="connsiteX63" fmla="*/ 2342075 w 5796237"/>
                  <a:gd name="connsiteY63" fmla="*/ 338411 h 1151644"/>
                  <a:gd name="connsiteX64" fmla="*/ 2359892 w 5796237"/>
                  <a:gd name="connsiteY64" fmla="*/ 337537 h 1151644"/>
                  <a:gd name="connsiteX65" fmla="*/ 2377679 w 5796237"/>
                  <a:gd name="connsiteY65" fmla="*/ 337537 h 1151644"/>
                  <a:gd name="connsiteX66" fmla="*/ 2412432 w 5796237"/>
                  <a:gd name="connsiteY66" fmla="*/ 338843 h 1151644"/>
                  <a:gd name="connsiteX67" fmla="*/ 2446729 w 5796237"/>
                  <a:gd name="connsiteY67" fmla="*/ 341453 h 1151644"/>
                  <a:gd name="connsiteX68" fmla="*/ 2480600 w 5796237"/>
                  <a:gd name="connsiteY68" fmla="*/ 345359 h 1151644"/>
                  <a:gd name="connsiteX69" fmla="*/ 2514015 w 5796237"/>
                  <a:gd name="connsiteY69" fmla="*/ 351002 h 1151644"/>
                  <a:gd name="connsiteX70" fmla="*/ 2547461 w 5796237"/>
                  <a:gd name="connsiteY70" fmla="*/ 357519 h 1151644"/>
                  <a:gd name="connsiteX71" fmla="*/ 2580025 w 5796237"/>
                  <a:gd name="connsiteY71" fmla="*/ 365772 h 1151644"/>
                  <a:gd name="connsiteX72" fmla="*/ 2611707 w 5796237"/>
                  <a:gd name="connsiteY72" fmla="*/ 375331 h 1151644"/>
                  <a:gd name="connsiteX73" fmla="*/ 2642994 w 5796237"/>
                  <a:gd name="connsiteY73" fmla="*/ 385763 h 1151644"/>
                  <a:gd name="connsiteX74" fmla="*/ 2673825 w 5796237"/>
                  <a:gd name="connsiteY74" fmla="*/ 397922 h 1151644"/>
                  <a:gd name="connsiteX75" fmla="*/ 2703774 w 5796237"/>
                  <a:gd name="connsiteY75" fmla="*/ 410955 h 1151644"/>
                  <a:gd name="connsiteX76" fmla="*/ 2732871 w 5796237"/>
                  <a:gd name="connsiteY76" fmla="*/ 425293 h 1151644"/>
                  <a:gd name="connsiteX77" fmla="*/ 2761939 w 5796237"/>
                  <a:gd name="connsiteY77" fmla="*/ 440494 h 1151644"/>
                  <a:gd name="connsiteX78" fmla="*/ 2789729 w 5796237"/>
                  <a:gd name="connsiteY78" fmla="*/ 457443 h 1151644"/>
                  <a:gd name="connsiteX79" fmla="*/ 2817519 w 5796237"/>
                  <a:gd name="connsiteY79" fmla="*/ 474813 h 1151644"/>
                  <a:gd name="connsiteX80" fmla="*/ 2843576 w 5796237"/>
                  <a:gd name="connsiteY80" fmla="*/ 493499 h 1151644"/>
                  <a:gd name="connsiteX81" fmla="*/ 2869208 w 5796237"/>
                  <a:gd name="connsiteY81" fmla="*/ 513912 h 1151644"/>
                  <a:gd name="connsiteX82" fmla="*/ 2894383 w 5796237"/>
                  <a:gd name="connsiteY82" fmla="*/ 534334 h 1151644"/>
                  <a:gd name="connsiteX83" fmla="*/ 2911769 w 5796237"/>
                  <a:gd name="connsiteY83" fmla="*/ 550448 h 1151644"/>
                  <a:gd name="connsiteX84" fmla="*/ 2923107 w 5796237"/>
                  <a:gd name="connsiteY84" fmla="*/ 552578 h 1151644"/>
                  <a:gd name="connsiteX85" fmla="*/ 2923107 w 5796237"/>
                  <a:gd name="connsiteY85" fmla="*/ 548231 h 1151644"/>
                  <a:gd name="connsiteX86" fmla="*/ 2923107 w 5796237"/>
                  <a:gd name="connsiteY86" fmla="*/ 543020 h 1151644"/>
                  <a:gd name="connsiteX87" fmla="*/ 2924415 w 5796237"/>
                  <a:gd name="connsiteY87" fmla="*/ 514785 h 1151644"/>
                  <a:gd name="connsiteX88" fmla="*/ 2926148 w 5796237"/>
                  <a:gd name="connsiteY88" fmla="*/ 486982 h 1151644"/>
                  <a:gd name="connsiteX89" fmla="*/ 2930040 w 5796237"/>
                  <a:gd name="connsiteY89" fmla="*/ 459180 h 1151644"/>
                  <a:gd name="connsiteX90" fmla="*/ 2935695 w 5796237"/>
                  <a:gd name="connsiteY90" fmla="*/ 432241 h 1151644"/>
                  <a:gd name="connsiteX91" fmla="*/ 2941776 w 5796237"/>
                  <a:gd name="connsiteY91" fmla="*/ 405744 h 1151644"/>
                  <a:gd name="connsiteX92" fmla="*/ 2949164 w 5796237"/>
                  <a:gd name="connsiteY92" fmla="*/ 380110 h 1151644"/>
                  <a:gd name="connsiteX93" fmla="*/ 2957830 w 5796237"/>
                  <a:gd name="connsiteY93" fmla="*/ 354486 h 1151644"/>
                  <a:gd name="connsiteX94" fmla="*/ 2967833 w 5796237"/>
                  <a:gd name="connsiteY94" fmla="*/ 329716 h 1151644"/>
                  <a:gd name="connsiteX95" fmla="*/ 2979113 w 5796237"/>
                  <a:gd name="connsiteY95" fmla="*/ 305829 h 1151644"/>
                  <a:gd name="connsiteX96" fmla="*/ 2991701 w 5796237"/>
                  <a:gd name="connsiteY96" fmla="*/ 281932 h 1151644"/>
                  <a:gd name="connsiteX97" fmla="*/ 3005596 w 5796237"/>
                  <a:gd name="connsiteY97" fmla="*/ 259341 h 1151644"/>
                  <a:gd name="connsiteX98" fmla="*/ 3019917 w 5796237"/>
                  <a:gd name="connsiteY98" fmla="*/ 236749 h 1151644"/>
                  <a:gd name="connsiteX99" fmla="*/ 3035545 w 5796237"/>
                  <a:gd name="connsiteY99" fmla="*/ 215463 h 1151644"/>
                  <a:gd name="connsiteX100" fmla="*/ 3051630 w 5796237"/>
                  <a:gd name="connsiteY100" fmla="*/ 194618 h 1151644"/>
                  <a:gd name="connsiteX101" fmla="*/ 3069417 w 5796237"/>
                  <a:gd name="connsiteY101" fmla="*/ 175501 h 1151644"/>
                  <a:gd name="connsiteX102" fmla="*/ 3087234 w 5796237"/>
                  <a:gd name="connsiteY102" fmla="*/ 156384 h 1151644"/>
                  <a:gd name="connsiteX103" fmla="*/ 3106754 w 5796237"/>
                  <a:gd name="connsiteY103" fmla="*/ 138572 h 1151644"/>
                  <a:gd name="connsiteX104" fmla="*/ 3126730 w 5796237"/>
                  <a:gd name="connsiteY104" fmla="*/ 121633 h 1151644"/>
                  <a:gd name="connsiteX105" fmla="*/ 3148014 w 5796237"/>
                  <a:gd name="connsiteY105" fmla="*/ 105126 h 1151644"/>
                  <a:gd name="connsiteX106" fmla="*/ 3169297 w 5796237"/>
                  <a:gd name="connsiteY106" fmla="*/ 90356 h 1151644"/>
                  <a:gd name="connsiteX107" fmla="*/ 3191858 w 5796237"/>
                  <a:gd name="connsiteY107" fmla="*/ 76450 h 1151644"/>
                  <a:gd name="connsiteX108" fmla="*/ 3214875 w 5796237"/>
                  <a:gd name="connsiteY108" fmla="*/ 63417 h 1151644"/>
                  <a:gd name="connsiteX109" fmla="*/ 3238773 w 5796237"/>
                  <a:gd name="connsiteY109" fmla="*/ 51258 h 1151644"/>
                  <a:gd name="connsiteX110" fmla="*/ 3263067 w 5796237"/>
                  <a:gd name="connsiteY110" fmla="*/ 40826 h 1151644"/>
                  <a:gd name="connsiteX111" fmla="*/ 3288273 w 5796237"/>
                  <a:gd name="connsiteY111" fmla="*/ 31277 h 1151644"/>
                  <a:gd name="connsiteX112" fmla="*/ 3313874 w 5796237"/>
                  <a:gd name="connsiteY112" fmla="*/ 22582 h 1151644"/>
                  <a:gd name="connsiteX113" fmla="*/ 3339931 w 5796237"/>
                  <a:gd name="connsiteY113" fmla="*/ 15634 h 1151644"/>
                  <a:gd name="connsiteX114" fmla="*/ 3366414 w 5796237"/>
                  <a:gd name="connsiteY114" fmla="*/ 9549 h 1151644"/>
                  <a:gd name="connsiteX115" fmla="*/ 3393353 w 5796237"/>
                  <a:gd name="connsiteY115" fmla="*/ 4770 h 1151644"/>
                  <a:gd name="connsiteX116" fmla="*/ 3420687 w 5796237"/>
                  <a:gd name="connsiteY116" fmla="*/ 1737 h 1151644"/>
                  <a:gd name="connsiteX117" fmla="*/ 3448933 w 5796237"/>
                  <a:gd name="connsiteY117" fmla="*/ 0 h 1151644"/>
                  <a:gd name="connsiteX118" fmla="*/ 3477149 w 5796237"/>
                  <a:gd name="connsiteY118" fmla="*/ 0 h 1151644"/>
                  <a:gd name="connsiteX119" fmla="*/ 3503632 w 5796237"/>
                  <a:gd name="connsiteY119" fmla="*/ 432 h 1151644"/>
                  <a:gd name="connsiteX120" fmla="*/ 3530115 w 5796237"/>
                  <a:gd name="connsiteY120" fmla="*/ 3033 h 1151644"/>
                  <a:gd name="connsiteX121" fmla="*/ 3556172 w 5796237"/>
                  <a:gd name="connsiteY121" fmla="*/ 6075 h 1151644"/>
                  <a:gd name="connsiteX122" fmla="*/ 3581773 w 5796237"/>
                  <a:gd name="connsiteY122" fmla="*/ 11286 h 1151644"/>
                  <a:gd name="connsiteX123" fmla="*/ 3607830 w 5796237"/>
                  <a:gd name="connsiteY123" fmla="*/ 16939 h 1151644"/>
                  <a:gd name="connsiteX124" fmla="*/ 3632580 w 5796237"/>
                  <a:gd name="connsiteY124" fmla="*/ 23887 h 1151644"/>
                  <a:gd name="connsiteX125" fmla="*/ 3656904 w 5796237"/>
                  <a:gd name="connsiteY125" fmla="*/ 31709 h 1151644"/>
                  <a:gd name="connsiteX126" fmla="*/ 3680772 w 5796237"/>
                  <a:gd name="connsiteY126" fmla="*/ 41267 h 1151644"/>
                  <a:gd name="connsiteX127" fmla="*/ 3703789 w 5796237"/>
                  <a:gd name="connsiteY127" fmla="*/ 51258 h 1151644"/>
                  <a:gd name="connsiteX128" fmla="*/ 3726380 w 5796237"/>
                  <a:gd name="connsiteY128" fmla="*/ 62554 h 1151644"/>
                  <a:gd name="connsiteX129" fmla="*/ 3748515 w 5796237"/>
                  <a:gd name="connsiteY129" fmla="*/ 75155 h 1151644"/>
                  <a:gd name="connsiteX130" fmla="*/ 3770224 w 5796237"/>
                  <a:gd name="connsiteY130" fmla="*/ 88178 h 1151644"/>
                  <a:gd name="connsiteX131" fmla="*/ 3790626 w 5796237"/>
                  <a:gd name="connsiteY131" fmla="*/ 102516 h 1151644"/>
                  <a:gd name="connsiteX132" fmla="*/ 3811058 w 5796237"/>
                  <a:gd name="connsiteY132" fmla="*/ 117727 h 1151644"/>
                  <a:gd name="connsiteX133" fmla="*/ 3830152 w 5796237"/>
                  <a:gd name="connsiteY133" fmla="*/ 134234 h 1151644"/>
                  <a:gd name="connsiteX134" fmla="*/ 3848821 w 5796237"/>
                  <a:gd name="connsiteY134" fmla="*/ 151173 h 1151644"/>
                  <a:gd name="connsiteX135" fmla="*/ 3866608 w 5796237"/>
                  <a:gd name="connsiteY135" fmla="*/ 168553 h 1151644"/>
                  <a:gd name="connsiteX136" fmla="*/ 3883544 w 5796237"/>
                  <a:gd name="connsiteY136" fmla="*/ 187229 h 1151644"/>
                  <a:gd name="connsiteX137" fmla="*/ 3899628 w 5796237"/>
                  <a:gd name="connsiteY137" fmla="*/ 205914 h 1151644"/>
                  <a:gd name="connsiteX138" fmla="*/ 3914830 w 5796237"/>
                  <a:gd name="connsiteY138" fmla="*/ 226327 h 1151644"/>
                  <a:gd name="connsiteX139" fmla="*/ 3929151 w 5796237"/>
                  <a:gd name="connsiteY139" fmla="*/ 246750 h 1151644"/>
                  <a:gd name="connsiteX140" fmla="*/ 3942165 w 5796237"/>
                  <a:gd name="connsiteY140" fmla="*/ 268900 h 1151644"/>
                  <a:gd name="connsiteX141" fmla="*/ 3954752 w 5796237"/>
                  <a:gd name="connsiteY141" fmla="*/ 290618 h 1151644"/>
                  <a:gd name="connsiteX142" fmla="*/ 3966063 w 5796237"/>
                  <a:gd name="connsiteY142" fmla="*/ 313209 h 1151644"/>
                  <a:gd name="connsiteX143" fmla="*/ 3976462 w 5796237"/>
                  <a:gd name="connsiteY143" fmla="*/ 336232 h 1151644"/>
                  <a:gd name="connsiteX144" fmla="*/ 3986039 w 5796237"/>
                  <a:gd name="connsiteY144" fmla="*/ 360129 h 1151644"/>
                  <a:gd name="connsiteX145" fmla="*/ 3993853 w 5796237"/>
                  <a:gd name="connsiteY145" fmla="*/ 384457 h 1151644"/>
                  <a:gd name="connsiteX146" fmla="*/ 4000786 w 5796237"/>
                  <a:gd name="connsiteY146" fmla="*/ 409218 h 1151644"/>
                  <a:gd name="connsiteX147" fmla="*/ 4007292 w 5796237"/>
                  <a:gd name="connsiteY147" fmla="*/ 433978 h 1151644"/>
                  <a:gd name="connsiteX148" fmla="*/ 4012066 w 5796237"/>
                  <a:gd name="connsiteY148" fmla="*/ 460044 h 1151644"/>
                  <a:gd name="connsiteX149" fmla="*/ 4015988 w 5796237"/>
                  <a:gd name="connsiteY149" fmla="*/ 486109 h 1151644"/>
                  <a:gd name="connsiteX150" fmla="*/ 4017721 w 5796237"/>
                  <a:gd name="connsiteY150" fmla="*/ 512607 h 1151644"/>
                  <a:gd name="connsiteX151" fmla="*/ 4030765 w 5796237"/>
                  <a:gd name="connsiteY151" fmla="*/ 502616 h 1151644"/>
                  <a:gd name="connsiteX152" fmla="*/ 4044660 w 5796237"/>
                  <a:gd name="connsiteY152" fmla="*/ 492194 h 1151644"/>
                  <a:gd name="connsiteX153" fmla="*/ 4057674 w 5796237"/>
                  <a:gd name="connsiteY153" fmla="*/ 482203 h 1151644"/>
                  <a:gd name="connsiteX154" fmla="*/ 4071569 w 5796237"/>
                  <a:gd name="connsiteY154" fmla="*/ 473076 h 1151644"/>
                  <a:gd name="connsiteX155" fmla="*/ 4085890 w 5796237"/>
                  <a:gd name="connsiteY155" fmla="*/ 463518 h 1151644"/>
                  <a:gd name="connsiteX156" fmla="*/ 4099785 w 5796237"/>
                  <a:gd name="connsiteY156" fmla="*/ 454832 h 1151644"/>
                  <a:gd name="connsiteX157" fmla="*/ 4114105 w 5796237"/>
                  <a:gd name="connsiteY157" fmla="*/ 446147 h 1151644"/>
                  <a:gd name="connsiteX158" fmla="*/ 4128882 w 5796237"/>
                  <a:gd name="connsiteY158" fmla="*/ 437894 h 1151644"/>
                  <a:gd name="connsiteX159" fmla="*/ 4143629 w 5796237"/>
                  <a:gd name="connsiteY159" fmla="*/ 429640 h 1151644"/>
                  <a:gd name="connsiteX160" fmla="*/ 4158406 w 5796237"/>
                  <a:gd name="connsiteY160" fmla="*/ 422251 h 1151644"/>
                  <a:gd name="connsiteX161" fmla="*/ 4173608 w 5796237"/>
                  <a:gd name="connsiteY161" fmla="*/ 414861 h 1151644"/>
                  <a:gd name="connsiteX162" fmla="*/ 4189236 w 5796237"/>
                  <a:gd name="connsiteY162" fmla="*/ 407913 h 1151644"/>
                  <a:gd name="connsiteX163" fmla="*/ 4204865 w 5796237"/>
                  <a:gd name="connsiteY163" fmla="*/ 400964 h 1151644"/>
                  <a:gd name="connsiteX164" fmla="*/ 4220493 w 5796237"/>
                  <a:gd name="connsiteY164" fmla="*/ 394880 h 1151644"/>
                  <a:gd name="connsiteX165" fmla="*/ 4236121 w 5796237"/>
                  <a:gd name="connsiteY165" fmla="*/ 388363 h 1151644"/>
                  <a:gd name="connsiteX166" fmla="*/ 4251749 w 5796237"/>
                  <a:gd name="connsiteY166" fmla="*/ 382720 h 1151644"/>
                  <a:gd name="connsiteX167" fmla="*/ 4267834 w 5796237"/>
                  <a:gd name="connsiteY167" fmla="*/ 377068 h 1151644"/>
                  <a:gd name="connsiteX168" fmla="*/ 4284313 w 5796237"/>
                  <a:gd name="connsiteY168" fmla="*/ 372288 h 1151644"/>
                  <a:gd name="connsiteX169" fmla="*/ 4300397 w 5796237"/>
                  <a:gd name="connsiteY169" fmla="*/ 367077 h 1151644"/>
                  <a:gd name="connsiteX170" fmla="*/ 4317333 w 5796237"/>
                  <a:gd name="connsiteY170" fmla="*/ 362739 h 1151644"/>
                  <a:gd name="connsiteX171" fmla="*/ 4333387 w 5796237"/>
                  <a:gd name="connsiteY171" fmla="*/ 358392 h 1151644"/>
                  <a:gd name="connsiteX172" fmla="*/ 4350323 w 5796237"/>
                  <a:gd name="connsiteY172" fmla="*/ 354486 h 1151644"/>
                  <a:gd name="connsiteX173" fmla="*/ 4367258 w 5796237"/>
                  <a:gd name="connsiteY173" fmla="*/ 351444 h 1151644"/>
                  <a:gd name="connsiteX174" fmla="*/ 4384620 w 5796237"/>
                  <a:gd name="connsiteY174" fmla="*/ 348401 h 1151644"/>
                  <a:gd name="connsiteX175" fmla="*/ 4401555 w 5796237"/>
                  <a:gd name="connsiteY175" fmla="*/ 345791 h 1151644"/>
                  <a:gd name="connsiteX176" fmla="*/ 4419373 w 5796237"/>
                  <a:gd name="connsiteY176" fmla="*/ 343190 h 1151644"/>
                  <a:gd name="connsiteX177" fmla="*/ 4436734 w 5796237"/>
                  <a:gd name="connsiteY177" fmla="*/ 341453 h 1151644"/>
                  <a:gd name="connsiteX178" fmla="*/ 4454095 w 5796237"/>
                  <a:gd name="connsiteY178" fmla="*/ 340148 h 1151644"/>
                  <a:gd name="connsiteX179" fmla="*/ 4471913 w 5796237"/>
                  <a:gd name="connsiteY179" fmla="*/ 338843 h 1151644"/>
                  <a:gd name="connsiteX180" fmla="*/ 4489700 w 5796237"/>
                  <a:gd name="connsiteY180" fmla="*/ 338411 h 1151644"/>
                  <a:gd name="connsiteX181" fmla="*/ 4507517 w 5796237"/>
                  <a:gd name="connsiteY181" fmla="*/ 337537 h 1151644"/>
                  <a:gd name="connsiteX182" fmla="*/ 4525304 w 5796237"/>
                  <a:gd name="connsiteY182" fmla="*/ 337537 h 1151644"/>
                  <a:gd name="connsiteX183" fmla="*/ 4560057 w 5796237"/>
                  <a:gd name="connsiteY183" fmla="*/ 338843 h 1151644"/>
                  <a:gd name="connsiteX184" fmla="*/ 4594354 w 5796237"/>
                  <a:gd name="connsiteY184" fmla="*/ 341453 h 1151644"/>
                  <a:gd name="connsiteX185" fmla="*/ 4628225 w 5796237"/>
                  <a:gd name="connsiteY185" fmla="*/ 345359 h 1151644"/>
                  <a:gd name="connsiteX186" fmla="*/ 4661640 w 5796237"/>
                  <a:gd name="connsiteY186" fmla="*/ 351002 h 1151644"/>
                  <a:gd name="connsiteX187" fmla="*/ 4695086 w 5796237"/>
                  <a:gd name="connsiteY187" fmla="*/ 357519 h 1151644"/>
                  <a:gd name="connsiteX188" fmla="*/ 4727650 w 5796237"/>
                  <a:gd name="connsiteY188" fmla="*/ 365772 h 1151644"/>
                  <a:gd name="connsiteX189" fmla="*/ 4759332 w 5796237"/>
                  <a:gd name="connsiteY189" fmla="*/ 375331 h 1151644"/>
                  <a:gd name="connsiteX190" fmla="*/ 4790619 w 5796237"/>
                  <a:gd name="connsiteY190" fmla="*/ 385763 h 1151644"/>
                  <a:gd name="connsiteX191" fmla="*/ 4821450 w 5796237"/>
                  <a:gd name="connsiteY191" fmla="*/ 397922 h 1151644"/>
                  <a:gd name="connsiteX192" fmla="*/ 4851399 w 5796237"/>
                  <a:gd name="connsiteY192" fmla="*/ 410955 h 1151644"/>
                  <a:gd name="connsiteX193" fmla="*/ 4880496 w 5796237"/>
                  <a:gd name="connsiteY193" fmla="*/ 425293 h 1151644"/>
                  <a:gd name="connsiteX194" fmla="*/ 4909564 w 5796237"/>
                  <a:gd name="connsiteY194" fmla="*/ 440494 h 1151644"/>
                  <a:gd name="connsiteX195" fmla="*/ 4937354 w 5796237"/>
                  <a:gd name="connsiteY195" fmla="*/ 457443 h 1151644"/>
                  <a:gd name="connsiteX196" fmla="*/ 4965144 w 5796237"/>
                  <a:gd name="connsiteY196" fmla="*/ 474813 h 1151644"/>
                  <a:gd name="connsiteX197" fmla="*/ 4991201 w 5796237"/>
                  <a:gd name="connsiteY197" fmla="*/ 493499 h 1151644"/>
                  <a:gd name="connsiteX198" fmla="*/ 5016833 w 5796237"/>
                  <a:gd name="connsiteY198" fmla="*/ 513912 h 1151644"/>
                  <a:gd name="connsiteX199" fmla="*/ 5042008 w 5796237"/>
                  <a:gd name="connsiteY199" fmla="*/ 534334 h 1151644"/>
                  <a:gd name="connsiteX200" fmla="*/ 5065907 w 5796237"/>
                  <a:gd name="connsiteY200" fmla="*/ 556484 h 1151644"/>
                  <a:gd name="connsiteX201" fmla="*/ 5088893 w 5796237"/>
                  <a:gd name="connsiteY201" fmla="*/ 579076 h 1151644"/>
                  <a:gd name="connsiteX202" fmla="*/ 5111484 w 5796237"/>
                  <a:gd name="connsiteY202" fmla="*/ 602531 h 1151644"/>
                  <a:gd name="connsiteX203" fmla="*/ 5132767 w 5796237"/>
                  <a:gd name="connsiteY203" fmla="*/ 627301 h 1151644"/>
                  <a:gd name="connsiteX204" fmla="*/ 5152744 w 5796237"/>
                  <a:gd name="connsiteY204" fmla="*/ 652061 h 1151644"/>
                  <a:gd name="connsiteX205" fmla="*/ 5171412 w 5796237"/>
                  <a:gd name="connsiteY205" fmla="*/ 678558 h 1151644"/>
                  <a:gd name="connsiteX206" fmla="*/ 5189625 w 5796237"/>
                  <a:gd name="connsiteY206" fmla="*/ 705488 h 1151644"/>
                  <a:gd name="connsiteX207" fmla="*/ 5207017 w 5796237"/>
                  <a:gd name="connsiteY207" fmla="*/ 733732 h 1151644"/>
                  <a:gd name="connsiteX208" fmla="*/ 5222645 w 5796237"/>
                  <a:gd name="connsiteY208" fmla="*/ 761966 h 1151644"/>
                  <a:gd name="connsiteX209" fmla="*/ 5237847 w 5796237"/>
                  <a:gd name="connsiteY209" fmla="*/ 791074 h 1151644"/>
                  <a:gd name="connsiteX210" fmla="*/ 5251287 w 5796237"/>
                  <a:gd name="connsiteY210" fmla="*/ 820614 h 1151644"/>
                  <a:gd name="connsiteX211" fmla="*/ 5263874 w 5796237"/>
                  <a:gd name="connsiteY211" fmla="*/ 851459 h 1151644"/>
                  <a:gd name="connsiteX212" fmla="*/ 5275185 w 5796237"/>
                  <a:gd name="connsiteY212" fmla="*/ 882735 h 1151644"/>
                  <a:gd name="connsiteX213" fmla="*/ 5284732 w 5796237"/>
                  <a:gd name="connsiteY213" fmla="*/ 914012 h 1151644"/>
                  <a:gd name="connsiteX214" fmla="*/ 5293428 w 5796237"/>
                  <a:gd name="connsiteY214" fmla="*/ 946594 h 1151644"/>
                  <a:gd name="connsiteX215" fmla="*/ 5313830 w 5796237"/>
                  <a:gd name="connsiteY215" fmla="*/ 943552 h 1151644"/>
                  <a:gd name="connsiteX216" fmla="*/ 5335083 w 5796237"/>
                  <a:gd name="connsiteY216" fmla="*/ 941815 h 1151644"/>
                  <a:gd name="connsiteX217" fmla="*/ 5355941 w 5796237"/>
                  <a:gd name="connsiteY217" fmla="*/ 940951 h 1151644"/>
                  <a:gd name="connsiteX218" fmla="*/ 5377224 w 5796237"/>
                  <a:gd name="connsiteY218" fmla="*/ 940509 h 1151644"/>
                  <a:gd name="connsiteX219" fmla="*/ 5393278 w 5796237"/>
                  <a:gd name="connsiteY219" fmla="*/ 940951 h 1151644"/>
                  <a:gd name="connsiteX220" fmla="*/ 5408907 w 5796237"/>
                  <a:gd name="connsiteY220" fmla="*/ 941815 h 1151644"/>
                  <a:gd name="connsiteX221" fmla="*/ 5424535 w 5796237"/>
                  <a:gd name="connsiteY221" fmla="*/ 943552 h 1151644"/>
                  <a:gd name="connsiteX222" fmla="*/ 5440163 w 5796237"/>
                  <a:gd name="connsiteY222" fmla="*/ 944857 h 1151644"/>
                  <a:gd name="connsiteX223" fmla="*/ 5455791 w 5796237"/>
                  <a:gd name="connsiteY223" fmla="*/ 947467 h 1151644"/>
                  <a:gd name="connsiteX224" fmla="*/ 5471450 w 5796237"/>
                  <a:gd name="connsiteY224" fmla="*/ 949636 h 1151644"/>
                  <a:gd name="connsiteX225" fmla="*/ 5486622 w 5796237"/>
                  <a:gd name="connsiteY225" fmla="*/ 953110 h 1151644"/>
                  <a:gd name="connsiteX226" fmla="*/ 5501399 w 5796237"/>
                  <a:gd name="connsiteY226" fmla="*/ 956585 h 1151644"/>
                  <a:gd name="connsiteX227" fmla="*/ 5515719 w 5796237"/>
                  <a:gd name="connsiteY227" fmla="*/ 960491 h 1151644"/>
                  <a:gd name="connsiteX228" fmla="*/ 5530922 w 5796237"/>
                  <a:gd name="connsiteY228" fmla="*/ 964838 h 1151644"/>
                  <a:gd name="connsiteX229" fmla="*/ 5545243 w 5796237"/>
                  <a:gd name="connsiteY229" fmla="*/ 969617 h 1151644"/>
                  <a:gd name="connsiteX230" fmla="*/ 5559594 w 5796237"/>
                  <a:gd name="connsiteY230" fmla="*/ 974828 h 1151644"/>
                  <a:gd name="connsiteX231" fmla="*/ 5573489 w 5796237"/>
                  <a:gd name="connsiteY231" fmla="*/ 980481 h 1151644"/>
                  <a:gd name="connsiteX232" fmla="*/ 5587810 w 5796237"/>
                  <a:gd name="connsiteY232" fmla="*/ 986124 h 1151644"/>
                  <a:gd name="connsiteX233" fmla="*/ 5600823 w 5796237"/>
                  <a:gd name="connsiteY233" fmla="*/ 992209 h 1151644"/>
                  <a:gd name="connsiteX234" fmla="*/ 5614719 w 5796237"/>
                  <a:gd name="connsiteY234" fmla="*/ 999157 h 1151644"/>
                  <a:gd name="connsiteX235" fmla="*/ 5627762 w 5796237"/>
                  <a:gd name="connsiteY235" fmla="*/ 1006105 h 1151644"/>
                  <a:gd name="connsiteX236" fmla="*/ 5640776 w 5796237"/>
                  <a:gd name="connsiteY236" fmla="*/ 1013495 h 1151644"/>
                  <a:gd name="connsiteX237" fmla="*/ 5653363 w 5796237"/>
                  <a:gd name="connsiteY237" fmla="*/ 1021748 h 1151644"/>
                  <a:gd name="connsiteX238" fmla="*/ 5665951 w 5796237"/>
                  <a:gd name="connsiteY238" fmla="*/ 1029138 h 1151644"/>
                  <a:gd name="connsiteX239" fmla="*/ 5678539 w 5796237"/>
                  <a:gd name="connsiteY239" fmla="*/ 1038255 h 1151644"/>
                  <a:gd name="connsiteX240" fmla="*/ 5690275 w 5796237"/>
                  <a:gd name="connsiteY240" fmla="*/ 1046941 h 1151644"/>
                  <a:gd name="connsiteX241" fmla="*/ 5702437 w 5796237"/>
                  <a:gd name="connsiteY241" fmla="*/ 1056067 h 1151644"/>
                  <a:gd name="connsiteX242" fmla="*/ 5714143 w 5796237"/>
                  <a:gd name="connsiteY242" fmla="*/ 1065626 h 1151644"/>
                  <a:gd name="connsiteX243" fmla="*/ 5725454 w 5796237"/>
                  <a:gd name="connsiteY243" fmla="*/ 1075185 h 1151644"/>
                  <a:gd name="connsiteX244" fmla="*/ 5735853 w 5796237"/>
                  <a:gd name="connsiteY244" fmla="*/ 1085175 h 1151644"/>
                  <a:gd name="connsiteX245" fmla="*/ 5746737 w 5796237"/>
                  <a:gd name="connsiteY245" fmla="*/ 1095598 h 1151644"/>
                  <a:gd name="connsiteX246" fmla="*/ 5757136 w 5796237"/>
                  <a:gd name="connsiteY246" fmla="*/ 1106461 h 1151644"/>
                  <a:gd name="connsiteX247" fmla="*/ 5767139 w 5796237"/>
                  <a:gd name="connsiteY247" fmla="*/ 1116884 h 1151644"/>
                  <a:gd name="connsiteX248" fmla="*/ 5777112 w 5796237"/>
                  <a:gd name="connsiteY248" fmla="*/ 1128179 h 1151644"/>
                  <a:gd name="connsiteX249" fmla="*/ 5786659 w 5796237"/>
                  <a:gd name="connsiteY249" fmla="*/ 1139475 h 1151644"/>
                  <a:gd name="connsiteX250" fmla="*/ 5796237 w 5796237"/>
                  <a:gd name="connsiteY250" fmla="*/ 1151644 h 1151644"/>
                  <a:gd name="connsiteX251" fmla="*/ 3648612 w 5796237"/>
                  <a:gd name="connsiteY251" fmla="*/ 1151644 h 1151644"/>
                  <a:gd name="connsiteX252" fmla="*/ 2147625 w 5796237"/>
                  <a:gd name="connsiteY252" fmla="*/ 1151644 h 1151644"/>
                  <a:gd name="connsiteX253" fmla="*/ 0 w 5796237"/>
                  <a:gd name="connsiteY253" fmla="*/ 1151644 h 1151644"/>
                  <a:gd name="connsiteX254" fmla="*/ 3010 w 5796237"/>
                  <a:gd name="connsiteY254" fmla="*/ 1119494 h 1151644"/>
                  <a:gd name="connsiteX255" fmla="*/ 7358 w 5796237"/>
                  <a:gd name="connsiteY255" fmla="*/ 1088217 h 1151644"/>
                  <a:gd name="connsiteX256" fmla="*/ 13865 w 5796237"/>
                  <a:gd name="connsiteY256" fmla="*/ 1056941 h 1151644"/>
                  <a:gd name="connsiteX257" fmla="*/ 21253 w 5796237"/>
                  <a:gd name="connsiteY257" fmla="*/ 1026096 h 1151644"/>
                  <a:gd name="connsiteX258" fmla="*/ 30800 w 5796237"/>
                  <a:gd name="connsiteY258" fmla="*/ 996556 h 1151644"/>
                  <a:gd name="connsiteX259" fmla="*/ 40804 w 5796237"/>
                  <a:gd name="connsiteY259" fmla="*/ 967448 h 1151644"/>
                  <a:gd name="connsiteX260" fmla="*/ 52510 w 5796237"/>
                  <a:gd name="connsiteY260" fmla="*/ 938341 h 1151644"/>
                  <a:gd name="connsiteX261" fmla="*/ 65554 w 5796237"/>
                  <a:gd name="connsiteY261" fmla="*/ 910106 h 1151644"/>
                  <a:gd name="connsiteX262" fmla="*/ 79874 w 5796237"/>
                  <a:gd name="connsiteY262" fmla="*/ 883167 h 1151644"/>
                  <a:gd name="connsiteX263" fmla="*/ 95077 w 5796237"/>
                  <a:gd name="connsiteY263" fmla="*/ 857102 h 1151644"/>
                  <a:gd name="connsiteX264" fmla="*/ 112013 w 5796237"/>
                  <a:gd name="connsiteY264" fmla="*/ 831478 h 1151644"/>
                  <a:gd name="connsiteX265" fmla="*/ 129374 w 5796237"/>
                  <a:gd name="connsiteY265" fmla="*/ 806276 h 1151644"/>
                  <a:gd name="connsiteX266" fmla="*/ 148043 w 5796237"/>
                  <a:gd name="connsiteY266" fmla="*/ 782379 h 1151644"/>
                  <a:gd name="connsiteX267" fmla="*/ 168019 w 5796237"/>
                  <a:gd name="connsiteY267" fmla="*/ 759356 h 1151644"/>
                  <a:gd name="connsiteX268" fmla="*/ 188877 w 5796237"/>
                  <a:gd name="connsiteY268" fmla="*/ 737206 h 1151644"/>
                  <a:gd name="connsiteX269" fmla="*/ 210586 w 5796237"/>
                  <a:gd name="connsiteY269" fmla="*/ 715920 h 1151644"/>
                  <a:gd name="connsiteX270" fmla="*/ 234028 w 5796237"/>
                  <a:gd name="connsiteY270" fmla="*/ 695939 h 1151644"/>
                  <a:gd name="connsiteX271" fmla="*/ 257471 w 5796237"/>
                  <a:gd name="connsiteY271" fmla="*/ 677253 h 1151644"/>
                  <a:gd name="connsiteX272" fmla="*/ 282220 w 5796237"/>
                  <a:gd name="connsiteY272" fmla="*/ 659009 h 1151644"/>
                  <a:gd name="connsiteX273" fmla="*/ 307821 w 5796237"/>
                  <a:gd name="connsiteY273" fmla="*/ 642071 h 1151644"/>
                  <a:gd name="connsiteX274" fmla="*/ 333879 w 5796237"/>
                  <a:gd name="connsiteY274" fmla="*/ 626427 h 1151644"/>
                  <a:gd name="connsiteX275" fmla="*/ 360817 w 5796237"/>
                  <a:gd name="connsiteY275" fmla="*/ 612089 h 1151644"/>
                  <a:gd name="connsiteX276" fmla="*/ 388152 w 5796237"/>
                  <a:gd name="connsiteY276" fmla="*/ 599057 h 1151644"/>
                  <a:gd name="connsiteX277" fmla="*/ 416398 w 5796237"/>
                  <a:gd name="connsiteY277" fmla="*/ 586897 h 1151644"/>
                  <a:gd name="connsiteX278" fmla="*/ 445921 w 5796237"/>
                  <a:gd name="connsiteY278" fmla="*/ 576465 h 1151644"/>
                  <a:gd name="connsiteX279" fmla="*/ 475445 w 5796237"/>
                  <a:gd name="connsiteY279" fmla="*/ 566916 h 1151644"/>
                  <a:gd name="connsiteX280" fmla="*/ 505819 w 5796237"/>
                  <a:gd name="connsiteY280" fmla="*/ 559526 h 1151644"/>
                  <a:gd name="connsiteX281" fmla="*/ 536650 w 5796237"/>
                  <a:gd name="connsiteY281" fmla="*/ 553010 h 1151644"/>
                  <a:gd name="connsiteX282" fmla="*/ 567937 w 5796237"/>
                  <a:gd name="connsiteY282" fmla="*/ 548231 h 1151644"/>
                  <a:gd name="connsiteX283" fmla="*/ 599619 w 5796237"/>
                  <a:gd name="connsiteY283" fmla="*/ 544325 h 1151644"/>
                  <a:gd name="connsiteX284" fmla="*/ 631757 w 5796237"/>
                  <a:gd name="connsiteY284" fmla="*/ 542588 h 1151644"/>
                  <a:gd name="connsiteX285" fmla="*/ 663896 w 5796237"/>
                  <a:gd name="connsiteY285" fmla="*/ 541714 h 1151644"/>
                  <a:gd name="connsiteX286" fmla="*/ 678642 w 5796237"/>
                  <a:gd name="connsiteY286" fmla="*/ 541714 h 1151644"/>
                  <a:gd name="connsiteX287" fmla="*/ 692963 w 5796237"/>
                  <a:gd name="connsiteY287" fmla="*/ 542588 h 1151644"/>
                  <a:gd name="connsiteX288" fmla="*/ 706432 w 5796237"/>
                  <a:gd name="connsiteY288" fmla="*/ 543883 h 1151644"/>
                  <a:gd name="connsiteX289" fmla="*/ 720327 w 5796237"/>
                  <a:gd name="connsiteY289" fmla="*/ 545188 h 1151644"/>
                  <a:gd name="connsiteX290" fmla="*/ 734648 w 5796237"/>
                  <a:gd name="connsiteY290" fmla="*/ 546494 h 1151644"/>
                  <a:gd name="connsiteX291" fmla="*/ 748543 w 5796237"/>
                  <a:gd name="connsiteY291" fmla="*/ 548231 h 1151644"/>
                  <a:gd name="connsiteX292" fmla="*/ 761587 w 5796237"/>
                  <a:gd name="connsiteY292" fmla="*/ 549968 h 1151644"/>
                  <a:gd name="connsiteX293" fmla="*/ 775482 w 5796237"/>
                  <a:gd name="connsiteY293" fmla="*/ 552578 h 1151644"/>
                  <a:gd name="connsiteX294" fmla="*/ 775482 w 5796237"/>
                  <a:gd name="connsiteY294" fmla="*/ 548231 h 1151644"/>
                  <a:gd name="connsiteX295" fmla="*/ 775482 w 5796237"/>
                  <a:gd name="connsiteY295" fmla="*/ 543020 h 1151644"/>
                  <a:gd name="connsiteX296" fmla="*/ 776790 w 5796237"/>
                  <a:gd name="connsiteY296" fmla="*/ 514785 h 1151644"/>
                  <a:gd name="connsiteX297" fmla="*/ 778523 w 5796237"/>
                  <a:gd name="connsiteY297" fmla="*/ 486982 h 1151644"/>
                  <a:gd name="connsiteX298" fmla="*/ 782415 w 5796237"/>
                  <a:gd name="connsiteY298" fmla="*/ 459180 h 1151644"/>
                  <a:gd name="connsiteX299" fmla="*/ 788070 w 5796237"/>
                  <a:gd name="connsiteY299" fmla="*/ 432241 h 1151644"/>
                  <a:gd name="connsiteX300" fmla="*/ 794151 w 5796237"/>
                  <a:gd name="connsiteY300" fmla="*/ 405744 h 1151644"/>
                  <a:gd name="connsiteX301" fmla="*/ 801539 w 5796237"/>
                  <a:gd name="connsiteY301" fmla="*/ 380110 h 1151644"/>
                  <a:gd name="connsiteX302" fmla="*/ 810205 w 5796237"/>
                  <a:gd name="connsiteY302" fmla="*/ 354486 h 1151644"/>
                  <a:gd name="connsiteX303" fmla="*/ 820208 w 5796237"/>
                  <a:gd name="connsiteY303" fmla="*/ 329716 h 1151644"/>
                  <a:gd name="connsiteX304" fmla="*/ 831488 w 5796237"/>
                  <a:gd name="connsiteY304" fmla="*/ 305829 h 1151644"/>
                  <a:gd name="connsiteX305" fmla="*/ 844076 w 5796237"/>
                  <a:gd name="connsiteY305" fmla="*/ 281932 h 1151644"/>
                  <a:gd name="connsiteX306" fmla="*/ 857971 w 5796237"/>
                  <a:gd name="connsiteY306" fmla="*/ 259341 h 1151644"/>
                  <a:gd name="connsiteX307" fmla="*/ 872292 w 5796237"/>
                  <a:gd name="connsiteY307" fmla="*/ 236749 h 1151644"/>
                  <a:gd name="connsiteX308" fmla="*/ 887920 w 5796237"/>
                  <a:gd name="connsiteY308" fmla="*/ 215463 h 1151644"/>
                  <a:gd name="connsiteX309" fmla="*/ 904005 w 5796237"/>
                  <a:gd name="connsiteY309" fmla="*/ 194618 h 1151644"/>
                  <a:gd name="connsiteX310" fmla="*/ 921792 w 5796237"/>
                  <a:gd name="connsiteY310" fmla="*/ 175501 h 1151644"/>
                  <a:gd name="connsiteX311" fmla="*/ 939609 w 5796237"/>
                  <a:gd name="connsiteY311" fmla="*/ 156384 h 1151644"/>
                  <a:gd name="connsiteX312" fmla="*/ 959129 w 5796237"/>
                  <a:gd name="connsiteY312" fmla="*/ 138572 h 1151644"/>
                  <a:gd name="connsiteX313" fmla="*/ 979105 w 5796237"/>
                  <a:gd name="connsiteY313" fmla="*/ 121633 h 1151644"/>
                  <a:gd name="connsiteX314" fmla="*/ 1000389 w 5796237"/>
                  <a:gd name="connsiteY314" fmla="*/ 105126 h 1151644"/>
                  <a:gd name="connsiteX315" fmla="*/ 1021672 w 5796237"/>
                  <a:gd name="connsiteY315" fmla="*/ 90356 h 1151644"/>
                  <a:gd name="connsiteX316" fmla="*/ 1044233 w 5796237"/>
                  <a:gd name="connsiteY316" fmla="*/ 76450 h 1151644"/>
                  <a:gd name="connsiteX317" fmla="*/ 1067250 w 5796237"/>
                  <a:gd name="connsiteY317" fmla="*/ 63417 h 1151644"/>
                  <a:gd name="connsiteX318" fmla="*/ 1091148 w 5796237"/>
                  <a:gd name="connsiteY318" fmla="*/ 51258 h 1151644"/>
                  <a:gd name="connsiteX319" fmla="*/ 1115442 w 5796237"/>
                  <a:gd name="connsiteY319" fmla="*/ 40826 h 1151644"/>
                  <a:gd name="connsiteX320" fmla="*/ 1140648 w 5796237"/>
                  <a:gd name="connsiteY320" fmla="*/ 31277 h 1151644"/>
                  <a:gd name="connsiteX321" fmla="*/ 1166249 w 5796237"/>
                  <a:gd name="connsiteY321" fmla="*/ 22582 h 1151644"/>
                  <a:gd name="connsiteX322" fmla="*/ 1192306 w 5796237"/>
                  <a:gd name="connsiteY322" fmla="*/ 15634 h 1151644"/>
                  <a:gd name="connsiteX323" fmla="*/ 1218789 w 5796237"/>
                  <a:gd name="connsiteY323" fmla="*/ 9549 h 1151644"/>
                  <a:gd name="connsiteX324" fmla="*/ 1245728 w 5796237"/>
                  <a:gd name="connsiteY324" fmla="*/ 4770 h 1151644"/>
                  <a:gd name="connsiteX325" fmla="*/ 1273062 w 5796237"/>
                  <a:gd name="connsiteY325" fmla="*/ 1737 h 1151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</a:cxnLst>
                <a:rect l="l" t="t" r="r" b="b"/>
                <a:pathLst>
                  <a:path w="5796237" h="1151644">
                    <a:moveTo>
                      <a:pt x="1301308" y="0"/>
                    </a:moveTo>
                    <a:lnTo>
                      <a:pt x="1329524" y="0"/>
                    </a:lnTo>
                    <a:lnTo>
                      <a:pt x="1356007" y="432"/>
                    </a:lnTo>
                    <a:lnTo>
                      <a:pt x="1382490" y="3033"/>
                    </a:lnTo>
                    <a:lnTo>
                      <a:pt x="1408547" y="6075"/>
                    </a:lnTo>
                    <a:lnTo>
                      <a:pt x="1434148" y="11286"/>
                    </a:lnTo>
                    <a:lnTo>
                      <a:pt x="1460205" y="16939"/>
                    </a:lnTo>
                    <a:lnTo>
                      <a:pt x="1484955" y="23887"/>
                    </a:lnTo>
                    <a:lnTo>
                      <a:pt x="1509279" y="31709"/>
                    </a:lnTo>
                    <a:lnTo>
                      <a:pt x="1533147" y="41267"/>
                    </a:lnTo>
                    <a:lnTo>
                      <a:pt x="1556164" y="51258"/>
                    </a:lnTo>
                    <a:lnTo>
                      <a:pt x="1578755" y="62554"/>
                    </a:lnTo>
                    <a:lnTo>
                      <a:pt x="1600890" y="75155"/>
                    </a:lnTo>
                    <a:lnTo>
                      <a:pt x="1622599" y="88178"/>
                    </a:lnTo>
                    <a:lnTo>
                      <a:pt x="1643001" y="102516"/>
                    </a:lnTo>
                    <a:lnTo>
                      <a:pt x="1663433" y="117727"/>
                    </a:lnTo>
                    <a:lnTo>
                      <a:pt x="1682527" y="134234"/>
                    </a:lnTo>
                    <a:lnTo>
                      <a:pt x="1701196" y="151173"/>
                    </a:lnTo>
                    <a:lnTo>
                      <a:pt x="1718983" y="168553"/>
                    </a:lnTo>
                    <a:lnTo>
                      <a:pt x="1735919" y="187229"/>
                    </a:lnTo>
                    <a:lnTo>
                      <a:pt x="1752003" y="205914"/>
                    </a:lnTo>
                    <a:lnTo>
                      <a:pt x="1767205" y="226327"/>
                    </a:lnTo>
                    <a:lnTo>
                      <a:pt x="1781526" y="246750"/>
                    </a:lnTo>
                    <a:lnTo>
                      <a:pt x="1794540" y="268900"/>
                    </a:lnTo>
                    <a:lnTo>
                      <a:pt x="1807127" y="290618"/>
                    </a:lnTo>
                    <a:lnTo>
                      <a:pt x="1818438" y="313209"/>
                    </a:lnTo>
                    <a:lnTo>
                      <a:pt x="1828837" y="336232"/>
                    </a:lnTo>
                    <a:lnTo>
                      <a:pt x="1838414" y="360129"/>
                    </a:lnTo>
                    <a:lnTo>
                      <a:pt x="1846228" y="384457"/>
                    </a:lnTo>
                    <a:lnTo>
                      <a:pt x="1853161" y="409218"/>
                    </a:lnTo>
                    <a:lnTo>
                      <a:pt x="1859667" y="433978"/>
                    </a:lnTo>
                    <a:lnTo>
                      <a:pt x="1864441" y="460044"/>
                    </a:lnTo>
                    <a:lnTo>
                      <a:pt x="1868363" y="486109"/>
                    </a:lnTo>
                    <a:lnTo>
                      <a:pt x="1870096" y="512607"/>
                    </a:lnTo>
                    <a:lnTo>
                      <a:pt x="1883140" y="502616"/>
                    </a:lnTo>
                    <a:lnTo>
                      <a:pt x="1897035" y="492194"/>
                    </a:lnTo>
                    <a:lnTo>
                      <a:pt x="1910049" y="482203"/>
                    </a:lnTo>
                    <a:lnTo>
                      <a:pt x="1923944" y="473076"/>
                    </a:lnTo>
                    <a:lnTo>
                      <a:pt x="1938265" y="463518"/>
                    </a:lnTo>
                    <a:lnTo>
                      <a:pt x="1952160" y="454832"/>
                    </a:lnTo>
                    <a:lnTo>
                      <a:pt x="1966480" y="446147"/>
                    </a:lnTo>
                    <a:lnTo>
                      <a:pt x="1981257" y="437894"/>
                    </a:lnTo>
                    <a:lnTo>
                      <a:pt x="1996004" y="429640"/>
                    </a:lnTo>
                    <a:lnTo>
                      <a:pt x="2010781" y="422251"/>
                    </a:lnTo>
                    <a:lnTo>
                      <a:pt x="2025983" y="414861"/>
                    </a:lnTo>
                    <a:lnTo>
                      <a:pt x="2041611" y="407913"/>
                    </a:lnTo>
                    <a:lnTo>
                      <a:pt x="2057240" y="400964"/>
                    </a:lnTo>
                    <a:lnTo>
                      <a:pt x="2072868" y="394880"/>
                    </a:lnTo>
                    <a:lnTo>
                      <a:pt x="2088496" y="388363"/>
                    </a:lnTo>
                    <a:lnTo>
                      <a:pt x="2104124" y="382720"/>
                    </a:lnTo>
                    <a:lnTo>
                      <a:pt x="2120209" y="377068"/>
                    </a:lnTo>
                    <a:lnTo>
                      <a:pt x="2136688" y="372288"/>
                    </a:lnTo>
                    <a:lnTo>
                      <a:pt x="2152772" y="367077"/>
                    </a:lnTo>
                    <a:lnTo>
                      <a:pt x="2169708" y="362739"/>
                    </a:lnTo>
                    <a:lnTo>
                      <a:pt x="2185762" y="358392"/>
                    </a:lnTo>
                    <a:lnTo>
                      <a:pt x="2202698" y="354486"/>
                    </a:lnTo>
                    <a:lnTo>
                      <a:pt x="2219633" y="351444"/>
                    </a:lnTo>
                    <a:lnTo>
                      <a:pt x="2236995" y="348401"/>
                    </a:lnTo>
                    <a:lnTo>
                      <a:pt x="2253930" y="345791"/>
                    </a:lnTo>
                    <a:lnTo>
                      <a:pt x="2271748" y="343190"/>
                    </a:lnTo>
                    <a:lnTo>
                      <a:pt x="2289109" y="341453"/>
                    </a:lnTo>
                    <a:lnTo>
                      <a:pt x="2306470" y="340148"/>
                    </a:lnTo>
                    <a:lnTo>
                      <a:pt x="2324288" y="338843"/>
                    </a:lnTo>
                    <a:lnTo>
                      <a:pt x="2342075" y="338411"/>
                    </a:lnTo>
                    <a:lnTo>
                      <a:pt x="2359892" y="337537"/>
                    </a:lnTo>
                    <a:lnTo>
                      <a:pt x="2377679" y="337537"/>
                    </a:lnTo>
                    <a:lnTo>
                      <a:pt x="2412432" y="338843"/>
                    </a:lnTo>
                    <a:lnTo>
                      <a:pt x="2446729" y="341453"/>
                    </a:lnTo>
                    <a:lnTo>
                      <a:pt x="2480600" y="345359"/>
                    </a:lnTo>
                    <a:lnTo>
                      <a:pt x="2514015" y="351002"/>
                    </a:lnTo>
                    <a:lnTo>
                      <a:pt x="2547461" y="357519"/>
                    </a:lnTo>
                    <a:lnTo>
                      <a:pt x="2580025" y="365772"/>
                    </a:lnTo>
                    <a:lnTo>
                      <a:pt x="2611707" y="375331"/>
                    </a:lnTo>
                    <a:lnTo>
                      <a:pt x="2642994" y="385763"/>
                    </a:lnTo>
                    <a:lnTo>
                      <a:pt x="2673825" y="397922"/>
                    </a:lnTo>
                    <a:lnTo>
                      <a:pt x="2703774" y="410955"/>
                    </a:lnTo>
                    <a:lnTo>
                      <a:pt x="2732871" y="425293"/>
                    </a:lnTo>
                    <a:lnTo>
                      <a:pt x="2761939" y="440494"/>
                    </a:lnTo>
                    <a:lnTo>
                      <a:pt x="2789729" y="457443"/>
                    </a:lnTo>
                    <a:lnTo>
                      <a:pt x="2817519" y="474813"/>
                    </a:lnTo>
                    <a:lnTo>
                      <a:pt x="2843576" y="493499"/>
                    </a:lnTo>
                    <a:lnTo>
                      <a:pt x="2869208" y="513912"/>
                    </a:lnTo>
                    <a:lnTo>
                      <a:pt x="2894383" y="534334"/>
                    </a:lnTo>
                    <a:lnTo>
                      <a:pt x="2911769" y="550448"/>
                    </a:lnTo>
                    <a:lnTo>
                      <a:pt x="2923107" y="552578"/>
                    </a:lnTo>
                    <a:lnTo>
                      <a:pt x="2923107" y="548231"/>
                    </a:lnTo>
                    <a:lnTo>
                      <a:pt x="2923107" y="543020"/>
                    </a:lnTo>
                    <a:lnTo>
                      <a:pt x="2924415" y="514785"/>
                    </a:lnTo>
                    <a:lnTo>
                      <a:pt x="2926148" y="486982"/>
                    </a:lnTo>
                    <a:lnTo>
                      <a:pt x="2930040" y="459180"/>
                    </a:lnTo>
                    <a:lnTo>
                      <a:pt x="2935695" y="432241"/>
                    </a:lnTo>
                    <a:lnTo>
                      <a:pt x="2941776" y="405744"/>
                    </a:lnTo>
                    <a:lnTo>
                      <a:pt x="2949164" y="380110"/>
                    </a:lnTo>
                    <a:lnTo>
                      <a:pt x="2957830" y="354486"/>
                    </a:lnTo>
                    <a:lnTo>
                      <a:pt x="2967833" y="329716"/>
                    </a:lnTo>
                    <a:lnTo>
                      <a:pt x="2979113" y="305829"/>
                    </a:lnTo>
                    <a:lnTo>
                      <a:pt x="2991701" y="281932"/>
                    </a:lnTo>
                    <a:lnTo>
                      <a:pt x="3005596" y="259341"/>
                    </a:lnTo>
                    <a:lnTo>
                      <a:pt x="3019917" y="236749"/>
                    </a:lnTo>
                    <a:lnTo>
                      <a:pt x="3035545" y="215463"/>
                    </a:lnTo>
                    <a:lnTo>
                      <a:pt x="3051630" y="194618"/>
                    </a:lnTo>
                    <a:lnTo>
                      <a:pt x="3069417" y="175501"/>
                    </a:lnTo>
                    <a:lnTo>
                      <a:pt x="3087234" y="156384"/>
                    </a:lnTo>
                    <a:lnTo>
                      <a:pt x="3106754" y="138572"/>
                    </a:lnTo>
                    <a:lnTo>
                      <a:pt x="3126730" y="121633"/>
                    </a:lnTo>
                    <a:lnTo>
                      <a:pt x="3148014" y="105126"/>
                    </a:lnTo>
                    <a:lnTo>
                      <a:pt x="3169297" y="90356"/>
                    </a:lnTo>
                    <a:lnTo>
                      <a:pt x="3191858" y="76450"/>
                    </a:lnTo>
                    <a:lnTo>
                      <a:pt x="3214875" y="63417"/>
                    </a:lnTo>
                    <a:lnTo>
                      <a:pt x="3238773" y="51258"/>
                    </a:lnTo>
                    <a:lnTo>
                      <a:pt x="3263067" y="40826"/>
                    </a:lnTo>
                    <a:lnTo>
                      <a:pt x="3288273" y="31277"/>
                    </a:lnTo>
                    <a:lnTo>
                      <a:pt x="3313874" y="22582"/>
                    </a:lnTo>
                    <a:lnTo>
                      <a:pt x="3339931" y="15634"/>
                    </a:lnTo>
                    <a:lnTo>
                      <a:pt x="3366414" y="9549"/>
                    </a:lnTo>
                    <a:lnTo>
                      <a:pt x="3393353" y="4770"/>
                    </a:lnTo>
                    <a:lnTo>
                      <a:pt x="3420687" y="1737"/>
                    </a:lnTo>
                    <a:lnTo>
                      <a:pt x="3448933" y="0"/>
                    </a:lnTo>
                    <a:lnTo>
                      <a:pt x="3477149" y="0"/>
                    </a:lnTo>
                    <a:lnTo>
                      <a:pt x="3503632" y="432"/>
                    </a:lnTo>
                    <a:lnTo>
                      <a:pt x="3530115" y="3033"/>
                    </a:lnTo>
                    <a:lnTo>
                      <a:pt x="3556172" y="6075"/>
                    </a:lnTo>
                    <a:lnTo>
                      <a:pt x="3581773" y="11286"/>
                    </a:lnTo>
                    <a:lnTo>
                      <a:pt x="3607830" y="16939"/>
                    </a:lnTo>
                    <a:lnTo>
                      <a:pt x="3632580" y="23887"/>
                    </a:lnTo>
                    <a:lnTo>
                      <a:pt x="3656904" y="31709"/>
                    </a:lnTo>
                    <a:lnTo>
                      <a:pt x="3680772" y="41267"/>
                    </a:lnTo>
                    <a:lnTo>
                      <a:pt x="3703789" y="51258"/>
                    </a:lnTo>
                    <a:lnTo>
                      <a:pt x="3726380" y="62554"/>
                    </a:lnTo>
                    <a:lnTo>
                      <a:pt x="3748515" y="75155"/>
                    </a:lnTo>
                    <a:lnTo>
                      <a:pt x="3770224" y="88178"/>
                    </a:lnTo>
                    <a:lnTo>
                      <a:pt x="3790626" y="102516"/>
                    </a:lnTo>
                    <a:lnTo>
                      <a:pt x="3811058" y="117727"/>
                    </a:lnTo>
                    <a:lnTo>
                      <a:pt x="3830152" y="134234"/>
                    </a:lnTo>
                    <a:lnTo>
                      <a:pt x="3848821" y="151173"/>
                    </a:lnTo>
                    <a:lnTo>
                      <a:pt x="3866608" y="168553"/>
                    </a:lnTo>
                    <a:lnTo>
                      <a:pt x="3883544" y="187229"/>
                    </a:lnTo>
                    <a:lnTo>
                      <a:pt x="3899628" y="205914"/>
                    </a:lnTo>
                    <a:lnTo>
                      <a:pt x="3914830" y="226327"/>
                    </a:lnTo>
                    <a:lnTo>
                      <a:pt x="3929151" y="246750"/>
                    </a:lnTo>
                    <a:lnTo>
                      <a:pt x="3942165" y="268900"/>
                    </a:lnTo>
                    <a:lnTo>
                      <a:pt x="3954752" y="290618"/>
                    </a:lnTo>
                    <a:lnTo>
                      <a:pt x="3966063" y="313209"/>
                    </a:lnTo>
                    <a:lnTo>
                      <a:pt x="3976462" y="336232"/>
                    </a:lnTo>
                    <a:lnTo>
                      <a:pt x="3986039" y="360129"/>
                    </a:lnTo>
                    <a:lnTo>
                      <a:pt x="3993853" y="384457"/>
                    </a:lnTo>
                    <a:lnTo>
                      <a:pt x="4000786" y="409218"/>
                    </a:lnTo>
                    <a:lnTo>
                      <a:pt x="4007292" y="433978"/>
                    </a:lnTo>
                    <a:lnTo>
                      <a:pt x="4012066" y="460044"/>
                    </a:lnTo>
                    <a:lnTo>
                      <a:pt x="4015988" y="486109"/>
                    </a:lnTo>
                    <a:lnTo>
                      <a:pt x="4017721" y="512607"/>
                    </a:lnTo>
                    <a:lnTo>
                      <a:pt x="4030765" y="502616"/>
                    </a:lnTo>
                    <a:lnTo>
                      <a:pt x="4044660" y="492194"/>
                    </a:lnTo>
                    <a:lnTo>
                      <a:pt x="4057674" y="482203"/>
                    </a:lnTo>
                    <a:lnTo>
                      <a:pt x="4071569" y="473076"/>
                    </a:lnTo>
                    <a:lnTo>
                      <a:pt x="4085890" y="463518"/>
                    </a:lnTo>
                    <a:lnTo>
                      <a:pt x="4099785" y="454832"/>
                    </a:lnTo>
                    <a:lnTo>
                      <a:pt x="4114105" y="446147"/>
                    </a:lnTo>
                    <a:lnTo>
                      <a:pt x="4128882" y="437894"/>
                    </a:lnTo>
                    <a:lnTo>
                      <a:pt x="4143629" y="429640"/>
                    </a:lnTo>
                    <a:lnTo>
                      <a:pt x="4158406" y="422251"/>
                    </a:lnTo>
                    <a:lnTo>
                      <a:pt x="4173608" y="414861"/>
                    </a:lnTo>
                    <a:lnTo>
                      <a:pt x="4189236" y="407913"/>
                    </a:lnTo>
                    <a:lnTo>
                      <a:pt x="4204865" y="400964"/>
                    </a:lnTo>
                    <a:lnTo>
                      <a:pt x="4220493" y="394880"/>
                    </a:lnTo>
                    <a:lnTo>
                      <a:pt x="4236121" y="388363"/>
                    </a:lnTo>
                    <a:lnTo>
                      <a:pt x="4251749" y="382720"/>
                    </a:lnTo>
                    <a:lnTo>
                      <a:pt x="4267834" y="377068"/>
                    </a:lnTo>
                    <a:lnTo>
                      <a:pt x="4284313" y="372288"/>
                    </a:lnTo>
                    <a:lnTo>
                      <a:pt x="4300397" y="367077"/>
                    </a:lnTo>
                    <a:lnTo>
                      <a:pt x="4317333" y="362739"/>
                    </a:lnTo>
                    <a:lnTo>
                      <a:pt x="4333387" y="358392"/>
                    </a:lnTo>
                    <a:lnTo>
                      <a:pt x="4350323" y="354486"/>
                    </a:lnTo>
                    <a:lnTo>
                      <a:pt x="4367258" y="351444"/>
                    </a:lnTo>
                    <a:lnTo>
                      <a:pt x="4384620" y="348401"/>
                    </a:lnTo>
                    <a:lnTo>
                      <a:pt x="4401555" y="345791"/>
                    </a:lnTo>
                    <a:lnTo>
                      <a:pt x="4419373" y="343190"/>
                    </a:lnTo>
                    <a:lnTo>
                      <a:pt x="4436734" y="341453"/>
                    </a:lnTo>
                    <a:lnTo>
                      <a:pt x="4454095" y="340148"/>
                    </a:lnTo>
                    <a:lnTo>
                      <a:pt x="4471913" y="338843"/>
                    </a:lnTo>
                    <a:lnTo>
                      <a:pt x="4489700" y="338411"/>
                    </a:lnTo>
                    <a:lnTo>
                      <a:pt x="4507517" y="337537"/>
                    </a:lnTo>
                    <a:lnTo>
                      <a:pt x="4525304" y="337537"/>
                    </a:lnTo>
                    <a:lnTo>
                      <a:pt x="4560057" y="338843"/>
                    </a:lnTo>
                    <a:lnTo>
                      <a:pt x="4594354" y="341453"/>
                    </a:lnTo>
                    <a:lnTo>
                      <a:pt x="4628225" y="345359"/>
                    </a:lnTo>
                    <a:lnTo>
                      <a:pt x="4661640" y="351002"/>
                    </a:lnTo>
                    <a:lnTo>
                      <a:pt x="4695086" y="357519"/>
                    </a:lnTo>
                    <a:lnTo>
                      <a:pt x="4727650" y="365772"/>
                    </a:lnTo>
                    <a:lnTo>
                      <a:pt x="4759332" y="375331"/>
                    </a:lnTo>
                    <a:lnTo>
                      <a:pt x="4790619" y="385763"/>
                    </a:lnTo>
                    <a:lnTo>
                      <a:pt x="4821450" y="397922"/>
                    </a:lnTo>
                    <a:lnTo>
                      <a:pt x="4851399" y="410955"/>
                    </a:lnTo>
                    <a:lnTo>
                      <a:pt x="4880496" y="425293"/>
                    </a:lnTo>
                    <a:lnTo>
                      <a:pt x="4909564" y="440494"/>
                    </a:lnTo>
                    <a:lnTo>
                      <a:pt x="4937354" y="457443"/>
                    </a:lnTo>
                    <a:lnTo>
                      <a:pt x="4965144" y="474813"/>
                    </a:lnTo>
                    <a:lnTo>
                      <a:pt x="4991201" y="493499"/>
                    </a:lnTo>
                    <a:lnTo>
                      <a:pt x="5016833" y="513912"/>
                    </a:lnTo>
                    <a:lnTo>
                      <a:pt x="5042008" y="534334"/>
                    </a:lnTo>
                    <a:lnTo>
                      <a:pt x="5065907" y="556484"/>
                    </a:lnTo>
                    <a:lnTo>
                      <a:pt x="5088893" y="579076"/>
                    </a:lnTo>
                    <a:lnTo>
                      <a:pt x="5111484" y="602531"/>
                    </a:lnTo>
                    <a:lnTo>
                      <a:pt x="5132767" y="627301"/>
                    </a:lnTo>
                    <a:lnTo>
                      <a:pt x="5152744" y="652061"/>
                    </a:lnTo>
                    <a:lnTo>
                      <a:pt x="5171412" y="678558"/>
                    </a:lnTo>
                    <a:lnTo>
                      <a:pt x="5189625" y="705488"/>
                    </a:lnTo>
                    <a:lnTo>
                      <a:pt x="5207017" y="733732"/>
                    </a:lnTo>
                    <a:lnTo>
                      <a:pt x="5222645" y="761966"/>
                    </a:lnTo>
                    <a:lnTo>
                      <a:pt x="5237847" y="791074"/>
                    </a:lnTo>
                    <a:lnTo>
                      <a:pt x="5251287" y="820614"/>
                    </a:lnTo>
                    <a:lnTo>
                      <a:pt x="5263874" y="851459"/>
                    </a:lnTo>
                    <a:lnTo>
                      <a:pt x="5275185" y="882735"/>
                    </a:lnTo>
                    <a:lnTo>
                      <a:pt x="5284732" y="914012"/>
                    </a:lnTo>
                    <a:lnTo>
                      <a:pt x="5293428" y="946594"/>
                    </a:lnTo>
                    <a:lnTo>
                      <a:pt x="5313830" y="943552"/>
                    </a:lnTo>
                    <a:lnTo>
                      <a:pt x="5335083" y="941815"/>
                    </a:lnTo>
                    <a:lnTo>
                      <a:pt x="5355941" y="940951"/>
                    </a:lnTo>
                    <a:lnTo>
                      <a:pt x="5377224" y="940509"/>
                    </a:lnTo>
                    <a:lnTo>
                      <a:pt x="5393278" y="940951"/>
                    </a:lnTo>
                    <a:lnTo>
                      <a:pt x="5408907" y="941815"/>
                    </a:lnTo>
                    <a:lnTo>
                      <a:pt x="5424535" y="943552"/>
                    </a:lnTo>
                    <a:lnTo>
                      <a:pt x="5440163" y="944857"/>
                    </a:lnTo>
                    <a:lnTo>
                      <a:pt x="5455791" y="947467"/>
                    </a:lnTo>
                    <a:lnTo>
                      <a:pt x="5471450" y="949636"/>
                    </a:lnTo>
                    <a:lnTo>
                      <a:pt x="5486622" y="953110"/>
                    </a:lnTo>
                    <a:lnTo>
                      <a:pt x="5501399" y="956585"/>
                    </a:lnTo>
                    <a:lnTo>
                      <a:pt x="5515719" y="960491"/>
                    </a:lnTo>
                    <a:lnTo>
                      <a:pt x="5530922" y="964838"/>
                    </a:lnTo>
                    <a:lnTo>
                      <a:pt x="5545243" y="969617"/>
                    </a:lnTo>
                    <a:lnTo>
                      <a:pt x="5559594" y="974828"/>
                    </a:lnTo>
                    <a:lnTo>
                      <a:pt x="5573489" y="980481"/>
                    </a:lnTo>
                    <a:lnTo>
                      <a:pt x="5587810" y="986124"/>
                    </a:lnTo>
                    <a:lnTo>
                      <a:pt x="5600823" y="992209"/>
                    </a:lnTo>
                    <a:lnTo>
                      <a:pt x="5614719" y="999157"/>
                    </a:lnTo>
                    <a:lnTo>
                      <a:pt x="5627762" y="1006105"/>
                    </a:lnTo>
                    <a:lnTo>
                      <a:pt x="5640776" y="1013495"/>
                    </a:lnTo>
                    <a:lnTo>
                      <a:pt x="5653363" y="1021748"/>
                    </a:lnTo>
                    <a:lnTo>
                      <a:pt x="5665951" y="1029138"/>
                    </a:lnTo>
                    <a:lnTo>
                      <a:pt x="5678539" y="1038255"/>
                    </a:lnTo>
                    <a:lnTo>
                      <a:pt x="5690275" y="1046941"/>
                    </a:lnTo>
                    <a:lnTo>
                      <a:pt x="5702437" y="1056067"/>
                    </a:lnTo>
                    <a:lnTo>
                      <a:pt x="5714143" y="1065626"/>
                    </a:lnTo>
                    <a:lnTo>
                      <a:pt x="5725454" y="1075185"/>
                    </a:lnTo>
                    <a:lnTo>
                      <a:pt x="5735853" y="1085175"/>
                    </a:lnTo>
                    <a:lnTo>
                      <a:pt x="5746737" y="1095598"/>
                    </a:lnTo>
                    <a:lnTo>
                      <a:pt x="5757136" y="1106461"/>
                    </a:lnTo>
                    <a:lnTo>
                      <a:pt x="5767139" y="1116884"/>
                    </a:lnTo>
                    <a:lnTo>
                      <a:pt x="5777112" y="1128179"/>
                    </a:lnTo>
                    <a:lnTo>
                      <a:pt x="5786659" y="1139475"/>
                    </a:lnTo>
                    <a:lnTo>
                      <a:pt x="5796237" y="1151644"/>
                    </a:lnTo>
                    <a:lnTo>
                      <a:pt x="3648612" y="1151644"/>
                    </a:lnTo>
                    <a:lnTo>
                      <a:pt x="2147625" y="1151644"/>
                    </a:lnTo>
                    <a:lnTo>
                      <a:pt x="0" y="1151644"/>
                    </a:lnTo>
                    <a:lnTo>
                      <a:pt x="3010" y="1119494"/>
                    </a:lnTo>
                    <a:lnTo>
                      <a:pt x="7358" y="1088217"/>
                    </a:lnTo>
                    <a:lnTo>
                      <a:pt x="13865" y="1056941"/>
                    </a:lnTo>
                    <a:lnTo>
                      <a:pt x="21253" y="1026096"/>
                    </a:lnTo>
                    <a:lnTo>
                      <a:pt x="30800" y="996556"/>
                    </a:lnTo>
                    <a:lnTo>
                      <a:pt x="40804" y="967448"/>
                    </a:lnTo>
                    <a:lnTo>
                      <a:pt x="52510" y="938341"/>
                    </a:lnTo>
                    <a:lnTo>
                      <a:pt x="65554" y="910106"/>
                    </a:lnTo>
                    <a:lnTo>
                      <a:pt x="79874" y="883167"/>
                    </a:lnTo>
                    <a:lnTo>
                      <a:pt x="95077" y="857102"/>
                    </a:lnTo>
                    <a:lnTo>
                      <a:pt x="112013" y="831478"/>
                    </a:lnTo>
                    <a:lnTo>
                      <a:pt x="129374" y="806276"/>
                    </a:lnTo>
                    <a:lnTo>
                      <a:pt x="148043" y="782379"/>
                    </a:lnTo>
                    <a:lnTo>
                      <a:pt x="168019" y="759356"/>
                    </a:lnTo>
                    <a:lnTo>
                      <a:pt x="188877" y="737206"/>
                    </a:lnTo>
                    <a:lnTo>
                      <a:pt x="210586" y="715920"/>
                    </a:lnTo>
                    <a:lnTo>
                      <a:pt x="234028" y="695939"/>
                    </a:lnTo>
                    <a:lnTo>
                      <a:pt x="257471" y="677253"/>
                    </a:lnTo>
                    <a:lnTo>
                      <a:pt x="282220" y="659009"/>
                    </a:lnTo>
                    <a:lnTo>
                      <a:pt x="307821" y="642071"/>
                    </a:lnTo>
                    <a:lnTo>
                      <a:pt x="333879" y="626427"/>
                    </a:lnTo>
                    <a:lnTo>
                      <a:pt x="360817" y="612089"/>
                    </a:lnTo>
                    <a:lnTo>
                      <a:pt x="388152" y="599057"/>
                    </a:lnTo>
                    <a:lnTo>
                      <a:pt x="416398" y="586897"/>
                    </a:lnTo>
                    <a:lnTo>
                      <a:pt x="445921" y="576465"/>
                    </a:lnTo>
                    <a:lnTo>
                      <a:pt x="475445" y="566916"/>
                    </a:lnTo>
                    <a:lnTo>
                      <a:pt x="505819" y="559526"/>
                    </a:lnTo>
                    <a:lnTo>
                      <a:pt x="536650" y="553010"/>
                    </a:lnTo>
                    <a:lnTo>
                      <a:pt x="567937" y="548231"/>
                    </a:lnTo>
                    <a:lnTo>
                      <a:pt x="599619" y="544325"/>
                    </a:lnTo>
                    <a:lnTo>
                      <a:pt x="631757" y="542588"/>
                    </a:lnTo>
                    <a:lnTo>
                      <a:pt x="663896" y="541714"/>
                    </a:lnTo>
                    <a:lnTo>
                      <a:pt x="678642" y="541714"/>
                    </a:lnTo>
                    <a:lnTo>
                      <a:pt x="692963" y="542588"/>
                    </a:lnTo>
                    <a:lnTo>
                      <a:pt x="706432" y="543883"/>
                    </a:lnTo>
                    <a:lnTo>
                      <a:pt x="720327" y="545188"/>
                    </a:lnTo>
                    <a:lnTo>
                      <a:pt x="734648" y="546494"/>
                    </a:lnTo>
                    <a:lnTo>
                      <a:pt x="748543" y="548231"/>
                    </a:lnTo>
                    <a:lnTo>
                      <a:pt x="761587" y="549968"/>
                    </a:lnTo>
                    <a:lnTo>
                      <a:pt x="775482" y="552578"/>
                    </a:lnTo>
                    <a:lnTo>
                      <a:pt x="775482" y="548231"/>
                    </a:lnTo>
                    <a:lnTo>
                      <a:pt x="775482" y="543020"/>
                    </a:lnTo>
                    <a:lnTo>
                      <a:pt x="776790" y="514785"/>
                    </a:lnTo>
                    <a:lnTo>
                      <a:pt x="778523" y="486982"/>
                    </a:lnTo>
                    <a:lnTo>
                      <a:pt x="782415" y="459180"/>
                    </a:lnTo>
                    <a:lnTo>
                      <a:pt x="788070" y="432241"/>
                    </a:lnTo>
                    <a:lnTo>
                      <a:pt x="794151" y="405744"/>
                    </a:lnTo>
                    <a:lnTo>
                      <a:pt x="801539" y="380110"/>
                    </a:lnTo>
                    <a:lnTo>
                      <a:pt x="810205" y="354486"/>
                    </a:lnTo>
                    <a:lnTo>
                      <a:pt x="820208" y="329716"/>
                    </a:lnTo>
                    <a:lnTo>
                      <a:pt x="831488" y="305829"/>
                    </a:lnTo>
                    <a:lnTo>
                      <a:pt x="844076" y="281932"/>
                    </a:lnTo>
                    <a:lnTo>
                      <a:pt x="857971" y="259341"/>
                    </a:lnTo>
                    <a:lnTo>
                      <a:pt x="872292" y="236749"/>
                    </a:lnTo>
                    <a:lnTo>
                      <a:pt x="887920" y="215463"/>
                    </a:lnTo>
                    <a:lnTo>
                      <a:pt x="904005" y="194618"/>
                    </a:lnTo>
                    <a:lnTo>
                      <a:pt x="921792" y="175501"/>
                    </a:lnTo>
                    <a:lnTo>
                      <a:pt x="939609" y="156384"/>
                    </a:lnTo>
                    <a:lnTo>
                      <a:pt x="959129" y="138572"/>
                    </a:lnTo>
                    <a:lnTo>
                      <a:pt x="979105" y="121633"/>
                    </a:lnTo>
                    <a:lnTo>
                      <a:pt x="1000389" y="105126"/>
                    </a:lnTo>
                    <a:lnTo>
                      <a:pt x="1021672" y="90356"/>
                    </a:lnTo>
                    <a:lnTo>
                      <a:pt x="1044233" y="76450"/>
                    </a:lnTo>
                    <a:lnTo>
                      <a:pt x="1067250" y="63417"/>
                    </a:lnTo>
                    <a:lnTo>
                      <a:pt x="1091148" y="51258"/>
                    </a:lnTo>
                    <a:lnTo>
                      <a:pt x="1115442" y="40826"/>
                    </a:lnTo>
                    <a:lnTo>
                      <a:pt x="1140648" y="31277"/>
                    </a:lnTo>
                    <a:lnTo>
                      <a:pt x="1166249" y="22582"/>
                    </a:lnTo>
                    <a:lnTo>
                      <a:pt x="1192306" y="15634"/>
                    </a:lnTo>
                    <a:lnTo>
                      <a:pt x="1218789" y="9549"/>
                    </a:lnTo>
                    <a:lnTo>
                      <a:pt x="1245728" y="4770"/>
                    </a:lnTo>
                    <a:lnTo>
                      <a:pt x="1273062" y="1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Clr>
                    <a:srgbClr val="000000"/>
                  </a:buClr>
                </a:pPr>
                <a:endParaRPr/>
              </a:p>
            </p:txBody>
          </p:sp>
          <p:grpSp>
            <p:nvGrpSpPr>
              <p:cNvPr id="42" name="isļîḋe">
                <a:extLst>
                  <a:ext uri="{FF2B5EF4-FFF2-40B4-BE49-F238E27FC236}">
                    <a16:creationId xmlns:a16="http://schemas.microsoft.com/office/drawing/2014/main" id="{542DC01E-618E-4A28-B385-22047F029E0C}"/>
                  </a:ext>
                </a:extLst>
              </p:cNvPr>
              <p:cNvGrpSpPr/>
              <p:nvPr/>
            </p:nvGrpSpPr>
            <p:grpSpPr>
              <a:xfrm>
                <a:off x="4914809" y="1995340"/>
                <a:ext cx="2141700" cy="3826148"/>
                <a:chOff x="4579121" y="1312715"/>
                <a:chExt cx="2141700" cy="3826148"/>
              </a:xfrm>
            </p:grpSpPr>
            <p:grpSp>
              <p:nvGrpSpPr>
                <p:cNvPr id="43" name="îṣļiḋê">
                  <a:extLst>
                    <a:ext uri="{FF2B5EF4-FFF2-40B4-BE49-F238E27FC236}">
                      <a16:creationId xmlns:a16="http://schemas.microsoft.com/office/drawing/2014/main" id="{2537C448-7CBB-4FBB-B4A2-99D71DF50B44}"/>
                    </a:ext>
                  </a:extLst>
                </p:cNvPr>
                <p:cNvGrpSpPr/>
                <p:nvPr/>
              </p:nvGrpSpPr>
              <p:grpSpPr>
                <a:xfrm rot="2700000">
                  <a:off x="5268520" y="3313871"/>
                  <a:ext cx="694467" cy="695599"/>
                  <a:chOff x="12814296" y="5689600"/>
                  <a:chExt cx="1947868" cy="1951036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" name="îṩḷïḑé">
                    <a:extLst>
                      <a:ext uri="{FF2B5EF4-FFF2-40B4-BE49-F238E27FC236}">
                        <a16:creationId xmlns:a16="http://schemas.microsoft.com/office/drawing/2014/main" id="{ED3226D2-943C-45AB-8440-4A2BC193287C}"/>
                      </a:ext>
                    </a:extLst>
                  </p:cNvPr>
                  <p:cNvSpPr/>
                  <p:nvPr/>
                </p:nvSpPr>
                <p:spPr>
                  <a:xfrm>
                    <a:off x="12814296" y="5689600"/>
                    <a:ext cx="1495422" cy="149701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7" y="100530"/>
                        </a:moveTo>
                        <a:lnTo>
                          <a:pt x="100499" y="3372"/>
                        </a:lnTo>
                        <a:lnTo>
                          <a:pt x="101327" y="2735"/>
                        </a:lnTo>
                        <a:lnTo>
                          <a:pt x="102156" y="2099"/>
                        </a:lnTo>
                        <a:lnTo>
                          <a:pt x="102984" y="1527"/>
                        </a:lnTo>
                        <a:lnTo>
                          <a:pt x="103749" y="1081"/>
                        </a:lnTo>
                        <a:lnTo>
                          <a:pt x="104705" y="636"/>
                        </a:lnTo>
                        <a:lnTo>
                          <a:pt x="105597" y="318"/>
                        </a:lnTo>
                        <a:lnTo>
                          <a:pt x="106553" y="190"/>
                        </a:lnTo>
                        <a:lnTo>
                          <a:pt x="107445" y="0"/>
                        </a:lnTo>
                        <a:lnTo>
                          <a:pt x="108337" y="0"/>
                        </a:lnTo>
                        <a:lnTo>
                          <a:pt x="109166" y="0"/>
                        </a:lnTo>
                        <a:lnTo>
                          <a:pt x="110122" y="190"/>
                        </a:lnTo>
                        <a:lnTo>
                          <a:pt x="110950" y="318"/>
                        </a:lnTo>
                        <a:lnTo>
                          <a:pt x="111651" y="699"/>
                        </a:lnTo>
                        <a:lnTo>
                          <a:pt x="112480" y="1081"/>
                        </a:lnTo>
                        <a:lnTo>
                          <a:pt x="113117" y="1527"/>
                        </a:lnTo>
                        <a:lnTo>
                          <a:pt x="113882" y="2163"/>
                        </a:lnTo>
                        <a:lnTo>
                          <a:pt x="117833" y="6108"/>
                        </a:lnTo>
                        <a:lnTo>
                          <a:pt x="118470" y="6871"/>
                        </a:lnTo>
                        <a:lnTo>
                          <a:pt x="118916" y="7507"/>
                        </a:lnTo>
                        <a:lnTo>
                          <a:pt x="119298" y="8335"/>
                        </a:lnTo>
                        <a:lnTo>
                          <a:pt x="119681" y="9034"/>
                        </a:lnTo>
                        <a:lnTo>
                          <a:pt x="119808" y="9862"/>
                        </a:lnTo>
                        <a:lnTo>
                          <a:pt x="119936" y="10816"/>
                        </a:lnTo>
                        <a:lnTo>
                          <a:pt x="120000" y="11643"/>
                        </a:lnTo>
                        <a:lnTo>
                          <a:pt x="119936" y="12534"/>
                        </a:lnTo>
                        <a:lnTo>
                          <a:pt x="119808" y="13488"/>
                        </a:lnTo>
                        <a:lnTo>
                          <a:pt x="119681" y="14379"/>
                        </a:lnTo>
                        <a:lnTo>
                          <a:pt x="119298" y="15334"/>
                        </a:lnTo>
                        <a:lnTo>
                          <a:pt x="118916" y="16097"/>
                        </a:lnTo>
                        <a:lnTo>
                          <a:pt x="118470" y="17051"/>
                        </a:lnTo>
                        <a:lnTo>
                          <a:pt x="117896" y="17879"/>
                        </a:lnTo>
                        <a:lnTo>
                          <a:pt x="117259" y="18706"/>
                        </a:lnTo>
                        <a:lnTo>
                          <a:pt x="116622" y="19406"/>
                        </a:lnTo>
                        <a:lnTo>
                          <a:pt x="19437" y="116627"/>
                        </a:lnTo>
                        <a:lnTo>
                          <a:pt x="18736" y="117327"/>
                        </a:lnTo>
                        <a:lnTo>
                          <a:pt x="17907" y="117963"/>
                        </a:lnTo>
                        <a:lnTo>
                          <a:pt x="17079" y="118536"/>
                        </a:lnTo>
                        <a:lnTo>
                          <a:pt x="16123" y="118981"/>
                        </a:lnTo>
                        <a:lnTo>
                          <a:pt x="15231" y="119363"/>
                        </a:lnTo>
                        <a:lnTo>
                          <a:pt x="14275" y="119618"/>
                        </a:lnTo>
                        <a:lnTo>
                          <a:pt x="13510" y="119936"/>
                        </a:lnTo>
                        <a:lnTo>
                          <a:pt x="12554" y="120000"/>
                        </a:lnTo>
                        <a:lnTo>
                          <a:pt x="11662" y="120000"/>
                        </a:lnTo>
                        <a:lnTo>
                          <a:pt x="10706" y="120000"/>
                        </a:lnTo>
                        <a:lnTo>
                          <a:pt x="9877" y="119809"/>
                        </a:lnTo>
                        <a:lnTo>
                          <a:pt x="9049" y="119618"/>
                        </a:lnTo>
                        <a:lnTo>
                          <a:pt x="8220" y="119363"/>
                        </a:lnTo>
                        <a:lnTo>
                          <a:pt x="7519" y="118918"/>
                        </a:lnTo>
                        <a:lnTo>
                          <a:pt x="6755" y="118472"/>
                        </a:lnTo>
                        <a:lnTo>
                          <a:pt x="6117" y="117900"/>
                        </a:lnTo>
                        <a:lnTo>
                          <a:pt x="2103" y="113828"/>
                        </a:lnTo>
                        <a:lnTo>
                          <a:pt x="1529" y="113191"/>
                        </a:lnTo>
                        <a:lnTo>
                          <a:pt x="1083" y="112492"/>
                        </a:lnTo>
                        <a:lnTo>
                          <a:pt x="637" y="111728"/>
                        </a:lnTo>
                        <a:lnTo>
                          <a:pt x="382" y="110901"/>
                        </a:lnTo>
                        <a:lnTo>
                          <a:pt x="63" y="110074"/>
                        </a:lnTo>
                        <a:lnTo>
                          <a:pt x="0" y="109247"/>
                        </a:lnTo>
                        <a:lnTo>
                          <a:pt x="0" y="108356"/>
                        </a:lnTo>
                        <a:lnTo>
                          <a:pt x="0" y="107401"/>
                        </a:lnTo>
                        <a:lnTo>
                          <a:pt x="63" y="106511"/>
                        </a:lnTo>
                        <a:lnTo>
                          <a:pt x="382" y="105620"/>
                        </a:lnTo>
                        <a:lnTo>
                          <a:pt x="637" y="104793"/>
                        </a:lnTo>
                        <a:lnTo>
                          <a:pt x="1019" y="103838"/>
                        </a:lnTo>
                        <a:lnTo>
                          <a:pt x="1465" y="102948"/>
                        </a:lnTo>
                        <a:lnTo>
                          <a:pt x="2039" y="102120"/>
                        </a:lnTo>
                        <a:lnTo>
                          <a:pt x="2676" y="101293"/>
                        </a:lnTo>
                        <a:lnTo>
                          <a:pt x="3377" y="1005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3" name="îṡ1îḍé">
                    <a:extLst>
                      <a:ext uri="{FF2B5EF4-FFF2-40B4-BE49-F238E27FC236}">
                        <a16:creationId xmlns:a16="http://schemas.microsoft.com/office/drawing/2014/main" id="{22F4F959-AB4E-4C79-9B7C-DAE3F9F14C2F}"/>
                      </a:ext>
                    </a:extLst>
                  </p:cNvPr>
                  <p:cNvSpPr/>
                  <p:nvPr/>
                </p:nvSpPr>
                <p:spPr>
                  <a:xfrm>
                    <a:off x="13039725" y="5916610"/>
                    <a:ext cx="1495423" cy="149859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7" y="100487"/>
                        </a:moveTo>
                        <a:lnTo>
                          <a:pt x="100562" y="3432"/>
                        </a:lnTo>
                        <a:lnTo>
                          <a:pt x="101327" y="2733"/>
                        </a:lnTo>
                        <a:lnTo>
                          <a:pt x="102156" y="2097"/>
                        </a:lnTo>
                        <a:lnTo>
                          <a:pt x="102984" y="1588"/>
                        </a:lnTo>
                        <a:lnTo>
                          <a:pt x="103876" y="1144"/>
                        </a:lnTo>
                        <a:lnTo>
                          <a:pt x="104705" y="762"/>
                        </a:lnTo>
                        <a:lnTo>
                          <a:pt x="105597" y="381"/>
                        </a:lnTo>
                        <a:lnTo>
                          <a:pt x="106553" y="190"/>
                        </a:lnTo>
                        <a:lnTo>
                          <a:pt x="107445" y="127"/>
                        </a:lnTo>
                        <a:lnTo>
                          <a:pt x="108401" y="0"/>
                        </a:lnTo>
                        <a:lnTo>
                          <a:pt x="109229" y="127"/>
                        </a:lnTo>
                        <a:lnTo>
                          <a:pt x="110122" y="190"/>
                        </a:lnTo>
                        <a:lnTo>
                          <a:pt x="110950" y="381"/>
                        </a:lnTo>
                        <a:lnTo>
                          <a:pt x="111779" y="762"/>
                        </a:lnTo>
                        <a:lnTo>
                          <a:pt x="112480" y="1144"/>
                        </a:lnTo>
                        <a:lnTo>
                          <a:pt x="113244" y="1652"/>
                        </a:lnTo>
                        <a:lnTo>
                          <a:pt x="113882" y="2224"/>
                        </a:lnTo>
                        <a:lnTo>
                          <a:pt x="117833" y="6228"/>
                        </a:lnTo>
                        <a:lnTo>
                          <a:pt x="118470" y="6864"/>
                        </a:lnTo>
                        <a:lnTo>
                          <a:pt x="118916" y="7500"/>
                        </a:lnTo>
                        <a:lnTo>
                          <a:pt x="119298" y="8326"/>
                        </a:lnTo>
                        <a:lnTo>
                          <a:pt x="119681" y="9088"/>
                        </a:lnTo>
                        <a:lnTo>
                          <a:pt x="119872" y="9915"/>
                        </a:lnTo>
                        <a:lnTo>
                          <a:pt x="120000" y="10805"/>
                        </a:lnTo>
                        <a:lnTo>
                          <a:pt x="120000" y="11631"/>
                        </a:lnTo>
                        <a:lnTo>
                          <a:pt x="120000" y="12584"/>
                        </a:lnTo>
                        <a:lnTo>
                          <a:pt x="119872" y="13474"/>
                        </a:lnTo>
                        <a:lnTo>
                          <a:pt x="119681" y="14427"/>
                        </a:lnTo>
                        <a:lnTo>
                          <a:pt x="119362" y="15317"/>
                        </a:lnTo>
                        <a:lnTo>
                          <a:pt x="118916" y="16207"/>
                        </a:lnTo>
                        <a:lnTo>
                          <a:pt x="118470" y="17033"/>
                        </a:lnTo>
                        <a:lnTo>
                          <a:pt x="117896" y="17860"/>
                        </a:lnTo>
                        <a:lnTo>
                          <a:pt x="117259" y="18686"/>
                        </a:lnTo>
                        <a:lnTo>
                          <a:pt x="116622" y="19512"/>
                        </a:lnTo>
                        <a:lnTo>
                          <a:pt x="19437" y="116504"/>
                        </a:lnTo>
                        <a:lnTo>
                          <a:pt x="18736" y="117266"/>
                        </a:lnTo>
                        <a:lnTo>
                          <a:pt x="17907" y="117902"/>
                        </a:lnTo>
                        <a:lnTo>
                          <a:pt x="17079" y="118474"/>
                        </a:lnTo>
                        <a:lnTo>
                          <a:pt x="16123" y="118919"/>
                        </a:lnTo>
                        <a:lnTo>
                          <a:pt x="15231" y="119300"/>
                        </a:lnTo>
                        <a:lnTo>
                          <a:pt x="14402" y="119555"/>
                        </a:lnTo>
                        <a:lnTo>
                          <a:pt x="13510" y="119809"/>
                        </a:lnTo>
                        <a:lnTo>
                          <a:pt x="12554" y="119936"/>
                        </a:lnTo>
                        <a:lnTo>
                          <a:pt x="11662" y="120000"/>
                        </a:lnTo>
                        <a:lnTo>
                          <a:pt x="10706" y="119936"/>
                        </a:lnTo>
                        <a:lnTo>
                          <a:pt x="9877" y="119809"/>
                        </a:lnTo>
                        <a:lnTo>
                          <a:pt x="9113" y="119555"/>
                        </a:lnTo>
                        <a:lnTo>
                          <a:pt x="8284" y="119300"/>
                        </a:lnTo>
                        <a:lnTo>
                          <a:pt x="7519" y="118792"/>
                        </a:lnTo>
                        <a:lnTo>
                          <a:pt x="6818" y="118347"/>
                        </a:lnTo>
                        <a:lnTo>
                          <a:pt x="6117" y="117775"/>
                        </a:lnTo>
                        <a:lnTo>
                          <a:pt x="2103" y="113771"/>
                        </a:lnTo>
                        <a:lnTo>
                          <a:pt x="1529" y="113135"/>
                        </a:lnTo>
                        <a:lnTo>
                          <a:pt x="1083" y="112372"/>
                        </a:lnTo>
                        <a:lnTo>
                          <a:pt x="637" y="111673"/>
                        </a:lnTo>
                        <a:lnTo>
                          <a:pt x="382" y="110847"/>
                        </a:lnTo>
                        <a:lnTo>
                          <a:pt x="191" y="110021"/>
                        </a:lnTo>
                        <a:lnTo>
                          <a:pt x="0" y="109194"/>
                        </a:lnTo>
                        <a:lnTo>
                          <a:pt x="0" y="108241"/>
                        </a:lnTo>
                        <a:lnTo>
                          <a:pt x="0" y="107351"/>
                        </a:lnTo>
                        <a:lnTo>
                          <a:pt x="191" y="106461"/>
                        </a:lnTo>
                        <a:lnTo>
                          <a:pt x="382" y="105635"/>
                        </a:lnTo>
                        <a:lnTo>
                          <a:pt x="637" y="104682"/>
                        </a:lnTo>
                        <a:lnTo>
                          <a:pt x="1019" y="103792"/>
                        </a:lnTo>
                        <a:lnTo>
                          <a:pt x="1465" y="102966"/>
                        </a:lnTo>
                        <a:lnTo>
                          <a:pt x="2039" y="102012"/>
                        </a:lnTo>
                        <a:lnTo>
                          <a:pt x="2676" y="101186"/>
                        </a:lnTo>
                        <a:lnTo>
                          <a:pt x="3377" y="10048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4" name="ï$1îḍe">
                    <a:extLst>
                      <a:ext uri="{FF2B5EF4-FFF2-40B4-BE49-F238E27FC236}">
                        <a16:creationId xmlns:a16="http://schemas.microsoft.com/office/drawing/2014/main" id="{AA394DD6-5339-4347-ADE2-8193AB9E2744}"/>
                      </a:ext>
                    </a:extLst>
                  </p:cNvPr>
                  <p:cNvSpPr/>
                  <p:nvPr/>
                </p:nvSpPr>
                <p:spPr>
                  <a:xfrm>
                    <a:off x="13266741" y="6142038"/>
                    <a:ext cx="1495423" cy="149859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75" y="100423"/>
                        </a:moveTo>
                        <a:lnTo>
                          <a:pt x="100509" y="3495"/>
                        </a:lnTo>
                        <a:lnTo>
                          <a:pt x="101273" y="2733"/>
                        </a:lnTo>
                        <a:lnTo>
                          <a:pt x="102101" y="2097"/>
                        </a:lnTo>
                        <a:lnTo>
                          <a:pt x="102929" y="1525"/>
                        </a:lnTo>
                        <a:lnTo>
                          <a:pt x="103821" y="1080"/>
                        </a:lnTo>
                        <a:lnTo>
                          <a:pt x="104649" y="699"/>
                        </a:lnTo>
                        <a:lnTo>
                          <a:pt x="105605" y="381"/>
                        </a:lnTo>
                        <a:lnTo>
                          <a:pt x="106496" y="190"/>
                        </a:lnTo>
                        <a:lnTo>
                          <a:pt x="107388" y="63"/>
                        </a:lnTo>
                        <a:lnTo>
                          <a:pt x="108343" y="0"/>
                        </a:lnTo>
                        <a:lnTo>
                          <a:pt x="109171" y="63"/>
                        </a:lnTo>
                        <a:lnTo>
                          <a:pt x="110063" y="190"/>
                        </a:lnTo>
                        <a:lnTo>
                          <a:pt x="110891" y="444"/>
                        </a:lnTo>
                        <a:lnTo>
                          <a:pt x="111719" y="699"/>
                        </a:lnTo>
                        <a:lnTo>
                          <a:pt x="112484" y="1080"/>
                        </a:lnTo>
                        <a:lnTo>
                          <a:pt x="113184" y="1652"/>
                        </a:lnTo>
                        <a:lnTo>
                          <a:pt x="113821" y="2161"/>
                        </a:lnTo>
                        <a:lnTo>
                          <a:pt x="117834" y="6228"/>
                        </a:lnTo>
                        <a:lnTo>
                          <a:pt x="118407" y="6864"/>
                        </a:lnTo>
                        <a:lnTo>
                          <a:pt x="118853" y="7563"/>
                        </a:lnTo>
                        <a:lnTo>
                          <a:pt x="119235" y="8326"/>
                        </a:lnTo>
                        <a:lnTo>
                          <a:pt x="119617" y="9152"/>
                        </a:lnTo>
                        <a:lnTo>
                          <a:pt x="119808" y="9978"/>
                        </a:lnTo>
                        <a:lnTo>
                          <a:pt x="120000" y="10805"/>
                        </a:lnTo>
                        <a:lnTo>
                          <a:pt x="120000" y="11694"/>
                        </a:lnTo>
                        <a:lnTo>
                          <a:pt x="120000" y="12521"/>
                        </a:lnTo>
                        <a:lnTo>
                          <a:pt x="119808" y="13474"/>
                        </a:lnTo>
                        <a:lnTo>
                          <a:pt x="119617" y="14364"/>
                        </a:lnTo>
                        <a:lnTo>
                          <a:pt x="119363" y="15317"/>
                        </a:lnTo>
                        <a:lnTo>
                          <a:pt x="118980" y="16207"/>
                        </a:lnTo>
                        <a:lnTo>
                          <a:pt x="118407" y="17033"/>
                        </a:lnTo>
                        <a:lnTo>
                          <a:pt x="117834" y="17860"/>
                        </a:lnTo>
                        <a:lnTo>
                          <a:pt x="117324" y="18686"/>
                        </a:lnTo>
                        <a:lnTo>
                          <a:pt x="116560" y="19512"/>
                        </a:lnTo>
                        <a:lnTo>
                          <a:pt x="19426" y="116504"/>
                        </a:lnTo>
                        <a:lnTo>
                          <a:pt x="18726" y="117203"/>
                        </a:lnTo>
                        <a:lnTo>
                          <a:pt x="17898" y="117838"/>
                        </a:lnTo>
                        <a:lnTo>
                          <a:pt x="17070" y="118411"/>
                        </a:lnTo>
                        <a:lnTo>
                          <a:pt x="16178" y="118855"/>
                        </a:lnTo>
                        <a:lnTo>
                          <a:pt x="15350" y="119237"/>
                        </a:lnTo>
                        <a:lnTo>
                          <a:pt x="14394" y="119491"/>
                        </a:lnTo>
                        <a:lnTo>
                          <a:pt x="13503" y="119809"/>
                        </a:lnTo>
                        <a:lnTo>
                          <a:pt x="12547" y="119872"/>
                        </a:lnTo>
                        <a:lnTo>
                          <a:pt x="11656" y="120000"/>
                        </a:lnTo>
                        <a:lnTo>
                          <a:pt x="10828" y="119872"/>
                        </a:lnTo>
                        <a:lnTo>
                          <a:pt x="9936" y="119809"/>
                        </a:lnTo>
                        <a:lnTo>
                          <a:pt x="9108" y="119491"/>
                        </a:lnTo>
                        <a:lnTo>
                          <a:pt x="8280" y="119237"/>
                        </a:lnTo>
                        <a:lnTo>
                          <a:pt x="7515" y="118855"/>
                        </a:lnTo>
                        <a:lnTo>
                          <a:pt x="6815" y="118347"/>
                        </a:lnTo>
                        <a:lnTo>
                          <a:pt x="6178" y="117775"/>
                        </a:lnTo>
                        <a:lnTo>
                          <a:pt x="2229" y="113771"/>
                        </a:lnTo>
                        <a:lnTo>
                          <a:pt x="1592" y="113072"/>
                        </a:lnTo>
                        <a:lnTo>
                          <a:pt x="1082" y="112372"/>
                        </a:lnTo>
                        <a:lnTo>
                          <a:pt x="636" y="111610"/>
                        </a:lnTo>
                        <a:lnTo>
                          <a:pt x="382" y="110783"/>
                        </a:lnTo>
                        <a:lnTo>
                          <a:pt x="191" y="109957"/>
                        </a:lnTo>
                        <a:lnTo>
                          <a:pt x="0" y="109131"/>
                        </a:lnTo>
                        <a:lnTo>
                          <a:pt x="0" y="108241"/>
                        </a:lnTo>
                        <a:lnTo>
                          <a:pt x="0" y="107415"/>
                        </a:lnTo>
                        <a:lnTo>
                          <a:pt x="191" y="106525"/>
                        </a:lnTo>
                        <a:lnTo>
                          <a:pt x="382" y="105572"/>
                        </a:lnTo>
                        <a:lnTo>
                          <a:pt x="636" y="104682"/>
                        </a:lnTo>
                        <a:lnTo>
                          <a:pt x="1019" y="103728"/>
                        </a:lnTo>
                        <a:lnTo>
                          <a:pt x="1592" y="102902"/>
                        </a:lnTo>
                        <a:lnTo>
                          <a:pt x="2101" y="102076"/>
                        </a:lnTo>
                        <a:lnTo>
                          <a:pt x="2675" y="101250"/>
                        </a:lnTo>
                        <a:lnTo>
                          <a:pt x="3375" y="1004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5" name="ïṩlïďè">
                    <a:extLst>
                      <a:ext uri="{FF2B5EF4-FFF2-40B4-BE49-F238E27FC236}">
                        <a16:creationId xmlns:a16="http://schemas.microsoft.com/office/drawing/2014/main" id="{468DB76E-DB39-43C2-BFE3-4049C674BFAE}"/>
                      </a:ext>
                    </a:extLst>
                  </p:cNvPr>
                  <p:cNvSpPr/>
                  <p:nvPr/>
                </p:nvSpPr>
                <p:spPr>
                  <a:xfrm>
                    <a:off x="13687425" y="6564313"/>
                    <a:ext cx="969964" cy="97155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235" y="0"/>
                        </a:moveTo>
                        <a:lnTo>
                          <a:pt x="0" y="112261"/>
                        </a:lnTo>
                        <a:lnTo>
                          <a:pt x="1670" y="113926"/>
                        </a:lnTo>
                        <a:lnTo>
                          <a:pt x="3636" y="115297"/>
                        </a:lnTo>
                        <a:lnTo>
                          <a:pt x="5798" y="116473"/>
                        </a:lnTo>
                        <a:lnTo>
                          <a:pt x="7960" y="117551"/>
                        </a:lnTo>
                        <a:lnTo>
                          <a:pt x="10221" y="118432"/>
                        </a:lnTo>
                        <a:lnTo>
                          <a:pt x="12579" y="119020"/>
                        </a:lnTo>
                        <a:lnTo>
                          <a:pt x="15135" y="119608"/>
                        </a:lnTo>
                        <a:lnTo>
                          <a:pt x="17690" y="119804"/>
                        </a:lnTo>
                        <a:lnTo>
                          <a:pt x="20343" y="120000"/>
                        </a:lnTo>
                        <a:lnTo>
                          <a:pt x="23095" y="119804"/>
                        </a:lnTo>
                        <a:lnTo>
                          <a:pt x="25945" y="119706"/>
                        </a:lnTo>
                        <a:lnTo>
                          <a:pt x="28697" y="119314"/>
                        </a:lnTo>
                        <a:lnTo>
                          <a:pt x="31744" y="118824"/>
                        </a:lnTo>
                        <a:lnTo>
                          <a:pt x="34692" y="118138"/>
                        </a:lnTo>
                        <a:lnTo>
                          <a:pt x="37641" y="117355"/>
                        </a:lnTo>
                        <a:lnTo>
                          <a:pt x="40589" y="116473"/>
                        </a:lnTo>
                        <a:lnTo>
                          <a:pt x="43734" y="115297"/>
                        </a:lnTo>
                        <a:lnTo>
                          <a:pt x="46683" y="114220"/>
                        </a:lnTo>
                        <a:lnTo>
                          <a:pt x="49828" y="112751"/>
                        </a:lnTo>
                        <a:lnTo>
                          <a:pt x="52972" y="111379"/>
                        </a:lnTo>
                        <a:lnTo>
                          <a:pt x="55921" y="109812"/>
                        </a:lnTo>
                        <a:lnTo>
                          <a:pt x="58968" y="108244"/>
                        </a:lnTo>
                        <a:lnTo>
                          <a:pt x="62014" y="106383"/>
                        </a:lnTo>
                        <a:lnTo>
                          <a:pt x="65061" y="104620"/>
                        </a:lnTo>
                        <a:lnTo>
                          <a:pt x="67911" y="102759"/>
                        </a:lnTo>
                        <a:lnTo>
                          <a:pt x="70859" y="100604"/>
                        </a:lnTo>
                        <a:lnTo>
                          <a:pt x="73710" y="98644"/>
                        </a:lnTo>
                        <a:lnTo>
                          <a:pt x="76560" y="96391"/>
                        </a:lnTo>
                        <a:lnTo>
                          <a:pt x="79410" y="94138"/>
                        </a:lnTo>
                        <a:lnTo>
                          <a:pt x="81965" y="91885"/>
                        </a:lnTo>
                        <a:lnTo>
                          <a:pt x="84619" y="89436"/>
                        </a:lnTo>
                        <a:lnTo>
                          <a:pt x="87076" y="87085"/>
                        </a:lnTo>
                        <a:lnTo>
                          <a:pt x="89631" y="84538"/>
                        </a:lnTo>
                        <a:lnTo>
                          <a:pt x="91891" y="81991"/>
                        </a:lnTo>
                        <a:lnTo>
                          <a:pt x="94250" y="79346"/>
                        </a:lnTo>
                        <a:lnTo>
                          <a:pt x="96511" y="76604"/>
                        </a:lnTo>
                        <a:lnTo>
                          <a:pt x="98673" y="73763"/>
                        </a:lnTo>
                        <a:lnTo>
                          <a:pt x="100737" y="70922"/>
                        </a:lnTo>
                        <a:lnTo>
                          <a:pt x="102702" y="67983"/>
                        </a:lnTo>
                        <a:lnTo>
                          <a:pt x="104766" y="65044"/>
                        </a:lnTo>
                        <a:lnTo>
                          <a:pt x="106535" y="62106"/>
                        </a:lnTo>
                        <a:lnTo>
                          <a:pt x="108304" y="58971"/>
                        </a:lnTo>
                        <a:lnTo>
                          <a:pt x="109975" y="56032"/>
                        </a:lnTo>
                        <a:lnTo>
                          <a:pt x="111547" y="52897"/>
                        </a:lnTo>
                        <a:lnTo>
                          <a:pt x="112923" y="49959"/>
                        </a:lnTo>
                        <a:lnTo>
                          <a:pt x="114201" y="46824"/>
                        </a:lnTo>
                        <a:lnTo>
                          <a:pt x="115479" y="43689"/>
                        </a:lnTo>
                        <a:lnTo>
                          <a:pt x="116461" y="40751"/>
                        </a:lnTo>
                        <a:lnTo>
                          <a:pt x="117444" y="37616"/>
                        </a:lnTo>
                        <a:lnTo>
                          <a:pt x="118132" y="34677"/>
                        </a:lnTo>
                        <a:lnTo>
                          <a:pt x="118918" y="31738"/>
                        </a:lnTo>
                        <a:lnTo>
                          <a:pt x="119410" y="28897"/>
                        </a:lnTo>
                        <a:lnTo>
                          <a:pt x="119705" y="26057"/>
                        </a:lnTo>
                        <a:lnTo>
                          <a:pt x="120000" y="23216"/>
                        </a:lnTo>
                        <a:lnTo>
                          <a:pt x="120000" y="20375"/>
                        </a:lnTo>
                        <a:lnTo>
                          <a:pt x="119901" y="17828"/>
                        </a:lnTo>
                        <a:lnTo>
                          <a:pt x="119606" y="15183"/>
                        </a:lnTo>
                        <a:lnTo>
                          <a:pt x="119115" y="12734"/>
                        </a:lnTo>
                        <a:lnTo>
                          <a:pt x="118427" y="10383"/>
                        </a:lnTo>
                        <a:lnTo>
                          <a:pt x="117641" y="8130"/>
                        </a:lnTo>
                        <a:lnTo>
                          <a:pt x="116658" y="5877"/>
                        </a:lnTo>
                        <a:lnTo>
                          <a:pt x="115380" y="3820"/>
                        </a:lnTo>
                        <a:lnTo>
                          <a:pt x="113906" y="1861"/>
                        </a:lnTo>
                        <a:lnTo>
                          <a:pt x="11223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</p:grpSp>
            <p:sp>
              <p:nvSpPr>
                <p:cNvPr id="44" name="işḷíḑé">
                  <a:extLst>
                    <a:ext uri="{FF2B5EF4-FFF2-40B4-BE49-F238E27FC236}">
                      <a16:creationId xmlns:a16="http://schemas.microsoft.com/office/drawing/2014/main" id="{5DF66372-CD61-4938-9972-C649B026A4E9}"/>
                    </a:ext>
                  </a:extLst>
                </p:cNvPr>
                <p:cNvSpPr/>
                <p:nvPr/>
              </p:nvSpPr>
              <p:spPr>
                <a:xfrm rot="2700000">
                  <a:off x="4838602" y="1888054"/>
                  <a:ext cx="1555901" cy="15581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5401" y="93873"/>
                      </a:moveTo>
                      <a:lnTo>
                        <a:pt x="37693" y="94526"/>
                      </a:lnTo>
                      <a:lnTo>
                        <a:pt x="39919" y="95202"/>
                      </a:lnTo>
                      <a:lnTo>
                        <a:pt x="42058" y="95856"/>
                      </a:lnTo>
                      <a:lnTo>
                        <a:pt x="44154" y="96509"/>
                      </a:lnTo>
                      <a:lnTo>
                        <a:pt x="46162" y="97185"/>
                      </a:lnTo>
                      <a:lnTo>
                        <a:pt x="48126" y="97839"/>
                      </a:lnTo>
                      <a:lnTo>
                        <a:pt x="50047" y="98492"/>
                      </a:lnTo>
                      <a:lnTo>
                        <a:pt x="51858" y="99146"/>
                      </a:lnTo>
                      <a:lnTo>
                        <a:pt x="53648" y="99822"/>
                      </a:lnTo>
                      <a:lnTo>
                        <a:pt x="55372" y="100475"/>
                      </a:lnTo>
                      <a:lnTo>
                        <a:pt x="57075" y="101129"/>
                      </a:lnTo>
                      <a:lnTo>
                        <a:pt x="58712" y="101804"/>
                      </a:lnTo>
                      <a:lnTo>
                        <a:pt x="60283" y="102458"/>
                      </a:lnTo>
                      <a:lnTo>
                        <a:pt x="61833" y="103155"/>
                      </a:lnTo>
                      <a:lnTo>
                        <a:pt x="63339" y="103809"/>
                      </a:lnTo>
                      <a:lnTo>
                        <a:pt x="64779" y="104506"/>
                      </a:lnTo>
                      <a:lnTo>
                        <a:pt x="66198" y="105160"/>
                      </a:lnTo>
                      <a:lnTo>
                        <a:pt x="67573" y="105857"/>
                      </a:lnTo>
                      <a:lnTo>
                        <a:pt x="68926" y="106533"/>
                      </a:lnTo>
                      <a:lnTo>
                        <a:pt x="70236" y="107230"/>
                      </a:lnTo>
                      <a:lnTo>
                        <a:pt x="71546" y="107928"/>
                      </a:lnTo>
                      <a:lnTo>
                        <a:pt x="72790" y="108647"/>
                      </a:lnTo>
                      <a:lnTo>
                        <a:pt x="74056" y="109344"/>
                      </a:lnTo>
                      <a:lnTo>
                        <a:pt x="75234" y="110063"/>
                      </a:lnTo>
                      <a:lnTo>
                        <a:pt x="77635" y="111545"/>
                      </a:lnTo>
                      <a:lnTo>
                        <a:pt x="79927" y="113005"/>
                      </a:lnTo>
                      <a:lnTo>
                        <a:pt x="82197" y="114552"/>
                      </a:lnTo>
                      <a:lnTo>
                        <a:pt x="84423" y="116121"/>
                      </a:lnTo>
                      <a:lnTo>
                        <a:pt x="85012" y="116557"/>
                      </a:lnTo>
                      <a:lnTo>
                        <a:pt x="85842" y="117101"/>
                      </a:lnTo>
                      <a:lnTo>
                        <a:pt x="86802" y="117733"/>
                      </a:lnTo>
                      <a:lnTo>
                        <a:pt x="87850" y="118387"/>
                      </a:lnTo>
                      <a:lnTo>
                        <a:pt x="88373" y="118692"/>
                      </a:lnTo>
                      <a:lnTo>
                        <a:pt x="88919" y="118975"/>
                      </a:lnTo>
                      <a:lnTo>
                        <a:pt x="89487" y="119259"/>
                      </a:lnTo>
                      <a:lnTo>
                        <a:pt x="89989" y="119498"/>
                      </a:lnTo>
                      <a:lnTo>
                        <a:pt x="90512" y="119673"/>
                      </a:lnTo>
                      <a:lnTo>
                        <a:pt x="90993" y="119825"/>
                      </a:lnTo>
                      <a:lnTo>
                        <a:pt x="91451" y="119956"/>
                      </a:lnTo>
                      <a:lnTo>
                        <a:pt x="91866" y="120000"/>
                      </a:lnTo>
                      <a:lnTo>
                        <a:pt x="92149" y="120000"/>
                      </a:lnTo>
                      <a:lnTo>
                        <a:pt x="92499" y="119934"/>
                      </a:lnTo>
                      <a:lnTo>
                        <a:pt x="92913" y="119782"/>
                      </a:lnTo>
                      <a:lnTo>
                        <a:pt x="93350" y="119542"/>
                      </a:lnTo>
                      <a:lnTo>
                        <a:pt x="93917" y="119215"/>
                      </a:lnTo>
                      <a:lnTo>
                        <a:pt x="94550" y="118692"/>
                      </a:lnTo>
                      <a:lnTo>
                        <a:pt x="95292" y="118038"/>
                      </a:lnTo>
                      <a:lnTo>
                        <a:pt x="96165" y="117232"/>
                      </a:lnTo>
                      <a:lnTo>
                        <a:pt x="106664" y="106707"/>
                      </a:lnTo>
                      <a:lnTo>
                        <a:pt x="117206" y="96161"/>
                      </a:lnTo>
                      <a:lnTo>
                        <a:pt x="118057" y="95289"/>
                      </a:lnTo>
                      <a:lnTo>
                        <a:pt x="118712" y="94570"/>
                      </a:lnTo>
                      <a:lnTo>
                        <a:pt x="119192" y="93916"/>
                      </a:lnTo>
                      <a:lnTo>
                        <a:pt x="119519" y="93372"/>
                      </a:lnTo>
                      <a:lnTo>
                        <a:pt x="119781" y="92892"/>
                      </a:lnTo>
                      <a:lnTo>
                        <a:pt x="119912" y="92500"/>
                      </a:lnTo>
                      <a:lnTo>
                        <a:pt x="119978" y="92173"/>
                      </a:lnTo>
                      <a:lnTo>
                        <a:pt x="120000" y="91868"/>
                      </a:lnTo>
                      <a:lnTo>
                        <a:pt x="119934" y="91454"/>
                      </a:lnTo>
                      <a:lnTo>
                        <a:pt x="119847" y="91018"/>
                      </a:lnTo>
                      <a:lnTo>
                        <a:pt x="119694" y="90517"/>
                      </a:lnTo>
                      <a:lnTo>
                        <a:pt x="119497" y="90016"/>
                      </a:lnTo>
                      <a:lnTo>
                        <a:pt x="119236" y="89471"/>
                      </a:lnTo>
                      <a:lnTo>
                        <a:pt x="118995" y="88948"/>
                      </a:lnTo>
                      <a:lnTo>
                        <a:pt x="118690" y="88382"/>
                      </a:lnTo>
                      <a:lnTo>
                        <a:pt x="118406" y="87837"/>
                      </a:lnTo>
                      <a:lnTo>
                        <a:pt x="117730" y="86813"/>
                      </a:lnTo>
                      <a:lnTo>
                        <a:pt x="117118" y="85832"/>
                      </a:lnTo>
                      <a:lnTo>
                        <a:pt x="116551" y="85048"/>
                      </a:lnTo>
                      <a:lnTo>
                        <a:pt x="116093" y="84416"/>
                      </a:lnTo>
                      <a:lnTo>
                        <a:pt x="114565" y="82193"/>
                      </a:lnTo>
                      <a:lnTo>
                        <a:pt x="113015" y="79927"/>
                      </a:lnTo>
                      <a:lnTo>
                        <a:pt x="111509" y="77639"/>
                      </a:lnTo>
                      <a:lnTo>
                        <a:pt x="110069" y="75264"/>
                      </a:lnTo>
                      <a:lnTo>
                        <a:pt x="109348" y="74043"/>
                      </a:lnTo>
                      <a:lnTo>
                        <a:pt x="108628" y="72823"/>
                      </a:lnTo>
                      <a:lnTo>
                        <a:pt x="107930" y="71538"/>
                      </a:lnTo>
                      <a:lnTo>
                        <a:pt x="107231" y="70252"/>
                      </a:lnTo>
                      <a:lnTo>
                        <a:pt x="106555" y="68944"/>
                      </a:lnTo>
                      <a:lnTo>
                        <a:pt x="105856" y="67593"/>
                      </a:lnTo>
                      <a:lnTo>
                        <a:pt x="105158" y="66221"/>
                      </a:lnTo>
                      <a:lnTo>
                        <a:pt x="104481" y="64783"/>
                      </a:lnTo>
                      <a:lnTo>
                        <a:pt x="103805" y="63323"/>
                      </a:lnTo>
                      <a:lnTo>
                        <a:pt x="103128" y="61819"/>
                      </a:lnTo>
                      <a:lnTo>
                        <a:pt x="102451" y="60272"/>
                      </a:lnTo>
                      <a:lnTo>
                        <a:pt x="101797" y="58703"/>
                      </a:lnTo>
                      <a:lnTo>
                        <a:pt x="101142" y="57069"/>
                      </a:lnTo>
                      <a:lnTo>
                        <a:pt x="100487" y="55413"/>
                      </a:lnTo>
                      <a:lnTo>
                        <a:pt x="99832" y="53648"/>
                      </a:lnTo>
                      <a:lnTo>
                        <a:pt x="99156" y="51883"/>
                      </a:lnTo>
                      <a:lnTo>
                        <a:pt x="98501" y="50030"/>
                      </a:lnTo>
                      <a:lnTo>
                        <a:pt x="97846" y="48156"/>
                      </a:lnTo>
                      <a:lnTo>
                        <a:pt x="97191" y="46173"/>
                      </a:lnTo>
                      <a:lnTo>
                        <a:pt x="96515" y="44169"/>
                      </a:lnTo>
                      <a:lnTo>
                        <a:pt x="95860" y="42077"/>
                      </a:lnTo>
                      <a:lnTo>
                        <a:pt x="95205" y="39920"/>
                      </a:lnTo>
                      <a:lnTo>
                        <a:pt x="94550" y="37719"/>
                      </a:lnTo>
                      <a:lnTo>
                        <a:pt x="93874" y="35431"/>
                      </a:lnTo>
                      <a:lnTo>
                        <a:pt x="93415" y="33862"/>
                      </a:lnTo>
                      <a:lnTo>
                        <a:pt x="92870" y="32315"/>
                      </a:lnTo>
                      <a:lnTo>
                        <a:pt x="92346" y="30811"/>
                      </a:lnTo>
                      <a:lnTo>
                        <a:pt x="91735" y="29329"/>
                      </a:lnTo>
                      <a:lnTo>
                        <a:pt x="91080" y="27891"/>
                      </a:lnTo>
                      <a:lnTo>
                        <a:pt x="90425" y="26475"/>
                      </a:lnTo>
                      <a:lnTo>
                        <a:pt x="89705" y="25059"/>
                      </a:lnTo>
                      <a:lnTo>
                        <a:pt x="88941" y="23708"/>
                      </a:lnTo>
                      <a:lnTo>
                        <a:pt x="88155" y="22378"/>
                      </a:lnTo>
                      <a:lnTo>
                        <a:pt x="87304" y="21093"/>
                      </a:lnTo>
                      <a:lnTo>
                        <a:pt x="86431" y="19807"/>
                      </a:lnTo>
                      <a:lnTo>
                        <a:pt x="85514" y="18587"/>
                      </a:lnTo>
                      <a:lnTo>
                        <a:pt x="84576" y="17388"/>
                      </a:lnTo>
                      <a:lnTo>
                        <a:pt x="83572" y="16233"/>
                      </a:lnTo>
                      <a:lnTo>
                        <a:pt x="82568" y="15100"/>
                      </a:lnTo>
                      <a:lnTo>
                        <a:pt x="81498" y="13989"/>
                      </a:lnTo>
                      <a:lnTo>
                        <a:pt x="79708" y="12289"/>
                      </a:lnTo>
                      <a:lnTo>
                        <a:pt x="77875" y="10699"/>
                      </a:lnTo>
                      <a:lnTo>
                        <a:pt x="75976" y="9239"/>
                      </a:lnTo>
                      <a:lnTo>
                        <a:pt x="74012" y="7866"/>
                      </a:lnTo>
                      <a:lnTo>
                        <a:pt x="72004" y="6602"/>
                      </a:lnTo>
                      <a:lnTo>
                        <a:pt x="69930" y="5469"/>
                      </a:lnTo>
                      <a:lnTo>
                        <a:pt x="67857" y="4445"/>
                      </a:lnTo>
                      <a:lnTo>
                        <a:pt x="65696" y="3486"/>
                      </a:lnTo>
                      <a:lnTo>
                        <a:pt x="63514" y="2680"/>
                      </a:lnTo>
                      <a:lnTo>
                        <a:pt x="61331" y="1982"/>
                      </a:lnTo>
                      <a:lnTo>
                        <a:pt x="59083" y="1394"/>
                      </a:lnTo>
                      <a:lnTo>
                        <a:pt x="56857" y="893"/>
                      </a:lnTo>
                      <a:lnTo>
                        <a:pt x="54587" y="501"/>
                      </a:lnTo>
                      <a:lnTo>
                        <a:pt x="52295" y="217"/>
                      </a:lnTo>
                      <a:lnTo>
                        <a:pt x="50003" y="65"/>
                      </a:lnTo>
                      <a:lnTo>
                        <a:pt x="47733" y="0"/>
                      </a:lnTo>
                      <a:lnTo>
                        <a:pt x="45441" y="65"/>
                      </a:lnTo>
                      <a:lnTo>
                        <a:pt x="43150" y="217"/>
                      </a:lnTo>
                      <a:lnTo>
                        <a:pt x="40858" y="501"/>
                      </a:lnTo>
                      <a:lnTo>
                        <a:pt x="38588" y="893"/>
                      </a:lnTo>
                      <a:lnTo>
                        <a:pt x="36362" y="1394"/>
                      </a:lnTo>
                      <a:lnTo>
                        <a:pt x="34136" y="1982"/>
                      </a:lnTo>
                      <a:lnTo>
                        <a:pt x="31931" y="2680"/>
                      </a:lnTo>
                      <a:lnTo>
                        <a:pt x="29770" y="3486"/>
                      </a:lnTo>
                      <a:lnTo>
                        <a:pt x="27631" y="4445"/>
                      </a:lnTo>
                      <a:lnTo>
                        <a:pt x="25514" y="5469"/>
                      </a:lnTo>
                      <a:lnTo>
                        <a:pt x="23441" y="6602"/>
                      </a:lnTo>
                      <a:lnTo>
                        <a:pt x="21433" y="7866"/>
                      </a:lnTo>
                      <a:lnTo>
                        <a:pt x="19490" y="9239"/>
                      </a:lnTo>
                      <a:lnTo>
                        <a:pt x="17591" y="10699"/>
                      </a:lnTo>
                      <a:lnTo>
                        <a:pt x="15758" y="12289"/>
                      </a:lnTo>
                      <a:lnTo>
                        <a:pt x="13946" y="13967"/>
                      </a:lnTo>
                      <a:lnTo>
                        <a:pt x="12288" y="15754"/>
                      </a:lnTo>
                      <a:lnTo>
                        <a:pt x="10694" y="17606"/>
                      </a:lnTo>
                      <a:lnTo>
                        <a:pt x="9210" y="19480"/>
                      </a:lnTo>
                      <a:lnTo>
                        <a:pt x="7857" y="21463"/>
                      </a:lnTo>
                      <a:lnTo>
                        <a:pt x="6591" y="23490"/>
                      </a:lnTo>
                      <a:lnTo>
                        <a:pt x="5478" y="25516"/>
                      </a:lnTo>
                      <a:lnTo>
                        <a:pt x="4430" y="27630"/>
                      </a:lnTo>
                      <a:lnTo>
                        <a:pt x="3492" y="29765"/>
                      </a:lnTo>
                      <a:lnTo>
                        <a:pt x="2662" y="31944"/>
                      </a:lnTo>
                      <a:lnTo>
                        <a:pt x="1942" y="34145"/>
                      </a:lnTo>
                      <a:lnTo>
                        <a:pt x="1353" y="36368"/>
                      </a:lnTo>
                      <a:lnTo>
                        <a:pt x="873" y="38590"/>
                      </a:lnTo>
                      <a:lnTo>
                        <a:pt x="502" y="40900"/>
                      </a:lnTo>
                      <a:lnTo>
                        <a:pt x="218" y="43145"/>
                      </a:lnTo>
                      <a:lnTo>
                        <a:pt x="65" y="45454"/>
                      </a:lnTo>
                      <a:lnTo>
                        <a:pt x="0" y="47742"/>
                      </a:lnTo>
                      <a:lnTo>
                        <a:pt x="65" y="50030"/>
                      </a:lnTo>
                      <a:lnTo>
                        <a:pt x="218" y="52340"/>
                      </a:lnTo>
                      <a:lnTo>
                        <a:pt x="502" y="54585"/>
                      </a:lnTo>
                      <a:lnTo>
                        <a:pt x="873" y="56851"/>
                      </a:lnTo>
                      <a:lnTo>
                        <a:pt x="1353" y="59117"/>
                      </a:lnTo>
                      <a:lnTo>
                        <a:pt x="1942" y="61340"/>
                      </a:lnTo>
                      <a:lnTo>
                        <a:pt x="2662" y="63540"/>
                      </a:lnTo>
                      <a:lnTo>
                        <a:pt x="3492" y="65719"/>
                      </a:lnTo>
                      <a:lnTo>
                        <a:pt x="4430" y="67855"/>
                      </a:lnTo>
                      <a:lnTo>
                        <a:pt x="5478" y="69969"/>
                      </a:lnTo>
                      <a:lnTo>
                        <a:pt x="6591" y="71995"/>
                      </a:lnTo>
                      <a:lnTo>
                        <a:pt x="7857" y="74022"/>
                      </a:lnTo>
                      <a:lnTo>
                        <a:pt x="9210" y="75961"/>
                      </a:lnTo>
                      <a:lnTo>
                        <a:pt x="10694" y="77879"/>
                      </a:lnTo>
                      <a:lnTo>
                        <a:pt x="12266" y="79731"/>
                      </a:lnTo>
                      <a:lnTo>
                        <a:pt x="13946" y="81496"/>
                      </a:lnTo>
                      <a:lnTo>
                        <a:pt x="15060" y="82564"/>
                      </a:lnTo>
                      <a:lnTo>
                        <a:pt x="16216" y="83609"/>
                      </a:lnTo>
                      <a:lnTo>
                        <a:pt x="17373" y="84568"/>
                      </a:lnTo>
                      <a:lnTo>
                        <a:pt x="18574" y="85549"/>
                      </a:lnTo>
                      <a:lnTo>
                        <a:pt x="19796" y="86464"/>
                      </a:lnTo>
                      <a:lnTo>
                        <a:pt x="21062" y="87336"/>
                      </a:lnTo>
                      <a:lnTo>
                        <a:pt x="22371" y="88164"/>
                      </a:lnTo>
                      <a:lnTo>
                        <a:pt x="23703" y="88970"/>
                      </a:lnTo>
                      <a:lnTo>
                        <a:pt x="25056" y="89733"/>
                      </a:lnTo>
                      <a:lnTo>
                        <a:pt x="26431" y="90430"/>
                      </a:lnTo>
                      <a:lnTo>
                        <a:pt x="27850" y="91105"/>
                      </a:lnTo>
                      <a:lnTo>
                        <a:pt x="29334" y="91737"/>
                      </a:lnTo>
                      <a:lnTo>
                        <a:pt x="30796" y="92326"/>
                      </a:lnTo>
                      <a:lnTo>
                        <a:pt x="32280" y="92892"/>
                      </a:lnTo>
                      <a:lnTo>
                        <a:pt x="33830" y="93415"/>
                      </a:lnTo>
                      <a:lnTo>
                        <a:pt x="35401" y="938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45" name="îṩļíḑê">
                  <a:extLst>
                    <a:ext uri="{FF2B5EF4-FFF2-40B4-BE49-F238E27FC236}">
                      <a16:creationId xmlns:a16="http://schemas.microsoft.com/office/drawing/2014/main" id="{2D344BF3-E3ED-4E93-91AF-1BEC57C6BFB8}"/>
                    </a:ext>
                  </a:extLst>
                </p:cNvPr>
                <p:cNvSpPr/>
                <p:nvPr/>
              </p:nvSpPr>
              <p:spPr>
                <a:xfrm rot="2700000">
                  <a:off x="5113045" y="2652514"/>
                  <a:ext cx="955387" cy="8869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7903" y="77624"/>
                      </a:moveTo>
                      <a:lnTo>
                        <a:pt x="116411" y="77126"/>
                      </a:lnTo>
                      <a:lnTo>
                        <a:pt x="114918" y="76513"/>
                      </a:lnTo>
                      <a:lnTo>
                        <a:pt x="113426" y="75900"/>
                      </a:lnTo>
                      <a:lnTo>
                        <a:pt x="111969" y="75287"/>
                      </a:lnTo>
                      <a:lnTo>
                        <a:pt x="108984" y="73984"/>
                      </a:lnTo>
                      <a:lnTo>
                        <a:pt x="106070" y="72605"/>
                      </a:lnTo>
                      <a:lnTo>
                        <a:pt x="103192" y="71149"/>
                      </a:lnTo>
                      <a:lnTo>
                        <a:pt x="100349" y="69655"/>
                      </a:lnTo>
                      <a:lnTo>
                        <a:pt x="97471" y="68160"/>
                      </a:lnTo>
                      <a:lnTo>
                        <a:pt x="94663" y="66628"/>
                      </a:lnTo>
                      <a:lnTo>
                        <a:pt x="90470" y="64291"/>
                      </a:lnTo>
                      <a:lnTo>
                        <a:pt x="86277" y="61915"/>
                      </a:lnTo>
                      <a:lnTo>
                        <a:pt x="82084" y="59501"/>
                      </a:lnTo>
                      <a:lnTo>
                        <a:pt x="77927" y="56973"/>
                      </a:lnTo>
                      <a:lnTo>
                        <a:pt x="73840" y="54367"/>
                      </a:lnTo>
                      <a:lnTo>
                        <a:pt x="69789" y="51724"/>
                      </a:lnTo>
                      <a:lnTo>
                        <a:pt x="65809" y="49003"/>
                      </a:lnTo>
                      <a:lnTo>
                        <a:pt x="61865" y="46168"/>
                      </a:lnTo>
                      <a:lnTo>
                        <a:pt x="58418" y="43639"/>
                      </a:lnTo>
                      <a:lnTo>
                        <a:pt x="55007" y="41034"/>
                      </a:lnTo>
                      <a:lnTo>
                        <a:pt x="53301" y="39731"/>
                      </a:lnTo>
                      <a:lnTo>
                        <a:pt x="51631" y="38352"/>
                      </a:lnTo>
                      <a:lnTo>
                        <a:pt x="49925" y="36896"/>
                      </a:lnTo>
                      <a:lnTo>
                        <a:pt x="48291" y="35478"/>
                      </a:lnTo>
                      <a:lnTo>
                        <a:pt x="46727" y="33984"/>
                      </a:lnTo>
                      <a:lnTo>
                        <a:pt x="45164" y="32490"/>
                      </a:lnTo>
                      <a:lnTo>
                        <a:pt x="43636" y="30919"/>
                      </a:lnTo>
                      <a:lnTo>
                        <a:pt x="42143" y="29310"/>
                      </a:lnTo>
                      <a:lnTo>
                        <a:pt x="40722" y="27662"/>
                      </a:lnTo>
                      <a:lnTo>
                        <a:pt x="39336" y="25977"/>
                      </a:lnTo>
                      <a:lnTo>
                        <a:pt x="38057" y="24176"/>
                      </a:lnTo>
                      <a:lnTo>
                        <a:pt x="36849" y="22413"/>
                      </a:lnTo>
                      <a:lnTo>
                        <a:pt x="36031" y="21187"/>
                      </a:lnTo>
                      <a:lnTo>
                        <a:pt x="35321" y="19923"/>
                      </a:lnTo>
                      <a:lnTo>
                        <a:pt x="34646" y="18620"/>
                      </a:lnTo>
                      <a:lnTo>
                        <a:pt x="34042" y="17241"/>
                      </a:lnTo>
                      <a:lnTo>
                        <a:pt x="33757" y="16551"/>
                      </a:lnTo>
                      <a:lnTo>
                        <a:pt x="33509" y="15862"/>
                      </a:lnTo>
                      <a:lnTo>
                        <a:pt x="33295" y="15134"/>
                      </a:lnTo>
                      <a:lnTo>
                        <a:pt x="33118" y="14406"/>
                      </a:lnTo>
                      <a:lnTo>
                        <a:pt x="32940" y="13678"/>
                      </a:lnTo>
                      <a:lnTo>
                        <a:pt x="32833" y="12988"/>
                      </a:lnTo>
                      <a:lnTo>
                        <a:pt x="32762" y="12183"/>
                      </a:lnTo>
                      <a:lnTo>
                        <a:pt x="32762" y="11494"/>
                      </a:lnTo>
                      <a:lnTo>
                        <a:pt x="32691" y="10689"/>
                      </a:lnTo>
                      <a:lnTo>
                        <a:pt x="32762" y="9885"/>
                      </a:lnTo>
                      <a:lnTo>
                        <a:pt x="32833" y="9042"/>
                      </a:lnTo>
                      <a:lnTo>
                        <a:pt x="33011" y="8237"/>
                      </a:lnTo>
                      <a:lnTo>
                        <a:pt x="33153" y="7394"/>
                      </a:lnTo>
                      <a:lnTo>
                        <a:pt x="33366" y="6551"/>
                      </a:lnTo>
                      <a:lnTo>
                        <a:pt x="33651" y="5747"/>
                      </a:lnTo>
                      <a:lnTo>
                        <a:pt x="33970" y="4904"/>
                      </a:lnTo>
                      <a:lnTo>
                        <a:pt x="34326" y="4137"/>
                      </a:lnTo>
                      <a:lnTo>
                        <a:pt x="34752" y="3409"/>
                      </a:lnTo>
                      <a:lnTo>
                        <a:pt x="35214" y="2758"/>
                      </a:lnTo>
                      <a:lnTo>
                        <a:pt x="35712" y="2107"/>
                      </a:lnTo>
                      <a:lnTo>
                        <a:pt x="36280" y="1532"/>
                      </a:lnTo>
                      <a:lnTo>
                        <a:pt x="36884" y="1034"/>
                      </a:lnTo>
                      <a:lnTo>
                        <a:pt x="37488" y="651"/>
                      </a:lnTo>
                      <a:lnTo>
                        <a:pt x="38235" y="306"/>
                      </a:lnTo>
                      <a:lnTo>
                        <a:pt x="38625" y="191"/>
                      </a:lnTo>
                      <a:lnTo>
                        <a:pt x="39087" y="114"/>
                      </a:lnTo>
                      <a:lnTo>
                        <a:pt x="39514" y="38"/>
                      </a:lnTo>
                      <a:lnTo>
                        <a:pt x="39905" y="0"/>
                      </a:lnTo>
                      <a:lnTo>
                        <a:pt x="40331" y="0"/>
                      </a:lnTo>
                      <a:lnTo>
                        <a:pt x="40722" y="38"/>
                      </a:lnTo>
                      <a:lnTo>
                        <a:pt x="41184" y="38"/>
                      </a:lnTo>
                      <a:lnTo>
                        <a:pt x="41610" y="153"/>
                      </a:lnTo>
                      <a:lnTo>
                        <a:pt x="42428" y="383"/>
                      </a:lnTo>
                      <a:lnTo>
                        <a:pt x="43174" y="689"/>
                      </a:lnTo>
                      <a:lnTo>
                        <a:pt x="43956" y="1111"/>
                      </a:lnTo>
                      <a:lnTo>
                        <a:pt x="44702" y="1609"/>
                      </a:lnTo>
                      <a:lnTo>
                        <a:pt x="45448" y="2107"/>
                      </a:lnTo>
                      <a:lnTo>
                        <a:pt x="46159" y="2681"/>
                      </a:lnTo>
                      <a:lnTo>
                        <a:pt x="46834" y="3295"/>
                      </a:lnTo>
                      <a:lnTo>
                        <a:pt x="47438" y="3984"/>
                      </a:lnTo>
                      <a:lnTo>
                        <a:pt x="48042" y="4674"/>
                      </a:lnTo>
                      <a:lnTo>
                        <a:pt x="48611" y="5363"/>
                      </a:lnTo>
                      <a:lnTo>
                        <a:pt x="49108" y="6053"/>
                      </a:lnTo>
                      <a:lnTo>
                        <a:pt x="49570" y="6743"/>
                      </a:lnTo>
                      <a:lnTo>
                        <a:pt x="50139" y="7662"/>
                      </a:lnTo>
                      <a:lnTo>
                        <a:pt x="50707" y="8659"/>
                      </a:lnTo>
                      <a:lnTo>
                        <a:pt x="51205" y="9731"/>
                      </a:lnTo>
                      <a:lnTo>
                        <a:pt x="51667" y="10689"/>
                      </a:lnTo>
                      <a:lnTo>
                        <a:pt x="52129" y="11800"/>
                      </a:lnTo>
                      <a:lnTo>
                        <a:pt x="52555" y="12911"/>
                      </a:lnTo>
                      <a:lnTo>
                        <a:pt x="52839" y="14022"/>
                      </a:lnTo>
                      <a:lnTo>
                        <a:pt x="53159" y="15134"/>
                      </a:lnTo>
                      <a:lnTo>
                        <a:pt x="53408" y="16245"/>
                      </a:lnTo>
                      <a:lnTo>
                        <a:pt x="53621" y="17394"/>
                      </a:lnTo>
                      <a:lnTo>
                        <a:pt x="53763" y="18544"/>
                      </a:lnTo>
                      <a:lnTo>
                        <a:pt x="53870" y="19731"/>
                      </a:lnTo>
                      <a:lnTo>
                        <a:pt x="53941" y="20881"/>
                      </a:lnTo>
                      <a:lnTo>
                        <a:pt x="53870" y="22030"/>
                      </a:lnTo>
                      <a:lnTo>
                        <a:pt x="53834" y="23180"/>
                      </a:lnTo>
                      <a:lnTo>
                        <a:pt x="53657" y="24291"/>
                      </a:lnTo>
                      <a:lnTo>
                        <a:pt x="53479" y="25402"/>
                      </a:lnTo>
                      <a:lnTo>
                        <a:pt x="53159" y="26475"/>
                      </a:lnTo>
                      <a:lnTo>
                        <a:pt x="52804" y="27509"/>
                      </a:lnTo>
                      <a:lnTo>
                        <a:pt x="52342" y="28544"/>
                      </a:lnTo>
                      <a:lnTo>
                        <a:pt x="51844" y="29616"/>
                      </a:lnTo>
                      <a:lnTo>
                        <a:pt x="51311" y="30613"/>
                      </a:lnTo>
                      <a:lnTo>
                        <a:pt x="50707" y="31609"/>
                      </a:lnTo>
                      <a:lnTo>
                        <a:pt x="50103" y="32605"/>
                      </a:lnTo>
                      <a:lnTo>
                        <a:pt x="49392" y="33524"/>
                      </a:lnTo>
                      <a:lnTo>
                        <a:pt x="48717" y="34406"/>
                      </a:lnTo>
                      <a:lnTo>
                        <a:pt x="48007" y="35287"/>
                      </a:lnTo>
                      <a:lnTo>
                        <a:pt x="47225" y="36168"/>
                      </a:lnTo>
                      <a:lnTo>
                        <a:pt x="45732" y="37777"/>
                      </a:lnTo>
                      <a:lnTo>
                        <a:pt x="44204" y="39272"/>
                      </a:lnTo>
                      <a:lnTo>
                        <a:pt x="43387" y="40000"/>
                      </a:lnTo>
                      <a:lnTo>
                        <a:pt x="42570" y="40727"/>
                      </a:lnTo>
                      <a:lnTo>
                        <a:pt x="41646" y="41417"/>
                      </a:lnTo>
                      <a:lnTo>
                        <a:pt x="40722" y="42107"/>
                      </a:lnTo>
                      <a:lnTo>
                        <a:pt x="39798" y="42720"/>
                      </a:lnTo>
                      <a:lnTo>
                        <a:pt x="38839" y="43256"/>
                      </a:lnTo>
                      <a:lnTo>
                        <a:pt x="37879" y="43793"/>
                      </a:lnTo>
                      <a:lnTo>
                        <a:pt x="36849" y="44291"/>
                      </a:lnTo>
                      <a:lnTo>
                        <a:pt x="35818" y="44674"/>
                      </a:lnTo>
                      <a:lnTo>
                        <a:pt x="34788" y="45095"/>
                      </a:lnTo>
                      <a:lnTo>
                        <a:pt x="33722" y="45363"/>
                      </a:lnTo>
                      <a:lnTo>
                        <a:pt x="32656" y="45593"/>
                      </a:lnTo>
                      <a:lnTo>
                        <a:pt x="31554" y="45747"/>
                      </a:lnTo>
                      <a:lnTo>
                        <a:pt x="30488" y="45785"/>
                      </a:lnTo>
                      <a:lnTo>
                        <a:pt x="29351" y="45785"/>
                      </a:lnTo>
                      <a:lnTo>
                        <a:pt x="28285" y="45747"/>
                      </a:lnTo>
                      <a:lnTo>
                        <a:pt x="27183" y="45593"/>
                      </a:lnTo>
                      <a:lnTo>
                        <a:pt x="26046" y="45287"/>
                      </a:lnTo>
                      <a:lnTo>
                        <a:pt x="24980" y="44980"/>
                      </a:lnTo>
                      <a:lnTo>
                        <a:pt x="23950" y="44597"/>
                      </a:lnTo>
                      <a:lnTo>
                        <a:pt x="22919" y="44137"/>
                      </a:lnTo>
                      <a:lnTo>
                        <a:pt x="21960" y="43601"/>
                      </a:lnTo>
                      <a:lnTo>
                        <a:pt x="21036" y="42988"/>
                      </a:lnTo>
                      <a:lnTo>
                        <a:pt x="20112" y="42298"/>
                      </a:lnTo>
                      <a:lnTo>
                        <a:pt x="19224" y="41609"/>
                      </a:lnTo>
                      <a:lnTo>
                        <a:pt x="18406" y="40804"/>
                      </a:lnTo>
                      <a:lnTo>
                        <a:pt x="17660" y="40000"/>
                      </a:lnTo>
                      <a:lnTo>
                        <a:pt x="16949" y="39118"/>
                      </a:lnTo>
                      <a:lnTo>
                        <a:pt x="16203" y="38122"/>
                      </a:lnTo>
                      <a:lnTo>
                        <a:pt x="15599" y="37126"/>
                      </a:lnTo>
                      <a:lnTo>
                        <a:pt x="15031" y="36053"/>
                      </a:lnTo>
                      <a:lnTo>
                        <a:pt x="14533" y="34980"/>
                      </a:lnTo>
                      <a:lnTo>
                        <a:pt x="14213" y="34176"/>
                      </a:lnTo>
                      <a:lnTo>
                        <a:pt x="13965" y="33371"/>
                      </a:lnTo>
                      <a:lnTo>
                        <a:pt x="13751" y="32528"/>
                      </a:lnTo>
                      <a:lnTo>
                        <a:pt x="13609" y="31647"/>
                      </a:lnTo>
                      <a:lnTo>
                        <a:pt x="13574" y="30766"/>
                      </a:lnTo>
                      <a:lnTo>
                        <a:pt x="13503" y="29885"/>
                      </a:lnTo>
                      <a:lnTo>
                        <a:pt x="13574" y="29003"/>
                      </a:lnTo>
                      <a:lnTo>
                        <a:pt x="13645" y="28122"/>
                      </a:lnTo>
                      <a:lnTo>
                        <a:pt x="13822" y="27279"/>
                      </a:lnTo>
                      <a:lnTo>
                        <a:pt x="14071" y="26475"/>
                      </a:lnTo>
                      <a:lnTo>
                        <a:pt x="14391" y="25670"/>
                      </a:lnTo>
                      <a:lnTo>
                        <a:pt x="14782" y="24904"/>
                      </a:lnTo>
                      <a:lnTo>
                        <a:pt x="15244" y="24252"/>
                      </a:lnTo>
                      <a:lnTo>
                        <a:pt x="15812" y="23601"/>
                      </a:lnTo>
                      <a:lnTo>
                        <a:pt x="16132" y="23295"/>
                      </a:lnTo>
                      <a:lnTo>
                        <a:pt x="16416" y="23026"/>
                      </a:lnTo>
                      <a:lnTo>
                        <a:pt x="16772" y="22758"/>
                      </a:lnTo>
                      <a:lnTo>
                        <a:pt x="17127" y="22528"/>
                      </a:lnTo>
                      <a:lnTo>
                        <a:pt x="17482" y="22375"/>
                      </a:lnTo>
                      <a:lnTo>
                        <a:pt x="17909" y="22145"/>
                      </a:lnTo>
                      <a:lnTo>
                        <a:pt x="18264" y="22030"/>
                      </a:lnTo>
                      <a:lnTo>
                        <a:pt x="18691" y="21877"/>
                      </a:lnTo>
                      <a:lnTo>
                        <a:pt x="19437" y="21685"/>
                      </a:lnTo>
                      <a:lnTo>
                        <a:pt x="20254" y="21647"/>
                      </a:lnTo>
                      <a:lnTo>
                        <a:pt x="21071" y="21685"/>
                      </a:lnTo>
                      <a:lnTo>
                        <a:pt x="21853" y="21800"/>
                      </a:lnTo>
                      <a:lnTo>
                        <a:pt x="22671" y="21992"/>
                      </a:lnTo>
                      <a:lnTo>
                        <a:pt x="23417" y="22260"/>
                      </a:lnTo>
                      <a:lnTo>
                        <a:pt x="24234" y="22528"/>
                      </a:lnTo>
                      <a:lnTo>
                        <a:pt x="25016" y="22911"/>
                      </a:lnTo>
                      <a:lnTo>
                        <a:pt x="25726" y="23371"/>
                      </a:lnTo>
                      <a:lnTo>
                        <a:pt x="26437" y="23793"/>
                      </a:lnTo>
                      <a:lnTo>
                        <a:pt x="27183" y="24291"/>
                      </a:lnTo>
                      <a:lnTo>
                        <a:pt x="27787" y="24865"/>
                      </a:lnTo>
                      <a:lnTo>
                        <a:pt x="28392" y="25402"/>
                      </a:lnTo>
                      <a:lnTo>
                        <a:pt x="28960" y="25977"/>
                      </a:lnTo>
                      <a:lnTo>
                        <a:pt x="29920" y="27011"/>
                      </a:lnTo>
                      <a:lnTo>
                        <a:pt x="30808" y="28122"/>
                      </a:lnTo>
                      <a:lnTo>
                        <a:pt x="31625" y="29310"/>
                      </a:lnTo>
                      <a:lnTo>
                        <a:pt x="32371" y="30613"/>
                      </a:lnTo>
                      <a:lnTo>
                        <a:pt x="33118" y="31915"/>
                      </a:lnTo>
                      <a:lnTo>
                        <a:pt x="33722" y="33295"/>
                      </a:lnTo>
                      <a:lnTo>
                        <a:pt x="34326" y="34674"/>
                      </a:lnTo>
                      <a:lnTo>
                        <a:pt x="34859" y="36168"/>
                      </a:lnTo>
                      <a:lnTo>
                        <a:pt x="35321" y="37662"/>
                      </a:lnTo>
                      <a:lnTo>
                        <a:pt x="35712" y="39157"/>
                      </a:lnTo>
                      <a:lnTo>
                        <a:pt x="36031" y="40651"/>
                      </a:lnTo>
                      <a:lnTo>
                        <a:pt x="36280" y="42145"/>
                      </a:lnTo>
                      <a:lnTo>
                        <a:pt x="36493" y="43678"/>
                      </a:lnTo>
                      <a:lnTo>
                        <a:pt x="36600" y="45134"/>
                      </a:lnTo>
                      <a:lnTo>
                        <a:pt x="36636" y="46628"/>
                      </a:lnTo>
                      <a:lnTo>
                        <a:pt x="36636" y="48045"/>
                      </a:lnTo>
                      <a:lnTo>
                        <a:pt x="36529" y="49042"/>
                      </a:lnTo>
                      <a:lnTo>
                        <a:pt x="36422" y="50114"/>
                      </a:lnTo>
                      <a:lnTo>
                        <a:pt x="36209" y="51034"/>
                      </a:lnTo>
                      <a:lnTo>
                        <a:pt x="35960" y="52030"/>
                      </a:lnTo>
                      <a:lnTo>
                        <a:pt x="35712" y="52988"/>
                      </a:lnTo>
                      <a:lnTo>
                        <a:pt x="35356" y="53869"/>
                      </a:lnTo>
                      <a:lnTo>
                        <a:pt x="34930" y="54750"/>
                      </a:lnTo>
                      <a:lnTo>
                        <a:pt x="34468" y="55632"/>
                      </a:lnTo>
                      <a:lnTo>
                        <a:pt x="33970" y="56398"/>
                      </a:lnTo>
                      <a:lnTo>
                        <a:pt x="33402" y="57164"/>
                      </a:lnTo>
                      <a:lnTo>
                        <a:pt x="32798" y="57892"/>
                      </a:lnTo>
                      <a:lnTo>
                        <a:pt x="32123" y="58544"/>
                      </a:lnTo>
                      <a:lnTo>
                        <a:pt x="31412" y="59233"/>
                      </a:lnTo>
                      <a:lnTo>
                        <a:pt x="30630" y="59770"/>
                      </a:lnTo>
                      <a:lnTo>
                        <a:pt x="29813" y="60268"/>
                      </a:lnTo>
                      <a:lnTo>
                        <a:pt x="28996" y="60766"/>
                      </a:lnTo>
                      <a:lnTo>
                        <a:pt x="28498" y="60996"/>
                      </a:lnTo>
                      <a:lnTo>
                        <a:pt x="27930" y="61226"/>
                      </a:lnTo>
                      <a:lnTo>
                        <a:pt x="27432" y="61379"/>
                      </a:lnTo>
                      <a:lnTo>
                        <a:pt x="26899" y="61532"/>
                      </a:lnTo>
                      <a:lnTo>
                        <a:pt x="25798" y="61762"/>
                      </a:lnTo>
                      <a:lnTo>
                        <a:pt x="24696" y="61915"/>
                      </a:lnTo>
                      <a:lnTo>
                        <a:pt x="23594" y="61915"/>
                      </a:lnTo>
                      <a:lnTo>
                        <a:pt x="22457" y="61915"/>
                      </a:lnTo>
                      <a:lnTo>
                        <a:pt x="21320" y="61839"/>
                      </a:lnTo>
                      <a:lnTo>
                        <a:pt x="20219" y="61609"/>
                      </a:lnTo>
                      <a:lnTo>
                        <a:pt x="19082" y="61379"/>
                      </a:lnTo>
                      <a:lnTo>
                        <a:pt x="18015" y="61034"/>
                      </a:lnTo>
                      <a:lnTo>
                        <a:pt x="16878" y="60727"/>
                      </a:lnTo>
                      <a:lnTo>
                        <a:pt x="15812" y="60344"/>
                      </a:lnTo>
                      <a:lnTo>
                        <a:pt x="14746" y="59885"/>
                      </a:lnTo>
                      <a:lnTo>
                        <a:pt x="13716" y="59425"/>
                      </a:lnTo>
                      <a:lnTo>
                        <a:pt x="12721" y="58965"/>
                      </a:lnTo>
                      <a:lnTo>
                        <a:pt x="11761" y="58505"/>
                      </a:lnTo>
                      <a:lnTo>
                        <a:pt x="10162" y="57624"/>
                      </a:lnTo>
                      <a:lnTo>
                        <a:pt x="8279" y="56475"/>
                      </a:lnTo>
                      <a:lnTo>
                        <a:pt x="7213" y="55747"/>
                      </a:lnTo>
                      <a:lnTo>
                        <a:pt x="6183" y="55019"/>
                      </a:lnTo>
                      <a:lnTo>
                        <a:pt x="5152" y="54252"/>
                      </a:lnTo>
                      <a:lnTo>
                        <a:pt x="4157" y="53371"/>
                      </a:lnTo>
                      <a:lnTo>
                        <a:pt x="3233" y="52490"/>
                      </a:lnTo>
                      <a:lnTo>
                        <a:pt x="2345" y="51532"/>
                      </a:lnTo>
                      <a:lnTo>
                        <a:pt x="1954" y="51111"/>
                      </a:lnTo>
                      <a:lnTo>
                        <a:pt x="1599" y="50613"/>
                      </a:lnTo>
                      <a:lnTo>
                        <a:pt x="1208" y="50114"/>
                      </a:lnTo>
                      <a:lnTo>
                        <a:pt x="923" y="49616"/>
                      </a:lnTo>
                      <a:lnTo>
                        <a:pt x="675" y="49118"/>
                      </a:lnTo>
                      <a:lnTo>
                        <a:pt x="461" y="48544"/>
                      </a:lnTo>
                      <a:lnTo>
                        <a:pt x="248" y="48045"/>
                      </a:lnTo>
                      <a:lnTo>
                        <a:pt x="142" y="47547"/>
                      </a:lnTo>
                      <a:lnTo>
                        <a:pt x="35" y="47011"/>
                      </a:lnTo>
                      <a:lnTo>
                        <a:pt x="0" y="46513"/>
                      </a:lnTo>
                      <a:lnTo>
                        <a:pt x="35" y="45977"/>
                      </a:lnTo>
                      <a:lnTo>
                        <a:pt x="142" y="45402"/>
                      </a:lnTo>
                      <a:lnTo>
                        <a:pt x="248" y="45019"/>
                      </a:lnTo>
                      <a:lnTo>
                        <a:pt x="390" y="44674"/>
                      </a:lnTo>
                      <a:lnTo>
                        <a:pt x="568" y="44367"/>
                      </a:lnTo>
                      <a:lnTo>
                        <a:pt x="817" y="44099"/>
                      </a:lnTo>
                      <a:lnTo>
                        <a:pt x="1030" y="43793"/>
                      </a:lnTo>
                      <a:lnTo>
                        <a:pt x="1314" y="43601"/>
                      </a:lnTo>
                      <a:lnTo>
                        <a:pt x="1634" y="43371"/>
                      </a:lnTo>
                      <a:lnTo>
                        <a:pt x="1989" y="43180"/>
                      </a:lnTo>
                      <a:lnTo>
                        <a:pt x="2345" y="43103"/>
                      </a:lnTo>
                      <a:lnTo>
                        <a:pt x="2700" y="42911"/>
                      </a:lnTo>
                      <a:lnTo>
                        <a:pt x="3127" y="42873"/>
                      </a:lnTo>
                      <a:lnTo>
                        <a:pt x="3517" y="42758"/>
                      </a:lnTo>
                      <a:lnTo>
                        <a:pt x="4406" y="42720"/>
                      </a:lnTo>
                      <a:lnTo>
                        <a:pt x="5330" y="42643"/>
                      </a:lnTo>
                      <a:lnTo>
                        <a:pt x="6254" y="42720"/>
                      </a:lnTo>
                      <a:lnTo>
                        <a:pt x="7106" y="42796"/>
                      </a:lnTo>
                      <a:lnTo>
                        <a:pt x="8030" y="42911"/>
                      </a:lnTo>
                      <a:lnTo>
                        <a:pt x="8883" y="43103"/>
                      </a:lnTo>
                      <a:lnTo>
                        <a:pt x="10447" y="43409"/>
                      </a:lnTo>
                      <a:lnTo>
                        <a:pt x="11548" y="43754"/>
                      </a:lnTo>
                      <a:lnTo>
                        <a:pt x="12934" y="44176"/>
                      </a:lnTo>
                      <a:lnTo>
                        <a:pt x="14284" y="44750"/>
                      </a:lnTo>
                      <a:lnTo>
                        <a:pt x="15599" y="45363"/>
                      </a:lnTo>
                      <a:lnTo>
                        <a:pt x="16949" y="45977"/>
                      </a:lnTo>
                      <a:lnTo>
                        <a:pt x="18229" y="46666"/>
                      </a:lnTo>
                      <a:lnTo>
                        <a:pt x="19508" y="47471"/>
                      </a:lnTo>
                      <a:lnTo>
                        <a:pt x="20716" y="48275"/>
                      </a:lnTo>
                      <a:lnTo>
                        <a:pt x="21960" y="49118"/>
                      </a:lnTo>
                      <a:lnTo>
                        <a:pt x="24341" y="50919"/>
                      </a:lnTo>
                      <a:lnTo>
                        <a:pt x="26721" y="52796"/>
                      </a:lnTo>
                      <a:lnTo>
                        <a:pt x="28996" y="54750"/>
                      </a:lnTo>
                      <a:lnTo>
                        <a:pt x="31199" y="56628"/>
                      </a:lnTo>
                      <a:lnTo>
                        <a:pt x="33757" y="58850"/>
                      </a:lnTo>
                      <a:lnTo>
                        <a:pt x="36209" y="61111"/>
                      </a:lnTo>
                      <a:lnTo>
                        <a:pt x="38697" y="63486"/>
                      </a:lnTo>
                      <a:lnTo>
                        <a:pt x="41042" y="65862"/>
                      </a:lnTo>
                      <a:lnTo>
                        <a:pt x="43387" y="68275"/>
                      </a:lnTo>
                      <a:lnTo>
                        <a:pt x="45697" y="70766"/>
                      </a:lnTo>
                      <a:lnTo>
                        <a:pt x="47936" y="73295"/>
                      </a:lnTo>
                      <a:lnTo>
                        <a:pt x="50139" y="75862"/>
                      </a:lnTo>
                      <a:lnTo>
                        <a:pt x="52377" y="78505"/>
                      </a:lnTo>
                      <a:lnTo>
                        <a:pt x="54652" y="81149"/>
                      </a:lnTo>
                      <a:lnTo>
                        <a:pt x="56784" y="83869"/>
                      </a:lnTo>
                      <a:lnTo>
                        <a:pt x="58987" y="86628"/>
                      </a:lnTo>
                      <a:lnTo>
                        <a:pt x="61154" y="89348"/>
                      </a:lnTo>
                      <a:lnTo>
                        <a:pt x="63251" y="92107"/>
                      </a:lnTo>
                      <a:lnTo>
                        <a:pt x="65383" y="94865"/>
                      </a:lnTo>
                      <a:lnTo>
                        <a:pt x="67551" y="97624"/>
                      </a:lnTo>
                      <a:lnTo>
                        <a:pt x="69647" y="100344"/>
                      </a:lnTo>
                      <a:lnTo>
                        <a:pt x="71779" y="103103"/>
                      </a:lnTo>
                      <a:lnTo>
                        <a:pt x="73947" y="105862"/>
                      </a:lnTo>
                      <a:lnTo>
                        <a:pt x="76079" y="108582"/>
                      </a:lnTo>
                      <a:lnTo>
                        <a:pt x="78282" y="111264"/>
                      </a:lnTo>
                      <a:lnTo>
                        <a:pt x="80485" y="113984"/>
                      </a:lnTo>
                      <a:lnTo>
                        <a:pt x="82724" y="116628"/>
                      </a:lnTo>
                      <a:lnTo>
                        <a:pt x="84998" y="119233"/>
                      </a:lnTo>
                      <a:lnTo>
                        <a:pt x="85140" y="119463"/>
                      </a:lnTo>
                      <a:lnTo>
                        <a:pt x="85140" y="119616"/>
                      </a:lnTo>
                      <a:lnTo>
                        <a:pt x="85105" y="119770"/>
                      </a:lnTo>
                      <a:lnTo>
                        <a:pt x="84927" y="119885"/>
                      </a:lnTo>
                      <a:lnTo>
                        <a:pt x="84678" y="119961"/>
                      </a:lnTo>
                      <a:lnTo>
                        <a:pt x="84429" y="120000"/>
                      </a:lnTo>
                      <a:lnTo>
                        <a:pt x="84074" y="120000"/>
                      </a:lnTo>
                      <a:lnTo>
                        <a:pt x="83719" y="120000"/>
                      </a:lnTo>
                      <a:lnTo>
                        <a:pt x="82937" y="119885"/>
                      </a:lnTo>
                      <a:lnTo>
                        <a:pt x="82191" y="119655"/>
                      </a:lnTo>
                      <a:lnTo>
                        <a:pt x="81800" y="119578"/>
                      </a:lnTo>
                      <a:lnTo>
                        <a:pt x="81516" y="119386"/>
                      </a:lnTo>
                      <a:lnTo>
                        <a:pt x="81267" y="119272"/>
                      </a:lnTo>
                      <a:lnTo>
                        <a:pt x="81054" y="119118"/>
                      </a:lnTo>
                      <a:lnTo>
                        <a:pt x="78602" y="116245"/>
                      </a:lnTo>
                      <a:lnTo>
                        <a:pt x="76185" y="113371"/>
                      </a:lnTo>
                      <a:lnTo>
                        <a:pt x="73769" y="110459"/>
                      </a:lnTo>
                      <a:lnTo>
                        <a:pt x="71424" y="107509"/>
                      </a:lnTo>
                      <a:lnTo>
                        <a:pt x="69079" y="104521"/>
                      </a:lnTo>
                      <a:lnTo>
                        <a:pt x="66733" y="101532"/>
                      </a:lnTo>
                      <a:lnTo>
                        <a:pt x="64424" y="98582"/>
                      </a:lnTo>
                      <a:lnTo>
                        <a:pt x="62114" y="95593"/>
                      </a:lnTo>
                      <a:lnTo>
                        <a:pt x="59769" y="92605"/>
                      </a:lnTo>
                      <a:lnTo>
                        <a:pt x="57459" y="89616"/>
                      </a:lnTo>
                      <a:lnTo>
                        <a:pt x="55114" y="86628"/>
                      </a:lnTo>
                      <a:lnTo>
                        <a:pt x="52804" y="83639"/>
                      </a:lnTo>
                      <a:lnTo>
                        <a:pt x="50387" y="80727"/>
                      </a:lnTo>
                      <a:lnTo>
                        <a:pt x="48007" y="77854"/>
                      </a:lnTo>
                      <a:lnTo>
                        <a:pt x="45590" y="74980"/>
                      </a:lnTo>
                      <a:lnTo>
                        <a:pt x="43067" y="72107"/>
                      </a:lnTo>
                      <a:lnTo>
                        <a:pt x="40438" y="69157"/>
                      </a:lnTo>
                      <a:lnTo>
                        <a:pt x="37702" y="66283"/>
                      </a:lnTo>
                      <a:lnTo>
                        <a:pt x="34894" y="63524"/>
                      </a:lnTo>
                      <a:lnTo>
                        <a:pt x="32016" y="60842"/>
                      </a:lnTo>
                      <a:lnTo>
                        <a:pt x="29102" y="58160"/>
                      </a:lnTo>
                      <a:lnTo>
                        <a:pt x="26153" y="55632"/>
                      </a:lnTo>
                      <a:lnTo>
                        <a:pt x="24660" y="54367"/>
                      </a:lnTo>
                      <a:lnTo>
                        <a:pt x="23132" y="53141"/>
                      </a:lnTo>
                      <a:lnTo>
                        <a:pt x="21533" y="51915"/>
                      </a:lnTo>
                      <a:lnTo>
                        <a:pt x="20005" y="50766"/>
                      </a:lnTo>
                      <a:lnTo>
                        <a:pt x="18620" y="49731"/>
                      </a:lnTo>
                      <a:lnTo>
                        <a:pt x="17198" y="48735"/>
                      </a:lnTo>
                      <a:lnTo>
                        <a:pt x="15706" y="47777"/>
                      </a:lnTo>
                      <a:lnTo>
                        <a:pt x="14213" y="46896"/>
                      </a:lnTo>
                      <a:lnTo>
                        <a:pt x="13467" y="46513"/>
                      </a:lnTo>
                      <a:lnTo>
                        <a:pt x="12650" y="46168"/>
                      </a:lnTo>
                      <a:lnTo>
                        <a:pt x="11868" y="45862"/>
                      </a:lnTo>
                      <a:lnTo>
                        <a:pt x="11051" y="45593"/>
                      </a:lnTo>
                      <a:lnTo>
                        <a:pt x="10233" y="45363"/>
                      </a:lnTo>
                      <a:lnTo>
                        <a:pt x="9416" y="45134"/>
                      </a:lnTo>
                      <a:lnTo>
                        <a:pt x="8599" y="45019"/>
                      </a:lnTo>
                      <a:lnTo>
                        <a:pt x="7710" y="44980"/>
                      </a:lnTo>
                      <a:lnTo>
                        <a:pt x="7106" y="44980"/>
                      </a:lnTo>
                      <a:lnTo>
                        <a:pt x="6538" y="45019"/>
                      </a:lnTo>
                      <a:lnTo>
                        <a:pt x="6076" y="45172"/>
                      </a:lnTo>
                      <a:lnTo>
                        <a:pt x="5685" y="45363"/>
                      </a:lnTo>
                      <a:lnTo>
                        <a:pt x="5330" y="45593"/>
                      </a:lnTo>
                      <a:lnTo>
                        <a:pt x="5010" y="45862"/>
                      </a:lnTo>
                      <a:lnTo>
                        <a:pt x="4797" y="46168"/>
                      </a:lnTo>
                      <a:lnTo>
                        <a:pt x="4655" y="46551"/>
                      </a:lnTo>
                      <a:lnTo>
                        <a:pt x="4548" y="46973"/>
                      </a:lnTo>
                      <a:lnTo>
                        <a:pt x="4512" y="47394"/>
                      </a:lnTo>
                      <a:lnTo>
                        <a:pt x="4512" y="47854"/>
                      </a:lnTo>
                      <a:lnTo>
                        <a:pt x="4619" y="48352"/>
                      </a:lnTo>
                      <a:lnTo>
                        <a:pt x="4690" y="48773"/>
                      </a:lnTo>
                      <a:lnTo>
                        <a:pt x="4903" y="49272"/>
                      </a:lnTo>
                      <a:lnTo>
                        <a:pt x="5152" y="49770"/>
                      </a:lnTo>
                      <a:lnTo>
                        <a:pt x="5472" y="50268"/>
                      </a:lnTo>
                      <a:lnTo>
                        <a:pt x="5934" y="50919"/>
                      </a:lnTo>
                      <a:lnTo>
                        <a:pt x="6431" y="51609"/>
                      </a:lnTo>
                      <a:lnTo>
                        <a:pt x="6964" y="52260"/>
                      </a:lnTo>
                      <a:lnTo>
                        <a:pt x="7568" y="52873"/>
                      </a:lnTo>
                      <a:lnTo>
                        <a:pt x="8137" y="53486"/>
                      </a:lnTo>
                      <a:lnTo>
                        <a:pt x="8812" y="54099"/>
                      </a:lnTo>
                      <a:lnTo>
                        <a:pt x="9452" y="54636"/>
                      </a:lnTo>
                      <a:lnTo>
                        <a:pt x="10127" y="55172"/>
                      </a:lnTo>
                      <a:lnTo>
                        <a:pt x="10838" y="55747"/>
                      </a:lnTo>
                      <a:lnTo>
                        <a:pt x="11548" y="56245"/>
                      </a:lnTo>
                      <a:lnTo>
                        <a:pt x="12330" y="56743"/>
                      </a:lnTo>
                      <a:lnTo>
                        <a:pt x="13112" y="57164"/>
                      </a:lnTo>
                      <a:lnTo>
                        <a:pt x="13858" y="57547"/>
                      </a:lnTo>
                      <a:lnTo>
                        <a:pt x="14640" y="57969"/>
                      </a:lnTo>
                      <a:lnTo>
                        <a:pt x="15457" y="58275"/>
                      </a:lnTo>
                      <a:lnTo>
                        <a:pt x="16274" y="58620"/>
                      </a:lnTo>
                      <a:lnTo>
                        <a:pt x="17092" y="58888"/>
                      </a:lnTo>
                      <a:lnTo>
                        <a:pt x="17909" y="59118"/>
                      </a:lnTo>
                      <a:lnTo>
                        <a:pt x="18726" y="59272"/>
                      </a:lnTo>
                      <a:lnTo>
                        <a:pt x="19543" y="59386"/>
                      </a:lnTo>
                      <a:lnTo>
                        <a:pt x="20361" y="59501"/>
                      </a:lnTo>
                      <a:lnTo>
                        <a:pt x="21178" y="59501"/>
                      </a:lnTo>
                      <a:lnTo>
                        <a:pt x="21995" y="59501"/>
                      </a:lnTo>
                      <a:lnTo>
                        <a:pt x="22777" y="59386"/>
                      </a:lnTo>
                      <a:lnTo>
                        <a:pt x="23594" y="59272"/>
                      </a:lnTo>
                      <a:lnTo>
                        <a:pt x="24341" y="59042"/>
                      </a:lnTo>
                      <a:lnTo>
                        <a:pt x="25122" y="58773"/>
                      </a:lnTo>
                      <a:lnTo>
                        <a:pt x="25833" y="58467"/>
                      </a:lnTo>
                      <a:lnTo>
                        <a:pt x="26615" y="58045"/>
                      </a:lnTo>
                      <a:lnTo>
                        <a:pt x="27254" y="57624"/>
                      </a:lnTo>
                      <a:lnTo>
                        <a:pt x="28001" y="57126"/>
                      </a:lnTo>
                      <a:lnTo>
                        <a:pt x="28605" y="56513"/>
                      </a:lnTo>
                      <a:lnTo>
                        <a:pt x="29102" y="55977"/>
                      </a:lnTo>
                      <a:lnTo>
                        <a:pt x="29564" y="55402"/>
                      </a:lnTo>
                      <a:lnTo>
                        <a:pt x="29991" y="54865"/>
                      </a:lnTo>
                      <a:lnTo>
                        <a:pt x="30381" y="54252"/>
                      </a:lnTo>
                      <a:lnTo>
                        <a:pt x="30701" y="53639"/>
                      </a:lnTo>
                      <a:lnTo>
                        <a:pt x="31021" y="53026"/>
                      </a:lnTo>
                      <a:lnTo>
                        <a:pt x="31305" y="52375"/>
                      </a:lnTo>
                      <a:lnTo>
                        <a:pt x="31519" y="51724"/>
                      </a:lnTo>
                      <a:lnTo>
                        <a:pt x="31732" y="51034"/>
                      </a:lnTo>
                      <a:lnTo>
                        <a:pt x="31909" y="50344"/>
                      </a:lnTo>
                      <a:lnTo>
                        <a:pt x="32087" y="49616"/>
                      </a:lnTo>
                      <a:lnTo>
                        <a:pt x="32194" y="48927"/>
                      </a:lnTo>
                      <a:lnTo>
                        <a:pt x="32300" y="48237"/>
                      </a:lnTo>
                      <a:lnTo>
                        <a:pt x="32336" y="47471"/>
                      </a:lnTo>
                      <a:lnTo>
                        <a:pt x="32371" y="46743"/>
                      </a:lnTo>
                      <a:lnTo>
                        <a:pt x="32371" y="46015"/>
                      </a:lnTo>
                      <a:lnTo>
                        <a:pt x="32336" y="44521"/>
                      </a:lnTo>
                      <a:lnTo>
                        <a:pt x="32194" y="43026"/>
                      </a:lnTo>
                      <a:lnTo>
                        <a:pt x="31981" y="41532"/>
                      </a:lnTo>
                      <a:lnTo>
                        <a:pt x="31732" y="40114"/>
                      </a:lnTo>
                      <a:lnTo>
                        <a:pt x="31376" y="38659"/>
                      </a:lnTo>
                      <a:lnTo>
                        <a:pt x="30950" y="37279"/>
                      </a:lnTo>
                      <a:lnTo>
                        <a:pt x="30559" y="35977"/>
                      </a:lnTo>
                      <a:lnTo>
                        <a:pt x="30097" y="34674"/>
                      </a:lnTo>
                      <a:lnTo>
                        <a:pt x="29458" y="33256"/>
                      </a:lnTo>
                      <a:lnTo>
                        <a:pt x="28818" y="31762"/>
                      </a:lnTo>
                      <a:lnTo>
                        <a:pt x="28072" y="30268"/>
                      </a:lnTo>
                      <a:lnTo>
                        <a:pt x="27326" y="28773"/>
                      </a:lnTo>
                      <a:lnTo>
                        <a:pt x="26899" y="28122"/>
                      </a:lnTo>
                      <a:lnTo>
                        <a:pt x="26437" y="27432"/>
                      </a:lnTo>
                      <a:lnTo>
                        <a:pt x="25940" y="26781"/>
                      </a:lnTo>
                      <a:lnTo>
                        <a:pt x="25442" y="26168"/>
                      </a:lnTo>
                      <a:lnTo>
                        <a:pt x="24909" y="25632"/>
                      </a:lnTo>
                      <a:lnTo>
                        <a:pt x="24305" y="25057"/>
                      </a:lnTo>
                      <a:lnTo>
                        <a:pt x="23737" y="24559"/>
                      </a:lnTo>
                      <a:lnTo>
                        <a:pt x="23061" y="24137"/>
                      </a:lnTo>
                      <a:lnTo>
                        <a:pt x="22671" y="23984"/>
                      </a:lnTo>
                      <a:lnTo>
                        <a:pt x="22315" y="23908"/>
                      </a:lnTo>
                      <a:lnTo>
                        <a:pt x="21960" y="23908"/>
                      </a:lnTo>
                      <a:lnTo>
                        <a:pt x="21533" y="23984"/>
                      </a:lnTo>
                      <a:lnTo>
                        <a:pt x="21178" y="24137"/>
                      </a:lnTo>
                      <a:lnTo>
                        <a:pt x="20823" y="24291"/>
                      </a:lnTo>
                      <a:lnTo>
                        <a:pt x="20467" y="24559"/>
                      </a:lnTo>
                      <a:lnTo>
                        <a:pt x="20148" y="24904"/>
                      </a:lnTo>
                      <a:lnTo>
                        <a:pt x="19863" y="25249"/>
                      </a:lnTo>
                      <a:lnTo>
                        <a:pt x="19543" y="25555"/>
                      </a:lnTo>
                      <a:lnTo>
                        <a:pt x="19295" y="25977"/>
                      </a:lnTo>
                      <a:lnTo>
                        <a:pt x="19046" y="26360"/>
                      </a:lnTo>
                      <a:lnTo>
                        <a:pt x="18620" y="27126"/>
                      </a:lnTo>
                      <a:lnTo>
                        <a:pt x="18300" y="27777"/>
                      </a:lnTo>
                      <a:lnTo>
                        <a:pt x="18122" y="28390"/>
                      </a:lnTo>
                      <a:lnTo>
                        <a:pt x="17944" y="29003"/>
                      </a:lnTo>
                      <a:lnTo>
                        <a:pt x="17838" y="29655"/>
                      </a:lnTo>
                      <a:lnTo>
                        <a:pt x="17802" y="30268"/>
                      </a:lnTo>
                      <a:lnTo>
                        <a:pt x="17767" y="30919"/>
                      </a:lnTo>
                      <a:lnTo>
                        <a:pt x="17767" y="31609"/>
                      </a:lnTo>
                      <a:lnTo>
                        <a:pt x="17802" y="32260"/>
                      </a:lnTo>
                      <a:lnTo>
                        <a:pt x="17909" y="32911"/>
                      </a:lnTo>
                      <a:lnTo>
                        <a:pt x="18051" y="33601"/>
                      </a:lnTo>
                      <a:lnTo>
                        <a:pt x="18229" y="34252"/>
                      </a:lnTo>
                      <a:lnTo>
                        <a:pt x="18406" y="34865"/>
                      </a:lnTo>
                      <a:lnTo>
                        <a:pt x="18620" y="35517"/>
                      </a:lnTo>
                      <a:lnTo>
                        <a:pt x="18868" y="36168"/>
                      </a:lnTo>
                      <a:lnTo>
                        <a:pt x="19188" y="36781"/>
                      </a:lnTo>
                      <a:lnTo>
                        <a:pt x="19508" y="37394"/>
                      </a:lnTo>
                      <a:lnTo>
                        <a:pt x="19792" y="38007"/>
                      </a:lnTo>
                      <a:lnTo>
                        <a:pt x="20219" y="38544"/>
                      </a:lnTo>
                      <a:lnTo>
                        <a:pt x="20574" y="39118"/>
                      </a:lnTo>
                      <a:lnTo>
                        <a:pt x="20965" y="39655"/>
                      </a:lnTo>
                      <a:lnTo>
                        <a:pt x="21427" y="40153"/>
                      </a:lnTo>
                      <a:lnTo>
                        <a:pt x="21889" y="40651"/>
                      </a:lnTo>
                      <a:lnTo>
                        <a:pt x="22351" y="41111"/>
                      </a:lnTo>
                      <a:lnTo>
                        <a:pt x="22813" y="41532"/>
                      </a:lnTo>
                      <a:lnTo>
                        <a:pt x="23346" y="41915"/>
                      </a:lnTo>
                      <a:lnTo>
                        <a:pt x="23843" y="42260"/>
                      </a:lnTo>
                      <a:lnTo>
                        <a:pt x="24412" y="42605"/>
                      </a:lnTo>
                      <a:lnTo>
                        <a:pt x="24909" y="42873"/>
                      </a:lnTo>
                      <a:lnTo>
                        <a:pt x="25478" y="43103"/>
                      </a:lnTo>
                      <a:lnTo>
                        <a:pt x="26046" y="43295"/>
                      </a:lnTo>
                      <a:lnTo>
                        <a:pt x="26615" y="43486"/>
                      </a:lnTo>
                      <a:lnTo>
                        <a:pt x="27183" y="43601"/>
                      </a:lnTo>
                      <a:lnTo>
                        <a:pt x="27787" y="43639"/>
                      </a:lnTo>
                      <a:lnTo>
                        <a:pt x="28392" y="43639"/>
                      </a:lnTo>
                      <a:lnTo>
                        <a:pt x="28996" y="43639"/>
                      </a:lnTo>
                      <a:lnTo>
                        <a:pt x="29635" y="43601"/>
                      </a:lnTo>
                      <a:lnTo>
                        <a:pt x="30239" y="43486"/>
                      </a:lnTo>
                      <a:lnTo>
                        <a:pt x="30808" y="43371"/>
                      </a:lnTo>
                      <a:lnTo>
                        <a:pt x="31412" y="43180"/>
                      </a:lnTo>
                      <a:lnTo>
                        <a:pt x="32016" y="42988"/>
                      </a:lnTo>
                      <a:lnTo>
                        <a:pt x="32656" y="42796"/>
                      </a:lnTo>
                      <a:lnTo>
                        <a:pt x="33828" y="42260"/>
                      </a:lnTo>
                      <a:lnTo>
                        <a:pt x="34930" y="41647"/>
                      </a:lnTo>
                      <a:lnTo>
                        <a:pt x="36067" y="40996"/>
                      </a:lnTo>
                      <a:lnTo>
                        <a:pt x="37204" y="40229"/>
                      </a:lnTo>
                      <a:lnTo>
                        <a:pt x="38270" y="39386"/>
                      </a:lnTo>
                      <a:lnTo>
                        <a:pt x="39301" y="38505"/>
                      </a:lnTo>
                      <a:lnTo>
                        <a:pt x="40260" y="37547"/>
                      </a:lnTo>
                      <a:lnTo>
                        <a:pt x="41255" y="36628"/>
                      </a:lnTo>
                      <a:lnTo>
                        <a:pt x="42143" y="35632"/>
                      </a:lnTo>
                      <a:lnTo>
                        <a:pt x="43032" y="34674"/>
                      </a:lnTo>
                      <a:lnTo>
                        <a:pt x="43849" y="33678"/>
                      </a:lnTo>
                      <a:lnTo>
                        <a:pt x="44631" y="32758"/>
                      </a:lnTo>
                      <a:lnTo>
                        <a:pt x="45342" y="31762"/>
                      </a:lnTo>
                      <a:lnTo>
                        <a:pt x="45981" y="30766"/>
                      </a:lnTo>
                      <a:lnTo>
                        <a:pt x="46621" y="29770"/>
                      </a:lnTo>
                      <a:lnTo>
                        <a:pt x="47189" y="28773"/>
                      </a:lnTo>
                      <a:lnTo>
                        <a:pt x="47687" y="27739"/>
                      </a:lnTo>
                      <a:lnTo>
                        <a:pt x="48149" y="26666"/>
                      </a:lnTo>
                      <a:lnTo>
                        <a:pt x="48540" y="25632"/>
                      </a:lnTo>
                      <a:lnTo>
                        <a:pt x="48859" y="24559"/>
                      </a:lnTo>
                      <a:lnTo>
                        <a:pt x="49108" y="23486"/>
                      </a:lnTo>
                      <a:lnTo>
                        <a:pt x="49321" y="22375"/>
                      </a:lnTo>
                      <a:lnTo>
                        <a:pt x="49464" y="21264"/>
                      </a:lnTo>
                      <a:lnTo>
                        <a:pt x="49535" y="20114"/>
                      </a:lnTo>
                      <a:lnTo>
                        <a:pt x="49535" y="18927"/>
                      </a:lnTo>
                      <a:lnTo>
                        <a:pt x="49464" y="17739"/>
                      </a:lnTo>
                      <a:lnTo>
                        <a:pt x="49321" y="16513"/>
                      </a:lnTo>
                      <a:lnTo>
                        <a:pt x="49108" y="15287"/>
                      </a:lnTo>
                      <a:lnTo>
                        <a:pt x="48824" y="14022"/>
                      </a:lnTo>
                      <a:lnTo>
                        <a:pt x="48469" y="12796"/>
                      </a:lnTo>
                      <a:lnTo>
                        <a:pt x="48042" y="11609"/>
                      </a:lnTo>
                      <a:lnTo>
                        <a:pt x="47580" y="10421"/>
                      </a:lnTo>
                      <a:lnTo>
                        <a:pt x="47083" y="9272"/>
                      </a:lnTo>
                      <a:lnTo>
                        <a:pt x="46514" y="8122"/>
                      </a:lnTo>
                      <a:lnTo>
                        <a:pt x="45910" y="7011"/>
                      </a:lnTo>
                      <a:lnTo>
                        <a:pt x="45235" y="5938"/>
                      </a:lnTo>
                      <a:lnTo>
                        <a:pt x="44631" y="5057"/>
                      </a:lnTo>
                      <a:lnTo>
                        <a:pt x="43956" y="4252"/>
                      </a:lnTo>
                      <a:lnTo>
                        <a:pt x="43245" y="3486"/>
                      </a:lnTo>
                      <a:lnTo>
                        <a:pt x="42428" y="2758"/>
                      </a:lnTo>
                      <a:lnTo>
                        <a:pt x="42214" y="2567"/>
                      </a:lnTo>
                      <a:lnTo>
                        <a:pt x="42001" y="2490"/>
                      </a:lnTo>
                      <a:lnTo>
                        <a:pt x="41788" y="2413"/>
                      </a:lnTo>
                      <a:lnTo>
                        <a:pt x="41610" y="2413"/>
                      </a:lnTo>
                      <a:lnTo>
                        <a:pt x="41397" y="2490"/>
                      </a:lnTo>
                      <a:lnTo>
                        <a:pt x="41184" y="2528"/>
                      </a:lnTo>
                      <a:lnTo>
                        <a:pt x="40971" y="2643"/>
                      </a:lnTo>
                      <a:lnTo>
                        <a:pt x="40793" y="2758"/>
                      </a:lnTo>
                      <a:lnTo>
                        <a:pt x="40438" y="3065"/>
                      </a:lnTo>
                      <a:lnTo>
                        <a:pt x="40047" y="3409"/>
                      </a:lnTo>
                      <a:lnTo>
                        <a:pt x="39692" y="3793"/>
                      </a:lnTo>
                      <a:lnTo>
                        <a:pt x="39443" y="4176"/>
                      </a:lnTo>
                      <a:lnTo>
                        <a:pt x="38945" y="4865"/>
                      </a:lnTo>
                      <a:lnTo>
                        <a:pt x="38519" y="5555"/>
                      </a:lnTo>
                      <a:lnTo>
                        <a:pt x="38164" y="6283"/>
                      </a:lnTo>
                      <a:lnTo>
                        <a:pt x="37879" y="7049"/>
                      </a:lnTo>
                      <a:lnTo>
                        <a:pt x="37595" y="7816"/>
                      </a:lnTo>
                      <a:lnTo>
                        <a:pt x="37417" y="8659"/>
                      </a:lnTo>
                      <a:lnTo>
                        <a:pt x="37240" y="9501"/>
                      </a:lnTo>
                      <a:lnTo>
                        <a:pt x="37133" y="10306"/>
                      </a:lnTo>
                      <a:lnTo>
                        <a:pt x="37098" y="11149"/>
                      </a:lnTo>
                      <a:lnTo>
                        <a:pt x="37026" y="11992"/>
                      </a:lnTo>
                      <a:lnTo>
                        <a:pt x="37098" y="12796"/>
                      </a:lnTo>
                      <a:lnTo>
                        <a:pt x="37204" y="13639"/>
                      </a:lnTo>
                      <a:lnTo>
                        <a:pt x="37311" y="14482"/>
                      </a:lnTo>
                      <a:lnTo>
                        <a:pt x="37453" y="15287"/>
                      </a:lnTo>
                      <a:lnTo>
                        <a:pt x="37666" y="16053"/>
                      </a:lnTo>
                      <a:lnTo>
                        <a:pt x="37915" y="16858"/>
                      </a:lnTo>
                      <a:lnTo>
                        <a:pt x="38235" y="17777"/>
                      </a:lnTo>
                      <a:lnTo>
                        <a:pt x="38590" y="18735"/>
                      </a:lnTo>
                      <a:lnTo>
                        <a:pt x="38981" y="19655"/>
                      </a:lnTo>
                      <a:lnTo>
                        <a:pt x="39443" y="20613"/>
                      </a:lnTo>
                      <a:lnTo>
                        <a:pt x="39905" y="21494"/>
                      </a:lnTo>
                      <a:lnTo>
                        <a:pt x="40438" y="22375"/>
                      </a:lnTo>
                      <a:lnTo>
                        <a:pt x="40971" y="23180"/>
                      </a:lnTo>
                      <a:lnTo>
                        <a:pt x="41504" y="24061"/>
                      </a:lnTo>
                      <a:lnTo>
                        <a:pt x="42712" y="25747"/>
                      </a:lnTo>
                      <a:lnTo>
                        <a:pt x="43991" y="27394"/>
                      </a:lnTo>
                      <a:lnTo>
                        <a:pt x="45342" y="28927"/>
                      </a:lnTo>
                      <a:lnTo>
                        <a:pt x="46763" y="30498"/>
                      </a:lnTo>
                      <a:lnTo>
                        <a:pt x="48255" y="31915"/>
                      </a:lnTo>
                      <a:lnTo>
                        <a:pt x="49783" y="33371"/>
                      </a:lnTo>
                      <a:lnTo>
                        <a:pt x="51311" y="34750"/>
                      </a:lnTo>
                      <a:lnTo>
                        <a:pt x="52839" y="36053"/>
                      </a:lnTo>
                      <a:lnTo>
                        <a:pt x="55931" y="38659"/>
                      </a:lnTo>
                      <a:lnTo>
                        <a:pt x="58951" y="41034"/>
                      </a:lnTo>
                      <a:lnTo>
                        <a:pt x="60906" y="42605"/>
                      </a:lnTo>
                      <a:lnTo>
                        <a:pt x="62896" y="44099"/>
                      </a:lnTo>
                      <a:lnTo>
                        <a:pt x="64885" y="45593"/>
                      </a:lnTo>
                      <a:lnTo>
                        <a:pt x="66911" y="47011"/>
                      </a:lnTo>
                      <a:lnTo>
                        <a:pt x="68972" y="48429"/>
                      </a:lnTo>
                      <a:lnTo>
                        <a:pt x="71033" y="49885"/>
                      </a:lnTo>
                      <a:lnTo>
                        <a:pt x="73058" y="51264"/>
                      </a:lnTo>
                      <a:lnTo>
                        <a:pt x="75155" y="52643"/>
                      </a:lnTo>
                      <a:lnTo>
                        <a:pt x="79348" y="55287"/>
                      </a:lnTo>
                      <a:lnTo>
                        <a:pt x="83612" y="57892"/>
                      </a:lnTo>
                      <a:lnTo>
                        <a:pt x="87841" y="60383"/>
                      </a:lnTo>
                      <a:lnTo>
                        <a:pt x="92140" y="62873"/>
                      </a:lnTo>
                      <a:lnTo>
                        <a:pt x="95339" y="64636"/>
                      </a:lnTo>
                      <a:lnTo>
                        <a:pt x="98501" y="66475"/>
                      </a:lnTo>
                      <a:lnTo>
                        <a:pt x="101770" y="68237"/>
                      </a:lnTo>
                      <a:lnTo>
                        <a:pt x="105039" y="69961"/>
                      </a:lnTo>
                      <a:lnTo>
                        <a:pt x="108380" y="71609"/>
                      </a:lnTo>
                      <a:lnTo>
                        <a:pt x="111684" y="73141"/>
                      </a:lnTo>
                      <a:lnTo>
                        <a:pt x="113355" y="73869"/>
                      </a:lnTo>
                      <a:lnTo>
                        <a:pt x="115025" y="74597"/>
                      </a:lnTo>
                      <a:lnTo>
                        <a:pt x="116659" y="75210"/>
                      </a:lnTo>
                      <a:lnTo>
                        <a:pt x="118365" y="75785"/>
                      </a:lnTo>
                      <a:lnTo>
                        <a:pt x="118756" y="75977"/>
                      </a:lnTo>
                      <a:lnTo>
                        <a:pt x="119111" y="76168"/>
                      </a:lnTo>
                      <a:lnTo>
                        <a:pt x="119431" y="76360"/>
                      </a:lnTo>
                      <a:lnTo>
                        <a:pt x="119680" y="76590"/>
                      </a:lnTo>
                      <a:lnTo>
                        <a:pt x="119822" y="76781"/>
                      </a:lnTo>
                      <a:lnTo>
                        <a:pt x="119928" y="77011"/>
                      </a:lnTo>
                      <a:lnTo>
                        <a:pt x="119999" y="77164"/>
                      </a:lnTo>
                      <a:lnTo>
                        <a:pt x="119999" y="77394"/>
                      </a:lnTo>
                      <a:lnTo>
                        <a:pt x="119928" y="77586"/>
                      </a:lnTo>
                      <a:lnTo>
                        <a:pt x="119786" y="77662"/>
                      </a:lnTo>
                      <a:lnTo>
                        <a:pt x="119644" y="77777"/>
                      </a:lnTo>
                      <a:lnTo>
                        <a:pt x="119360" y="77854"/>
                      </a:lnTo>
                      <a:lnTo>
                        <a:pt x="119076" y="77854"/>
                      </a:lnTo>
                      <a:lnTo>
                        <a:pt x="118756" y="77854"/>
                      </a:lnTo>
                      <a:lnTo>
                        <a:pt x="118365" y="77777"/>
                      </a:lnTo>
                      <a:lnTo>
                        <a:pt x="117903" y="776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grpSp>
              <p:nvGrpSpPr>
                <p:cNvPr id="46" name="î$ḷîḑe">
                  <a:extLst>
                    <a:ext uri="{FF2B5EF4-FFF2-40B4-BE49-F238E27FC236}">
                      <a16:creationId xmlns:a16="http://schemas.microsoft.com/office/drawing/2014/main" id="{142BF873-EC32-4059-8592-75BA47CAD025}"/>
                    </a:ext>
                  </a:extLst>
                </p:cNvPr>
                <p:cNvGrpSpPr/>
                <p:nvPr/>
              </p:nvGrpSpPr>
              <p:grpSpPr>
                <a:xfrm>
                  <a:off x="5186032" y="4035076"/>
                  <a:ext cx="927875" cy="1103787"/>
                  <a:chOff x="5135538" y="4162455"/>
                  <a:chExt cx="1028864" cy="1223920"/>
                </a:xfrm>
              </p:grpSpPr>
              <p:sp>
                <p:nvSpPr>
                  <p:cNvPr id="49" name="i$ļiḓé">
                    <a:extLst>
                      <a:ext uri="{FF2B5EF4-FFF2-40B4-BE49-F238E27FC236}">
                        <a16:creationId xmlns:a16="http://schemas.microsoft.com/office/drawing/2014/main" id="{D72FCA6B-47A5-46A8-8D1D-F784D4F63D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523" y="4312496"/>
                    <a:ext cx="1118894" cy="10288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65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0" name="iṣļïďe">
                    <a:extLst>
                      <a:ext uri="{FF2B5EF4-FFF2-40B4-BE49-F238E27FC236}">
                        <a16:creationId xmlns:a16="http://schemas.microsoft.com/office/drawing/2014/main" id="{8C277119-D8C1-438C-A416-CCED14555F1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132726" y="4246573"/>
                    <a:ext cx="1034490" cy="95125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8C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  <p:sp>
                <p:nvSpPr>
                  <p:cNvPr id="51" name="išḷiḓê">
                    <a:extLst>
                      <a:ext uri="{FF2B5EF4-FFF2-40B4-BE49-F238E27FC236}">
                        <a16:creationId xmlns:a16="http://schemas.microsoft.com/office/drawing/2014/main" id="{2A05FE75-AA06-49D4-9B04-AE1693F1F9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160121" y="4201993"/>
                    <a:ext cx="982805" cy="9037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61340" y="114087"/>
                        </a:moveTo>
                        <a:lnTo>
                          <a:pt x="61685" y="114295"/>
                        </a:lnTo>
                        <a:lnTo>
                          <a:pt x="61992" y="114378"/>
                        </a:lnTo>
                        <a:lnTo>
                          <a:pt x="62260" y="114462"/>
                        </a:lnTo>
                        <a:lnTo>
                          <a:pt x="62605" y="114462"/>
                        </a:lnTo>
                        <a:lnTo>
                          <a:pt x="62950" y="114462"/>
                        </a:lnTo>
                        <a:lnTo>
                          <a:pt x="63256" y="114337"/>
                        </a:lnTo>
                        <a:lnTo>
                          <a:pt x="63563" y="114212"/>
                        </a:lnTo>
                        <a:lnTo>
                          <a:pt x="63831" y="114045"/>
                        </a:lnTo>
                        <a:lnTo>
                          <a:pt x="64099" y="113879"/>
                        </a:lnTo>
                        <a:lnTo>
                          <a:pt x="64329" y="113629"/>
                        </a:lnTo>
                        <a:lnTo>
                          <a:pt x="64521" y="113337"/>
                        </a:lnTo>
                        <a:lnTo>
                          <a:pt x="64712" y="113004"/>
                        </a:lnTo>
                        <a:lnTo>
                          <a:pt x="64865" y="112713"/>
                        </a:lnTo>
                        <a:lnTo>
                          <a:pt x="64980" y="112338"/>
                        </a:lnTo>
                        <a:lnTo>
                          <a:pt x="65019" y="112005"/>
                        </a:lnTo>
                        <a:lnTo>
                          <a:pt x="65095" y="111630"/>
                        </a:lnTo>
                        <a:lnTo>
                          <a:pt x="65019" y="110131"/>
                        </a:lnTo>
                        <a:lnTo>
                          <a:pt x="64980" y="108674"/>
                        </a:lnTo>
                        <a:lnTo>
                          <a:pt x="64865" y="107258"/>
                        </a:lnTo>
                        <a:lnTo>
                          <a:pt x="64750" y="105801"/>
                        </a:lnTo>
                        <a:lnTo>
                          <a:pt x="64597" y="104427"/>
                        </a:lnTo>
                        <a:lnTo>
                          <a:pt x="64367" y="103053"/>
                        </a:lnTo>
                        <a:lnTo>
                          <a:pt x="64137" y="101679"/>
                        </a:lnTo>
                        <a:lnTo>
                          <a:pt x="63869" y="100305"/>
                        </a:lnTo>
                        <a:lnTo>
                          <a:pt x="63563" y="98972"/>
                        </a:lnTo>
                        <a:lnTo>
                          <a:pt x="63218" y="97640"/>
                        </a:lnTo>
                        <a:lnTo>
                          <a:pt x="62873" y="96391"/>
                        </a:lnTo>
                        <a:lnTo>
                          <a:pt x="62490" y="95142"/>
                        </a:lnTo>
                        <a:lnTo>
                          <a:pt x="61685" y="92643"/>
                        </a:lnTo>
                        <a:lnTo>
                          <a:pt x="60804" y="90312"/>
                        </a:lnTo>
                        <a:lnTo>
                          <a:pt x="63754" y="92977"/>
                        </a:lnTo>
                        <a:lnTo>
                          <a:pt x="66743" y="95475"/>
                        </a:lnTo>
                        <a:lnTo>
                          <a:pt x="69655" y="97807"/>
                        </a:lnTo>
                        <a:lnTo>
                          <a:pt x="72490" y="99972"/>
                        </a:lnTo>
                        <a:lnTo>
                          <a:pt x="75249" y="102012"/>
                        </a:lnTo>
                        <a:lnTo>
                          <a:pt x="78007" y="103886"/>
                        </a:lnTo>
                        <a:lnTo>
                          <a:pt x="80613" y="105676"/>
                        </a:lnTo>
                        <a:lnTo>
                          <a:pt x="83180" y="107258"/>
                        </a:lnTo>
                        <a:lnTo>
                          <a:pt x="85670" y="108757"/>
                        </a:lnTo>
                        <a:lnTo>
                          <a:pt x="88084" y="110131"/>
                        </a:lnTo>
                        <a:lnTo>
                          <a:pt x="90459" y="111380"/>
                        </a:lnTo>
                        <a:lnTo>
                          <a:pt x="92720" y="112546"/>
                        </a:lnTo>
                        <a:lnTo>
                          <a:pt x="94865" y="113546"/>
                        </a:lnTo>
                        <a:lnTo>
                          <a:pt x="96973" y="114503"/>
                        </a:lnTo>
                        <a:lnTo>
                          <a:pt x="98965" y="115378"/>
                        </a:lnTo>
                        <a:lnTo>
                          <a:pt x="100881" y="116127"/>
                        </a:lnTo>
                        <a:lnTo>
                          <a:pt x="102720" y="116793"/>
                        </a:lnTo>
                        <a:lnTo>
                          <a:pt x="104444" y="117335"/>
                        </a:lnTo>
                        <a:lnTo>
                          <a:pt x="106091" y="117876"/>
                        </a:lnTo>
                        <a:lnTo>
                          <a:pt x="107624" y="118292"/>
                        </a:lnTo>
                        <a:lnTo>
                          <a:pt x="109080" y="118667"/>
                        </a:lnTo>
                        <a:lnTo>
                          <a:pt x="110383" y="119042"/>
                        </a:lnTo>
                        <a:lnTo>
                          <a:pt x="111609" y="119250"/>
                        </a:lnTo>
                        <a:lnTo>
                          <a:pt x="112720" y="119458"/>
                        </a:lnTo>
                        <a:lnTo>
                          <a:pt x="114636" y="119750"/>
                        </a:lnTo>
                        <a:lnTo>
                          <a:pt x="116053" y="119916"/>
                        </a:lnTo>
                        <a:lnTo>
                          <a:pt x="117011" y="120000"/>
                        </a:lnTo>
                        <a:lnTo>
                          <a:pt x="117432" y="120000"/>
                        </a:lnTo>
                        <a:lnTo>
                          <a:pt x="117509" y="120000"/>
                        </a:lnTo>
                        <a:lnTo>
                          <a:pt x="117624" y="120000"/>
                        </a:lnTo>
                        <a:lnTo>
                          <a:pt x="117892" y="119916"/>
                        </a:lnTo>
                        <a:lnTo>
                          <a:pt x="118237" y="119875"/>
                        </a:lnTo>
                        <a:lnTo>
                          <a:pt x="118505" y="119750"/>
                        </a:lnTo>
                        <a:lnTo>
                          <a:pt x="118735" y="119625"/>
                        </a:lnTo>
                        <a:lnTo>
                          <a:pt x="119003" y="119458"/>
                        </a:lnTo>
                        <a:lnTo>
                          <a:pt x="119233" y="119208"/>
                        </a:lnTo>
                        <a:lnTo>
                          <a:pt x="119386" y="118959"/>
                        </a:lnTo>
                        <a:lnTo>
                          <a:pt x="119616" y="118709"/>
                        </a:lnTo>
                        <a:lnTo>
                          <a:pt x="119693" y="118417"/>
                        </a:lnTo>
                        <a:lnTo>
                          <a:pt x="119808" y="118043"/>
                        </a:lnTo>
                        <a:lnTo>
                          <a:pt x="119923" y="117751"/>
                        </a:lnTo>
                        <a:lnTo>
                          <a:pt x="119923" y="117418"/>
                        </a:lnTo>
                        <a:lnTo>
                          <a:pt x="120000" y="117043"/>
                        </a:lnTo>
                        <a:lnTo>
                          <a:pt x="119923" y="116668"/>
                        </a:lnTo>
                        <a:lnTo>
                          <a:pt x="119808" y="116377"/>
                        </a:lnTo>
                        <a:lnTo>
                          <a:pt x="119693" y="116002"/>
                        </a:lnTo>
                        <a:lnTo>
                          <a:pt x="119118" y="114712"/>
                        </a:lnTo>
                        <a:lnTo>
                          <a:pt x="118429" y="113379"/>
                        </a:lnTo>
                        <a:lnTo>
                          <a:pt x="117739" y="112047"/>
                        </a:lnTo>
                        <a:lnTo>
                          <a:pt x="117011" y="110673"/>
                        </a:lnTo>
                        <a:lnTo>
                          <a:pt x="115363" y="107841"/>
                        </a:lnTo>
                        <a:lnTo>
                          <a:pt x="113601" y="104927"/>
                        </a:lnTo>
                        <a:lnTo>
                          <a:pt x="111647" y="101970"/>
                        </a:lnTo>
                        <a:lnTo>
                          <a:pt x="109616" y="98889"/>
                        </a:lnTo>
                        <a:lnTo>
                          <a:pt x="107471" y="95850"/>
                        </a:lnTo>
                        <a:lnTo>
                          <a:pt x="105249" y="92768"/>
                        </a:lnTo>
                        <a:lnTo>
                          <a:pt x="102950" y="89729"/>
                        </a:lnTo>
                        <a:lnTo>
                          <a:pt x="100613" y="86648"/>
                        </a:lnTo>
                        <a:lnTo>
                          <a:pt x="98314" y="83650"/>
                        </a:lnTo>
                        <a:lnTo>
                          <a:pt x="95977" y="80693"/>
                        </a:lnTo>
                        <a:lnTo>
                          <a:pt x="93678" y="77820"/>
                        </a:lnTo>
                        <a:lnTo>
                          <a:pt x="91417" y="74989"/>
                        </a:lnTo>
                        <a:lnTo>
                          <a:pt x="89195" y="72366"/>
                        </a:lnTo>
                        <a:lnTo>
                          <a:pt x="87049" y="69826"/>
                        </a:lnTo>
                        <a:lnTo>
                          <a:pt x="88888" y="70617"/>
                        </a:lnTo>
                        <a:lnTo>
                          <a:pt x="90689" y="71325"/>
                        </a:lnTo>
                        <a:lnTo>
                          <a:pt x="92452" y="71991"/>
                        </a:lnTo>
                        <a:lnTo>
                          <a:pt x="94214" y="72657"/>
                        </a:lnTo>
                        <a:lnTo>
                          <a:pt x="97471" y="73740"/>
                        </a:lnTo>
                        <a:lnTo>
                          <a:pt x="100459" y="74656"/>
                        </a:lnTo>
                        <a:lnTo>
                          <a:pt x="103065" y="75364"/>
                        </a:lnTo>
                        <a:lnTo>
                          <a:pt x="105019" y="75905"/>
                        </a:lnTo>
                        <a:lnTo>
                          <a:pt x="106398" y="76280"/>
                        </a:lnTo>
                        <a:lnTo>
                          <a:pt x="107088" y="76405"/>
                        </a:lnTo>
                        <a:lnTo>
                          <a:pt x="107471" y="76446"/>
                        </a:lnTo>
                        <a:lnTo>
                          <a:pt x="107777" y="76488"/>
                        </a:lnTo>
                        <a:lnTo>
                          <a:pt x="108122" y="76446"/>
                        </a:lnTo>
                        <a:lnTo>
                          <a:pt x="108467" y="76321"/>
                        </a:lnTo>
                        <a:lnTo>
                          <a:pt x="108773" y="76155"/>
                        </a:lnTo>
                        <a:lnTo>
                          <a:pt x="109118" y="75947"/>
                        </a:lnTo>
                        <a:lnTo>
                          <a:pt x="109386" y="75655"/>
                        </a:lnTo>
                        <a:lnTo>
                          <a:pt x="109655" y="75364"/>
                        </a:lnTo>
                        <a:lnTo>
                          <a:pt x="109846" y="75072"/>
                        </a:lnTo>
                        <a:lnTo>
                          <a:pt x="110000" y="74698"/>
                        </a:lnTo>
                        <a:lnTo>
                          <a:pt x="110114" y="74365"/>
                        </a:lnTo>
                        <a:lnTo>
                          <a:pt x="110114" y="73907"/>
                        </a:lnTo>
                        <a:lnTo>
                          <a:pt x="110153" y="73573"/>
                        </a:lnTo>
                        <a:lnTo>
                          <a:pt x="110114" y="73199"/>
                        </a:lnTo>
                        <a:lnTo>
                          <a:pt x="110000" y="72782"/>
                        </a:lnTo>
                        <a:lnTo>
                          <a:pt x="109885" y="72408"/>
                        </a:lnTo>
                        <a:lnTo>
                          <a:pt x="107011" y="66412"/>
                        </a:lnTo>
                        <a:lnTo>
                          <a:pt x="104061" y="60791"/>
                        </a:lnTo>
                        <a:lnTo>
                          <a:pt x="101072" y="55419"/>
                        </a:lnTo>
                        <a:lnTo>
                          <a:pt x="98045" y="50381"/>
                        </a:lnTo>
                        <a:lnTo>
                          <a:pt x="94865" y="45718"/>
                        </a:lnTo>
                        <a:lnTo>
                          <a:pt x="91724" y="41263"/>
                        </a:lnTo>
                        <a:lnTo>
                          <a:pt x="88582" y="37182"/>
                        </a:lnTo>
                        <a:lnTo>
                          <a:pt x="85440" y="33351"/>
                        </a:lnTo>
                        <a:lnTo>
                          <a:pt x="82260" y="29729"/>
                        </a:lnTo>
                        <a:lnTo>
                          <a:pt x="79118" y="26439"/>
                        </a:lnTo>
                        <a:lnTo>
                          <a:pt x="75977" y="23358"/>
                        </a:lnTo>
                        <a:lnTo>
                          <a:pt x="72796" y="20610"/>
                        </a:lnTo>
                        <a:lnTo>
                          <a:pt x="69770" y="18029"/>
                        </a:lnTo>
                        <a:lnTo>
                          <a:pt x="66743" y="15614"/>
                        </a:lnTo>
                        <a:lnTo>
                          <a:pt x="63754" y="13532"/>
                        </a:lnTo>
                        <a:lnTo>
                          <a:pt x="60881" y="11533"/>
                        </a:lnTo>
                        <a:lnTo>
                          <a:pt x="58084" y="9784"/>
                        </a:lnTo>
                        <a:lnTo>
                          <a:pt x="55363" y="8244"/>
                        </a:lnTo>
                        <a:lnTo>
                          <a:pt x="52796" y="6870"/>
                        </a:lnTo>
                        <a:lnTo>
                          <a:pt x="50268" y="5662"/>
                        </a:lnTo>
                        <a:lnTo>
                          <a:pt x="47892" y="4580"/>
                        </a:lnTo>
                        <a:lnTo>
                          <a:pt x="45670" y="3622"/>
                        </a:lnTo>
                        <a:lnTo>
                          <a:pt x="43563" y="2831"/>
                        </a:lnTo>
                        <a:lnTo>
                          <a:pt x="41647" y="2165"/>
                        </a:lnTo>
                        <a:lnTo>
                          <a:pt x="39885" y="1582"/>
                        </a:lnTo>
                        <a:lnTo>
                          <a:pt x="38275" y="1165"/>
                        </a:lnTo>
                        <a:lnTo>
                          <a:pt x="36896" y="791"/>
                        </a:lnTo>
                        <a:lnTo>
                          <a:pt x="35670" y="499"/>
                        </a:lnTo>
                        <a:lnTo>
                          <a:pt x="33908" y="124"/>
                        </a:lnTo>
                        <a:lnTo>
                          <a:pt x="33103" y="0"/>
                        </a:lnTo>
                        <a:lnTo>
                          <a:pt x="32796" y="0"/>
                        </a:lnTo>
                        <a:lnTo>
                          <a:pt x="32528" y="0"/>
                        </a:lnTo>
                        <a:lnTo>
                          <a:pt x="32260" y="83"/>
                        </a:lnTo>
                        <a:lnTo>
                          <a:pt x="31992" y="124"/>
                        </a:lnTo>
                        <a:lnTo>
                          <a:pt x="31724" y="249"/>
                        </a:lnTo>
                        <a:lnTo>
                          <a:pt x="31494" y="374"/>
                        </a:lnTo>
                        <a:lnTo>
                          <a:pt x="31226" y="624"/>
                        </a:lnTo>
                        <a:lnTo>
                          <a:pt x="31034" y="791"/>
                        </a:lnTo>
                        <a:lnTo>
                          <a:pt x="27586" y="4496"/>
                        </a:lnTo>
                        <a:lnTo>
                          <a:pt x="28735" y="5287"/>
                        </a:lnTo>
                        <a:lnTo>
                          <a:pt x="29885" y="6120"/>
                        </a:lnTo>
                        <a:lnTo>
                          <a:pt x="31034" y="7036"/>
                        </a:lnTo>
                        <a:lnTo>
                          <a:pt x="32260" y="8036"/>
                        </a:lnTo>
                        <a:lnTo>
                          <a:pt x="33409" y="9118"/>
                        </a:lnTo>
                        <a:lnTo>
                          <a:pt x="34674" y="10326"/>
                        </a:lnTo>
                        <a:lnTo>
                          <a:pt x="35900" y="11575"/>
                        </a:lnTo>
                        <a:lnTo>
                          <a:pt x="37126" y="12990"/>
                        </a:lnTo>
                        <a:lnTo>
                          <a:pt x="38314" y="14489"/>
                        </a:lnTo>
                        <a:lnTo>
                          <a:pt x="39616" y="16030"/>
                        </a:lnTo>
                        <a:lnTo>
                          <a:pt x="40804" y="17779"/>
                        </a:lnTo>
                        <a:lnTo>
                          <a:pt x="41992" y="19569"/>
                        </a:lnTo>
                        <a:lnTo>
                          <a:pt x="43180" y="21568"/>
                        </a:lnTo>
                        <a:lnTo>
                          <a:pt x="44329" y="23608"/>
                        </a:lnTo>
                        <a:lnTo>
                          <a:pt x="45517" y="25815"/>
                        </a:lnTo>
                        <a:lnTo>
                          <a:pt x="46590" y="28188"/>
                        </a:lnTo>
                        <a:lnTo>
                          <a:pt x="46666" y="28396"/>
                        </a:lnTo>
                        <a:lnTo>
                          <a:pt x="46704" y="28688"/>
                        </a:lnTo>
                        <a:lnTo>
                          <a:pt x="46666" y="29021"/>
                        </a:lnTo>
                        <a:lnTo>
                          <a:pt x="46513" y="29229"/>
                        </a:lnTo>
                        <a:lnTo>
                          <a:pt x="46321" y="29479"/>
                        </a:lnTo>
                        <a:lnTo>
                          <a:pt x="46130" y="29604"/>
                        </a:lnTo>
                        <a:lnTo>
                          <a:pt x="45823" y="29687"/>
                        </a:lnTo>
                        <a:lnTo>
                          <a:pt x="45555" y="29687"/>
                        </a:lnTo>
                        <a:lnTo>
                          <a:pt x="44789" y="29479"/>
                        </a:lnTo>
                        <a:lnTo>
                          <a:pt x="43026" y="29021"/>
                        </a:lnTo>
                        <a:lnTo>
                          <a:pt x="41877" y="28646"/>
                        </a:lnTo>
                        <a:lnTo>
                          <a:pt x="40613" y="28230"/>
                        </a:lnTo>
                        <a:lnTo>
                          <a:pt x="39233" y="27689"/>
                        </a:lnTo>
                        <a:lnTo>
                          <a:pt x="37854" y="27147"/>
                        </a:lnTo>
                        <a:lnTo>
                          <a:pt x="39501" y="29146"/>
                        </a:lnTo>
                        <a:lnTo>
                          <a:pt x="41264" y="31353"/>
                        </a:lnTo>
                        <a:lnTo>
                          <a:pt x="43065" y="33643"/>
                        </a:lnTo>
                        <a:lnTo>
                          <a:pt x="44827" y="35975"/>
                        </a:lnTo>
                        <a:lnTo>
                          <a:pt x="46551" y="38390"/>
                        </a:lnTo>
                        <a:lnTo>
                          <a:pt x="48084" y="40721"/>
                        </a:lnTo>
                        <a:lnTo>
                          <a:pt x="48773" y="41845"/>
                        </a:lnTo>
                        <a:lnTo>
                          <a:pt x="49425" y="42928"/>
                        </a:lnTo>
                        <a:lnTo>
                          <a:pt x="49961" y="44011"/>
                        </a:lnTo>
                        <a:lnTo>
                          <a:pt x="50459" y="44968"/>
                        </a:lnTo>
                        <a:lnTo>
                          <a:pt x="50536" y="45301"/>
                        </a:lnTo>
                        <a:lnTo>
                          <a:pt x="50574" y="45510"/>
                        </a:lnTo>
                        <a:lnTo>
                          <a:pt x="50536" y="45759"/>
                        </a:lnTo>
                        <a:lnTo>
                          <a:pt x="50421" y="46051"/>
                        </a:lnTo>
                        <a:lnTo>
                          <a:pt x="50268" y="46259"/>
                        </a:lnTo>
                        <a:lnTo>
                          <a:pt x="50076" y="46426"/>
                        </a:lnTo>
                        <a:lnTo>
                          <a:pt x="49846" y="46467"/>
                        </a:lnTo>
                        <a:lnTo>
                          <a:pt x="49655" y="46551"/>
                        </a:lnTo>
                        <a:lnTo>
                          <a:pt x="49578" y="46551"/>
                        </a:lnTo>
                        <a:lnTo>
                          <a:pt x="49042" y="46467"/>
                        </a:lnTo>
                        <a:lnTo>
                          <a:pt x="47777" y="46301"/>
                        </a:lnTo>
                        <a:lnTo>
                          <a:pt x="46819" y="46134"/>
                        </a:lnTo>
                        <a:lnTo>
                          <a:pt x="45785" y="45884"/>
                        </a:lnTo>
                        <a:lnTo>
                          <a:pt x="44559" y="45510"/>
                        </a:lnTo>
                        <a:lnTo>
                          <a:pt x="43180" y="45052"/>
                        </a:lnTo>
                        <a:lnTo>
                          <a:pt x="41647" y="44385"/>
                        </a:lnTo>
                        <a:lnTo>
                          <a:pt x="40000" y="43678"/>
                        </a:lnTo>
                        <a:lnTo>
                          <a:pt x="38237" y="42720"/>
                        </a:lnTo>
                        <a:lnTo>
                          <a:pt x="36283" y="41554"/>
                        </a:lnTo>
                        <a:lnTo>
                          <a:pt x="34291" y="40305"/>
                        </a:lnTo>
                        <a:lnTo>
                          <a:pt x="32145" y="38723"/>
                        </a:lnTo>
                        <a:lnTo>
                          <a:pt x="31034" y="37890"/>
                        </a:lnTo>
                        <a:lnTo>
                          <a:pt x="29961" y="37015"/>
                        </a:lnTo>
                        <a:lnTo>
                          <a:pt x="28773" y="36016"/>
                        </a:lnTo>
                        <a:lnTo>
                          <a:pt x="27586" y="35017"/>
                        </a:lnTo>
                        <a:lnTo>
                          <a:pt x="27969" y="35933"/>
                        </a:lnTo>
                        <a:lnTo>
                          <a:pt x="28237" y="36891"/>
                        </a:lnTo>
                        <a:lnTo>
                          <a:pt x="28582" y="37848"/>
                        </a:lnTo>
                        <a:lnTo>
                          <a:pt x="28773" y="38848"/>
                        </a:lnTo>
                        <a:lnTo>
                          <a:pt x="29003" y="39930"/>
                        </a:lnTo>
                        <a:lnTo>
                          <a:pt x="29157" y="41013"/>
                        </a:lnTo>
                        <a:lnTo>
                          <a:pt x="29233" y="42095"/>
                        </a:lnTo>
                        <a:lnTo>
                          <a:pt x="29272" y="43219"/>
                        </a:lnTo>
                        <a:lnTo>
                          <a:pt x="29233" y="43553"/>
                        </a:lnTo>
                        <a:lnTo>
                          <a:pt x="29118" y="43761"/>
                        </a:lnTo>
                        <a:lnTo>
                          <a:pt x="28965" y="43969"/>
                        </a:lnTo>
                        <a:lnTo>
                          <a:pt x="28773" y="44136"/>
                        </a:lnTo>
                        <a:lnTo>
                          <a:pt x="28505" y="44260"/>
                        </a:lnTo>
                        <a:lnTo>
                          <a:pt x="28275" y="44260"/>
                        </a:lnTo>
                        <a:lnTo>
                          <a:pt x="28084" y="44260"/>
                        </a:lnTo>
                        <a:lnTo>
                          <a:pt x="27777" y="44136"/>
                        </a:lnTo>
                        <a:lnTo>
                          <a:pt x="27011" y="43594"/>
                        </a:lnTo>
                        <a:lnTo>
                          <a:pt x="25249" y="42512"/>
                        </a:lnTo>
                        <a:lnTo>
                          <a:pt x="24137" y="41721"/>
                        </a:lnTo>
                        <a:lnTo>
                          <a:pt x="22835" y="40846"/>
                        </a:lnTo>
                        <a:lnTo>
                          <a:pt x="21379" y="39805"/>
                        </a:lnTo>
                        <a:lnTo>
                          <a:pt x="19923" y="38681"/>
                        </a:lnTo>
                        <a:lnTo>
                          <a:pt x="18352" y="37432"/>
                        </a:lnTo>
                        <a:lnTo>
                          <a:pt x="16704" y="36016"/>
                        </a:lnTo>
                        <a:lnTo>
                          <a:pt x="15095" y="34517"/>
                        </a:lnTo>
                        <a:lnTo>
                          <a:pt x="13448" y="32977"/>
                        </a:lnTo>
                        <a:lnTo>
                          <a:pt x="11915" y="31353"/>
                        </a:lnTo>
                        <a:lnTo>
                          <a:pt x="10421" y="29687"/>
                        </a:lnTo>
                        <a:lnTo>
                          <a:pt x="9693" y="28771"/>
                        </a:lnTo>
                        <a:lnTo>
                          <a:pt x="8965" y="27855"/>
                        </a:lnTo>
                        <a:lnTo>
                          <a:pt x="8390" y="26981"/>
                        </a:lnTo>
                        <a:lnTo>
                          <a:pt x="7701" y="26023"/>
                        </a:lnTo>
                        <a:lnTo>
                          <a:pt x="1034" y="33226"/>
                        </a:lnTo>
                        <a:lnTo>
                          <a:pt x="766" y="33560"/>
                        </a:lnTo>
                        <a:lnTo>
                          <a:pt x="536" y="33934"/>
                        </a:lnTo>
                        <a:lnTo>
                          <a:pt x="383" y="34351"/>
                        </a:lnTo>
                        <a:lnTo>
                          <a:pt x="268" y="34850"/>
                        </a:lnTo>
                        <a:lnTo>
                          <a:pt x="0" y="38556"/>
                        </a:lnTo>
                        <a:lnTo>
                          <a:pt x="38" y="42220"/>
                        </a:lnTo>
                        <a:lnTo>
                          <a:pt x="498" y="45926"/>
                        </a:lnTo>
                        <a:lnTo>
                          <a:pt x="1264" y="49548"/>
                        </a:lnTo>
                        <a:lnTo>
                          <a:pt x="2298" y="53129"/>
                        </a:lnTo>
                        <a:lnTo>
                          <a:pt x="3678" y="56752"/>
                        </a:lnTo>
                        <a:lnTo>
                          <a:pt x="5325" y="60291"/>
                        </a:lnTo>
                        <a:lnTo>
                          <a:pt x="7164" y="63705"/>
                        </a:lnTo>
                        <a:lnTo>
                          <a:pt x="9272" y="67120"/>
                        </a:lnTo>
                        <a:lnTo>
                          <a:pt x="11532" y="70492"/>
                        </a:lnTo>
                        <a:lnTo>
                          <a:pt x="13946" y="73740"/>
                        </a:lnTo>
                        <a:lnTo>
                          <a:pt x="16551" y="76946"/>
                        </a:lnTo>
                        <a:lnTo>
                          <a:pt x="19233" y="80069"/>
                        </a:lnTo>
                        <a:lnTo>
                          <a:pt x="21992" y="83067"/>
                        </a:lnTo>
                        <a:lnTo>
                          <a:pt x="24865" y="85940"/>
                        </a:lnTo>
                        <a:lnTo>
                          <a:pt x="27777" y="88771"/>
                        </a:lnTo>
                        <a:lnTo>
                          <a:pt x="30727" y="91478"/>
                        </a:lnTo>
                        <a:lnTo>
                          <a:pt x="33639" y="94059"/>
                        </a:lnTo>
                        <a:lnTo>
                          <a:pt x="36551" y="96433"/>
                        </a:lnTo>
                        <a:lnTo>
                          <a:pt x="39386" y="98806"/>
                        </a:lnTo>
                        <a:lnTo>
                          <a:pt x="42183" y="100929"/>
                        </a:lnTo>
                        <a:lnTo>
                          <a:pt x="44904" y="102970"/>
                        </a:lnTo>
                        <a:lnTo>
                          <a:pt x="47432" y="104927"/>
                        </a:lnTo>
                        <a:lnTo>
                          <a:pt x="49846" y="106634"/>
                        </a:lnTo>
                        <a:lnTo>
                          <a:pt x="54214" y="109590"/>
                        </a:lnTo>
                        <a:lnTo>
                          <a:pt x="57701" y="111880"/>
                        </a:lnTo>
                        <a:lnTo>
                          <a:pt x="60114" y="113379"/>
                        </a:lnTo>
                        <a:lnTo>
                          <a:pt x="61340" y="114087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</a:pPr>
                    <a:endParaRPr/>
                  </a:p>
                </p:txBody>
              </p:sp>
            </p:grpSp>
            <p:sp>
              <p:nvSpPr>
                <p:cNvPr id="47" name="íṧļíḓé">
                  <a:extLst>
                    <a:ext uri="{FF2B5EF4-FFF2-40B4-BE49-F238E27FC236}">
                      <a16:creationId xmlns:a16="http://schemas.microsoft.com/office/drawing/2014/main" id="{E96E0703-A735-45E8-94E9-C2FC2DD2244A}"/>
                    </a:ext>
                  </a:extLst>
                </p:cNvPr>
                <p:cNvSpPr/>
                <p:nvPr/>
              </p:nvSpPr>
              <p:spPr>
                <a:xfrm rot="2700000">
                  <a:off x="5833244" y="2264417"/>
                  <a:ext cx="355440" cy="3231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751" y="23747"/>
                      </a:moveTo>
                      <a:lnTo>
                        <a:pt x="14331" y="23537"/>
                      </a:lnTo>
                      <a:lnTo>
                        <a:pt x="18057" y="23432"/>
                      </a:lnTo>
                      <a:lnTo>
                        <a:pt x="20063" y="23537"/>
                      </a:lnTo>
                      <a:lnTo>
                        <a:pt x="22452" y="23537"/>
                      </a:lnTo>
                      <a:lnTo>
                        <a:pt x="24936" y="23852"/>
                      </a:lnTo>
                      <a:lnTo>
                        <a:pt x="27515" y="24168"/>
                      </a:lnTo>
                      <a:lnTo>
                        <a:pt x="30382" y="24693"/>
                      </a:lnTo>
                      <a:lnTo>
                        <a:pt x="33343" y="25429"/>
                      </a:lnTo>
                      <a:lnTo>
                        <a:pt x="36305" y="26164"/>
                      </a:lnTo>
                      <a:lnTo>
                        <a:pt x="39554" y="27110"/>
                      </a:lnTo>
                      <a:lnTo>
                        <a:pt x="42802" y="28266"/>
                      </a:lnTo>
                      <a:lnTo>
                        <a:pt x="46146" y="29632"/>
                      </a:lnTo>
                      <a:lnTo>
                        <a:pt x="49394" y="31313"/>
                      </a:lnTo>
                      <a:lnTo>
                        <a:pt x="52834" y="33099"/>
                      </a:lnTo>
                      <a:lnTo>
                        <a:pt x="56178" y="35306"/>
                      </a:lnTo>
                      <a:lnTo>
                        <a:pt x="59617" y="37723"/>
                      </a:lnTo>
                      <a:lnTo>
                        <a:pt x="63057" y="40455"/>
                      </a:lnTo>
                      <a:lnTo>
                        <a:pt x="66305" y="43397"/>
                      </a:lnTo>
                      <a:lnTo>
                        <a:pt x="69745" y="46760"/>
                      </a:lnTo>
                      <a:lnTo>
                        <a:pt x="72898" y="50542"/>
                      </a:lnTo>
                      <a:lnTo>
                        <a:pt x="76146" y="54640"/>
                      </a:lnTo>
                      <a:lnTo>
                        <a:pt x="79299" y="59159"/>
                      </a:lnTo>
                      <a:lnTo>
                        <a:pt x="82261" y="64098"/>
                      </a:lnTo>
                      <a:lnTo>
                        <a:pt x="85222" y="69352"/>
                      </a:lnTo>
                      <a:lnTo>
                        <a:pt x="87802" y="75131"/>
                      </a:lnTo>
                      <a:lnTo>
                        <a:pt x="90382" y="81225"/>
                      </a:lnTo>
                      <a:lnTo>
                        <a:pt x="92866" y="87845"/>
                      </a:lnTo>
                      <a:lnTo>
                        <a:pt x="95063" y="94991"/>
                      </a:lnTo>
                      <a:lnTo>
                        <a:pt x="96974" y="102661"/>
                      </a:lnTo>
                      <a:lnTo>
                        <a:pt x="98980" y="110753"/>
                      </a:lnTo>
                      <a:lnTo>
                        <a:pt x="99171" y="111908"/>
                      </a:lnTo>
                      <a:lnTo>
                        <a:pt x="99649" y="112959"/>
                      </a:lnTo>
                      <a:lnTo>
                        <a:pt x="100031" y="114010"/>
                      </a:lnTo>
                      <a:lnTo>
                        <a:pt x="100605" y="115166"/>
                      </a:lnTo>
                      <a:lnTo>
                        <a:pt x="101273" y="116007"/>
                      </a:lnTo>
                      <a:lnTo>
                        <a:pt x="101942" y="116742"/>
                      </a:lnTo>
                      <a:lnTo>
                        <a:pt x="102802" y="117583"/>
                      </a:lnTo>
                      <a:lnTo>
                        <a:pt x="103662" y="118108"/>
                      </a:lnTo>
                      <a:lnTo>
                        <a:pt x="104426" y="118739"/>
                      </a:lnTo>
                      <a:lnTo>
                        <a:pt x="105382" y="119264"/>
                      </a:lnTo>
                      <a:lnTo>
                        <a:pt x="106337" y="119474"/>
                      </a:lnTo>
                      <a:lnTo>
                        <a:pt x="107292" y="119789"/>
                      </a:lnTo>
                      <a:lnTo>
                        <a:pt x="108439" y="120000"/>
                      </a:lnTo>
                      <a:lnTo>
                        <a:pt x="109490" y="120000"/>
                      </a:lnTo>
                      <a:lnTo>
                        <a:pt x="110636" y="120000"/>
                      </a:lnTo>
                      <a:lnTo>
                        <a:pt x="111592" y="119789"/>
                      </a:lnTo>
                      <a:lnTo>
                        <a:pt x="113121" y="119264"/>
                      </a:lnTo>
                      <a:lnTo>
                        <a:pt x="114458" y="118633"/>
                      </a:lnTo>
                      <a:lnTo>
                        <a:pt x="115700" y="117688"/>
                      </a:lnTo>
                      <a:lnTo>
                        <a:pt x="116942" y="116637"/>
                      </a:lnTo>
                      <a:lnTo>
                        <a:pt x="117802" y="115586"/>
                      </a:lnTo>
                      <a:lnTo>
                        <a:pt x="118471" y="114325"/>
                      </a:lnTo>
                      <a:lnTo>
                        <a:pt x="119140" y="112959"/>
                      </a:lnTo>
                      <a:lnTo>
                        <a:pt x="119617" y="111593"/>
                      </a:lnTo>
                      <a:lnTo>
                        <a:pt x="119808" y="110227"/>
                      </a:lnTo>
                      <a:lnTo>
                        <a:pt x="120000" y="108756"/>
                      </a:lnTo>
                      <a:lnTo>
                        <a:pt x="120000" y="107285"/>
                      </a:lnTo>
                      <a:lnTo>
                        <a:pt x="119808" y="105709"/>
                      </a:lnTo>
                      <a:lnTo>
                        <a:pt x="117611" y="95726"/>
                      </a:lnTo>
                      <a:lnTo>
                        <a:pt x="115031" y="86479"/>
                      </a:lnTo>
                      <a:lnTo>
                        <a:pt x="112452" y="77863"/>
                      </a:lnTo>
                      <a:lnTo>
                        <a:pt x="109394" y="69772"/>
                      </a:lnTo>
                      <a:lnTo>
                        <a:pt x="106050" y="62206"/>
                      </a:lnTo>
                      <a:lnTo>
                        <a:pt x="102802" y="55271"/>
                      </a:lnTo>
                      <a:lnTo>
                        <a:pt x="99076" y="48861"/>
                      </a:lnTo>
                      <a:lnTo>
                        <a:pt x="95350" y="42977"/>
                      </a:lnTo>
                      <a:lnTo>
                        <a:pt x="91528" y="37513"/>
                      </a:lnTo>
                      <a:lnTo>
                        <a:pt x="87515" y="32574"/>
                      </a:lnTo>
                      <a:lnTo>
                        <a:pt x="83407" y="27950"/>
                      </a:lnTo>
                      <a:lnTo>
                        <a:pt x="79108" y="23852"/>
                      </a:lnTo>
                      <a:lnTo>
                        <a:pt x="74904" y="20280"/>
                      </a:lnTo>
                      <a:lnTo>
                        <a:pt x="70605" y="16917"/>
                      </a:lnTo>
                      <a:lnTo>
                        <a:pt x="66210" y="14080"/>
                      </a:lnTo>
                      <a:lnTo>
                        <a:pt x="61910" y="11453"/>
                      </a:lnTo>
                      <a:lnTo>
                        <a:pt x="57707" y="9141"/>
                      </a:lnTo>
                      <a:lnTo>
                        <a:pt x="53407" y="7250"/>
                      </a:lnTo>
                      <a:lnTo>
                        <a:pt x="49108" y="5569"/>
                      </a:lnTo>
                      <a:lnTo>
                        <a:pt x="45191" y="4203"/>
                      </a:lnTo>
                      <a:lnTo>
                        <a:pt x="40987" y="2942"/>
                      </a:lnTo>
                      <a:lnTo>
                        <a:pt x="37165" y="2101"/>
                      </a:lnTo>
                      <a:lnTo>
                        <a:pt x="33439" y="1260"/>
                      </a:lnTo>
                      <a:lnTo>
                        <a:pt x="29904" y="735"/>
                      </a:lnTo>
                      <a:lnTo>
                        <a:pt x="26464" y="420"/>
                      </a:lnTo>
                      <a:lnTo>
                        <a:pt x="23312" y="105"/>
                      </a:lnTo>
                      <a:lnTo>
                        <a:pt x="20350" y="0"/>
                      </a:lnTo>
                      <a:lnTo>
                        <a:pt x="17675" y="0"/>
                      </a:lnTo>
                      <a:lnTo>
                        <a:pt x="12993" y="105"/>
                      </a:lnTo>
                      <a:lnTo>
                        <a:pt x="9649" y="210"/>
                      </a:lnTo>
                      <a:lnTo>
                        <a:pt x="8598" y="525"/>
                      </a:lnTo>
                      <a:lnTo>
                        <a:pt x="7452" y="840"/>
                      </a:lnTo>
                      <a:lnTo>
                        <a:pt x="6496" y="1155"/>
                      </a:lnTo>
                      <a:lnTo>
                        <a:pt x="5541" y="1576"/>
                      </a:lnTo>
                      <a:lnTo>
                        <a:pt x="4681" y="2206"/>
                      </a:lnTo>
                      <a:lnTo>
                        <a:pt x="3917" y="2942"/>
                      </a:lnTo>
                      <a:lnTo>
                        <a:pt x="3057" y="3782"/>
                      </a:lnTo>
                      <a:lnTo>
                        <a:pt x="2388" y="4518"/>
                      </a:lnTo>
                      <a:lnTo>
                        <a:pt x="1815" y="5359"/>
                      </a:lnTo>
                      <a:lnTo>
                        <a:pt x="1242" y="6514"/>
                      </a:lnTo>
                      <a:lnTo>
                        <a:pt x="859" y="7565"/>
                      </a:lnTo>
                      <a:lnTo>
                        <a:pt x="477" y="8616"/>
                      </a:lnTo>
                      <a:lnTo>
                        <a:pt x="191" y="9667"/>
                      </a:lnTo>
                      <a:lnTo>
                        <a:pt x="0" y="10823"/>
                      </a:lnTo>
                      <a:lnTo>
                        <a:pt x="0" y="11873"/>
                      </a:lnTo>
                      <a:lnTo>
                        <a:pt x="0" y="13134"/>
                      </a:lnTo>
                      <a:lnTo>
                        <a:pt x="191" y="14395"/>
                      </a:lnTo>
                      <a:lnTo>
                        <a:pt x="477" y="15551"/>
                      </a:lnTo>
                      <a:lnTo>
                        <a:pt x="859" y="16602"/>
                      </a:lnTo>
                      <a:lnTo>
                        <a:pt x="1242" y="17653"/>
                      </a:lnTo>
                      <a:lnTo>
                        <a:pt x="1815" y="18598"/>
                      </a:lnTo>
                      <a:lnTo>
                        <a:pt x="2388" y="19544"/>
                      </a:lnTo>
                      <a:lnTo>
                        <a:pt x="3057" y="20385"/>
                      </a:lnTo>
                      <a:lnTo>
                        <a:pt x="3917" y="21120"/>
                      </a:lnTo>
                      <a:lnTo>
                        <a:pt x="4681" y="21751"/>
                      </a:lnTo>
                      <a:lnTo>
                        <a:pt x="5541" y="22381"/>
                      </a:lnTo>
                      <a:lnTo>
                        <a:pt x="6496" y="23012"/>
                      </a:lnTo>
                      <a:lnTo>
                        <a:pt x="7452" y="23327"/>
                      </a:lnTo>
                      <a:lnTo>
                        <a:pt x="8407" y="23537"/>
                      </a:lnTo>
                      <a:lnTo>
                        <a:pt x="9554" y="23747"/>
                      </a:lnTo>
                      <a:lnTo>
                        <a:pt x="10605" y="23852"/>
                      </a:lnTo>
                      <a:lnTo>
                        <a:pt x="11751" y="2374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  <p:sp>
              <p:nvSpPr>
                <p:cNvPr id="48" name="ïsḷîḓê">
                  <a:extLst>
                    <a:ext uri="{FF2B5EF4-FFF2-40B4-BE49-F238E27FC236}">
                      <a16:creationId xmlns:a16="http://schemas.microsoft.com/office/drawing/2014/main" id="{3C415534-F7FB-4F7F-BD9D-261304B85D8D}"/>
                    </a:ext>
                  </a:extLst>
                </p:cNvPr>
                <p:cNvSpPr/>
                <p:nvPr/>
              </p:nvSpPr>
              <p:spPr>
                <a:xfrm rot="2700000">
                  <a:off x="4581102" y="1310734"/>
                  <a:ext cx="2137738" cy="2141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571" y="116685"/>
                      </a:moveTo>
                      <a:lnTo>
                        <a:pt x="39046" y="116273"/>
                      </a:lnTo>
                      <a:lnTo>
                        <a:pt x="42239" y="104205"/>
                      </a:lnTo>
                      <a:lnTo>
                        <a:pt x="42239" y="104205"/>
                      </a:lnTo>
                      <a:lnTo>
                        <a:pt x="42319" y="103951"/>
                      </a:lnTo>
                      <a:lnTo>
                        <a:pt x="42398" y="103713"/>
                      </a:lnTo>
                      <a:lnTo>
                        <a:pt x="42525" y="103507"/>
                      </a:lnTo>
                      <a:lnTo>
                        <a:pt x="42652" y="103301"/>
                      </a:lnTo>
                      <a:lnTo>
                        <a:pt x="42795" y="103095"/>
                      </a:lnTo>
                      <a:lnTo>
                        <a:pt x="42954" y="102920"/>
                      </a:lnTo>
                      <a:lnTo>
                        <a:pt x="43113" y="102761"/>
                      </a:lnTo>
                      <a:lnTo>
                        <a:pt x="43320" y="102603"/>
                      </a:lnTo>
                      <a:lnTo>
                        <a:pt x="43510" y="102460"/>
                      </a:lnTo>
                      <a:lnTo>
                        <a:pt x="43701" y="102349"/>
                      </a:lnTo>
                      <a:lnTo>
                        <a:pt x="43907" y="102238"/>
                      </a:lnTo>
                      <a:lnTo>
                        <a:pt x="44146" y="102159"/>
                      </a:lnTo>
                      <a:lnTo>
                        <a:pt x="44368" y="102095"/>
                      </a:lnTo>
                      <a:lnTo>
                        <a:pt x="44606" y="102048"/>
                      </a:lnTo>
                      <a:lnTo>
                        <a:pt x="44845" y="102000"/>
                      </a:lnTo>
                      <a:lnTo>
                        <a:pt x="45099" y="102000"/>
                      </a:lnTo>
                      <a:lnTo>
                        <a:pt x="45289" y="102000"/>
                      </a:lnTo>
                      <a:lnTo>
                        <a:pt x="45464" y="102032"/>
                      </a:lnTo>
                      <a:lnTo>
                        <a:pt x="45671" y="102048"/>
                      </a:lnTo>
                      <a:lnTo>
                        <a:pt x="45861" y="102095"/>
                      </a:lnTo>
                      <a:lnTo>
                        <a:pt x="45861" y="102095"/>
                      </a:lnTo>
                      <a:lnTo>
                        <a:pt x="46115" y="102159"/>
                      </a:lnTo>
                      <a:lnTo>
                        <a:pt x="46338" y="102286"/>
                      </a:lnTo>
                      <a:lnTo>
                        <a:pt x="46544" y="102365"/>
                      </a:lnTo>
                      <a:lnTo>
                        <a:pt x="46767" y="102508"/>
                      </a:lnTo>
                      <a:lnTo>
                        <a:pt x="46957" y="102650"/>
                      </a:lnTo>
                      <a:lnTo>
                        <a:pt x="47132" y="102809"/>
                      </a:lnTo>
                      <a:lnTo>
                        <a:pt x="47307" y="102984"/>
                      </a:lnTo>
                      <a:lnTo>
                        <a:pt x="47466" y="103174"/>
                      </a:lnTo>
                      <a:lnTo>
                        <a:pt x="47593" y="103380"/>
                      </a:lnTo>
                      <a:lnTo>
                        <a:pt x="47704" y="103586"/>
                      </a:lnTo>
                      <a:lnTo>
                        <a:pt x="47831" y="103792"/>
                      </a:lnTo>
                      <a:lnTo>
                        <a:pt x="47895" y="104014"/>
                      </a:lnTo>
                      <a:lnTo>
                        <a:pt x="47958" y="104252"/>
                      </a:lnTo>
                      <a:lnTo>
                        <a:pt x="48038" y="104474"/>
                      </a:lnTo>
                      <a:lnTo>
                        <a:pt x="48054" y="104728"/>
                      </a:lnTo>
                      <a:lnTo>
                        <a:pt x="48054" y="104950"/>
                      </a:lnTo>
                      <a:lnTo>
                        <a:pt x="48054" y="105156"/>
                      </a:lnTo>
                      <a:lnTo>
                        <a:pt x="48038" y="105346"/>
                      </a:lnTo>
                      <a:lnTo>
                        <a:pt x="48006" y="105521"/>
                      </a:lnTo>
                      <a:lnTo>
                        <a:pt x="47958" y="105711"/>
                      </a:lnTo>
                      <a:lnTo>
                        <a:pt x="44765" y="117811"/>
                      </a:lnTo>
                      <a:lnTo>
                        <a:pt x="44765" y="117811"/>
                      </a:lnTo>
                      <a:lnTo>
                        <a:pt x="44718" y="117985"/>
                      </a:lnTo>
                      <a:lnTo>
                        <a:pt x="44654" y="118176"/>
                      </a:lnTo>
                      <a:lnTo>
                        <a:pt x="44559" y="118350"/>
                      </a:lnTo>
                      <a:lnTo>
                        <a:pt x="44463" y="118509"/>
                      </a:lnTo>
                      <a:lnTo>
                        <a:pt x="44368" y="118699"/>
                      </a:lnTo>
                      <a:lnTo>
                        <a:pt x="44257" y="118842"/>
                      </a:lnTo>
                      <a:lnTo>
                        <a:pt x="44146" y="119000"/>
                      </a:lnTo>
                      <a:lnTo>
                        <a:pt x="44003" y="119127"/>
                      </a:lnTo>
                      <a:lnTo>
                        <a:pt x="43796" y="119318"/>
                      </a:lnTo>
                      <a:lnTo>
                        <a:pt x="43542" y="119508"/>
                      </a:lnTo>
                      <a:lnTo>
                        <a:pt x="43320" y="119635"/>
                      </a:lnTo>
                      <a:lnTo>
                        <a:pt x="43050" y="119777"/>
                      </a:lnTo>
                      <a:lnTo>
                        <a:pt x="42764" y="119873"/>
                      </a:lnTo>
                      <a:lnTo>
                        <a:pt x="42494" y="119936"/>
                      </a:lnTo>
                      <a:lnTo>
                        <a:pt x="42192" y="119984"/>
                      </a:lnTo>
                      <a:lnTo>
                        <a:pt x="41906" y="120000"/>
                      </a:lnTo>
                      <a:lnTo>
                        <a:pt x="41715" y="120000"/>
                      </a:lnTo>
                      <a:lnTo>
                        <a:pt x="41540" y="119984"/>
                      </a:lnTo>
                      <a:lnTo>
                        <a:pt x="41334" y="119936"/>
                      </a:lnTo>
                      <a:lnTo>
                        <a:pt x="41143" y="119904"/>
                      </a:lnTo>
                      <a:lnTo>
                        <a:pt x="40921" y="119825"/>
                      </a:lnTo>
                      <a:lnTo>
                        <a:pt x="40667" y="119730"/>
                      </a:lnTo>
                      <a:lnTo>
                        <a:pt x="40460" y="119619"/>
                      </a:lnTo>
                      <a:lnTo>
                        <a:pt x="40254" y="119508"/>
                      </a:lnTo>
                      <a:lnTo>
                        <a:pt x="40047" y="119333"/>
                      </a:lnTo>
                      <a:lnTo>
                        <a:pt x="39872" y="119175"/>
                      </a:lnTo>
                      <a:lnTo>
                        <a:pt x="39698" y="119016"/>
                      </a:lnTo>
                      <a:lnTo>
                        <a:pt x="39539" y="118842"/>
                      </a:lnTo>
                      <a:lnTo>
                        <a:pt x="39412" y="118636"/>
                      </a:lnTo>
                      <a:lnTo>
                        <a:pt x="39301" y="118430"/>
                      </a:lnTo>
                      <a:lnTo>
                        <a:pt x="39173" y="118223"/>
                      </a:lnTo>
                      <a:lnTo>
                        <a:pt x="39110" y="117985"/>
                      </a:lnTo>
                      <a:lnTo>
                        <a:pt x="39046" y="117763"/>
                      </a:lnTo>
                      <a:lnTo>
                        <a:pt x="38999" y="117526"/>
                      </a:lnTo>
                      <a:lnTo>
                        <a:pt x="38951" y="117288"/>
                      </a:lnTo>
                      <a:lnTo>
                        <a:pt x="38951" y="117034"/>
                      </a:lnTo>
                      <a:lnTo>
                        <a:pt x="38951" y="116844"/>
                      </a:lnTo>
                      <a:lnTo>
                        <a:pt x="38967" y="116669"/>
                      </a:lnTo>
                      <a:lnTo>
                        <a:pt x="38999" y="116479"/>
                      </a:lnTo>
                      <a:lnTo>
                        <a:pt x="39046" y="116273"/>
                      </a:lnTo>
                      <a:lnTo>
                        <a:pt x="39046" y="116273"/>
                      </a:lnTo>
                      <a:lnTo>
                        <a:pt x="39046" y="116273"/>
                      </a:lnTo>
                      <a:lnTo>
                        <a:pt x="40571" y="116685"/>
                      </a:lnTo>
                      <a:close/>
                      <a:moveTo>
                        <a:pt x="29038" y="30622"/>
                      </a:moveTo>
                      <a:lnTo>
                        <a:pt x="30166" y="31748"/>
                      </a:lnTo>
                      <a:lnTo>
                        <a:pt x="29944" y="31954"/>
                      </a:lnTo>
                      <a:lnTo>
                        <a:pt x="29706" y="32128"/>
                      </a:lnTo>
                      <a:lnTo>
                        <a:pt x="29436" y="32271"/>
                      </a:lnTo>
                      <a:lnTo>
                        <a:pt x="29181" y="32414"/>
                      </a:lnTo>
                      <a:lnTo>
                        <a:pt x="28911" y="32493"/>
                      </a:lnTo>
                      <a:lnTo>
                        <a:pt x="28641" y="32573"/>
                      </a:lnTo>
                      <a:lnTo>
                        <a:pt x="28355" y="32620"/>
                      </a:lnTo>
                      <a:lnTo>
                        <a:pt x="28069" y="32620"/>
                      </a:lnTo>
                      <a:lnTo>
                        <a:pt x="27783" y="32620"/>
                      </a:lnTo>
                      <a:lnTo>
                        <a:pt x="27513" y="32573"/>
                      </a:lnTo>
                      <a:lnTo>
                        <a:pt x="27212" y="32493"/>
                      </a:lnTo>
                      <a:lnTo>
                        <a:pt x="26957" y="32414"/>
                      </a:lnTo>
                      <a:lnTo>
                        <a:pt x="26687" y="32271"/>
                      </a:lnTo>
                      <a:lnTo>
                        <a:pt x="26433" y="32128"/>
                      </a:lnTo>
                      <a:lnTo>
                        <a:pt x="26179" y="31954"/>
                      </a:lnTo>
                      <a:lnTo>
                        <a:pt x="25972" y="31748"/>
                      </a:lnTo>
                      <a:lnTo>
                        <a:pt x="17156" y="22947"/>
                      </a:lnTo>
                      <a:lnTo>
                        <a:pt x="17124" y="22915"/>
                      </a:lnTo>
                      <a:lnTo>
                        <a:pt x="16918" y="22693"/>
                      </a:lnTo>
                      <a:lnTo>
                        <a:pt x="16759" y="22439"/>
                      </a:lnTo>
                      <a:lnTo>
                        <a:pt x="16600" y="22185"/>
                      </a:lnTo>
                      <a:lnTo>
                        <a:pt x="16489" y="21932"/>
                      </a:lnTo>
                      <a:lnTo>
                        <a:pt x="16378" y="21662"/>
                      </a:lnTo>
                      <a:lnTo>
                        <a:pt x="16330" y="21392"/>
                      </a:lnTo>
                      <a:lnTo>
                        <a:pt x="16282" y="21091"/>
                      </a:lnTo>
                      <a:lnTo>
                        <a:pt x="16250" y="20806"/>
                      </a:lnTo>
                      <a:lnTo>
                        <a:pt x="16282" y="20536"/>
                      </a:lnTo>
                      <a:lnTo>
                        <a:pt x="16298" y="20235"/>
                      </a:lnTo>
                      <a:lnTo>
                        <a:pt x="16378" y="19965"/>
                      </a:lnTo>
                      <a:lnTo>
                        <a:pt x="16489" y="19696"/>
                      </a:lnTo>
                      <a:lnTo>
                        <a:pt x="16600" y="19442"/>
                      </a:lnTo>
                      <a:lnTo>
                        <a:pt x="16743" y="19188"/>
                      </a:lnTo>
                      <a:lnTo>
                        <a:pt x="16918" y="18934"/>
                      </a:lnTo>
                      <a:lnTo>
                        <a:pt x="17124" y="18728"/>
                      </a:lnTo>
                      <a:lnTo>
                        <a:pt x="17124" y="18728"/>
                      </a:lnTo>
                      <a:lnTo>
                        <a:pt x="17362" y="18522"/>
                      </a:lnTo>
                      <a:lnTo>
                        <a:pt x="17585" y="18348"/>
                      </a:lnTo>
                      <a:lnTo>
                        <a:pt x="17839" y="18205"/>
                      </a:lnTo>
                      <a:lnTo>
                        <a:pt x="18109" y="18062"/>
                      </a:lnTo>
                      <a:lnTo>
                        <a:pt x="18379" y="17983"/>
                      </a:lnTo>
                      <a:lnTo>
                        <a:pt x="18665" y="17904"/>
                      </a:lnTo>
                      <a:lnTo>
                        <a:pt x="18935" y="17856"/>
                      </a:lnTo>
                      <a:lnTo>
                        <a:pt x="19237" y="17856"/>
                      </a:lnTo>
                      <a:lnTo>
                        <a:pt x="19507" y="17856"/>
                      </a:lnTo>
                      <a:lnTo>
                        <a:pt x="19777" y="17904"/>
                      </a:lnTo>
                      <a:lnTo>
                        <a:pt x="20063" y="17983"/>
                      </a:lnTo>
                      <a:lnTo>
                        <a:pt x="20333" y="18062"/>
                      </a:lnTo>
                      <a:lnTo>
                        <a:pt x="20603" y="18205"/>
                      </a:lnTo>
                      <a:lnTo>
                        <a:pt x="20857" y="18348"/>
                      </a:lnTo>
                      <a:lnTo>
                        <a:pt x="21080" y="18522"/>
                      </a:lnTo>
                      <a:lnTo>
                        <a:pt x="21318" y="18728"/>
                      </a:lnTo>
                      <a:lnTo>
                        <a:pt x="30166" y="27561"/>
                      </a:lnTo>
                      <a:lnTo>
                        <a:pt x="30166" y="27561"/>
                      </a:lnTo>
                      <a:lnTo>
                        <a:pt x="30373" y="27783"/>
                      </a:lnTo>
                      <a:lnTo>
                        <a:pt x="30532" y="28021"/>
                      </a:lnTo>
                      <a:lnTo>
                        <a:pt x="30691" y="28291"/>
                      </a:lnTo>
                      <a:lnTo>
                        <a:pt x="30802" y="28544"/>
                      </a:lnTo>
                      <a:lnTo>
                        <a:pt x="30897" y="28814"/>
                      </a:lnTo>
                      <a:lnTo>
                        <a:pt x="30961" y="29100"/>
                      </a:lnTo>
                      <a:lnTo>
                        <a:pt x="31008" y="29369"/>
                      </a:lnTo>
                      <a:lnTo>
                        <a:pt x="31040" y="29670"/>
                      </a:lnTo>
                      <a:lnTo>
                        <a:pt x="31008" y="29940"/>
                      </a:lnTo>
                      <a:lnTo>
                        <a:pt x="30961" y="30210"/>
                      </a:lnTo>
                      <a:lnTo>
                        <a:pt x="30897" y="30511"/>
                      </a:lnTo>
                      <a:lnTo>
                        <a:pt x="30802" y="30765"/>
                      </a:lnTo>
                      <a:lnTo>
                        <a:pt x="30691" y="31034"/>
                      </a:lnTo>
                      <a:lnTo>
                        <a:pt x="30532" y="31288"/>
                      </a:lnTo>
                      <a:lnTo>
                        <a:pt x="30373" y="31542"/>
                      </a:lnTo>
                      <a:lnTo>
                        <a:pt x="30166" y="31748"/>
                      </a:lnTo>
                      <a:lnTo>
                        <a:pt x="30166" y="31748"/>
                      </a:lnTo>
                      <a:lnTo>
                        <a:pt x="29038" y="30622"/>
                      </a:lnTo>
                      <a:close/>
                      <a:moveTo>
                        <a:pt x="90262" y="31954"/>
                      </a:moveTo>
                      <a:lnTo>
                        <a:pt x="89134" y="33064"/>
                      </a:lnTo>
                      <a:lnTo>
                        <a:pt x="88927" y="32874"/>
                      </a:lnTo>
                      <a:lnTo>
                        <a:pt x="88752" y="32620"/>
                      </a:lnTo>
                      <a:lnTo>
                        <a:pt x="88610" y="32366"/>
                      </a:lnTo>
                      <a:lnTo>
                        <a:pt x="88482" y="32081"/>
                      </a:lnTo>
                      <a:lnTo>
                        <a:pt x="88387" y="31843"/>
                      </a:lnTo>
                      <a:lnTo>
                        <a:pt x="88308" y="31542"/>
                      </a:lnTo>
                      <a:lnTo>
                        <a:pt x="88292" y="31272"/>
                      </a:lnTo>
                      <a:lnTo>
                        <a:pt x="88276" y="30987"/>
                      </a:lnTo>
                      <a:lnTo>
                        <a:pt x="88292" y="30701"/>
                      </a:lnTo>
                      <a:lnTo>
                        <a:pt x="88308" y="30416"/>
                      </a:lnTo>
                      <a:lnTo>
                        <a:pt x="88387" y="30146"/>
                      </a:lnTo>
                      <a:lnTo>
                        <a:pt x="88482" y="29877"/>
                      </a:lnTo>
                      <a:lnTo>
                        <a:pt x="88610" y="29623"/>
                      </a:lnTo>
                      <a:lnTo>
                        <a:pt x="88752" y="29337"/>
                      </a:lnTo>
                      <a:lnTo>
                        <a:pt x="88927" y="29115"/>
                      </a:lnTo>
                      <a:lnTo>
                        <a:pt x="89134" y="28893"/>
                      </a:lnTo>
                      <a:lnTo>
                        <a:pt x="97950" y="20108"/>
                      </a:lnTo>
                      <a:lnTo>
                        <a:pt x="97966" y="20060"/>
                      </a:lnTo>
                      <a:lnTo>
                        <a:pt x="98204" y="19854"/>
                      </a:lnTo>
                      <a:lnTo>
                        <a:pt x="98427" y="19696"/>
                      </a:lnTo>
                      <a:lnTo>
                        <a:pt x="98681" y="19537"/>
                      </a:lnTo>
                      <a:lnTo>
                        <a:pt x="98951" y="19426"/>
                      </a:lnTo>
                      <a:lnTo>
                        <a:pt x="99221" y="19331"/>
                      </a:lnTo>
                      <a:lnTo>
                        <a:pt x="99507" y="19252"/>
                      </a:lnTo>
                      <a:lnTo>
                        <a:pt x="99777" y="19220"/>
                      </a:lnTo>
                      <a:lnTo>
                        <a:pt x="100047" y="19188"/>
                      </a:lnTo>
                      <a:lnTo>
                        <a:pt x="100349" y="19220"/>
                      </a:lnTo>
                      <a:lnTo>
                        <a:pt x="100619" y="19252"/>
                      </a:lnTo>
                      <a:lnTo>
                        <a:pt x="100889" y="19331"/>
                      </a:lnTo>
                      <a:lnTo>
                        <a:pt x="101175" y="19426"/>
                      </a:lnTo>
                      <a:lnTo>
                        <a:pt x="101445" y="19537"/>
                      </a:lnTo>
                      <a:lnTo>
                        <a:pt x="101699" y="19696"/>
                      </a:lnTo>
                      <a:lnTo>
                        <a:pt x="101922" y="19854"/>
                      </a:lnTo>
                      <a:lnTo>
                        <a:pt x="102160" y="20060"/>
                      </a:lnTo>
                      <a:lnTo>
                        <a:pt x="102160" y="20076"/>
                      </a:lnTo>
                      <a:lnTo>
                        <a:pt x="102160" y="20060"/>
                      </a:lnTo>
                      <a:lnTo>
                        <a:pt x="102366" y="20282"/>
                      </a:lnTo>
                      <a:lnTo>
                        <a:pt x="102541" y="20520"/>
                      </a:lnTo>
                      <a:lnTo>
                        <a:pt x="102684" y="20790"/>
                      </a:lnTo>
                      <a:lnTo>
                        <a:pt x="102811" y="21044"/>
                      </a:lnTo>
                      <a:lnTo>
                        <a:pt x="102907" y="21313"/>
                      </a:lnTo>
                      <a:lnTo>
                        <a:pt x="102986" y="21599"/>
                      </a:lnTo>
                      <a:lnTo>
                        <a:pt x="103002" y="21868"/>
                      </a:lnTo>
                      <a:lnTo>
                        <a:pt x="103018" y="22169"/>
                      </a:lnTo>
                      <a:lnTo>
                        <a:pt x="103002" y="22439"/>
                      </a:lnTo>
                      <a:lnTo>
                        <a:pt x="102986" y="22709"/>
                      </a:lnTo>
                      <a:lnTo>
                        <a:pt x="102907" y="23010"/>
                      </a:lnTo>
                      <a:lnTo>
                        <a:pt x="102811" y="23264"/>
                      </a:lnTo>
                      <a:lnTo>
                        <a:pt x="102684" y="23533"/>
                      </a:lnTo>
                      <a:lnTo>
                        <a:pt x="102541" y="23787"/>
                      </a:lnTo>
                      <a:lnTo>
                        <a:pt x="102366" y="24041"/>
                      </a:lnTo>
                      <a:lnTo>
                        <a:pt x="102160" y="24247"/>
                      </a:lnTo>
                      <a:lnTo>
                        <a:pt x="93328" y="33064"/>
                      </a:lnTo>
                      <a:lnTo>
                        <a:pt x="93328" y="33064"/>
                      </a:lnTo>
                      <a:lnTo>
                        <a:pt x="93089" y="33270"/>
                      </a:lnTo>
                      <a:lnTo>
                        <a:pt x="92867" y="33461"/>
                      </a:lnTo>
                      <a:lnTo>
                        <a:pt x="92613" y="33603"/>
                      </a:lnTo>
                      <a:lnTo>
                        <a:pt x="92343" y="33730"/>
                      </a:lnTo>
                      <a:lnTo>
                        <a:pt x="92073" y="33825"/>
                      </a:lnTo>
                      <a:lnTo>
                        <a:pt x="91787" y="33889"/>
                      </a:lnTo>
                      <a:lnTo>
                        <a:pt x="91517" y="33936"/>
                      </a:lnTo>
                      <a:lnTo>
                        <a:pt x="91247" y="33936"/>
                      </a:lnTo>
                      <a:lnTo>
                        <a:pt x="90945" y="33936"/>
                      </a:lnTo>
                      <a:lnTo>
                        <a:pt x="90675" y="33889"/>
                      </a:lnTo>
                      <a:lnTo>
                        <a:pt x="90405" y="33825"/>
                      </a:lnTo>
                      <a:lnTo>
                        <a:pt x="90119" y="33730"/>
                      </a:lnTo>
                      <a:lnTo>
                        <a:pt x="89849" y="33603"/>
                      </a:lnTo>
                      <a:lnTo>
                        <a:pt x="89594" y="33461"/>
                      </a:lnTo>
                      <a:lnTo>
                        <a:pt x="89372" y="33270"/>
                      </a:lnTo>
                      <a:lnTo>
                        <a:pt x="89134" y="33064"/>
                      </a:lnTo>
                      <a:lnTo>
                        <a:pt x="89166" y="33096"/>
                      </a:lnTo>
                      <a:lnTo>
                        <a:pt x="89134" y="33064"/>
                      </a:lnTo>
                      <a:lnTo>
                        <a:pt x="90262" y="31954"/>
                      </a:lnTo>
                      <a:close/>
                      <a:moveTo>
                        <a:pt x="73216" y="16080"/>
                      </a:moveTo>
                      <a:lnTo>
                        <a:pt x="71691" y="15668"/>
                      </a:lnTo>
                      <a:lnTo>
                        <a:pt x="74884" y="3599"/>
                      </a:lnTo>
                      <a:lnTo>
                        <a:pt x="74868" y="3599"/>
                      </a:lnTo>
                      <a:lnTo>
                        <a:pt x="74964" y="3361"/>
                      </a:lnTo>
                      <a:lnTo>
                        <a:pt x="75043" y="3139"/>
                      </a:lnTo>
                      <a:lnTo>
                        <a:pt x="75154" y="2902"/>
                      </a:lnTo>
                      <a:lnTo>
                        <a:pt x="75281" y="2695"/>
                      </a:lnTo>
                      <a:lnTo>
                        <a:pt x="75440" y="2489"/>
                      </a:lnTo>
                      <a:lnTo>
                        <a:pt x="75599" y="2315"/>
                      </a:lnTo>
                      <a:lnTo>
                        <a:pt x="75758" y="2156"/>
                      </a:lnTo>
                      <a:lnTo>
                        <a:pt x="75933" y="1998"/>
                      </a:lnTo>
                      <a:lnTo>
                        <a:pt x="76139" y="1855"/>
                      </a:lnTo>
                      <a:lnTo>
                        <a:pt x="76346" y="1744"/>
                      </a:lnTo>
                      <a:lnTo>
                        <a:pt x="76552" y="1649"/>
                      </a:lnTo>
                      <a:lnTo>
                        <a:pt x="76791" y="1554"/>
                      </a:lnTo>
                      <a:lnTo>
                        <a:pt x="77013" y="1490"/>
                      </a:lnTo>
                      <a:lnTo>
                        <a:pt x="77251" y="1443"/>
                      </a:lnTo>
                      <a:lnTo>
                        <a:pt x="77490" y="1395"/>
                      </a:lnTo>
                      <a:lnTo>
                        <a:pt x="77744" y="1395"/>
                      </a:lnTo>
                      <a:lnTo>
                        <a:pt x="77934" y="1395"/>
                      </a:lnTo>
                      <a:lnTo>
                        <a:pt x="78109" y="1427"/>
                      </a:lnTo>
                      <a:lnTo>
                        <a:pt x="78316" y="1443"/>
                      </a:lnTo>
                      <a:lnTo>
                        <a:pt x="78506" y="1490"/>
                      </a:lnTo>
                      <a:lnTo>
                        <a:pt x="78506" y="1490"/>
                      </a:lnTo>
                      <a:lnTo>
                        <a:pt x="78729" y="1585"/>
                      </a:lnTo>
                      <a:lnTo>
                        <a:pt x="78983" y="1665"/>
                      </a:lnTo>
                      <a:lnTo>
                        <a:pt x="79189" y="1791"/>
                      </a:lnTo>
                      <a:lnTo>
                        <a:pt x="79396" y="1902"/>
                      </a:lnTo>
                      <a:lnTo>
                        <a:pt x="79602" y="2061"/>
                      </a:lnTo>
                      <a:lnTo>
                        <a:pt x="79777" y="2220"/>
                      </a:lnTo>
                      <a:lnTo>
                        <a:pt x="79936" y="2378"/>
                      </a:lnTo>
                      <a:lnTo>
                        <a:pt x="80111" y="2569"/>
                      </a:lnTo>
                      <a:lnTo>
                        <a:pt x="80238" y="2775"/>
                      </a:lnTo>
                      <a:lnTo>
                        <a:pt x="80349" y="2981"/>
                      </a:lnTo>
                      <a:lnTo>
                        <a:pt x="80444" y="3187"/>
                      </a:lnTo>
                      <a:lnTo>
                        <a:pt x="80540" y="3409"/>
                      </a:lnTo>
                      <a:lnTo>
                        <a:pt x="80603" y="3631"/>
                      </a:lnTo>
                      <a:lnTo>
                        <a:pt x="80651" y="3869"/>
                      </a:lnTo>
                      <a:lnTo>
                        <a:pt x="80698" y="4123"/>
                      </a:lnTo>
                      <a:lnTo>
                        <a:pt x="80698" y="4376"/>
                      </a:lnTo>
                      <a:lnTo>
                        <a:pt x="80698" y="4551"/>
                      </a:lnTo>
                      <a:lnTo>
                        <a:pt x="80683" y="4741"/>
                      </a:lnTo>
                      <a:lnTo>
                        <a:pt x="80651" y="4916"/>
                      </a:lnTo>
                      <a:lnTo>
                        <a:pt x="80603" y="5122"/>
                      </a:lnTo>
                      <a:lnTo>
                        <a:pt x="77410" y="17206"/>
                      </a:lnTo>
                      <a:lnTo>
                        <a:pt x="77410" y="17206"/>
                      </a:lnTo>
                      <a:lnTo>
                        <a:pt x="77362" y="17380"/>
                      </a:lnTo>
                      <a:lnTo>
                        <a:pt x="77283" y="17571"/>
                      </a:lnTo>
                      <a:lnTo>
                        <a:pt x="77204" y="17745"/>
                      </a:lnTo>
                      <a:lnTo>
                        <a:pt x="77108" y="17935"/>
                      </a:lnTo>
                      <a:lnTo>
                        <a:pt x="77013" y="18094"/>
                      </a:lnTo>
                      <a:lnTo>
                        <a:pt x="76902" y="18252"/>
                      </a:lnTo>
                      <a:lnTo>
                        <a:pt x="76759" y="18395"/>
                      </a:lnTo>
                      <a:lnTo>
                        <a:pt x="76648" y="18522"/>
                      </a:lnTo>
                      <a:lnTo>
                        <a:pt x="76648" y="18522"/>
                      </a:lnTo>
                      <a:lnTo>
                        <a:pt x="76648" y="18522"/>
                      </a:lnTo>
                      <a:lnTo>
                        <a:pt x="76425" y="18728"/>
                      </a:lnTo>
                      <a:lnTo>
                        <a:pt x="76187" y="18887"/>
                      </a:lnTo>
                      <a:lnTo>
                        <a:pt x="75933" y="19045"/>
                      </a:lnTo>
                      <a:lnTo>
                        <a:pt x="75694" y="19172"/>
                      </a:lnTo>
                      <a:lnTo>
                        <a:pt x="75409" y="19252"/>
                      </a:lnTo>
                      <a:lnTo>
                        <a:pt x="75138" y="19347"/>
                      </a:lnTo>
                      <a:lnTo>
                        <a:pt x="74837" y="19378"/>
                      </a:lnTo>
                      <a:lnTo>
                        <a:pt x="74551" y="19394"/>
                      </a:lnTo>
                      <a:lnTo>
                        <a:pt x="74360" y="19394"/>
                      </a:lnTo>
                      <a:lnTo>
                        <a:pt x="74185" y="19378"/>
                      </a:lnTo>
                      <a:lnTo>
                        <a:pt x="73979" y="19347"/>
                      </a:lnTo>
                      <a:lnTo>
                        <a:pt x="73788" y="19299"/>
                      </a:lnTo>
                      <a:lnTo>
                        <a:pt x="73534" y="19220"/>
                      </a:lnTo>
                      <a:lnTo>
                        <a:pt x="73312" y="19125"/>
                      </a:lnTo>
                      <a:lnTo>
                        <a:pt x="73105" y="19014"/>
                      </a:lnTo>
                      <a:lnTo>
                        <a:pt x="72867" y="18887"/>
                      </a:lnTo>
                      <a:lnTo>
                        <a:pt x="72692" y="18728"/>
                      </a:lnTo>
                      <a:lnTo>
                        <a:pt x="72501" y="18570"/>
                      </a:lnTo>
                      <a:lnTo>
                        <a:pt x="72343" y="18411"/>
                      </a:lnTo>
                      <a:lnTo>
                        <a:pt x="72184" y="18237"/>
                      </a:lnTo>
                      <a:lnTo>
                        <a:pt x="72057" y="18030"/>
                      </a:lnTo>
                      <a:lnTo>
                        <a:pt x="71930" y="17824"/>
                      </a:lnTo>
                      <a:lnTo>
                        <a:pt x="71818" y="17618"/>
                      </a:lnTo>
                      <a:lnTo>
                        <a:pt x="71755" y="17380"/>
                      </a:lnTo>
                      <a:lnTo>
                        <a:pt x="71691" y="17158"/>
                      </a:lnTo>
                      <a:lnTo>
                        <a:pt x="71612" y="16920"/>
                      </a:lnTo>
                      <a:lnTo>
                        <a:pt x="71596" y="16667"/>
                      </a:lnTo>
                      <a:lnTo>
                        <a:pt x="71596" y="16445"/>
                      </a:lnTo>
                      <a:lnTo>
                        <a:pt x="71596" y="16238"/>
                      </a:lnTo>
                      <a:lnTo>
                        <a:pt x="71612" y="16064"/>
                      </a:lnTo>
                      <a:lnTo>
                        <a:pt x="71644" y="15874"/>
                      </a:lnTo>
                      <a:lnTo>
                        <a:pt x="71691" y="15668"/>
                      </a:lnTo>
                      <a:lnTo>
                        <a:pt x="71660" y="15763"/>
                      </a:lnTo>
                      <a:lnTo>
                        <a:pt x="71691" y="15668"/>
                      </a:lnTo>
                      <a:lnTo>
                        <a:pt x="73216" y="16080"/>
                      </a:lnTo>
                      <a:close/>
                      <a:moveTo>
                        <a:pt x="51278" y="14668"/>
                      </a:moveTo>
                      <a:lnTo>
                        <a:pt x="52819" y="14256"/>
                      </a:lnTo>
                      <a:lnTo>
                        <a:pt x="52851" y="14431"/>
                      </a:lnTo>
                      <a:lnTo>
                        <a:pt x="52883" y="14637"/>
                      </a:lnTo>
                      <a:lnTo>
                        <a:pt x="52899" y="14843"/>
                      </a:lnTo>
                      <a:lnTo>
                        <a:pt x="52899" y="15033"/>
                      </a:lnTo>
                      <a:lnTo>
                        <a:pt x="52899" y="15319"/>
                      </a:lnTo>
                      <a:lnTo>
                        <a:pt x="52851" y="15620"/>
                      </a:lnTo>
                      <a:lnTo>
                        <a:pt x="52787" y="15890"/>
                      </a:lnTo>
                      <a:lnTo>
                        <a:pt x="52676" y="16175"/>
                      </a:lnTo>
                      <a:lnTo>
                        <a:pt x="52565" y="16429"/>
                      </a:lnTo>
                      <a:lnTo>
                        <a:pt x="52406" y="16667"/>
                      </a:lnTo>
                      <a:lnTo>
                        <a:pt x="52247" y="16904"/>
                      </a:lnTo>
                      <a:lnTo>
                        <a:pt x="52041" y="17126"/>
                      </a:lnTo>
                      <a:lnTo>
                        <a:pt x="52041" y="17126"/>
                      </a:lnTo>
                      <a:lnTo>
                        <a:pt x="51898" y="17238"/>
                      </a:lnTo>
                      <a:lnTo>
                        <a:pt x="51755" y="17364"/>
                      </a:lnTo>
                      <a:lnTo>
                        <a:pt x="51596" y="17475"/>
                      </a:lnTo>
                      <a:lnTo>
                        <a:pt x="51437" y="17586"/>
                      </a:lnTo>
                      <a:lnTo>
                        <a:pt x="51278" y="17682"/>
                      </a:lnTo>
                      <a:lnTo>
                        <a:pt x="51104" y="17745"/>
                      </a:lnTo>
                      <a:lnTo>
                        <a:pt x="50913" y="17824"/>
                      </a:lnTo>
                      <a:lnTo>
                        <a:pt x="50738" y="17888"/>
                      </a:lnTo>
                      <a:lnTo>
                        <a:pt x="50532" y="17935"/>
                      </a:lnTo>
                      <a:lnTo>
                        <a:pt x="50341" y="17951"/>
                      </a:lnTo>
                      <a:lnTo>
                        <a:pt x="50135" y="17983"/>
                      </a:lnTo>
                      <a:lnTo>
                        <a:pt x="49960" y="17983"/>
                      </a:lnTo>
                      <a:lnTo>
                        <a:pt x="49706" y="17983"/>
                      </a:lnTo>
                      <a:lnTo>
                        <a:pt x="49467" y="17951"/>
                      </a:lnTo>
                      <a:lnTo>
                        <a:pt x="49229" y="17904"/>
                      </a:lnTo>
                      <a:lnTo>
                        <a:pt x="48991" y="17840"/>
                      </a:lnTo>
                      <a:lnTo>
                        <a:pt x="48784" y="17745"/>
                      </a:lnTo>
                      <a:lnTo>
                        <a:pt x="48562" y="17634"/>
                      </a:lnTo>
                      <a:lnTo>
                        <a:pt x="48355" y="17523"/>
                      </a:lnTo>
                      <a:lnTo>
                        <a:pt x="48165" y="17380"/>
                      </a:lnTo>
                      <a:lnTo>
                        <a:pt x="47990" y="17238"/>
                      </a:lnTo>
                      <a:lnTo>
                        <a:pt x="47799" y="17079"/>
                      </a:lnTo>
                      <a:lnTo>
                        <a:pt x="47640" y="16904"/>
                      </a:lnTo>
                      <a:lnTo>
                        <a:pt x="47513" y="16698"/>
                      </a:lnTo>
                      <a:lnTo>
                        <a:pt x="47370" y="16492"/>
                      </a:lnTo>
                      <a:lnTo>
                        <a:pt x="47259" y="16286"/>
                      </a:lnTo>
                      <a:lnTo>
                        <a:pt x="47164" y="16064"/>
                      </a:lnTo>
                      <a:lnTo>
                        <a:pt x="47100" y="15810"/>
                      </a:lnTo>
                      <a:lnTo>
                        <a:pt x="43796" y="3758"/>
                      </a:lnTo>
                      <a:lnTo>
                        <a:pt x="43796" y="3758"/>
                      </a:lnTo>
                      <a:lnTo>
                        <a:pt x="43749" y="3552"/>
                      </a:lnTo>
                      <a:lnTo>
                        <a:pt x="43701" y="3361"/>
                      </a:lnTo>
                      <a:lnTo>
                        <a:pt x="43685" y="3155"/>
                      </a:lnTo>
                      <a:lnTo>
                        <a:pt x="43685" y="2981"/>
                      </a:lnTo>
                      <a:lnTo>
                        <a:pt x="43701" y="2727"/>
                      </a:lnTo>
                      <a:lnTo>
                        <a:pt x="43733" y="2473"/>
                      </a:lnTo>
                      <a:lnTo>
                        <a:pt x="43780" y="2236"/>
                      </a:lnTo>
                      <a:lnTo>
                        <a:pt x="43844" y="2014"/>
                      </a:lnTo>
                      <a:lnTo>
                        <a:pt x="43939" y="1807"/>
                      </a:lnTo>
                      <a:lnTo>
                        <a:pt x="44034" y="1585"/>
                      </a:lnTo>
                      <a:lnTo>
                        <a:pt x="44146" y="1379"/>
                      </a:lnTo>
                      <a:lnTo>
                        <a:pt x="44273" y="1189"/>
                      </a:lnTo>
                      <a:lnTo>
                        <a:pt x="44447" y="1014"/>
                      </a:lnTo>
                      <a:lnTo>
                        <a:pt x="44606" y="824"/>
                      </a:lnTo>
                      <a:lnTo>
                        <a:pt x="44781" y="666"/>
                      </a:lnTo>
                      <a:lnTo>
                        <a:pt x="44972" y="523"/>
                      </a:lnTo>
                      <a:lnTo>
                        <a:pt x="45178" y="396"/>
                      </a:lnTo>
                      <a:lnTo>
                        <a:pt x="45401" y="269"/>
                      </a:lnTo>
                      <a:lnTo>
                        <a:pt x="45623" y="190"/>
                      </a:lnTo>
                      <a:lnTo>
                        <a:pt x="45877" y="111"/>
                      </a:lnTo>
                      <a:lnTo>
                        <a:pt x="45877" y="111"/>
                      </a:lnTo>
                      <a:lnTo>
                        <a:pt x="45877" y="111"/>
                      </a:lnTo>
                      <a:lnTo>
                        <a:pt x="46068" y="63"/>
                      </a:lnTo>
                      <a:lnTo>
                        <a:pt x="46274" y="31"/>
                      </a:lnTo>
                      <a:lnTo>
                        <a:pt x="46449" y="31"/>
                      </a:lnTo>
                      <a:lnTo>
                        <a:pt x="46656" y="0"/>
                      </a:lnTo>
                      <a:lnTo>
                        <a:pt x="46894" y="31"/>
                      </a:lnTo>
                      <a:lnTo>
                        <a:pt x="47132" y="47"/>
                      </a:lnTo>
                      <a:lnTo>
                        <a:pt x="47370" y="95"/>
                      </a:lnTo>
                      <a:lnTo>
                        <a:pt x="47593" y="158"/>
                      </a:lnTo>
                      <a:lnTo>
                        <a:pt x="47831" y="253"/>
                      </a:lnTo>
                      <a:lnTo>
                        <a:pt x="48038" y="348"/>
                      </a:lnTo>
                      <a:lnTo>
                        <a:pt x="48244" y="459"/>
                      </a:lnTo>
                      <a:lnTo>
                        <a:pt x="48451" y="602"/>
                      </a:lnTo>
                      <a:lnTo>
                        <a:pt x="48625" y="761"/>
                      </a:lnTo>
                      <a:lnTo>
                        <a:pt x="48784" y="919"/>
                      </a:lnTo>
                      <a:lnTo>
                        <a:pt x="48943" y="1094"/>
                      </a:lnTo>
                      <a:lnTo>
                        <a:pt x="49086" y="1300"/>
                      </a:lnTo>
                      <a:lnTo>
                        <a:pt x="49229" y="1506"/>
                      </a:lnTo>
                      <a:lnTo>
                        <a:pt x="49340" y="1712"/>
                      </a:lnTo>
                      <a:lnTo>
                        <a:pt x="49420" y="1950"/>
                      </a:lnTo>
                      <a:lnTo>
                        <a:pt x="49515" y="2204"/>
                      </a:lnTo>
                      <a:lnTo>
                        <a:pt x="52819" y="14256"/>
                      </a:lnTo>
                      <a:lnTo>
                        <a:pt x="52819" y="14256"/>
                      </a:lnTo>
                      <a:lnTo>
                        <a:pt x="51278" y="14668"/>
                      </a:lnTo>
                      <a:close/>
                      <a:moveTo>
                        <a:pt x="104606" y="45513"/>
                      </a:moveTo>
                      <a:lnTo>
                        <a:pt x="104193" y="43975"/>
                      </a:lnTo>
                      <a:lnTo>
                        <a:pt x="116298" y="40787"/>
                      </a:lnTo>
                      <a:lnTo>
                        <a:pt x="116266" y="40787"/>
                      </a:lnTo>
                      <a:lnTo>
                        <a:pt x="116473" y="40740"/>
                      </a:lnTo>
                      <a:lnTo>
                        <a:pt x="116664" y="40708"/>
                      </a:lnTo>
                      <a:lnTo>
                        <a:pt x="116838" y="40692"/>
                      </a:lnTo>
                      <a:lnTo>
                        <a:pt x="117029" y="40692"/>
                      </a:lnTo>
                      <a:lnTo>
                        <a:pt x="117283" y="40692"/>
                      </a:lnTo>
                      <a:lnTo>
                        <a:pt x="117521" y="40740"/>
                      </a:lnTo>
                      <a:lnTo>
                        <a:pt x="117760" y="40787"/>
                      </a:lnTo>
                      <a:lnTo>
                        <a:pt x="117982" y="40851"/>
                      </a:lnTo>
                      <a:lnTo>
                        <a:pt x="118220" y="40946"/>
                      </a:lnTo>
                      <a:lnTo>
                        <a:pt x="118427" y="41025"/>
                      </a:lnTo>
                      <a:lnTo>
                        <a:pt x="118617" y="41152"/>
                      </a:lnTo>
                      <a:lnTo>
                        <a:pt x="118824" y="41279"/>
                      </a:lnTo>
                      <a:lnTo>
                        <a:pt x="119015" y="41437"/>
                      </a:lnTo>
                      <a:lnTo>
                        <a:pt x="119173" y="41596"/>
                      </a:lnTo>
                      <a:lnTo>
                        <a:pt x="119332" y="41786"/>
                      </a:lnTo>
                      <a:lnTo>
                        <a:pt x="119491" y="41992"/>
                      </a:lnTo>
                      <a:lnTo>
                        <a:pt x="119602" y="42199"/>
                      </a:lnTo>
                      <a:lnTo>
                        <a:pt x="119729" y="42421"/>
                      </a:lnTo>
                      <a:lnTo>
                        <a:pt x="119809" y="42658"/>
                      </a:lnTo>
                      <a:lnTo>
                        <a:pt x="119904" y="42880"/>
                      </a:lnTo>
                      <a:lnTo>
                        <a:pt x="119904" y="42880"/>
                      </a:lnTo>
                      <a:lnTo>
                        <a:pt x="119952" y="43087"/>
                      </a:lnTo>
                      <a:lnTo>
                        <a:pt x="119968" y="43277"/>
                      </a:lnTo>
                      <a:lnTo>
                        <a:pt x="120000" y="43451"/>
                      </a:lnTo>
                      <a:lnTo>
                        <a:pt x="120000" y="43657"/>
                      </a:lnTo>
                      <a:lnTo>
                        <a:pt x="119968" y="43959"/>
                      </a:lnTo>
                      <a:lnTo>
                        <a:pt x="119936" y="44228"/>
                      </a:lnTo>
                      <a:lnTo>
                        <a:pt x="119857" y="44530"/>
                      </a:lnTo>
                      <a:lnTo>
                        <a:pt x="119761" y="44783"/>
                      </a:lnTo>
                      <a:lnTo>
                        <a:pt x="119650" y="45053"/>
                      </a:lnTo>
                      <a:lnTo>
                        <a:pt x="119491" y="45307"/>
                      </a:lnTo>
                      <a:lnTo>
                        <a:pt x="119332" y="45529"/>
                      </a:lnTo>
                      <a:lnTo>
                        <a:pt x="119126" y="45735"/>
                      </a:lnTo>
                      <a:lnTo>
                        <a:pt x="119126" y="45735"/>
                      </a:lnTo>
                      <a:lnTo>
                        <a:pt x="119126" y="45735"/>
                      </a:lnTo>
                      <a:lnTo>
                        <a:pt x="118999" y="45878"/>
                      </a:lnTo>
                      <a:lnTo>
                        <a:pt x="118856" y="45989"/>
                      </a:lnTo>
                      <a:lnTo>
                        <a:pt x="118697" y="46116"/>
                      </a:lnTo>
                      <a:lnTo>
                        <a:pt x="118538" y="46227"/>
                      </a:lnTo>
                      <a:lnTo>
                        <a:pt x="118347" y="46322"/>
                      </a:lnTo>
                      <a:lnTo>
                        <a:pt x="118173" y="46385"/>
                      </a:lnTo>
                      <a:lnTo>
                        <a:pt x="117982" y="46449"/>
                      </a:lnTo>
                      <a:lnTo>
                        <a:pt x="117807" y="46512"/>
                      </a:lnTo>
                      <a:lnTo>
                        <a:pt x="117807" y="46512"/>
                      </a:lnTo>
                      <a:lnTo>
                        <a:pt x="105718" y="49700"/>
                      </a:lnTo>
                      <a:lnTo>
                        <a:pt x="105718" y="49700"/>
                      </a:lnTo>
                      <a:lnTo>
                        <a:pt x="105512" y="49747"/>
                      </a:lnTo>
                      <a:lnTo>
                        <a:pt x="105337" y="49763"/>
                      </a:lnTo>
                      <a:lnTo>
                        <a:pt x="105146" y="49795"/>
                      </a:lnTo>
                      <a:lnTo>
                        <a:pt x="104940" y="49811"/>
                      </a:lnTo>
                      <a:lnTo>
                        <a:pt x="104718" y="49795"/>
                      </a:lnTo>
                      <a:lnTo>
                        <a:pt x="104463" y="49763"/>
                      </a:lnTo>
                      <a:lnTo>
                        <a:pt x="104241" y="49715"/>
                      </a:lnTo>
                      <a:lnTo>
                        <a:pt x="104003" y="49652"/>
                      </a:lnTo>
                      <a:lnTo>
                        <a:pt x="103780" y="49557"/>
                      </a:lnTo>
                      <a:lnTo>
                        <a:pt x="103574" y="49446"/>
                      </a:lnTo>
                      <a:lnTo>
                        <a:pt x="103367" y="49335"/>
                      </a:lnTo>
                      <a:lnTo>
                        <a:pt x="103161" y="49192"/>
                      </a:lnTo>
                      <a:lnTo>
                        <a:pt x="102986" y="49065"/>
                      </a:lnTo>
                      <a:lnTo>
                        <a:pt x="102811" y="48875"/>
                      </a:lnTo>
                      <a:lnTo>
                        <a:pt x="102652" y="48700"/>
                      </a:lnTo>
                      <a:lnTo>
                        <a:pt x="102494" y="48510"/>
                      </a:lnTo>
                      <a:lnTo>
                        <a:pt x="102382" y="48304"/>
                      </a:lnTo>
                      <a:lnTo>
                        <a:pt x="102271" y="48082"/>
                      </a:lnTo>
                      <a:lnTo>
                        <a:pt x="102176" y="47844"/>
                      </a:lnTo>
                      <a:lnTo>
                        <a:pt x="102081" y="47590"/>
                      </a:lnTo>
                      <a:lnTo>
                        <a:pt x="102081" y="47590"/>
                      </a:lnTo>
                      <a:lnTo>
                        <a:pt x="102081" y="47590"/>
                      </a:lnTo>
                      <a:lnTo>
                        <a:pt x="102033" y="47416"/>
                      </a:lnTo>
                      <a:lnTo>
                        <a:pt x="102017" y="47226"/>
                      </a:lnTo>
                      <a:lnTo>
                        <a:pt x="102001" y="47019"/>
                      </a:lnTo>
                      <a:lnTo>
                        <a:pt x="102001" y="46845"/>
                      </a:lnTo>
                      <a:lnTo>
                        <a:pt x="102001" y="46591"/>
                      </a:lnTo>
                      <a:lnTo>
                        <a:pt x="102033" y="46353"/>
                      </a:lnTo>
                      <a:lnTo>
                        <a:pt x="102081" y="46116"/>
                      </a:lnTo>
                      <a:lnTo>
                        <a:pt x="102160" y="45878"/>
                      </a:lnTo>
                      <a:lnTo>
                        <a:pt x="102239" y="45671"/>
                      </a:lnTo>
                      <a:lnTo>
                        <a:pt x="102335" y="45449"/>
                      </a:lnTo>
                      <a:lnTo>
                        <a:pt x="102446" y="45243"/>
                      </a:lnTo>
                      <a:lnTo>
                        <a:pt x="102589" y="45053"/>
                      </a:lnTo>
                      <a:lnTo>
                        <a:pt x="102748" y="44879"/>
                      </a:lnTo>
                      <a:lnTo>
                        <a:pt x="102907" y="44688"/>
                      </a:lnTo>
                      <a:lnTo>
                        <a:pt x="103097" y="44530"/>
                      </a:lnTo>
                      <a:lnTo>
                        <a:pt x="103304" y="44387"/>
                      </a:lnTo>
                      <a:lnTo>
                        <a:pt x="103510" y="44260"/>
                      </a:lnTo>
                      <a:lnTo>
                        <a:pt x="103733" y="44149"/>
                      </a:lnTo>
                      <a:lnTo>
                        <a:pt x="103955" y="44054"/>
                      </a:lnTo>
                      <a:lnTo>
                        <a:pt x="104193" y="43975"/>
                      </a:lnTo>
                      <a:lnTo>
                        <a:pt x="104606" y="45513"/>
                      </a:lnTo>
                      <a:close/>
                      <a:moveTo>
                        <a:pt x="16330" y="52062"/>
                      </a:moveTo>
                      <a:lnTo>
                        <a:pt x="17855" y="52459"/>
                      </a:lnTo>
                      <a:lnTo>
                        <a:pt x="17807" y="52649"/>
                      </a:lnTo>
                      <a:lnTo>
                        <a:pt x="17744" y="52839"/>
                      </a:lnTo>
                      <a:lnTo>
                        <a:pt x="17648" y="53014"/>
                      </a:lnTo>
                      <a:lnTo>
                        <a:pt x="17569" y="53172"/>
                      </a:lnTo>
                      <a:lnTo>
                        <a:pt x="17474" y="53331"/>
                      </a:lnTo>
                      <a:lnTo>
                        <a:pt x="17362" y="53490"/>
                      </a:lnTo>
                      <a:lnTo>
                        <a:pt x="17235" y="53632"/>
                      </a:lnTo>
                      <a:lnTo>
                        <a:pt x="17108" y="53775"/>
                      </a:lnTo>
                      <a:lnTo>
                        <a:pt x="16902" y="53981"/>
                      </a:lnTo>
                      <a:lnTo>
                        <a:pt x="16648" y="54140"/>
                      </a:lnTo>
                      <a:lnTo>
                        <a:pt x="16425" y="54298"/>
                      </a:lnTo>
                      <a:lnTo>
                        <a:pt x="16139" y="54409"/>
                      </a:lnTo>
                      <a:lnTo>
                        <a:pt x="15869" y="54520"/>
                      </a:lnTo>
                      <a:lnTo>
                        <a:pt x="15599" y="54600"/>
                      </a:lnTo>
                      <a:lnTo>
                        <a:pt x="15297" y="54631"/>
                      </a:lnTo>
                      <a:lnTo>
                        <a:pt x="14996" y="54631"/>
                      </a:lnTo>
                      <a:lnTo>
                        <a:pt x="14821" y="54631"/>
                      </a:lnTo>
                      <a:lnTo>
                        <a:pt x="14614" y="54616"/>
                      </a:lnTo>
                      <a:lnTo>
                        <a:pt x="14424" y="54600"/>
                      </a:lnTo>
                      <a:lnTo>
                        <a:pt x="14217" y="54552"/>
                      </a:lnTo>
                      <a:lnTo>
                        <a:pt x="2160" y="51254"/>
                      </a:lnTo>
                      <a:lnTo>
                        <a:pt x="1938" y="51158"/>
                      </a:lnTo>
                      <a:lnTo>
                        <a:pt x="1683" y="51063"/>
                      </a:lnTo>
                      <a:lnTo>
                        <a:pt x="1477" y="50952"/>
                      </a:lnTo>
                      <a:lnTo>
                        <a:pt x="1270" y="50841"/>
                      </a:lnTo>
                      <a:lnTo>
                        <a:pt x="1064" y="50683"/>
                      </a:lnTo>
                      <a:lnTo>
                        <a:pt x="889" y="50524"/>
                      </a:lnTo>
                      <a:lnTo>
                        <a:pt x="730" y="50366"/>
                      </a:lnTo>
                      <a:lnTo>
                        <a:pt x="587" y="50175"/>
                      </a:lnTo>
                      <a:lnTo>
                        <a:pt x="444" y="49969"/>
                      </a:lnTo>
                      <a:lnTo>
                        <a:pt x="333" y="49763"/>
                      </a:lnTo>
                      <a:lnTo>
                        <a:pt x="222" y="49557"/>
                      </a:lnTo>
                      <a:lnTo>
                        <a:pt x="127" y="49335"/>
                      </a:lnTo>
                      <a:lnTo>
                        <a:pt x="63" y="49097"/>
                      </a:lnTo>
                      <a:lnTo>
                        <a:pt x="15" y="48875"/>
                      </a:lnTo>
                      <a:lnTo>
                        <a:pt x="0" y="48621"/>
                      </a:lnTo>
                      <a:lnTo>
                        <a:pt x="0" y="48399"/>
                      </a:lnTo>
                      <a:lnTo>
                        <a:pt x="0" y="48193"/>
                      </a:lnTo>
                      <a:lnTo>
                        <a:pt x="15" y="48003"/>
                      </a:lnTo>
                      <a:lnTo>
                        <a:pt x="47" y="47797"/>
                      </a:lnTo>
                      <a:lnTo>
                        <a:pt x="79" y="47622"/>
                      </a:lnTo>
                      <a:lnTo>
                        <a:pt x="79" y="47622"/>
                      </a:lnTo>
                      <a:lnTo>
                        <a:pt x="158" y="47368"/>
                      </a:lnTo>
                      <a:lnTo>
                        <a:pt x="270" y="47130"/>
                      </a:lnTo>
                      <a:lnTo>
                        <a:pt x="381" y="46924"/>
                      </a:lnTo>
                      <a:lnTo>
                        <a:pt x="492" y="46718"/>
                      </a:lnTo>
                      <a:lnTo>
                        <a:pt x="651" y="46512"/>
                      </a:lnTo>
                      <a:lnTo>
                        <a:pt x="810" y="46338"/>
                      </a:lnTo>
                      <a:lnTo>
                        <a:pt x="984" y="46179"/>
                      </a:lnTo>
                      <a:lnTo>
                        <a:pt x="1159" y="46020"/>
                      </a:lnTo>
                      <a:lnTo>
                        <a:pt x="1366" y="45909"/>
                      </a:lnTo>
                      <a:lnTo>
                        <a:pt x="1572" y="45767"/>
                      </a:lnTo>
                      <a:lnTo>
                        <a:pt x="1779" y="45671"/>
                      </a:lnTo>
                      <a:lnTo>
                        <a:pt x="2001" y="45576"/>
                      </a:lnTo>
                      <a:lnTo>
                        <a:pt x="2239" y="45513"/>
                      </a:lnTo>
                      <a:lnTo>
                        <a:pt x="2462" y="45465"/>
                      </a:lnTo>
                      <a:lnTo>
                        <a:pt x="2700" y="45449"/>
                      </a:lnTo>
                      <a:lnTo>
                        <a:pt x="2938" y="45418"/>
                      </a:lnTo>
                      <a:lnTo>
                        <a:pt x="3145" y="45449"/>
                      </a:lnTo>
                      <a:lnTo>
                        <a:pt x="3335" y="45449"/>
                      </a:lnTo>
                      <a:lnTo>
                        <a:pt x="3542" y="45497"/>
                      </a:lnTo>
                      <a:lnTo>
                        <a:pt x="3717" y="45529"/>
                      </a:lnTo>
                      <a:lnTo>
                        <a:pt x="15774" y="48827"/>
                      </a:lnTo>
                      <a:lnTo>
                        <a:pt x="15774" y="48827"/>
                      </a:lnTo>
                      <a:lnTo>
                        <a:pt x="16028" y="48891"/>
                      </a:lnTo>
                      <a:lnTo>
                        <a:pt x="16250" y="49018"/>
                      </a:lnTo>
                      <a:lnTo>
                        <a:pt x="16489" y="49097"/>
                      </a:lnTo>
                      <a:lnTo>
                        <a:pt x="16695" y="49240"/>
                      </a:lnTo>
                      <a:lnTo>
                        <a:pt x="16870" y="49398"/>
                      </a:lnTo>
                      <a:lnTo>
                        <a:pt x="17061" y="49541"/>
                      </a:lnTo>
                      <a:lnTo>
                        <a:pt x="17220" y="49715"/>
                      </a:lnTo>
                      <a:lnTo>
                        <a:pt x="17378" y="49906"/>
                      </a:lnTo>
                      <a:lnTo>
                        <a:pt x="17521" y="50112"/>
                      </a:lnTo>
                      <a:lnTo>
                        <a:pt x="17633" y="50286"/>
                      </a:lnTo>
                      <a:lnTo>
                        <a:pt x="17728" y="50524"/>
                      </a:lnTo>
                      <a:lnTo>
                        <a:pt x="17807" y="50746"/>
                      </a:lnTo>
                      <a:lnTo>
                        <a:pt x="17887" y="50984"/>
                      </a:lnTo>
                      <a:lnTo>
                        <a:pt x="17934" y="51206"/>
                      </a:lnTo>
                      <a:lnTo>
                        <a:pt x="17950" y="51444"/>
                      </a:lnTo>
                      <a:lnTo>
                        <a:pt x="17966" y="51682"/>
                      </a:lnTo>
                      <a:lnTo>
                        <a:pt x="17966" y="51872"/>
                      </a:lnTo>
                      <a:lnTo>
                        <a:pt x="17950" y="52078"/>
                      </a:lnTo>
                      <a:lnTo>
                        <a:pt x="17903" y="52284"/>
                      </a:lnTo>
                      <a:lnTo>
                        <a:pt x="17855" y="52459"/>
                      </a:lnTo>
                      <a:lnTo>
                        <a:pt x="17855" y="52459"/>
                      </a:lnTo>
                      <a:lnTo>
                        <a:pt x="16330" y="52062"/>
                      </a:lnTo>
                      <a:close/>
                      <a:moveTo>
                        <a:pt x="17378" y="77261"/>
                      </a:moveTo>
                      <a:lnTo>
                        <a:pt x="18522" y="78371"/>
                      </a:lnTo>
                      <a:lnTo>
                        <a:pt x="18363" y="78514"/>
                      </a:lnTo>
                      <a:lnTo>
                        <a:pt x="18220" y="78625"/>
                      </a:lnTo>
                      <a:lnTo>
                        <a:pt x="18061" y="78752"/>
                      </a:lnTo>
                      <a:lnTo>
                        <a:pt x="17903" y="78831"/>
                      </a:lnTo>
                      <a:lnTo>
                        <a:pt x="17744" y="78926"/>
                      </a:lnTo>
                      <a:lnTo>
                        <a:pt x="17569" y="79022"/>
                      </a:lnTo>
                      <a:lnTo>
                        <a:pt x="17378" y="79085"/>
                      </a:lnTo>
                      <a:lnTo>
                        <a:pt x="17172" y="79133"/>
                      </a:lnTo>
                      <a:lnTo>
                        <a:pt x="17172" y="79133"/>
                      </a:lnTo>
                      <a:lnTo>
                        <a:pt x="5099" y="82336"/>
                      </a:lnTo>
                      <a:lnTo>
                        <a:pt x="4908" y="82384"/>
                      </a:lnTo>
                      <a:lnTo>
                        <a:pt x="4702" y="82399"/>
                      </a:lnTo>
                      <a:lnTo>
                        <a:pt x="4527" y="82431"/>
                      </a:lnTo>
                      <a:lnTo>
                        <a:pt x="4336" y="82431"/>
                      </a:lnTo>
                      <a:lnTo>
                        <a:pt x="4082" y="82431"/>
                      </a:lnTo>
                      <a:lnTo>
                        <a:pt x="3860" y="82399"/>
                      </a:lnTo>
                      <a:lnTo>
                        <a:pt x="3606" y="82336"/>
                      </a:lnTo>
                      <a:lnTo>
                        <a:pt x="3383" y="82273"/>
                      </a:lnTo>
                      <a:lnTo>
                        <a:pt x="3145" y="82193"/>
                      </a:lnTo>
                      <a:lnTo>
                        <a:pt x="2938" y="82082"/>
                      </a:lnTo>
                      <a:lnTo>
                        <a:pt x="2732" y="81971"/>
                      </a:lnTo>
                      <a:lnTo>
                        <a:pt x="2557" y="81828"/>
                      </a:lnTo>
                      <a:lnTo>
                        <a:pt x="2366" y="81670"/>
                      </a:lnTo>
                      <a:lnTo>
                        <a:pt x="2192" y="81511"/>
                      </a:lnTo>
                      <a:lnTo>
                        <a:pt x="2033" y="81337"/>
                      </a:lnTo>
                      <a:lnTo>
                        <a:pt x="1890" y="81131"/>
                      </a:lnTo>
                      <a:lnTo>
                        <a:pt x="1763" y="80925"/>
                      </a:lnTo>
                      <a:lnTo>
                        <a:pt x="1636" y="80718"/>
                      </a:lnTo>
                      <a:lnTo>
                        <a:pt x="1556" y="80481"/>
                      </a:lnTo>
                      <a:lnTo>
                        <a:pt x="1477" y="80227"/>
                      </a:lnTo>
                      <a:lnTo>
                        <a:pt x="1477" y="80227"/>
                      </a:lnTo>
                      <a:lnTo>
                        <a:pt x="1429" y="80052"/>
                      </a:lnTo>
                      <a:lnTo>
                        <a:pt x="1382" y="79846"/>
                      </a:lnTo>
                      <a:lnTo>
                        <a:pt x="1382" y="79656"/>
                      </a:lnTo>
                      <a:lnTo>
                        <a:pt x="1366" y="79481"/>
                      </a:lnTo>
                      <a:lnTo>
                        <a:pt x="1382" y="79228"/>
                      </a:lnTo>
                      <a:lnTo>
                        <a:pt x="1413" y="78974"/>
                      </a:lnTo>
                      <a:lnTo>
                        <a:pt x="1461" y="78752"/>
                      </a:lnTo>
                      <a:lnTo>
                        <a:pt x="1525" y="78514"/>
                      </a:lnTo>
                      <a:lnTo>
                        <a:pt x="1620" y="78292"/>
                      </a:lnTo>
                      <a:lnTo>
                        <a:pt x="1731" y="78086"/>
                      </a:lnTo>
                      <a:lnTo>
                        <a:pt x="1842" y="77880"/>
                      </a:lnTo>
                      <a:lnTo>
                        <a:pt x="1985" y="77674"/>
                      </a:lnTo>
                      <a:lnTo>
                        <a:pt x="2128" y="77483"/>
                      </a:lnTo>
                      <a:lnTo>
                        <a:pt x="2303" y="77325"/>
                      </a:lnTo>
                      <a:lnTo>
                        <a:pt x="2494" y="77166"/>
                      </a:lnTo>
                      <a:lnTo>
                        <a:pt x="2668" y="77023"/>
                      </a:lnTo>
                      <a:lnTo>
                        <a:pt x="2875" y="76897"/>
                      </a:lnTo>
                      <a:lnTo>
                        <a:pt x="3097" y="76786"/>
                      </a:lnTo>
                      <a:lnTo>
                        <a:pt x="3335" y="76690"/>
                      </a:lnTo>
                      <a:lnTo>
                        <a:pt x="3590" y="76611"/>
                      </a:lnTo>
                      <a:lnTo>
                        <a:pt x="3590" y="76611"/>
                      </a:lnTo>
                      <a:lnTo>
                        <a:pt x="15663" y="73424"/>
                      </a:lnTo>
                      <a:lnTo>
                        <a:pt x="15663" y="73424"/>
                      </a:lnTo>
                      <a:lnTo>
                        <a:pt x="15853" y="73376"/>
                      </a:lnTo>
                      <a:lnTo>
                        <a:pt x="16028" y="73344"/>
                      </a:lnTo>
                      <a:lnTo>
                        <a:pt x="16235" y="73328"/>
                      </a:lnTo>
                      <a:lnTo>
                        <a:pt x="16425" y="73328"/>
                      </a:lnTo>
                      <a:lnTo>
                        <a:pt x="16664" y="73328"/>
                      </a:lnTo>
                      <a:lnTo>
                        <a:pt x="16902" y="73376"/>
                      </a:lnTo>
                      <a:lnTo>
                        <a:pt x="17156" y="73424"/>
                      </a:lnTo>
                      <a:lnTo>
                        <a:pt x="17378" y="73487"/>
                      </a:lnTo>
                      <a:lnTo>
                        <a:pt x="17585" y="73550"/>
                      </a:lnTo>
                      <a:lnTo>
                        <a:pt x="17807" y="73661"/>
                      </a:lnTo>
                      <a:lnTo>
                        <a:pt x="18014" y="73788"/>
                      </a:lnTo>
                      <a:lnTo>
                        <a:pt x="18204" y="73915"/>
                      </a:lnTo>
                      <a:lnTo>
                        <a:pt x="18379" y="74074"/>
                      </a:lnTo>
                      <a:lnTo>
                        <a:pt x="18570" y="74232"/>
                      </a:lnTo>
                      <a:lnTo>
                        <a:pt x="18729" y="74423"/>
                      </a:lnTo>
                      <a:lnTo>
                        <a:pt x="18872" y="74629"/>
                      </a:lnTo>
                      <a:lnTo>
                        <a:pt x="18999" y="74835"/>
                      </a:lnTo>
                      <a:lnTo>
                        <a:pt x="19110" y="75041"/>
                      </a:lnTo>
                      <a:lnTo>
                        <a:pt x="19205" y="75295"/>
                      </a:lnTo>
                      <a:lnTo>
                        <a:pt x="19285" y="75517"/>
                      </a:lnTo>
                      <a:lnTo>
                        <a:pt x="19285" y="75469"/>
                      </a:lnTo>
                      <a:lnTo>
                        <a:pt x="19285" y="75517"/>
                      </a:lnTo>
                      <a:lnTo>
                        <a:pt x="19316" y="75707"/>
                      </a:lnTo>
                      <a:lnTo>
                        <a:pt x="19348" y="75913"/>
                      </a:lnTo>
                      <a:lnTo>
                        <a:pt x="19364" y="76088"/>
                      </a:lnTo>
                      <a:lnTo>
                        <a:pt x="19364" y="76278"/>
                      </a:lnTo>
                      <a:lnTo>
                        <a:pt x="19364" y="76579"/>
                      </a:lnTo>
                      <a:lnTo>
                        <a:pt x="19316" y="76865"/>
                      </a:lnTo>
                      <a:lnTo>
                        <a:pt x="19253" y="77150"/>
                      </a:lnTo>
                      <a:lnTo>
                        <a:pt x="19142" y="77420"/>
                      </a:lnTo>
                      <a:lnTo>
                        <a:pt x="19030" y="77689"/>
                      </a:lnTo>
                      <a:lnTo>
                        <a:pt x="18888" y="77927"/>
                      </a:lnTo>
                      <a:lnTo>
                        <a:pt x="18713" y="78165"/>
                      </a:lnTo>
                      <a:lnTo>
                        <a:pt x="18522" y="78371"/>
                      </a:lnTo>
                      <a:lnTo>
                        <a:pt x="17378" y="77261"/>
                      </a:lnTo>
                      <a:close/>
                      <a:moveTo>
                        <a:pt x="18522" y="101747"/>
                      </a:moveTo>
                      <a:lnTo>
                        <a:pt x="17394" y="100605"/>
                      </a:lnTo>
                      <a:lnTo>
                        <a:pt x="26227" y="91788"/>
                      </a:lnTo>
                      <a:lnTo>
                        <a:pt x="26465" y="91581"/>
                      </a:lnTo>
                      <a:lnTo>
                        <a:pt x="26687" y="91423"/>
                      </a:lnTo>
                      <a:lnTo>
                        <a:pt x="26942" y="91248"/>
                      </a:lnTo>
                      <a:lnTo>
                        <a:pt x="27212" y="91137"/>
                      </a:lnTo>
                      <a:lnTo>
                        <a:pt x="27498" y="91042"/>
                      </a:lnTo>
                      <a:lnTo>
                        <a:pt x="27768" y="90979"/>
                      </a:lnTo>
                      <a:lnTo>
                        <a:pt x="28038" y="90931"/>
                      </a:lnTo>
                      <a:lnTo>
                        <a:pt x="28308" y="90915"/>
                      </a:lnTo>
                      <a:lnTo>
                        <a:pt x="28610" y="90931"/>
                      </a:lnTo>
                      <a:lnTo>
                        <a:pt x="28880" y="90979"/>
                      </a:lnTo>
                      <a:lnTo>
                        <a:pt x="29166" y="91042"/>
                      </a:lnTo>
                      <a:lnTo>
                        <a:pt x="29436" y="91137"/>
                      </a:lnTo>
                      <a:lnTo>
                        <a:pt x="29706" y="91248"/>
                      </a:lnTo>
                      <a:lnTo>
                        <a:pt x="29960" y="91423"/>
                      </a:lnTo>
                      <a:lnTo>
                        <a:pt x="30182" y="91597"/>
                      </a:lnTo>
                      <a:lnTo>
                        <a:pt x="30420" y="91788"/>
                      </a:lnTo>
                      <a:lnTo>
                        <a:pt x="30627" y="92010"/>
                      </a:lnTo>
                      <a:lnTo>
                        <a:pt x="30802" y="92263"/>
                      </a:lnTo>
                      <a:lnTo>
                        <a:pt x="30945" y="92517"/>
                      </a:lnTo>
                      <a:lnTo>
                        <a:pt x="31088" y="92771"/>
                      </a:lnTo>
                      <a:lnTo>
                        <a:pt x="31167" y="93040"/>
                      </a:lnTo>
                      <a:lnTo>
                        <a:pt x="31247" y="93310"/>
                      </a:lnTo>
                      <a:lnTo>
                        <a:pt x="31262" y="93611"/>
                      </a:lnTo>
                      <a:lnTo>
                        <a:pt x="31294" y="93881"/>
                      </a:lnTo>
                      <a:lnTo>
                        <a:pt x="31262" y="94166"/>
                      </a:lnTo>
                      <a:lnTo>
                        <a:pt x="31247" y="94452"/>
                      </a:lnTo>
                      <a:lnTo>
                        <a:pt x="31167" y="94737"/>
                      </a:lnTo>
                      <a:lnTo>
                        <a:pt x="31088" y="95007"/>
                      </a:lnTo>
                      <a:lnTo>
                        <a:pt x="30945" y="95261"/>
                      </a:lnTo>
                      <a:lnTo>
                        <a:pt x="30802" y="95514"/>
                      </a:lnTo>
                      <a:lnTo>
                        <a:pt x="30627" y="95768"/>
                      </a:lnTo>
                      <a:lnTo>
                        <a:pt x="30420" y="95974"/>
                      </a:lnTo>
                      <a:lnTo>
                        <a:pt x="21588" y="104823"/>
                      </a:lnTo>
                      <a:lnTo>
                        <a:pt x="21366" y="104998"/>
                      </a:lnTo>
                      <a:lnTo>
                        <a:pt x="21127" y="105188"/>
                      </a:lnTo>
                      <a:lnTo>
                        <a:pt x="20873" y="105346"/>
                      </a:lnTo>
                      <a:lnTo>
                        <a:pt x="20603" y="105457"/>
                      </a:lnTo>
                      <a:lnTo>
                        <a:pt x="20333" y="105553"/>
                      </a:lnTo>
                      <a:lnTo>
                        <a:pt x="20063" y="105616"/>
                      </a:lnTo>
                      <a:lnTo>
                        <a:pt x="19777" y="105664"/>
                      </a:lnTo>
                      <a:lnTo>
                        <a:pt x="19507" y="105664"/>
                      </a:lnTo>
                      <a:lnTo>
                        <a:pt x="19205" y="105664"/>
                      </a:lnTo>
                      <a:lnTo>
                        <a:pt x="18935" y="105616"/>
                      </a:lnTo>
                      <a:lnTo>
                        <a:pt x="18665" y="105553"/>
                      </a:lnTo>
                      <a:lnTo>
                        <a:pt x="18379" y="105457"/>
                      </a:lnTo>
                      <a:lnTo>
                        <a:pt x="18109" y="105346"/>
                      </a:lnTo>
                      <a:lnTo>
                        <a:pt x="17855" y="105188"/>
                      </a:lnTo>
                      <a:lnTo>
                        <a:pt x="17633" y="104998"/>
                      </a:lnTo>
                      <a:lnTo>
                        <a:pt x="17394" y="104823"/>
                      </a:lnTo>
                      <a:lnTo>
                        <a:pt x="17204" y="104585"/>
                      </a:lnTo>
                      <a:lnTo>
                        <a:pt x="17013" y="104331"/>
                      </a:lnTo>
                      <a:lnTo>
                        <a:pt x="16870" y="104078"/>
                      </a:lnTo>
                      <a:lnTo>
                        <a:pt x="16743" y="103840"/>
                      </a:lnTo>
                      <a:lnTo>
                        <a:pt x="16648" y="103554"/>
                      </a:lnTo>
                      <a:lnTo>
                        <a:pt x="16584" y="103285"/>
                      </a:lnTo>
                      <a:lnTo>
                        <a:pt x="16552" y="102984"/>
                      </a:lnTo>
                      <a:lnTo>
                        <a:pt x="16536" y="102714"/>
                      </a:lnTo>
                      <a:lnTo>
                        <a:pt x="16552" y="102444"/>
                      </a:lnTo>
                      <a:lnTo>
                        <a:pt x="16584" y="102143"/>
                      </a:lnTo>
                      <a:lnTo>
                        <a:pt x="16648" y="101873"/>
                      </a:lnTo>
                      <a:lnTo>
                        <a:pt x="16743" y="101588"/>
                      </a:lnTo>
                      <a:lnTo>
                        <a:pt x="16870" y="101334"/>
                      </a:lnTo>
                      <a:lnTo>
                        <a:pt x="17013" y="101096"/>
                      </a:lnTo>
                      <a:lnTo>
                        <a:pt x="17204" y="100843"/>
                      </a:lnTo>
                      <a:lnTo>
                        <a:pt x="17394" y="100605"/>
                      </a:lnTo>
                      <a:lnTo>
                        <a:pt x="18522" y="101747"/>
                      </a:lnTo>
                      <a:close/>
                    </a:path>
                  </a:pathLst>
                </a:custGeom>
                <a:solidFill>
                  <a:srgbClr val="FFC819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buClr>
                      <a:srgbClr val="000000"/>
                    </a:buClr>
                  </a:pPr>
                  <a:endParaRPr/>
                </a:p>
              </p:txBody>
            </p:sp>
          </p:grpSp>
        </p:grpSp>
        <p:grpSp>
          <p:nvGrpSpPr>
            <p:cNvPr id="7" name="îṡlïḓè">
              <a:extLst>
                <a:ext uri="{FF2B5EF4-FFF2-40B4-BE49-F238E27FC236}">
                  <a16:creationId xmlns:a16="http://schemas.microsoft.com/office/drawing/2014/main" id="{9782CBBF-0DA6-4E13-AD06-E30591DB27DC}"/>
                </a:ext>
              </a:extLst>
            </p:cNvPr>
            <p:cNvGrpSpPr/>
            <p:nvPr/>
          </p:nvGrpSpPr>
          <p:grpSpPr>
            <a:xfrm>
              <a:off x="673100" y="1397719"/>
              <a:ext cx="2978621" cy="1000125"/>
              <a:chOff x="673100" y="1397719"/>
              <a:chExt cx="2978621" cy="1000125"/>
            </a:xfrm>
          </p:grpSpPr>
          <p:sp>
            <p:nvSpPr>
              <p:cNvPr id="37" name="iŝļiḋè">
                <a:extLst>
                  <a:ext uri="{FF2B5EF4-FFF2-40B4-BE49-F238E27FC236}">
                    <a16:creationId xmlns:a16="http://schemas.microsoft.com/office/drawing/2014/main" id="{69847E1E-7156-4AA4-8454-5B230D896813}"/>
                  </a:ext>
                </a:extLst>
              </p:cNvPr>
              <p:cNvSpPr/>
              <p:nvPr/>
            </p:nvSpPr>
            <p:spPr>
              <a:xfrm>
                <a:off x="673100" y="157861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1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8" name="işlíḓè">
                <a:extLst>
                  <a:ext uri="{FF2B5EF4-FFF2-40B4-BE49-F238E27FC236}">
                    <a16:creationId xmlns:a16="http://schemas.microsoft.com/office/drawing/2014/main" id="{1EA9BB32-A7EC-4D6E-9919-CDD48B886CA1}"/>
                  </a:ext>
                </a:extLst>
              </p:cNvPr>
              <p:cNvGrpSpPr/>
              <p:nvPr/>
            </p:nvGrpSpPr>
            <p:grpSpPr>
              <a:xfrm>
                <a:off x="1170124" y="139771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9" name="îṧḷï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40" name="ïśḻíḋê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8" name="íşlïďè">
              <a:extLst>
                <a:ext uri="{FF2B5EF4-FFF2-40B4-BE49-F238E27FC236}">
                  <a16:creationId xmlns:a16="http://schemas.microsoft.com/office/drawing/2014/main" id="{E53AF894-85C0-44EA-8E3A-DA20AF663DC6}"/>
                </a:ext>
              </a:extLst>
            </p:cNvPr>
            <p:cNvGrpSpPr/>
            <p:nvPr/>
          </p:nvGrpSpPr>
          <p:grpSpPr>
            <a:xfrm>
              <a:off x="673100" y="2627178"/>
              <a:ext cx="2978621" cy="1000125"/>
              <a:chOff x="673100" y="2627178"/>
              <a:chExt cx="2978621" cy="1000125"/>
            </a:xfrm>
          </p:grpSpPr>
          <p:sp>
            <p:nvSpPr>
              <p:cNvPr id="33" name="ïṣḷîďê">
                <a:extLst>
                  <a:ext uri="{FF2B5EF4-FFF2-40B4-BE49-F238E27FC236}">
                    <a16:creationId xmlns:a16="http://schemas.microsoft.com/office/drawing/2014/main" id="{FB21C473-9E5A-4081-9C2A-A03C3A980219}"/>
                  </a:ext>
                </a:extLst>
              </p:cNvPr>
              <p:cNvSpPr/>
              <p:nvPr/>
            </p:nvSpPr>
            <p:spPr>
              <a:xfrm>
                <a:off x="673100" y="2808069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2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4" name="iṣḻíďè">
                <a:extLst>
                  <a:ext uri="{FF2B5EF4-FFF2-40B4-BE49-F238E27FC236}">
                    <a16:creationId xmlns:a16="http://schemas.microsoft.com/office/drawing/2014/main" id="{726887EA-64AA-4B9E-8B1A-0BF93412E8CC}"/>
                  </a:ext>
                </a:extLst>
              </p:cNvPr>
              <p:cNvGrpSpPr/>
              <p:nvPr/>
            </p:nvGrpSpPr>
            <p:grpSpPr>
              <a:xfrm>
                <a:off x="1170124" y="2627178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5" name="íšľïḋ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6" name="ïṩḻîḓ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9" name="ïSḷïḋé">
              <a:extLst>
                <a:ext uri="{FF2B5EF4-FFF2-40B4-BE49-F238E27FC236}">
                  <a16:creationId xmlns:a16="http://schemas.microsoft.com/office/drawing/2014/main" id="{7528C2FF-D71C-4482-B875-74FC8780685B}"/>
                </a:ext>
              </a:extLst>
            </p:cNvPr>
            <p:cNvGrpSpPr/>
            <p:nvPr/>
          </p:nvGrpSpPr>
          <p:grpSpPr>
            <a:xfrm>
              <a:off x="673100" y="3856639"/>
              <a:ext cx="2978621" cy="1000125"/>
              <a:chOff x="673100" y="3856639"/>
              <a:chExt cx="2978621" cy="1000125"/>
            </a:xfrm>
          </p:grpSpPr>
          <p:sp>
            <p:nvSpPr>
              <p:cNvPr id="29" name="îsļíḍê">
                <a:extLst>
                  <a:ext uri="{FF2B5EF4-FFF2-40B4-BE49-F238E27FC236}">
                    <a16:creationId xmlns:a16="http://schemas.microsoft.com/office/drawing/2014/main" id="{B5F89368-84B3-426A-AE1F-7E1116F4962D}"/>
                  </a:ext>
                </a:extLst>
              </p:cNvPr>
              <p:cNvSpPr/>
              <p:nvPr/>
            </p:nvSpPr>
            <p:spPr>
              <a:xfrm>
                <a:off x="673100" y="403753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1"/>
                    </a:solidFill>
                  </a:rPr>
                  <a:t>3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0" name="îṡḷïďè">
                <a:extLst>
                  <a:ext uri="{FF2B5EF4-FFF2-40B4-BE49-F238E27FC236}">
                    <a16:creationId xmlns:a16="http://schemas.microsoft.com/office/drawing/2014/main" id="{2F05AC5F-3813-4233-8862-B580616FB3EE}"/>
                  </a:ext>
                </a:extLst>
              </p:cNvPr>
              <p:cNvGrpSpPr/>
              <p:nvPr/>
            </p:nvGrpSpPr>
            <p:grpSpPr>
              <a:xfrm>
                <a:off x="1170124" y="385663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31" name="íṣḻíḑ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2" name="îṩḻïḓe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F0D822EB-1E57-41C6-9213-F9C941C166FF}"/>
                </a:ext>
              </a:extLst>
            </p:cNvPr>
            <p:cNvCxnSpPr/>
            <p:nvPr/>
          </p:nvCxnSpPr>
          <p:spPr>
            <a:xfrm>
              <a:off x="1257300" y="2512511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959B028-E1B7-49BD-866A-CC2DD07DC0C0}"/>
                </a:ext>
              </a:extLst>
            </p:cNvPr>
            <p:cNvCxnSpPr/>
            <p:nvPr/>
          </p:nvCxnSpPr>
          <p:spPr>
            <a:xfrm>
              <a:off x="1257300" y="3741970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íśľiḑè">
              <a:extLst>
                <a:ext uri="{FF2B5EF4-FFF2-40B4-BE49-F238E27FC236}">
                  <a16:creationId xmlns:a16="http://schemas.microsoft.com/office/drawing/2014/main" id="{0C71680E-EED9-41D3-93D2-DFE5C8D16545}"/>
                </a:ext>
              </a:extLst>
            </p:cNvPr>
            <p:cNvGrpSpPr/>
            <p:nvPr/>
          </p:nvGrpSpPr>
          <p:grpSpPr>
            <a:xfrm>
              <a:off x="8540279" y="1397719"/>
              <a:ext cx="2978621" cy="1000125"/>
              <a:chOff x="8540279" y="1397719"/>
              <a:chExt cx="2978621" cy="1000125"/>
            </a:xfrm>
          </p:grpSpPr>
          <p:sp>
            <p:nvSpPr>
              <p:cNvPr id="25" name="iṡḷîḑè">
                <a:extLst>
                  <a:ext uri="{FF2B5EF4-FFF2-40B4-BE49-F238E27FC236}">
                    <a16:creationId xmlns:a16="http://schemas.microsoft.com/office/drawing/2014/main" id="{9BB314CA-44B2-4EBE-A1AB-220DEB050B1E}"/>
                  </a:ext>
                </a:extLst>
              </p:cNvPr>
              <p:cNvSpPr/>
              <p:nvPr/>
            </p:nvSpPr>
            <p:spPr>
              <a:xfrm>
                <a:off x="8540279" y="157861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4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26" name="ïṡḻíḑe">
                <a:extLst>
                  <a:ext uri="{FF2B5EF4-FFF2-40B4-BE49-F238E27FC236}">
                    <a16:creationId xmlns:a16="http://schemas.microsoft.com/office/drawing/2014/main" id="{246B8A73-57D8-4534-9604-C3BBF13C8AAF}"/>
                  </a:ext>
                </a:extLst>
              </p:cNvPr>
              <p:cNvGrpSpPr/>
              <p:nvPr/>
            </p:nvGrpSpPr>
            <p:grpSpPr>
              <a:xfrm>
                <a:off x="9037303" y="139771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27" name="ïṧļi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8" name="ísľîḓe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13" name="îṣlíḍê">
              <a:extLst>
                <a:ext uri="{FF2B5EF4-FFF2-40B4-BE49-F238E27FC236}">
                  <a16:creationId xmlns:a16="http://schemas.microsoft.com/office/drawing/2014/main" id="{23CBE62D-4DFE-4240-9D72-9930D5BBBEA1}"/>
                </a:ext>
              </a:extLst>
            </p:cNvPr>
            <p:cNvGrpSpPr/>
            <p:nvPr/>
          </p:nvGrpSpPr>
          <p:grpSpPr>
            <a:xfrm>
              <a:off x="8540279" y="2627178"/>
              <a:ext cx="2978621" cy="1000125"/>
              <a:chOff x="8540279" y="2627178"/>
              <a:chExt cx="2978621" cy="1000125"/>
            </a:xfrm>
          </p:grpSpPr>
          <p:sp>
            <p:nvSpPr>
              <p:cNvPr id="21" name="íślïḍè">
                <a:extLst>
                  <a:ext uri="{FF2B5EF4-FFF2-40B4-BE49-F238E27FC236}">
                    <a16:creationId xmlns:a16="http://schemas.microsoft.com/office/drawing/2014/main" id="{F991B876-2D4B-4D4C-AAA9-EDFC1FE2380A}"/>
                  </a:ext>
                </a:extLst>
              </p:cNvPr>
              <p:cNvSpPr/>
              <p:nvPr/>
            </p:nvSpPr>
            <p:spPr>
              <a:xfrm>
                <a:off x="8540279" y="2808069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5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22" name="ísľïďé">
                <a:extLst>
                  <a:ext uri="{FF2B5EF4-FFF2-40B4-BE49-F238E27FC236}">
                    <a16:creationId xmlns:a16="http://schemas.microsoft.com/office/drawing/2014/main" id="{81229C63-0533-4A49-BBDA-4BC65BA3B3E9}"/>
                  </a:ext>
                </a:extLst>
              </p:cNvPr>
              <p:cNvGrpSpPr/>
              <p:nvPr/>
            </p:nvGrpSpPr>
            <p:grpSpPr>
              <a:xfrm>
                <a:off x="9037303" y="2627178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23" name="ïslïḋê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4" name="ïšḷîḑ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14" name="í$ḷîḑè">
              <a:extLst>
                <a:ext uri="{FF2B5EF4-FFF2-40B4-BE49-F238E27FC236}">
                  <a16:creationId xmlns:a16="http://schemas.microsoft.com/office/drawing/2014/main" id="{05D02AD0-A319-47D9-9008-3114A08751A7}"/>
                </a:ext>
              </a:extLst>
            </p:cNvPr>
            <p:cNvGrpSpPr/>
            <p:nvPr/>
          </p:nvGrpSpPr>
          <p:grpSpPr>
            <a:xfrm>
              <a:off x="8540279" y="3856639"/>
              <a:ext cx="2978621" cy="1000125"/>
              <a:chOff x="8540279" y="3856639"/>
              <a:chExt cx="2978621" cy="1000125"/>
            </a:xfrm>
          </p:grpSpPr>
          <p:sp>
            <p:nvSpPr>
              <p:cNvPr id="17" name="íşļiḑé">
                <a:extLst>
                  <a:ext uri="{FF2B5EF4-FFF2-40B4-BE49-F238E27FC236}">
                    <a16:creationId xmlns:a16="http://schemas.microsoft.com/office/drawing/2014/main" id="{CA3280CD-E708-470B-9DA4-DB240514CAF6}"/>
                  </a:ext>
                </a:extLst>
              </p:cNvPr>
              <p:cNvSpPr/>
              <p:nvPr/>
            </p:nvSpPr>
            <p:spPr>
              <a:xfrm>
                <a:off x="8540279" y="4037530"/>
                <a:ext cx="482350" cy="482350"/>
              </a:xfrm>
              <a:prstGeom prst="roundRect">
                <a:avLst>
                  <a:gd name="adj" fmla="val 19697"/>
                </a:avLst>
              </a:prstGeom>
              <a:noFill/>
              <a:ln w="2222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2000" b="1" dirty="0">
                    <a:solidFill>
                      <a:schemeClr val="accent2"/>
                    </a:solidFill>
                  </a:rPr>
                  <a:t>6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18" name="îṣ1îḑé">
                <a:extLst>
                  <a:ext uri="{FF2B5EF4-FFF2-40B4-BE49-F238E27FC236}">
                    <a16:creationId xmlns:a16="http://schemas.microsoft.com/office/drawing/2014/main" id="{1A0A7D20-8BA0-40CF-845C-52BC88F8594D}"/>
                  </a:ext>
                </a:extLst>
              </p:cNvPr>
              <p:cNvGrpSpPr/>
              <p:nvPr/>
            </p:nvGrpSpPr>
            <p:grpSpPr>
              <a:xfrm>
                <a:off x="9037303" y="3856639"/>
                <a:ext cx="2481597" cy="1000125"/>
                <a:chOff x="1239541" y="1340156"/>
                <a:chExt cx="2481597" cy="1000125"/>
              </a:xfrm>
            </p:grpSpPr>
            <p:sp>
              <p:nvSpPr>
                <p:cNvPr id="19" name="í$ļî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1239541" y="1733416"/>
                  <a:ext cx="2481597" cy="6068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0" name="işḷïḓ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1239541" y="1340156"/>
                  <a:ext cx="2481597" cy="3932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640EF176-79E7-44D9-AA06-85BAB259C44F}"/>
                </a:ext>
              </a:extLst>
            </p:cNvPr>
            <p:cNvCxnSpPr/>
            <p:nvPr/>
          </p:nvCxnSpPr>
          <p:spPr>
            <a:xfrm>
              <a:off x="9124479" y="2512511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038F644-BF63-4773-9BA0-9D889794C88D}"/>
                </a:ext>
              </a:extLst>
            </p:cNvPr>
            <p:cNvCxnSpPr/>
            <p:nvPr/>
          </p:nvCxnSpPr>
          <p:spPr>
            <a:xfrm>
              <a:off x="9124479" y="3741970"/>
              <a:ext cx="22193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067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9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8B7A1B6-7B90-4966-BEDF-5A4EE4E5C50D}"/>
              </a:ext>
            </a:extLst>
          </p:cNvPr>
          <p:cNvGrpSpPr>
            <a:grpSpLocks noChangeAspect="1"/>
          </p:cNvGrpSpPr>
          <p:nvPr/>
        </p:nvGrpSpPr>
        <p:grpSpPr>
          <a:xfrm>
            <a:off x="719138" y="975938"/>
            <a:ext cx="10753725" cy="4906125"/>
            <a:chOff x="719138" y="1224000"/>
            <a:chExt cx="10753725" cy="4906125"/>
          </a:xfrm>
        </p:grpSpPr>
        <p:sp>
          <p:nvSpPr>
            <p:cNvPr id="29" name="ïsľiďé">
              <a:extLst>
                <a:ext uri="{FF2B5EF4-FFF2-40B4-BE49-F238E27FC236}">
                  <a16:creationId xmlns:a16="http://schemas.microsoft.com/office/drawing/2014/main" id="{EF1A65D1-2845-4A60-865B-7DD2F8E0038D}"/>
                </a:ext>
              </a:extLst>
            </p:cNvPr>
            <p:cNvSpPr/>
            <p:nvPr/>
          </p:nvSpPr>
          <p:spPr bwMode="auto">
            <a:xfrm>
              <a:off x="4657342" y="1224000"/>
              <a:ext cx="2877316" cy="1102608"/>
            </a:xfrm>
            <a:prstGeom prst="rect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0" name="ïsľîḍê">
              <a:extLst>
                <a:ext uri="{FF2B5EF4-FFF2-40B4-BE49-F238E27FC236}">
                  <a16:creationId xmlns:a16="http://schemas.microsoft.com/office/drawing/2014/main" id="{1E145E4F-992E-4809-8670-7571A4CB3BD5}"/>
                </a:ext>
              </a:extLst>
            </p:cNvPr>
            <p:cNvSpPr/>
            <p:nvPr/>
          </p:nvSpPr>
          <p:spPr>
            <a:xfrm>
              <a:off x="5512920" y="1390584"/>
              <a:ext cx="1313180" cy="769441"/>
            </a:xfrm>
            <a:prstGeom prst="rect">
              <a:avLst/>
            </a:prstGeom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400" b="1" dirty="0"/>
                <a:t>contents</a:t>
              </a:r>
              <a:endParaRPr lang="zh-CN" altLang="en-US" sz="4400" b="1" dirty="0"/>
            </a:p>
          </p:txBody>
        </p:sp>
        <p:sp>
          <p:nvSpPr>
            <p:cNvPr id="31" name="îşļîdé">
              <a:extLst>
                <a:ext uri="{FF2B5EF4-FFF2-40B4-BE49-F238E27FC236}">
                  <a16:creationId xmlns:a16="http://schemas.microsoft.com/office/drawing/2014/main" id="{DD62B1DB-AAFE-43A0-9E49-CD26B08EDBD8}"/>
                </a:ext>
              </a:extLst>
            </p:cNvPr>
            <p:cNvSpPr/>
            <p:nvPr/>
          </p:nvSpPr>
          <p:spPr bwMode="auto">
            <a:xfrm>
              <a:off x="719138" y="2493721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2" name="ïsḷïdé">
              <a:extLst>
                <a:ext uri="{FF2B5EF4-FFF2-40B4-BE49-F238E27FC236}">
                  <a16:creationId xmlns:a16="http://schemas.microsoft.com/office/drawing/2014/main" id="{EA675E9E-B7B1-4822-B879-43959111A47E}"/>
                </a:ext>
              </a:extLst>
            </p:cNvPr>
            <p:cNvSpPr/>
            <p:nvPr/>
          </p:nvSpPr>
          <p:spPr bwMode="auto">
            <a:xfrm>
              <a:off x="4433684" y="2493721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3" name="íŝḻíḍê">
              <a:extLst>
                <a:ext uri="{FF2B5EF4-FFF2-40B4-BE49-F238E27FC236}">
                  <a16:creationId xmlns:a16="http://schemas.microsoft.com/office/drawing/2014/main" id="{D179B5A0-3910-426A-9431-97D7B0E1FC4F}"/>
                </a:ext>
              </a:extLst>
            </p:cNvPr>
            <p:cNvSpPr/>
            <p:nvPr/>
          </p:nvSpPr>
          <p:spPr bwMode="auto">
            <a:xfrm>
              <a:off x="8148229" y="2493721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4" name="ïşļîḓê">
              <a:extLst>
                <a:ext uri="{FF2B5EF4-FFF2-40B4-BE49-F238E27FC236}">
                  <a16:creationId xmlns:a16="http://schemas.microsoft.com/office/drawing/2014/main" id="{14E1D272-8301-49C7-96BE-DC9E0BF99A77}"/>
                </a:ext>
              </a:extLst>
            </p:cNvPr>
            <p:cNvSpPr/>
            <p:nvPr/>
          </p:nvSpPr>
          <p:spPr bwMode="auto">
            <a:xfrm>
              <a:off x="719138" y="4509945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5" name="ïšḻîďê">
              <a:extLst>
                <a:ext uri="{FF2B5EF4-FFF2-40B4-BE49-F238E27FC236}">
                  <a16:creationId xmlns:a16="http://schemas.microsoft.com/office/drawing/2014/main" id="{3FC14B0F-31E8-48AE-A404-29EE7C0B358A}"/>
                </a:ext>
              </a:extLst>
            </p:cNvPr>
            <p:cNvSpPr/>
            <p:nvPr/>
          </p:nvSpPr>
          <p:spPr bwMode="auto">
            <a:xfrm>
              <a:off x="4433684" y="4509945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6" name="ïṧļîḍe">
              <a:extLst>
                <a:ext uri="{FF2B5EF4-FFF2-40B4-BE49-F238E27FC236}">
                  <a16:creationId xmlns:a16="http://schemas.microsoft.com/office/drawing/2014/main" id="{D74F905D-62A0-4217-9D7C-C717E3AF0838}"/>
                </a:ext>
              </a:extLst>
            </p:cNvPr>
            <p:cNvSpPr/>
            <p:nvPr/>
          </p:nvSpPr>
          <p:spPr bwMode="auto">
            <a:xfrm>
              <a:off x="8148229" y="4509945"/>
              <a:ext cx="3324634" cy="1620180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7" name="iṩlïdé">
              <a:extLst>
                <a:ext uri="{FF2B5EF4-FFF2-40B4-BE49-F238E27FC236}">
                  <a16:creationId xmlns:a16="http://schemas.microsoft.com/office/drawing/2014/main" id="{DC5AE58D-97E0-4864-95D1-7E95EAAB38BE}"/>
                </a:ext>
              </a:extLst>
            </p:cNvPr>
            <p:cNvSpPr/>
            <p:nvPr/>
          </p:nvSpPr>
          <p:spPr bwMode="auto">
            <a:xfrm>
              <a:off x="3396000" y="2618720"/>
              <a:ext cx="504056" cy="50405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8" name="is1ïḓe">
              <a:extLst>
                <a:ext uri="{FF2B5EF4-FFF2-40B4-BE49-F238E27FC236}">
                  <a16:creationId xmlns:a16="http://schemas.microsoft.com/office/drawing/2014/main" id="{AA2FB246-CBF8-42E1-8058-7945DA85466C}"/>
                </a:ext>
              </a:extLst>
            </p:cNvPr>
            <p:cNvSpPr/>
            <p:nvPr/>
          </p:nvSpPr>
          <p:spPr bwMode="auto">
            <a:xfrm>
              <a:off x="3396000" y="4634944"/>
              <a:ext cx="504056" cy="504056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39" name="îṣļîḓè">
              <a:extLst>
                <a:ext uri="{FF2B5EF4-FFF2-40B4-BE49-F238E27FC236}">
                  <a16:creationId xmlns:a16="http://schemas.microsoft.com/office/drawing/2014/main" id="{E84A1D21-A3C1-4091-BB17-CAC1286B0757}"/>
                </a:ext>
              </a:extLst>
            </p:cNvPr>
            <p:cNvSpPr/>
            <p:nvPr/>
          </p:nvSpPr>
          <p:spPr bwMode="auto">
            <a:xfrm>
              <a:off x="7110546" y="2618720"/>
              <a:ext cx="504056" cy="504056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40" name="íşlîďe">
              <a:extLst>
                <a:ext uri="{FF2B5EF4-FFF2-40B4-BE49-F238E27FC236}">
                  <a16:creationId xmlns:a16="http://schemas.microsoft.com/office/drawing/2014/main" id="{A6D1597C-95A5-4165-BC6E-48B0C82D96AF}"/>
                </a:ext>
              </a:extLst>
            </p:cNvPr>
            <p:cNvSpPr/>
            <p:nvPr/>
          </p:nvSpPr>
          <p:spPr bwMode="auto">
            <a:xfrm>
              <a:off x="7110546" y="4634944"/>
              <a:ext cx="504056" cy="504056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41" name="îślïďè">
              <a:extLst>
                <a:ext uri="{FF2B5EF4-FFF2-40B4-BE49-F238E27FC236}">
                  <a16:creationId xmlns:a16="http://schemas.microsoft.com/office/drawing/2014/main" id="{D80E3498-8B53-4446-815D-362E77EF4FDC}"/>
                </a:ext>
              </a:extLst>
            </p:cNvPr>
            <p:cNvSpPr/>
            <p:nvPr/>
          </p:nvSpPr>
          <p:spPr bwMode="auto">
            <a:xfrm>
              <a:off x="10825091" y="2618720"/>
              <a:ext cx="504056" cy="504056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42" name="iṧľîdê">
              <a:extLst>
                <a:ext uri="{FF2B5EF4-FFF2-40B4-BE49-F238E27FC236}">
                  <a16:creationId xmlns:a16="http://schemas.microsoft.com/office/drawing/2014/main" id="{19B7DDC4-FF92-4140-947C-33414522692B}"/>
                </a:ext>
              </a:extLst>
            </p:cNvPr>
            <p:cNvSpPr/>
            <p:nvPr/>
          </p:nvSpPr>
          <p:spPr bwMode="auto">
            <a:xfrm>
              <a:off x="10825091" y="4634944"/>
              <a:ext cx="504056" cy="504056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0000" tIns="46800" rIns="90000" bIns="46800" anchor="ctr" anchorCtr="1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06</a:t>
              </a:r>
            </a:p>
          </p:txBody>
        </p:sp>
        <p:sp>
          <p:nvSpPr>
            <p:cNvPr id="43" name="íšḻïḑé">
              <a:extLst>
                <a:ext uri="{FF2B5EF4-FFF2-40B4-BE49-F238E27FC236}">
                  <a16:creationId xmlns:a16="http://schemas.microsoft.com/office/drawing/2014/main" id="{4B32837A-A180-4831-949D-DA6863A2F0B9}"/>
                </a:ext>
              </a:extLst>
            </p:cNvPr>
            <p:cNvSpPr/>
            <p:nvPr/>
          </p:nvSpPr>
          <p:spPr bwMode="auto">
            <a:xfrm>
              <a:off x="843458" y="3366598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44" name="ïş1ïdè">
              <a:extLst>
                <a:ext uri="{FF2B5EF4-FFF2-40B4-BE49-F238E27FC236}">
                  <a16:creationId xmlns:a16="http://schemas.microsoft.com/office/drawing/2014/main" id="{453C684B-97AC-4D92-B4CB-EB082EE1B527}"/>
                </a:ext>
              </a:extLst>
            </p:cNvPr>
            <p:cNvSpPr txBox="1"/>
            <p:nvPr/>
          </p:nvSpPr>
          <p:spPr bwMode="auto">
            <a:xfrm>
              <a:off x="843458" y="2979000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45" name="i$1iḋè">
              <a:extLst>
                <a:ext uri="{FF2B5EF4-FFF2-40B4-BE49-F238E27FC236}">
                  <a16:creationId xmlns:a16="http://schemas.microsoft.com/office/drawing/2014/main" id="{56781B58-01EF-4E6D-AB9F-074D11FB3340}"/>
                </a:ext>
              </a:extLst>
            </p:cNvPr>
            <p:cNvSpPr/>
            <p:nvPr/>
          </p:nvSpPr>
          <p:spPr bwMode="auto">
            <a:xfrm>
              <a:off x="843458" y="5382822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46" name="ïṥļiḍê">
              <a:extLst>
                <a:ext uri="{FF2B5EF4-FFF2-40B4-BE49-F238E27FC236}">
                  <a16:creationId xmlns:a16="http://schemas.microsoft.com/office/drawing/2014/main" id="{6AFB30DE-99F9-4F72-900C-132396AB2326}"/>
                </a:ext>
              </a:extLst>
            </p:cNvPr>
            <p:cNvSpPr txBox="1"/>
            <p:nvPr/>
          </p:nvSpPr>
          <p:spPr bwMode="auto">
            <a:xfrm>
              <a:off x="843458" y="4995224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47" name="îslîḓê">
              <a:extLst>
                <a:ext uri="{FF2B5EF4-FFF2-40B4-BE49-F238E27FC236}">
                  <a16:creationId xmlns:a16="http://schemas.microsoft.com/office/drawing/2014/main" id="{3ED33011-1DFE-4302-BF71-B3CD2F09DBA1}"/>
                </a:ext>
              </a:extLst>
            </p:cNvPr>
            <p:cNvSpPr/>
            <p:nvPr/>
          </p:nvSpPr>
          <p:spPr bwMode="auto">
            <a:xfrm>
              <a:off x="4558004" y="3366598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48" name="îšľîḋê">
              <a:extLst>
                <a:ext uri="{FF2B5EF4-FFF2-40B4-BE49-F238E27FC236}">
                  <a16:creationId xmlns:a16="http://schemas.microsoft.com/office/drawing/2014/main" id="{5C9E893A-F75A-49C3-B49A-917B7097E7A5}"/>
                </a:ext>
              </a:extLst>
            </p:cNvPr>
            <p:cNvSpPr txBox="1"/>
            <p:nvPr/>
          </p:nvSpPr>
          <p:spPr bwMode="auto">
            <a:xfrm>
              <a:off x="4558004" y="2979000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49" name="íṡľïḓe">
              <a:extLst>
                <a:ext uri="{FF2B5EF4-FFF2-40B4-BE49-F238E27FC236}">
                  <a16:creationId xmlns:a16="http://schemas.microsoft.com/office/drawing/2014/main" id="{A0FAAB3A-0196-4EA4-A338-9AB27A8DEA00}"/>
                </a:ext>
              </a:extLst>
            </p:cNvPr>
            <p:cNvSpPr/>
            <p:nvPr/>
          </p:nvSpPr>
          <p:spPr bwMode="auto">
            <a:xfrm>
              <a:off x="4558004" y="5382822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0" name="iŝ1ïďê">
              <a:extLst>
                <a:ext uri="{FF2B5EF4-FFF2-40B4-BE49-F238E27FC236}">
                  <a16:creationId xmlns:a16="http://schemas.microsoft.com/office/drawing/2014/main" id="{60F54789-37E9-4FCA-B7D1-E8C433D8C2B8}"/>
                </a:ext>
              </a:extLst>
            </p:cNvPr>
            <p:cNvSpPr txBox="1"/>
            <p:nvPr/>
          </p:nvSpPr>
          <p:spPr bwMode="auto">
            <a:xfrm>
              <a:off x="4558004" y="4995224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51" name="işľiḓé">
              <a:extLst>
                <a:ext uri="{FF2B5EF4-FFF2-40B4-BE49-F238E27FC236}">
                  <a16:creationId xmlns:a16="http://schemas.microsoft.com/office/drawing/2014/main" id="{F089A967-BD5F-40C1-AABC-79C1DF14966A}"/>
                </a:ext>
              </a:extLst>
            </p:cNvPr>
            <p:cNvSpPr/>
            <p:nvPr/>
          </p:nvSpPr>
          <p:spPr bwMode="auto">
            <a:xfrm>
              <a:off x="8272549" y="3366598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2" name="íṩļiḍè">
              <a:extLst>
                <a:ext uri="{FF2B5EF4-FFF2-40B4-BE49-F238E27FC236}">
                  <a16:creationId xmlns:a16="http://schemas.microsoft.com/office/drawing/2014/main" id="{1C8E3506-4C79-4EB1-9503-0AA4F372A26F}"/>
                </a:ext>
              </a:extLst>
            </p:cNvPr>
            <p:cNvSpPr txBox="1"/>
            <p:nvPr/>
          </p:nvSpPr>
          <p:spPr bwMode="auto">
            <a:xfrm>
              <a:off x="8272549" y="2979000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53" name="ís1iḋe">
              <a:extLst>
                <a:ext uri="{FF2B5EF4-FFF2-40B4-BE49-F238E27FC236}">
                  <a16:creationId xmlns:a16="http://schemas.microsoft.com/office/drawing/2014/main" id="{D74081B4-9FDD-441B-9155-7176DB33DD30}"/>
                </a:ext>
              </a:extLst>
            </p:cNvPr>
            <p:cNvSpPr/>
            <p:nvPr/>
          </p:nvSpPr>
          <p:spPr bwMode="auto">
            <a:xfrm>
              <a:off x="8272549" y="5382822"/>
              <a:ext cx="245845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4" name="ïṩḻiḑê">
              <a:extLst>
                <a:ext uri="{FF2B5EF4-FFF2-40B4-BE49-F238E27FC236}">
                  <a16:creationId xmlns:a16="http://schemas.microsoft.com/office/drawing/2014/main" id="{30714DF5-1D68-44F8-8D79-46A102F3EAF5}"/>
                </a:ext>
              </a:extLst>
            </p:cNvPr>
            <p:cNvSpPr txBox="1"/>
            <p:nvPr/>
          </p:nvSpPr>
          <p:spPr bwMode="auto">
            <a:xfrm>
              <a:off x="8272549" y="4995224"/>
              <a:ext cx="2458451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0626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2C637C-5149-496B-ACD3-03E4F0103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912EC2B-90DD-435C-B6E0-179277714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86D0F8-88EA-4901-A826-091583587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724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BB27430-72C2-4472-80A2-5F975CCDAF8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1"/>
            <a:ext cx="10858500" cy="4676520"/>
            <a:chOff x="660399" y="1130301"/>
            <a:chExt cx="10858500" cy="467652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6AADDE90-CB01-4B33-9C17-25EB6FD1E4E0}"/>
                </a:ext>
              </a:extLst>
            </p:cNvPr>
            <p:cNvCxnSpPr/>
            <p:nvPr/>
          </p:nvCxnSpPr>
          <p:spPr>
            <a:xfrm>
              <a:off x="1247737" y="2573652"/>
              <a:ext cx="9683827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2F252CD3-7DDF-46E4-BA41-60DBD7435575}"/>
                </a:ext>
              </a:extLst>
            </p:cNvPr>
            <p:cNvCxnSpPr/>
            <p:nvPr/>
          </p:nvCxnSpPr>
          <p:spPr>
            <a:xfrm>
              <a:off x="1247737" y="3523705"/>
              <a:ext cx="9683827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FAB33E2D-C710-4A93-9C25-AF71B4A13406}"/>
                </a:ext>
              </a:extLst>
            </p:cNvPr>
            <p:cNvCxnSpPr/>
            <p:nvPr/>
          </p:nvCxnSpPr>
          <p:spPr>
            <a:xfrm>
              <a:off x="1247737" y="4473756"/>
              <a:ext cx="9683827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AA240793-439F-4D15-ADFC-BADC2E592CDC}"/>
                </a:ext>
              </a:extLst>
            </p:cNvPr>
            <p:cNvCxnSpPr/>
            <p:nvPr/>
          </p:nvCxnSpPr>
          <p:spPr>
            <a:xfrm>
              <a:off x="1247737" y="5423807"/>
              <a:ext cx="9683827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ṣḻidè">
              <a:extLst>
                <a:ext uri="{FF2B5EF4-FFF2-40B4-BE49-F238E27FC236}">
                  <a16:creationId xmlns:a16="http://schemas.microsoft.com/office/drawing/2014/main" id="{DEE299D2-1AC8-42F8-92C2-3762510AEB69}"/>
                </a:ext>
              </a:extLst>
            </p:cNvPr>
            <p:cNvSpPr txBox="1"/>
            <p:nvPr/>
          </p:nvSpPr>
          <p:spPr>
            <a:xfrm>
              <a:off x="2170322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JAN</a:t>
              </a:r>
              <a:endParaRPr lang="en-US" sz="1100" dirty="0"/>
            </a:p>
          </p:txBody>
        </p:sp>
        <p:sp>
          <p:nvSpPr>
            <p:cNvPr id="11" name="išḻïḑe">
              <a:extLst>
                <a:ext uri="{FF2B5EF4-FFF2-40B4-BE49-F238E27FC236}">
                  <a16:creationId xmlns:a16="http://schemas.microsoft.com/office/drawing/2014/main" id="{9375DC5C-481E-4F6B-A34E-62794EF9E15B}"/>
                </a:ext>
              </a:extLst>
            </p:cNvPr>
            <p:cNvSpPr txBox="1"/>
            <p:nvPr/>
          </p:nvSpPr>
          <p:spPr>
            <a:xfrm>
              <a:off x="2824018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FEB</a:t>
              </a:r>
              <a:endParaRPr lang="en-US" sz="1100" dirty="0"/>
            </a:p>
          </p:txBody>
        </p:sp>
        <p:sp>
          <p:nvSpPr>
            <p:cNvPr id="12" name="ïSľíḍe">
              <a:extLst>
                <a:ext uri="{FF2B5EF4-FFF2-40B4-BE49-F238E27FC236}">
                  <a16:creationId xmlns:a16="http://schemas.microsoft.com/office/drawing/2014/main" id="{F2D96E31-73DB-4C2E-8654-96899DD08818}"/>
                </a:ext>
              </a:extLst>
            </p:cNvPr>
            <p:cNvSpPr txBox="1"/>
            <p:nvPr/>
          </p:nvSpPr>
          <p:spPr>
            <a:xfrm>
              <a:off x="3477714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MAR</a:t>
              </a:r>
              <a:endParaRPr lang="en-US" sz="1100" dirty="0"/>
            </a:p>
          </p:txBody>
        </p:sp>
        <p:sp>
          <p:nvSpPr>
            <p:cNvPr id="13" name="îṣľïḑé">
              <a:extLst>
                <a:ext uri="{FF2B5EF4-FFF2-40B4-BE49-F238E27FC236}">
                  <a16:creationId xmlns:a16="http://schemas.microsoft.com/office/drawing/2014/main" id="{915A253F-281E-413F-B223-1F5C0869A847}"/>
                </a:ext>
              </a:extLst>
            </p:cNvPr>
            <p:cNvSpPr txBox="1"/>
            <p:nvPr/>
          </p:nvSpPr>
          <p:spPr>
            <a:xfrm>
              <a:off x="4131410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APR</a:t>
              </a:r>
              <a:endParaRPr lang="en-US" sz="1100" dirty="0"/>
            </a:p>
          </p:txBody>
        </p:sp>
        <p:sp>
          <p:nvSpPr>
            <p:cNvPr id="14" name="işlïḍé">
              <a:extLst>
                <a:ext uri="{FF2B5EF4-FFF2-40B4-BE49-F238E27FC236}">
                  <a16:creationId xmlns:a16="http://schemas.microsoft.com/office/drawing/2014/main" id="{DCC325DA-9D41-49E9-B032-E1CA0A26C11D}"/>
                </a:ext>
              </a:extLst>
            </p:cNvPr>
            <p:cNvSpPr txBox="1"/>
            <p:nvPr/>
          </p:nvSpPr>
          <p:spPr>
            <a:xfrm>
              <a:off x="4785106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MAY</a:t>
              </a:r>
              <a:endParaRPr lang="en-US" sz="1100" dirty="0"/>
            </a:p>
          </p:txBody>
        </p:sp>
        <p:sp>
          <p:nvSpPr>
            <p:cNvPr id="15" name="ïşļíde">
              <a:extLst>
                <a:ext uri="{FF2B5EF4-FFF2-40B4-BE49-F238E27FC236}">
                  <a16:creationId xmlns:a16="http://schemas.microsoft.com/office/drawing/2014/main" id="{9B340E8E-A3F5-4DE6-BB4B-235EDE4A0CD1}"/>
                </a:ext>
              </a:extLst>
            </p:cNvPr>
            <p:cNvSpPr txBox="1"/>
            <p:nvPr/>
          </p:nvSpPr>
          <p:spPr>
            <a:xfrm>
              <a:off x="5438802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JUN</a:t>
              </a:r>
              <a:endParaRPr lang="en-US" sz="1100" dirty="0"/>
            </a:p>
          </p:txBody>
        </p:sp>
        <p:sp>
          <p:nvSpPr>
            <p:cNvPr id="16" name="îŝ1îďè">
              <a:extLst>
                <a:ext uri="{FF2B5EF4-FFF2-40B4-BE49-F238E27FC236}">
                  <a16:creationId xmlns:a16="http://schemas.microsoft.com/office/drawing/2014/main" id="{1748DC9C-4178-4F26-AFDF-283DEBB2874A}"/>
                </a:ext>
              </a:extLst>
            </p:cNvPr>
            <p:cNvSpPr txBox="1"/>
            <p:nvPr/>
          </p:nvSpPr>
          <p:spPr>
            <a:xfrm>
              <a:off x="6092498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JUL</a:t>
              </a:r>
              <a:endParaRPr lang="en-US" sz="1100" dirty="0"/>
            </a:p>
          </p:txBody>
        </p:sp>
        <p:sp>
          <p:nvSpPr>
            <p:cNvPr id="17" name="iṣlîḓé">
              <a:extLst>
                <a:ext uri="{FF2B5EF4-FFF2-40B4-BE49-F238E27FC236}">
                  <a16:creationId xmlns:a16="http://schemas.microsoft.com/office/drawing/2014/main" id="{BD29D6FF-3F1F-4297-A18A-39F59A21D50A}"/>
                </a:ext>
              </a:extLst>
            </p:cNvPr>
            <p:cNvSpPr txBox="1"/>
            <p:nvPr/>
          </p:nvSpPr>
          <p:spPr>
            <a:xfrm>
              <a:off x="6746194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AUG</a:t>
              </a:r>
              <a:endParaRPr lang="en-US" sz="1100" dirty="0"/>
            </a:p>
          </p:txBody>
        </p:sp>
        <p:sp>
          <p:nvSpPr>
            <p:cNvPr id="18" name="iṡḷiḋé">
              <a:extLst>
                <a:ext uri="{FF2B5EF4-FFF2-40B4-BE49-F238E27FC236}">
                  <a16:creationId xmlns:a16="http://schemas.microsoft.com/office/drawing/2014/main" id="{589E8811-B0FA-40AF-A6E7-31F301575C8A}"/>
                </a:ext>
              </a:extLst>
            </p:cNvPr>
            <p:cNvSpPr txBox="1"/>
            <p:nvPr/>
          </p:nvSpPr>
          <p:spPr>
            <a:xfrm>
              <a:off x="7399890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SEP</a:t>
              </a:r>
              <a:endParaRPr lang="en-US" sz="1100" dirty="0"/>
            </a:p>
          </p:txBody>
        </p:sp>
        <p:sp>
          <p:nvSpPr>
            <p:cNvPr id="19" name="iš1iďe">
              <a:extLst>
                <a:ext uri="{FF2B5EF4-FFF2-40B4-BE49-F238E27FC236}">
                  <a16:creationId xmlns:a16="http://schemas.microsoft.com/office/drawing/2014/main" id="{0A7BB892-7D7E-4CED-BA8F-148DC9D58F1C}"/>
                </a:ext>
              </a:extLst>
            </p:cNvPr>
            <p:cNvSpPr txBox="1"/>
            <p:nvPr/>
          </p:nvSpPr>
          <p:spPr>
            <a:xfrm>
              <a:off x="8053586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OCT</a:t>
              </a:r>
              <a:endParaRPr lang="en-US" sz="1100" dirty="0"/>
            </a:p>
          </p:txBody>
        </p:sp>
        <p:sp>
          <p:nvSpPr>
            <p:cNvPr id="20" name="iśľídé">
              <a:extLst>
                <a:ext uri="{FF2B5EF4-FFF2-40B4-BE49-F238E27FC236}">
                  <a16:creationId xmlns:a16="http://schemas.microsoft.com/office/drawing/2014/main" id="{F5BF4738-6672-44CC-92D8-6791D6F196E4}"/>
                </a:ext>
              </a:extLst>
            </p:cNvPr>
            <p:cNvSpPr txBox="1"/>
            <p:nvPr/>
          </p:nvSpPr>
          <p:spPr>
            <a:xfrm>
              <a:off x="8707282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NOV</a:t>
              </a:r>
              <a:endParaRPr lang="en-US" sz="1100" dirty="0"/>
            </a:p>
          </p:txBody>
        </p:sp>
        <p:sp>
          <p:nvSpPr>
            <p:cNvPr id="21" name="îṡḻiďé">
              <a:extLst>
                <a:ext uri="{FF2B5EF4-FFF2-40B4-BE49-F238E27FC236}">
                  <a16:creationId xmlns:a16="http://schemas.microsoft.com/office/drawing/2014/main" id="{E114D60F-6029-4476-81A0-4EA12D276970}"/>
                </a:ext>
              </a:extLst>
            </p:cNvPr>
            <p:cNvSpPr txBox="1"/>
            <p:nvPr/>
          </p:nvSpPr>
          <p:spPr>
            <a:xfrm>
              <a:off x="9360978" y="5485453"/>
              <a:ext cx="648000" cy="3213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id-ID" sz="1100" dirty="0"/>
                <a:t>DEC</a:t>
              </a:r>
              <a:endParaRPr lang="en-US" sz="1100" dirty="0"/>
            </a:p>
          </p:txBody>
        </p:sp>
        <p:grpSp>
          <p:nvGrpSpPr>
            <p:cNvPr id="22" name="išḻïḋê">
              <a:extLst>
                <a:ext uri="{FF2B5EF4-FFF2-40B4-BE49-F238E27FC236}">
                  <a16:creationId xmlns:a16="http://schemas.microsoft.com/office/drawing/2014/main" id="{8F0DABBE-754C-45CE-8ED8-B806F4B35300}"/>
                </a:ext>
              </a:extLst>
            </p:cNvPr>
            <p:cNvGrpSpPr/>
            <p:nvPr/>
          </p:nvGrpSpPr>
          <p:grpSpPr>
            <a:xfrm>
              <a:off x="2432571" y="2263334"/>
              <a:ext cx="7314158" cy="2477433"/>
              <a:chOff x="2582331" y="1870983"/>
              <a:chExt cx="7314158" cy="2477433"/>
            </a:xfrm>
          </p:grpSpPr>
          <p:sp>
            <p:nvSpPr>
              <p:cNvPr id="24" name="işļiďê">
                <a:extLst>
                  <a:ext uri="{FF2B5EF4-FFF2-40B4-BE49-F238E27FC236}">
                    <a16:creationId xmlns:a16="http://schemas.microsoft.com/office/drawing/2014/main" id="{37306882-DB15-433E-9D19-1790E64BF58F}"/>
                  </a:ext>
                </a:extLst>
              </p:cNvPr>
              <p:cNvSpPr/>
              <p:nvPr/>
            </p:nvSpPr>
            <p:spPr>
              <a:xfrm>
                <a:off x="2582331" y="3288917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25" name="íŝlîḓe">
                <a:extLst>
                  <a:ext uri="{FF2B5EF4-FFF2-40B4-BE49-F238E27FC236}">
                    <a16:creationId xmlns:a16="http://schemas.microsoft.com/office/drawing/2014/main" id="{0D76F402-694F-4DDE-944D-0977F8383113}"/>
                  </a:ext>
                </a:extLst>
              </p:cNvPr>
              <p:cNvSpPr/>
              <p:nvPr/>
            </p:nvSpPr>
            <p:spPr>
              <a:xfrm>
                <a:off x="3225849" y="3660289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26" name="ïṧḷïḋe">
                <a:extLst>
                  <a:ext uri="{FF2B5EF4-FFF2-40B4-BE49-F238E27FC236}">
                    <a16:creationId xmlns:a16="http://schemas.microsoft.com/office/drawing/2014/main" id="{1E3CAA99-0084-4ACB-BBC7-60A80E602A14}"/>
                  </a:ext>
                </a:extLst>
              </p:cNvPr>
              <p:cNvSpPr/>
              <p:nvPr/>
            </p:nvSpPr>
            <p:spPr>
              <a:xfrm>
                <a:off x="3869368" y="4168416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27" name="iśḷïḑé">
                <a:extLst>
                  <a:ext uri="{FF2B5EF4-FFF2-40B4-BE49-F238E27FC236}">
                    <a16:creationId xmlns:a16="http://schemas.microsoft.com/office/drawing/2014/main" id="{5C7019A2-5E6A-40B0-8979-289A5AC0E8C2}"/>
                  </a:ext>
                </a:extLst>
              </p:cNvPr>
              <p:cNvSpPr/>
              <p:nvPr/>
            </p:nvSpPr>
            <p:spPr>
              <a:xfrm>
                <a:off x="4512888" y="3558201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28" name="ïṧļîdè">
                <a:extLst>
                  <a:ext uri="{FF2B5EF4-FFF2-40B4-BE49-F238E27FC236}">
                    <a16:creationId xmlns:a16="http://schemas.microsoft.com/office/drawing/2014/main" id="{D2DE5811-C221-4849-9D43-61735207C939}"/>
                  </a:ext>
                </a:extLst>
              </p:cNvPr>
              <p:cNvSpPr/>
              <p:nvPr/>
            </p:nvSpPr>
            <p:spPr>
              <a:xfrm>
                <a:off x="5156406" y="3169606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29" name="îšļidè">
                <a:extLst>
                  <a:ext uri="{FF2B5EF4-FFF2-40B4-BE49-F238E27FC236}">
                    <a16:creationId xmlns:a16="http://schemas.microsoft.com/office/drawing/2014/main" id="{B2AC04C8-0289-4168-A878-27C9D96DC7A4}"/>
                  </a:ext>
                </a:extLst>
              </p:cNvPr>
              <p:cNvSpPr/>
              <p:nvPr/>
            </p:nvSpPr>
            <p:spPr>
              <a:xfrm>
                <a:off x="5799926" y="2309326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62954106-4E47-4C80-A71A-8130437714D5}"/>
                  </a:ext>
                </a:extLst>
              </p:cNvPr>
              <p:cNvCxnSpPr>
                <a:stCxn id="25" idx="2"/>
                <a:endCxn id="24" idx="5"/>
              </p:cNvCxnSpPr>
              <p:nvPr/>
            </p:nvCxnSpPr>
            <p:spPr>
              <a:xfrm flipH="1" flipV="1">
                <a:off x="2735971" y="3442557"/>
                <a:ext cx="489878" cy="307731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49AD412C-9413-4E8E-A226-8099D5C39F5A}"/>
                  </a:ext>
                </a:extLst>
              </p:cNvPr>
              <p:cNvCxnSpPr>
                <a:stCxn id="25" idx="5"/>
                <a:endCxn id="26" idx="3"/>
              </p:cNvCxnSpPr>
              <p:nvPr/>
            </p:nvCxnSpPr>
            <p:spPr>
              <a:xfrm>
                <a:off x="3379489" y="3813929"/>
                <a:ext cx="516239" cy="508127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:a16="http://schemas.microsoft.com/office/drawing/2014/main" id="{B91BC102-7299-46DF-8A41-C910481B685C}"/>
                  </a:ext>
                </a:extLst>
              </p:cNvPr>
              <p:cNvCxnSpPr>
                <a:stCxn id="26" idx="6"/>
                <a:endCxn id="27" idx="3"/>
              </p:cNvCxnSpPr>
              <p:nvPr/>
            </p:nvCxnSpPr>
            <p:spPr>
              <a:xfrm flipV="1">
                <a:off x="4049368" y="3711841"/>
                <a:ext cx="489880" cy="546575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id="{64E24E20-C566-49AF-9604-F9A7E94FDEE2}"/>
                  </a:ext>
                </a:extLst>
              </p:cNvPr>
              <p:cNvCxnSpPr>
                <a:stCxn id="27" idx="7"/>
                <a:endCxn id="28" idx="2"/>
              </p:cNvCxnSpPr>
              <p:nvPr/>
            </p:nvCxnSpPr>
            <p:spPr>
              <a:xfrm flipV="1">
                <a:off x="4666528" y="3259607"/>
                <a:ext cx="489878" cy="324954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68CD463C-2848-480A-B947-46790696793D}"/>
                  </a:ext>
                </a:extLst>
              </p:cNvPr>
              <p:cNvCxnSpPr>
                <a:stCxn id="29" idx="3"/>
                <a:endCxn id="28" idx="7"/>
              </p:cNvCxnSpPr>
              <p:nvPr/>
            </p:nvCxnSpPr>
            <p:spPr>
              <a:xfrm flipH="1">
                <a:off x="5310046" y="2462966"/>
                <a:ext cx="516240" cy="733001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iS1iďè">
                <a:extLst>
                  <a:ext uri="{FF2B5EF4-FFF2-40B4-BE49-F238E27FC236}">
                    <a16:creationId xmlns:a16="http://schemas.microsoft.com/office/drawing/2014/main" id="{BFAFB5D4-BE7A-4C7C-9A91-2AB143999412}"/>
                  </a:ext>
                </a:extLst>
              </p:cNvPr>
              <p:cNvSpPr/>
              <p:nvPr/>
            </p:nvSpPr>
            <p:spPr>
              <a:xfrm>
                <a:off x="6443443" y="3173088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36" name="ïṩļíḑè">
                <a:extLst>
                  <a:ext uri="{FF2B5EF4-FFF2-40B4-BE49-F238E27FC236}">
                    <a16:creationId xmlns:a16="http://schemas.microsoft.com/office/drawing/2014/main" id="{AA37642B-15AC-4437-8520-4A4AC112FF95}"/>
                  </a:ext>
                </a:extLst>
              </p:cNvPr>
              <p:cNvSpPr/>
              <p:nvPr/>
            </p:nvSpPr>
            <p:spPr>
              <a:xfrm>
                <a:off x="7086963" y="3389546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37" name="ïṧ1ïdé">
                <a:extLst>
                  <a:ext uri="{FF2B5EF4-FFF2-40B4-BE49-F238E27FC236}">
                    <a16:creationId xmlns:a16="http://schemas.microsoft.com/office/drawing/2014/main" id="{64AAA081-6AFE-4676-9E99-21B753E09114}"/>
                  </a:ext>
                </a:extLst>
              </p:cNvPr>
              <p:cNvSpPr/>
              <p:nvPr/>
            </p:nvSpPr>
            <p:spPr>
              <a:xfrm>
                <a:off x="7785932" y="3218832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38" name="ïśľïde">
                <a:extLst>
                  <a:ext uri="{FF2B5EF4-FFF2-40B4-BE49-F238E27FC236}">
                    <a16:creationId xmlns:a16="http://schemas.microsoft.com/office/drawing/2014/main" id="{D06C43F3-B4DC-41E6-9FF8-EDD293F59AE6}"/>
                  </a:ext>
                </a:extLst>
              </p:cNvPr>
              <p:cNvSpPr/>
              <p:nvPr/>
            </p:nvSpPr>
            <p:spPr>
              <a:xfrm>
                <a:off x="8429450" y="3526382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39" name="íṣļidê">
                <a:extLst>
                  <a:ext uri="{FF2B5EF4-FFF2-40B4-BE49-F238E27FC236}">
                    <a16:creationId xmlns:a16="http://schemas.microsoft.com/office/drawing/2014/main" id="{27CD37AD-59A1-4D50-8B57-FB12BD417AC2}"/>
                  </a:ext>
                </a:extLst>
              </p:cNvPr>
              <p:cNvSpPr/>
              <p:nvPr/>
            </p:nvSpPr>
            <p:spPr>
              <a:xfrm>
                <a:off x="9071897" y="3242084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sp>
            <p:nvSpPr>
              <p:cNvPr id="40" name="îŝḷíḑè">
                <a:extLst>
                  <a:ext uri="{FF2B5EF4-FFF2-40B4-BE49-F238E27FC236}">
                    <a16:creationId xmlns:a16="http://schemas.microsoft.com/office/drawing/2014/main" id="{A4176AD9-43A3-4815-84EC-19FCD924C1DE}"/>
                  </a:ext>
                </a:extLst>
              </p:cNvPr>
              <p:cNvSpPr/>
              <p:nvPr/>
            </p:nvSpPr>
            <p:spPr>
              <a:xfrm>
                <a:off x="9716489" y="2775689"/>
                <a:ext cx="180000" cy="180000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A7C00AE0-0FDE-4F54-AD92-67CB57354DF2}"/>
                  </a:ext>
                </a:extLst>
              </p:cNvPr>
              <p:cNvCxnSpPr>
                <a:stCxn id="36" idx="2"/>
                <a:endCxn id="35" idx="5"/>
              </p:cNvCxnSpPr>
              <p:nvPr/>
            </p:nvCxnSpPr>
            <p:spPr>
              <a:xfrm flipH="1" flipV="1">
                <a:off x="6597083" y="3326728"/>
                <a:ext cx="489880" cy="1528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7849979C-31E2-4118-8FBB-ED0481A571CB}"/>
                  </a:ext>
                </a:extLst>
              </p:cNvPr>
              <p:cNvCxnSpPr>
                <a:stCxn id="36" idx="6"/>
                <a:endCxn id="37" idx="2"/>
              </p:cNvCxnSpPr>
              <p:nvPr/>
            </p:nvCxnSpPr>
            <p:spPr>
              <a:xfrm flipV="1">
                <a:off x="7266963" y="3308832"/>
                <a:ext cx="518969" cy="170713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D8CF2E1B-D47B-4F1B-81F3-B44A4FD82598}"/>
                  </a:ext>
                </a:extLst>
              </p:cNvPr>
              <p:cNvCxnSpPr>
                <a:stCxn id="37" idx="6"/>
                <a:endCxn id="38" idx="2"/>
              </p:cNvCxnSpPr>
              <p:nvPr/>
            </p:nvCxnSpPr>
            <p:spPr>
              <a:xfrm>
                <a:off x="7965932" y="3308832"/>
                <a:ext cx="463518" cy="30755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4C98871D-1775-4BD8-84D3-3479B707418C}"/>
                  </a:ext>
                </a:extLst>
              </p:cNvPr>
              <p:cNvCxnSpPr>
                <a:stCxn id="38" idx="6"/>
                <a:endCxn id="39" idx="3"/>
              </p:cNvCxnSpPr>
              <p:nvPr/>
            </p:nvCxnSpPr>
            <p:spPr>
              <a:xfrm flipV="1">
                <a:off x="8609451" y="3395724"/>
                <a:ext cx="488807" cy="22065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1FD65808-AE37-457C-8D63-EEC26291A676}"/>
                  </a:ext>
                </a:extLst>
              </p:cNvPr>
              <p:cNvCxnSpPr>
                <a:stCxn id="40" idx="3"/>
                <a:endCxn id="39" idx="6"/>
              </p:cNvCxnSpPr>
              <p:nvPr/>
            </p:nvCxnSpPr>
            <p:spPr>
              <a:xfrm flipH="1">
                <a:off x="9251898" y="2929329"/>
                <a:ext cx="490953" cy="402755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A1D2B06E-40FB-48AE-A5C2-3074AEF4628C}"/>
                  </a:ext>
                </a:extLst>
              </p:cNvPr>
              <p:cNvCxnSpPr>
                <a:stCxn id="35" idx="1"/>
                <a:endCxn id="29" idx="5"/>
              </p:cNvCxnSpPr>
              <p:nvPr/>
            </p:nvCxnSpPr>
            <p:spPr>
              <a:xfrm flipH="1" flipV="1">
                <a:off x="5953566" y="2462966"/>
                <a:ext cx="516238" cy="736482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isľíde">
                <a:extLst>
                  <a:ext uri="{FF2B5EF4-FFF2-40B4-BE49-F238E27FC236}">
                    <a16:creationId xmlns:a16="http://schemas.microsoft.com/office/drawing/2014/main" id="{44B16959-4ED1-4572-9A21-CFD52FC2A045}"/>
                  </a:ext>
                </a:extLst>
              </p:cNvPr>
              <p:cNvSpPr/>
              <p:nvPr/>
            </p:nvSpPr>
            <p:spPr>
              <a:xfrm>
                <a:off x="6238242" y="1870983"/>
                <a:ext cx="808069" cy="529381"/>
              </a:xfrm>
              <a:prstGeom prst="wedgeRectCallout">
                <a:avLst>
                  <a:gd name="adj1" fmla="val -75008"/>
                  <a:gd name="adj2" fmla="val 4557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/>
                <a:r>
                  <a:rPr lang="en-US" altLang="zh-CN" b="1" dirty="0">
                    <a:solidFill>
                      <a:schemeClr val="bg1"/>
                    </a:solidFill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iṥlíḓè">
              <a:extLst>
                <a:ext uri="{FF2B5EF4-FFF2-40B4-BE49-F238E27FC236}">
                  <a16:creationId xmlns:a16="http://schemas.microsoft.com/office/drawing/2014/main" id="{F6C0B8BD-8162-4FCA-B7AC-235FD87189C5}"/>
                </a:ext>
              </a:extLst>
            </p:cNvPr>
            <p:cNvSpPr txBox="1"/>
            <p:nvPr/>
          </p:nvSpPr>
          <p:spPr>
            <a:xfrm>
              <a:off x="660399" y="1130301"/>
              <a:ext cx="10858500" cy="7844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b="1" dirty="0"/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7009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4394D7-1398-4F9F-A5B9-C07B94849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B88FDA5-BF69-46BD-BC95-792F3EBA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88DB4E-3661-474C-A1DF-343EEAB5E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724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3E00421-778C-4B06-A81B-4EA9D93BEC7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2192000" cy="5003800"/>
            <a:chOff x="0" y="1130300"/>
            <a:chExt cx="12192000" cy="5003800"/>
          </a:xfrm>
        </p:grpSpPr>
        <p:sp>
          <p:nvSpPr>
            <p:cNvPr id="6" name="ï$ḻïḓè">
              <a:extLst>
                <a:ext uri="{FF2B5EF4-FFF2-40B4-BE49-F238E27FC236}">
                  <a16:creationId xmlns:a16="http://schemas.microsoft.com/office/drawing/2014/main" id="{D195A5FB-236E-490A-BCBC-5F377AF1B670}"/>
                </a:ext>
              </a:extLst>
            </p:cNvPr>
            <p:cNvSpPr/>
            <p:nvPr/>
          </p:nvSpPr>
          <p:spPr bwMode="auto">
            <a:xfrm>
              <a:off x="0" y="2990206"/>
              <a:ext cx="12192000" cy="12839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77"/>
              <a:endParaRPr lang="zh-CN" altLang="en-US" dirty="0">
                <a:solidFill>
                  <a:schemeClr val="lt1"/>
                </a:solidFill>
              </a:endParaRPr>
            </a:p>
          </p:txBody>
        </p:sp>
        <p:grpSp>
          <p:nvGrpSpPr>
            <p:cNvPr id="7" name="iSľiďê">
              <a:extLst>
                <a:ext uri="{FF2B5EF4-FFF2-40B4-BE49-F238E27FC236}">
                  <a16:creationId xmlns:a16="http://schemas.microsoft.com/office/drawing/2014/main" id="{2341EAC8-3665-40F3-8CF7-AF2468E4D716}"/>
                </a:ext>
              </a:extLst>
            </p:cNvPr>
            <p:cNvGrpSpPr/>
            <p:nvPr/>
          </p:nvGrpSpPr>
          <p:grpSpPr>
            <a:xfrm>
              <a:off x="895225" y="1130300"/>
              <a:ext cx="3187950" cy="1458631"/>
              <a:chOff x="895225" y="4675469"/>
              <a:chExt cx="3187950" cy="1458631"/>
            </a:xfrm>
          </p:grpSpPr>
          <p:sp>
            <p:nvSpPr>
              <p:cNvPr id="86" name="îŝľîďê">
                <a:extLst>
                  <a:ext uri="{FF2B5EF4-FFF2-40B4-BE49-F238E27FC236}">
                    <a16:creationId xmlns:a16="http://schemas.microsoft.com/office/drawing/2014/main" id="{4F018CE9-2A83-4226-8B7A-F97F6BC80EA2}"/>
                  </a:ext>
                </a:extLst>
              </p:cNvPr>
              <p:cNvSpPr/>
              <p:nvPr/>
            </p:nvSpPr>
            <p:spPr bwMode="auto">
              <a:xfrm>
                <a:off x="895225" y="5117274"/>
                <a:ext cx="3187948" cy="1016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87" name="îṩ1ïḑê">
                <a:extLst>
                  <a:ext uri="{FF2B5EF4-FFF2-40B4-BE49-F238E27FC236}">
                    <a16:creationId xmlns:a16="http://schemas.microsoft.com/office/drawing/2014/main" id="{9011B200-BADC-4C0F-B9D0-712C4B616AA6}"/>
                  </a:ext>
                </a:extLst>
              </p:cNvPr>
              <p:cNvSpPr txBox="1"/>
              <p:nvPr/>
            </p:nvSpPr>
            <p:spPr bwMode="auto">
              <a:xfrm>
                <a:off x="895225" y="4675469"/>
                <a:ext cx="31879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8" name="ïSḷídè">
              <a:extLst>
                <a:ext uri="{FF2B5EF4-FFF2-40B4-BE49-F238E27FC236}">
                  <a16:creationId xmlns:a16="http://schemas.microsoft.com/office/drawing/2014/main" id="{9AA01DFF-C383-4E87-B7DE-E86D88832AE6}"/>
                </a:ext>
              </a:extLst>
            </p:cNvPr>
            <p:cNvGrpSpPr/>
            <p:nvPr/>
          </p:nvGrpSpPr>
          <p:grpSpPr>
            <a:xfrm>
              <a:off x="895225" y="4675469"/>
              <a:ext cx="3187950" cy="1458631"/>
              <a:chOff x="895225" y="4675469"/>
              <a:chExt cx="3187950" cy="1458631"/>
            </a:xfrm>
          </p:grpSpPr>
          <p:sp>
            <p:nvSpPr>
              <p:cNvPr id="84" name="iṩlíḓé">
                <a:extLst>
                  <a:ext uri="{FF2B5EF4-FFF2-40B4-BE49-F238E27FC236}">
                    <a16:creationId xmlns:a16="http://schemas.microsoft.com/office/drawing/2014/main" id="{4F018CE9-2A83-4226-8B7A-F97F6BC80EA2}"/>
                  </a:ext>
                </a:extLst>
              </p:cNvPr>
              <p:cNvSpPr/>
              <p:nvPr/>
            </p:nvSpPr>
            <p:spPr bwMode="auto">
              <a:xfrm>
                <a:off x="895225" y="5117274"/>
                <a:ext cx="3187948" cy="1016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85" name="ïşḻíďe">
                <a:extLst>
                  <a:ext uri="{FF2B5EF4-FFF2-40B4-BE49-F238E27FC236}">
                    <a16:creationId xmlns:a16="http://schemas.microsoft.com/office/drawing/2014/main" id="{9011B200-BADC-4C0F-B9D0-712C4B616AA6}"/>
                  </a:ext>
                </a:extLst>
              </p:cNvPr>
              <p:cNvSpPr txBox="1"/>
              <p:nvPr/>
            </p:nvSpPr>
            <p:spPr bwMode="auto">
              <a:xfrm>
                <a:off x="895225" y="4675469"/>
                <a:ext cx="31879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9" name="îṣḻíḑé">
              <a:extLst>
                <a:ext uri="{FF2B5EF4-FFF2-40B4-BE49-F238E27FC236}">
                  <a16:creationId xmlns:a16="http://schemas.microsoft.com/office/drawing/2014/main" id="{BBBD8DFD-8641-4EBF-A0A0-7BAEE2FC7FFC}"/>
                </a:ext>
              </a:extLst>
            </p:cNvPr>
            <p:cNvGrpSpPr>
              <a:grpSpLocks/>
            </p:cNvGrpSpPr>
            <p:nvPr/>
          </p:nvGrpSpPr>
          <p:grpSpPr>
            <a:xfrm>
              <a:off x="2178050" y="2699125"/>
              <a:ext cx="622300" cy="622300"/>
              <a:chOff x="4849770" y="4185155"/>
              <a:chExt cx="876958" cy="876956"/>
            </a:xfrm>
          </p:grpSpPr>
          <p:sp>
            <p:nvSpPr>
              <p:cNvPr id="82" name="ïṥļïḑè">
                <a:extLst>
                  <a:ext uri="{FF2B5EF4-FFF2-40B4-BE49-F238E27FC236}">
                    <a16:creationId xmlns:a16="http://schemas.microsoft.com/office/drawing/2014/main" id="{1AB76DB4-447D-4F12-9F4C-A64FC7491291}"/>
                  </a:ext>
                </a:extLst>
              </p:cNvPr>
              <p:cNvSpPr/>
              <p:nvPr/>
            </p:nvSpPr>
            <p:spPr bwMode="auto">
              <a:xfrm>
                <a:off x="4849770" y="4185155"/>
                <a:ext cx="876958" cy="8769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83" name="ísľiḓè">
                <a:extLst>
                  <a:ext uri="{FF2B5EF4-FFF2-40B4-BE49-F238E27FC236}">
                    <a16:creationId xmlns:a16="http://schemas.microsoft.com/office/drawing/2014/main" id="{0964A381-9150-47A7-BF56-44E3F5CBE5E1}"/>
                  </a:ext>
                </a:extLst>
              </p:cNvPr>
              <p:cNvSpPr/>
              <p:nvPr/>
            </p:nvSpPr>
            <p:spPr bwMode="auto">
              <a:xfrm>
                <a:off x="5071137" y="4435624"/>
                <a:ext cx="434232" cy="376038"/>
              </a:xfrm>
              <a:custGeom>
                <a:avLst/>
                <a:gdLst>
                  <a:gd name="connsiteX0" fmla="*/ 332825 w 599014"/>
                  <a:gd name="connsiteY0" fmla="*/ 323318 h 518742"/>
                  <a:gd name="connsiteX1" fmla="*/ 480885 w 599014"/>
                  <a:gd name="connsiteY1" fmla="*/ 323318 h 518742"/>
                  <a:gd name="connsiteX2" fmla="*/ 508708 w 599014"/>
                  <a:gd name="connsiteY2" fmla="*/ 351111 h 518742"/>
                  <a:gd name="connsiteX3" fmla="*/ 480885 w 599014"/>
                  <a:gd name="connsiteY3" fmla="*/ 378903 h 518742"/>
                  <a:gd name="connsiteX4" fmla="*/ 332825 w 599014"/>
                  <a:gd name="connsiteY4" fmla="*/ 378903 h 518742"/>
                  <a:gd name="connsiteX5" fmla="*/ 305002 w 599014"/>
                  <a:gd name="connsiteY5" fmla="*/ 351111 h 518742"/>
                  <a:gd name="connsiteX6" fmla="*/ 332825 w 599014"/>
                  <a:gd name="connsiteY6" fmla="*/ 323318 h 518742"/>
                  <a:gd name="connsiteX7" fmla="*/ 332825 w 599014"/>
                  <a:gd name="connsiteY7" fmla="*/ 230145 h 518742"/>
                  <a:gd name="connsiteX8" fmla="*/ 480885 w 599014"/>
                  <a:gd name="connsiteY8" fmla="*/ 230145 h 518742"/>
                  <a:gd name="connsiteX9" fmla="*/ 508708 w 599014"/>
                  <a:gd name="connsiteY9" fmla="*/ 257937 h 518742"/>
                  <a:gd name="connsiteX10" fmla="*/ 480885 w 599014"/>
                  <a:gd name="connsiteY10" fmla="*/ 285730 h 518742"/>
                  <a:gd name="connsiteX11" fmla="*/ 332825 w 599014"/>
                  <a:gd name="connsiteY11" fmla="*/ 285730 h 518742"/>
                  <a:gd name="connsiteX12" fmla="*/ 305002 w 599014"/>
                  <a:gd name="connsiteY12" fmla="*/ 257937 h 518742"/>
                  <a:gd name="connsiteX13" fmla="*/ 332825 w 599014"/>
                  <a:gd name="connsiteY13" fmla="*/ 230145 h 518742"/>
                  <a:gd name="connsiteX14" fmla="*/ 24843 w 599014"/>
                  <a:gd name="connsiteY14" fmla="*/ 151784 h 518742"/>
                  <a:gd name="connsiteX15" fmla="*/ 183839 w 599014"/>
                  <a:gd name="connsiteY15" fmla="*/ 151784 h 518742"/>
                  <a:gd name="connsiteX16" fmla="*/ 207688 w 599014"/>
                  <a:gd name="connsiteY16" fmla="*/ 176583 h 518742"/>
                  <a:gd name="connsiteX17" fmla="*/ 207688 w 599014"/>
                  <a:gd name="connsiteY17" fmla="*/ 329348 h 518742"/>
                  <a:gd name="connsiteX18" fmla="*/ 182845 w 599014"/>
                  <a:gd name="connsiteY18" fmla="*/ 354147 h 518742"/>
                  <a:gd name="connsiteX19" fmla="*/ 163964 w 599014"/>
                  <a:gd name="connsiteY19" fmla="*/ 344227 h 518742"/>
                  <a:gd name="connsiteX20" fmla="*/ 155021 w 599014"/>
                  <a:gd name="connsiteY20" fmla="*/ 494016 h 518742"/>
                  <a:gd name="connsiteX21" fmla="*/ 129184 w 599014"/>
                  <a:gd name="connsiteY21" fmla="*/ 516831 h 518742"/>
                  <a:gd name="connsiteX22" fmla="*/ 78504 w 599014"/>
                  <a:gd name="connsiteY22" fmla="*/ 516831 h 518742"/>
                  <a:gd name="connsiteX23" fmla="*/ 53661 w 599014"/>
                  <a:gd name="connsiteY23" fmla="*/ 494016 h 518742"/>
                  <a:gd name="connsiteX24" fmla="*/ 43724 w 599014"/>
                  <a:gd name="connsiteY24" fmla="*/ 345219 h 518742"/>
                  <a:gd name="connsiteX25" fmla="*/ 24843 w 599014"/>
                  <a:gd name="connsiteY25" fmla="*/ 354147 h 518742"/>
                  <a:gd name="connsiteX26" fmla="*/ 994 w 599014"/>
                  <a:gd name="connsiteY26" fmla="*/ 329348 h 518742"/>
                  <a:gd name="connsiteX27" fmla="*/ 0 w 599014"/>
                  <a:gd name="connsiteY27" fmla="*/ 176583 h 518742"/>
                  <a:gd name="connsiteX28" fmla="*/ 24843 w 599014"/>
                  <a:gd name="connsiteY28" fmla="*/ 151784 h 518742"/>
                  <a:gd name="connsiteX29" fmla="*/ 332825 w 599014"/>
                  <a:gd name="connsiteY29" fmla="*/ 137928 h 518742"/>
                  <a:gd name="connsiteX30" fmla="*/ 480885 w 599014"/>
                  <a:gd name="connsiteY30" fmla="*/ 137928 h 518742"/>
                  <a:gd name="connsiteX31" fmla="*/ 508708 w 599014"/>
                  <a:gd name="connsiteY31" fmla="*/ 165721 h 518742"/>
                  <a:gd name="connsiteX32" fmla="*/ 480885 w 599014"/>
                  <a:gd name="connsiteY32" fmla="*/ 193513 h 518742"/>
                  <a:gd name="connsiteX33" fmla="*/ 332825 w 599014"/>
                  <a:gd name="connsiteY33" fmla="*/ 193513 h 518742"/>
                  <a:gd name="connsiteX34" fmla="*/ 305002 w 599014"/>
                  <a:gd name="connsiteY34" fmla="*/ 165721 h 518742"/>
                  <a:gd name="connsiteX35" fmla="*/ 332825 w 599014"/>
                  <a:gd name="connsiteY35" fmla="*/ 137928 h 518742"/>
                  <a:gd name="connsiteX36" fmla="*/ 347698 w 599014"/>
                  <a:gd name="connsiteY36" fmla="*/ 55512 h 518742"/>
                  <a:gd name="connsiteX37" fmla="*/ 347698 w 599014"/>
                  <a:gd name="connsiteY37" fmla="*/ 61464 h 518742"/>
                  <a:gd name="connsiteX38" fmla="*/ 283131 w 599014"/>
                  <a:gd name="connsiteY38" fmla="*/ 124947 h 518742"/>
                  <a:gd name="connsiteX39" fmla="*/ 276178 w 599014"/>
                  <a:gd name="connsiteY39" fmla="*/ 124947 h 518742"/>
                  <a:gd name="connsiteX40" fmla="*/ 276178 w 599014"/>
                  <a:gd name="connsiteY40" fmla="*/ 456251 h 518742"/>
                  <a:gd name="connsiteX41" fmla="*/ 283131 w 599014"/>
                  <a:gd name="connsiteY41" fmla="*/ 463194 h 518742"/>
                  <a:gd name="connsiteX42" fmla="*/ 536433 w 599014"/>
                  <a:gd name="connsiteY42" fmla="*/ 463194 h 518742"/>
                  <a:gd name="connsiteX43" fmla="*/ 543387 w 599014"/>
                  <a:gd name="connsiteY43" fmla="*/ 456251 h 518742"/>
                  <a:gd name="connsiteX44" fmla="*/ 542394 w 599014"/>
                  <a:gd name="connsiteY44" fmla="*/ 62455 h 518742"/>
                  <a:gd name="connsiteX45" fmla="*/ 536433 w 599014"/>
                  <a:gd name="connsiteY45" fmla="*/ 55512 h 518742"/>
                  <a:gd name="connsiteX46" fmla="*/ 337765 w 599014"/>
                  <a:gd name="connsiteY46" fmla="*/ 956 h 518742"/>
                  <a:gd name="connsiteX47" fmla="*/ 537427 w 599014"/>
                  <a:gd name="connsiteY47" fmla="*/ 956 h 518742"/>
                  <a:gd name="connsiteX48" fmla="*/ 599014 w 599014"/>
                  <a:gd name="connsiteY48" fmla="*/ 62455 h 518742"/>
                  <a:gd name="connsiteX49" fmla="*/ 599014 w 599014"/>
                  <a:gd name="connsiteY49" fmla="*/ 456251 h 518742"/>
                  <a:gd name="connsiteX50" fmla="*/ 537427 w 599014"/>
                  <a:gd name="connsiteY50" fmla="*/ 518742 h 518742"/>
                  <a:gd name="connsiteX51" fmla="*/ 283131 w 599014"/>
                  <a:gd name="connsiteY51" fmla="*/ 518742 h 518742"/>
                  <a:gd name="connsiteX52" fmla="*/ 221544 w 599014"/>
                  <a:gd name="connsiteY52" fmla="*/ 456251 h 518742"/>
                  <a:gd name="connsiteX53" fmla="*/ 221544 w 599014"/>
                  <a:gd name="connsiteY53" fmla="*/ 117011 h 518742"/>
                  <a:gd name="connsiteX54" fmla="*/ 237437 w 599014"/>
                  <a:gd name="connsiteY54" fmla="*/ 79318 h 518742"/>
                  <a:gd name="connsiteX55" fmla="*/ 298031 w 599014"/>
                  <a:gd name="connsiteY55" fmla="*/ 17819 h 518742"/>
                  <a:gd name="connsiteX56" fmla="*/ 301011 w 599014"/>
                  <a:gd name="connsiteY56" fmla="*/ 15835 h 518742"/>
                  <a:gd name="connsiteX57" fmla="*/ 337765 w 599014"/>
                  <a:gd name="connsiteY57" fmla="*/ 956 h 518742"/>
                  <a:gd name="connsiteX58" fmla="*/ 104322 w 599014"/>
                  <a:gd name="connsiteY58" fmla="*/ 0 h 518742"/>
                  <a:gd name="connsiteX59" fmla="*/ 171853 w 599014"/>
                  <a:gd name="connsiteY59" fmla="*/ 67929 h 518742"/>
                  <a:gd name="connsiteX60" fmla="*/ 104322 w 599014"/>
                  <a:gd name="connsiteY60" fmla="*/ 135858 h 518742"/>
                  <a:gd name="connsiteX61" fmla="*/ 36791 w 599014"/>
                  <a:gd name="connsiteY61" fmla="*/ 67929 h 518742"/>
                  <a:gd name="connsiteX62" fmla="*/ 104322 w 599014"/>
                  <a:gd name="connsiteY62" fmla="*/ 0 h 51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99014" h="518742">
                    <a:moveTo>
                      <a:pt x="332825" y="323318"/>
                    </a:moveTo>
                    <a:lnTo>
                      <a:pt x="480885" y="323318"/>
                    </a:lnTo>
                    <a:cubicBezTo>
                      <a:pt x="495790" y="323318"/>
                      <a:pt x="507714" y="335229"/>
                      <a:pt x="508708" y="351111"/>
                    </a:cubicBezTo>
                    <a:cubicBezTo>
                      <a:pt x="508708" y="365999"/>
                      <a:pt x="495790" y="378903"/>
                      <a:pt x="480885" y="378903"/>
                    </a:cubicBezTo>
                    <a:lnTo>
                      <a:pt x="332825" y="378903"/>
                    </a:lnTo>
                    <a:cubicBezTo>
                      <a:pt x="317920" y="378903"/>
                      <a:pt x="305002" y="365999"/>
                      <a:pt x="305002" y="351111"/>
                    </a:cubicBezTo>
                    <a:cubicBezTo>
                      <a:pt x="305002" y="335229"/>
                      <a:pt x="317920" y="323318"/>
                      <a:pt x="332825" y="323318"/>
                    </a:cubicBezTo>
                    <a:close/>
                    <a:moveTo>
                      <a:pt x="332825" y="230145"/>
                    </a:moveTo>
                    <a:lnTo>
                      <a:pt x="480885" y="230145"/>
                    </a:lnTo>
                    <a:cubicBezTo>
                      <a:pt x="495790" y="230145"/>
                      <a:pt x="508708" y="243049"/>
                      <a:pt x="508708" y="257937"/>
                    </a:cubicBezTo>
                    <a:cubicBezTo>
                      <a:pt x="508708" y="273819"/>
                      <a:pt x="495790" y="285730"/>
                      <a:pt x="480885" y="285730"/>
                    </a:cubicBezTo>
                    <a:lnTo>
                      <a:pt x="332825" y="285730"/>
                    </a:lnTo>
                    <a:cubicBezTo>
                      <a:pt x="317920" y="285730"/>
                      <a:pt x="305002" y="273819"/>
                      <a:pt x="305002" y="257937"/>
                    </a:cubicBezTo>
                    <a:cubicBezTo>
                      <a:pt x="305002" y="243049"/>
                      <a:pt x="317920" y="230145"/>
                      <a:pt x="332825" y="230145"/>
                    </a:cubicBezTo>
                    <a:close/>
                    <a:moveTo>
                      <a:pt x="24843" y="151784"/>
                    </a:moveTo>
                    <a:cubicBezTo>
                      <a:pt x="34780" y="151784"/>
                      <a:pt x="183839" y="151784"/>
                      <a:pt x="183839" y="151784"/>
                    </a:cubicBezTo>
                    <a:cubicBezTo>
                      <a:pt x="196757" y="151784"/>
                      <a:pt x="207688" y="163688"/>
                      <a:pt x="207688" y="176583"/>
                    </a:cubicBezTo>
                    <a:lnTo>
                      <a:pt x="207688" y="329348"/>
                    </a:lnTo>
                    <a:cubicBezTo>
                      <a:pt x="207688" y="342243"/>
                      <a:pt x="196757" y="354147"/>
                      <a:pt x="182845" y="354147"/>
                    </a:cubicBezTo>
                    <a:cubicBezTo>
                      <a:pt x="175889" y="354147"/>
                      <a:pt x="168933" y="350179"/>
                      <a:pt x="163964" y="344227"/>
                    </a:cubicBezTo>
                    <a:lnTo>
                      <a:pt x="155021" y="494016"/>
                    </a:lnTo>
                    <a:cubicBezTo>
                      <a:pt x="154027" y="506911"/>
                      <a:pt x="143096" y="516831"/>
                      <a:pt x="129184" y="516831"/>
                    </a:cubicBezTo>
                    <a:lnTo>
                      <a:pt x="78504" y="516831"/>
                    </a:lnTo>
                    <a:cubicBezTo>
                      <a:pt x="65586" y="516831"/>
                      <a:pt x="54655" y="506911"/>
                      <a:pt x="53661" y="494016"/>
                    </a:cubicBezTo>
                    <a:lnTo>
                      <a:pt x="43724" y="345219"/>
                    </a:lnTo>
                    <a:cubicBezTo>
                      <a:pt x="39749" y="350179"/>
                      <a:pt x="32793" y="354147"/>
                      <a:pt x="24843" y="354147"/>
                    </a:cubicBezTo>
                    <a:cubicBezTo>
                      <a:pt x="11925" y="354147"/>
                      <a:pt x="994" y="343235"/>
                      <a:pt x="994" y="329348"/>
                    </a:cubicBezTo>
                    <a:lnTo>
                      <a:pt x="0" y="176583"/>
                    </a:lnTo>
                    <a:cubicBezTo>
                      <a:pt x="0" y="162696"/>
                      <a:pt x="10931" y="151784"/>
                      <a:pt x="24843" y="151784"/>
                    </a:cubicBezTo>
                    <a:close/>
                    <a:moveTo>
                      <a:pt x="332825" y="137928"/>
                    </a:moveTo>
                    <a:lnTo>
                      <a:pt x="480885" y="137928"/>
                    </a:lnTo>
                    <a:cubicBezTo>
                      <a:pt x="495790" y="137928"/>
                      <a:pt x="508708" y="149839"/>
                      <a:pt x="508708" y="165721"/>
                    </a:cubicBezTo>
                    <a:cubicBezTo>
                      <a:pt x="508708" y="180609"/>
                      <a:pt x="495790" y="193513"/>
                      <a:pt x="480885" y="193513"/>
                    </a:cubicBezTo>
                    <a:lnTo>
                      <a:pt x="332825" y="193513"/>
                    </a:lnTo>
                    <a:cubicBezTo>
                      <a:pt x="317920" y="193513"/>
                      <a:pt x="305002" y="180609"/>
                      <a:pt x="305002" y="165721"/>
                    </a:cubicBezTo>
                    <a:cubicBezTo>
                      <a:pt x="305002" y="149839"/>
                      <a:pt x="317920" y="137928"/>
                      <a:pt x="332825" y="137928"/>
                    </a:cubicBezTo>
                    <a:close/>
                    <a:moveTo>
                      <a:pt x="347698" y="55512"/>
                    </a:moveTo>
                    <a:lnTo>
                      <a:pt x="347698" y="61464"/>
                    </a:lnTo>
                    <a:cubicBezTo>
                      <a:pt x="347698" y="96181"/>
                      <a:pt x="318892" y="124947"/>
                      <a:pt x="283131" y="124947"/>
                    </a:cubicBezTo>
                    <a:lnTo>
                      <a:pt x="276178" y="124947"/>
                    </a:lnTo>
                    <a:lnTo>
                      <a:pt x="276178" y="456251"/>
                    </a:lnTo>
                    <a:cubicBezTo>
                      <a:pt x="276178" y="460218"/>
                      <a:pt x="279158" y="463194"/>
                      <a:pt x="283131" y="463194"/>
                    </a:cubicBezTo>
                    <a:lnTo>
                      <a:pt x="536433" y="463194"/>
                    </a:lnTo>
                    <a:cubicBezTo>
                      <a:pt x="540407" y="463194"/>
                      <a:pt x="543387" y="460218"/>
                      <a:pt x="543387" y="456251"/>
                    </a:cubicBezTo>
                    <a:lnTo>
                      <a:pt x="542394" y="62455"/>
                    </a:lnTo>
                    <a:cubicBezTo>
                      <a:pt x="542394" y="58488"/>
                      <a:pt x="540407" y="55512"/>
                      <a:pt x="536433" y="55512"/>
                    </a:cubicBezTo>
                    <a:close/>
                    <a:moveTo>
                      <a:pt x="337765" y="956"/>
                    </a:moveTo>
                    <a:lnTo>
                      <a:pt x="537427" y="956"/>
                    </a:lnTo>
                    <a:cubicBezTo>
                      <a:pt x="571200" y="956"/>
                      <a:pt x="599014" y="27738"/>
                      <a:pt x="599014" y="62455"/>
                    </a:cubicBezTo>
                    <a:lnTo>
                      <a:pt x="599014" y="456251"/>
                    </a:lnTo>
                    <a:cubicBezTo>
                      <a:pt x="599014" y="489976"/>
                      <a:pt x="571200" y="518742"/>
                      <a:pt x="537427" y="518742"/>
                    </a:cubicBezTo>
                    <a:lnTo>
                      <a:pt x="283131" y="518742"/>
                    </a:lnTo>
                    <a:cubicBezTo>
                      <a:pt x="249358" y="518742"/>
                      <a:pt x="221544" y="489976"/>
                      <a:pt x="221544" y="456251"/>
                    </a:cubicBezTo>
                    <a:lnTo>
                      <a:pt x="221544" y="117011"/>
                    </a:lnTo>
                    <a:cubicBezTo>
                      <a:pt x="221544" y="103125"/>
                      <a:pt x="226511" y="89238"/>
                      <a:pt x="237437" y="79318"/>
                    </a:cubicBezTo>
                    <a:cubicBezTo>
                      <a:pt x="257304" y="58488"/>
                      <a:pt x="278164" y="38649"/>
                      <a:pt x="298031" y="17819"/>
                    </a:cubicBezTo>
                    <a:cubicBezTo>
                      <a:pt x="298031" y="17819"/>
                      <a:pt x="299025" y="16827"/>
                      <a:pt x="301011" y="15835"/>
                    </a:cubicBezTo>
                    <a:cubicBezTo>
                      <a:pt x="310945" y="5916"/>
                      <a:pt x="323858" y="956"/>
                      <a:pt x="337765" y="956"/>
                    </a:cubicBezTo>
                    <a:close/>
                    <a:moveTo>
                      <a:pt x="104322" y="0"/>
                    </a:moveTo>
                    <a:cubicBezTo>
                      <a:pt x="141618" y="0"/>
                      <a:pt x="171853" y="30413"/>
                      <a:pt x="171853" y="67929"/>
                    </a:cubicBezTo>
                    <a:cubicBezTo>
                      <a:pt x="171853" y="105445"/>
                      <a:pt x="141618" y="135858"/>
                      <a:pt x="104322" y="135858"/>
                    </a:cubicBezTo>
                    <a:cubicBezTo>
                      <a:pt x="67026" y="135858"/>
                      <a:pt x="36791" y="105445"/>
                      <a:pt x="36791" y="67929"/>
                    </a:cubicBezTo>
                    <a:cubicBezTo>
                      <a:pt x="36791" y="30413"/>
                      <a:pt x="67026" y="0"/>
                      <a:pt x="1043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0" name="ïṧľîḍê">
              <a:extLst>
                <a:ext uri="{FF2B5EF4-FFF2-40B4-BE49-F238E27FC236}">
                  <a16:creationId xmlns:a16="http://schemas.microsoft.com/office/drawing/2014/main" id="{BBBD8DFD-8641-4EBF-A0A0-7BAEE2FC7FFC}"/>
                </a:ext>
              </a:extLst>
            </p:cNvPr>
            <p:cNvGrpSpPr>
              <a:grpSpLocks/>
            </p:cNvGrpSpPr>
            <p:nvPr/>
          </p:nvGrpSpPr>
          <p:grpSpPr>
            <a:xfrm>
              <a:off x="2178050" y="3942975"/>
              <a:ext cx="622300" cy="622300"/>
              <a:chOff x="4849770" y="4185155"/>
              <a:chExt cx="876958" cy="876956"/>
            </a:xfrm>
          </p:grpSpPr>
          <p:sp>
            <p:nvSpPr>
              <p:cNvPr id="80" name="ïṩļíďè">
                <a:extLst>
                  <a:ext uri="{FF2B5EF4-FFF2-40B4-BE49-F238E27FC236}">
                    <a16:creationId xmlns:a16="http://schemas.microsoft.com/office/drawing/2014/main" id="{1AB76DB4-447D-4F12-9F4C-A64FC7491291}"/>
                  </a:ext>
                </a:extLst>
              </p:cNvPr>
              <p:cNvSpPr/>
              <p:nvPr/>
            </p:nvSpPr>
            <p:spPr bwMode="auto">
              <a:xfrm>
                <a:off x="4849770" y="4185155"/>
                <a:ext cx="876958" cy="876956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81" name="iśliďé">
                <a:extLst>
                  <a:ext uri="{FF2B5EF4-FFF2-40B4-BE49-F238E27FC236}">
                    <a16:creationId xmlns:a16="http://schemas.microsoft.com/office/drawing/2014/main" id="{0964A381-9150-47A7-BF56-44E3F5CBE5E1}"/>
                  </a:ext>
                </a:extLst>
              </p:cNvPr>
              <p:cNvSpPr/>
              <p:nvPr/>
            </p:nvSpPr>
            <p:spPr bwMode="auto">
              <a:xfrm>
                <a:off x="5071137" y="4435624"/>
                <a:ext cx="434232" cy="376038"/>
              </a:xfrm>
              <a:custGeom>
                <a:avLst/>
                <a:gdLst>
                  <a:gd name="connsiteX0" fmla="*/ 332825 w 599014"/>
                  <a:gd name="connsiteY0" fmla="*/ 323318 h 518742"/>
                  <a:gd name="connsiteX1" fmla="*/ 480885 w 599014"/>
                  <a:gd name="connsiteY1" fmla="*/ 323318 h 518742"/>
                  <a:gd name="connsiteX2" fmla="*/ 508708 w 599014"/>
                  <a:gd name="connsiteY2" fmla="*/ 351111 h 518742"/>
                  <a:gd name="connsiteX3" fmla="*/ 480885 w 599014"/>
                  <a:gd name="connsiteY3" fmla="*/ 378903 h 518742"/>
                  <a:gd name="connsiteX4" fmla="*/ 332825 w 599014"/>
                  <a:gd name="connsiteY4" fmla="*/ 378903 h 518742"/>
                  <a:gd name="connsiteX5" fmla="*/ 305002 w 599014"/>
                  <a:gd name="connsiteY5" fmla="*/ 351111 h 518742"/>
                  <a:gd name="connsiteX6" fmla="*/ 332825 w 599014"/>
                  <a:gd name="connsiteY6" fmla="*/ 323318 h 518742"/>
                  <a:gd name="connsiteX7" fmla="*/ 332825 w 599014"/>
                  <a:gd name="connsiteY7" fmla="*/ 230145 h 518742"/>
                  <a:gd name="connsiteX8" fmla="*/ 480885 w 599014"/>
                  <a:gd name="connsiteY8" fmla="*/ 230145 h 518742"/>
                  <a:gd name="connsiteX9" fmla="*/ 508708 w 599014"/>
                  <a:gd name="connsiteY9" fmla="*/ 257937 h 518742"/>
                  <a:gd name="connsiteX10" fmla="*/ 480885 w 599014"/>
                  <a:gd name="connsiteY10" fmla="*/ 285730 h 518742"/>
                  <a:gd name="connsiteX11" fmla="*/ 332825 w 599014"/>
                  <a:gd name="connsiteY11" fmla="*/ 285730 h 518742"/>
                  <a:gd name="connsiteX12" fmla="*/ 305002 w 599014"/>
                  <a:gd name="connsiteY12" fmla="*/ 257937 h 518742"/>
                  <a:gd name="connsiteX13" fmla="*/ 332825 w 599014"/>
                  <a:gd name="connsiteY13" fmla="*/ 230145 h 518742"/>
                  <a:gd name="connsiteX14" fmla="*/ 24843 w 599014"/>
                  <a:gd name="connsiteY14" fmla="*/ 151784 h 518742"/>
                  <a:gd name="connsiteX15" fmla="*/ 183839 w 599014"/>
                  <a:gd name="connsiteY15" fmla="*/ 151784 h 518742"/>
                  <a:gd name="connsiteX16" fmla="*/ 207688 w 599014"/>
                  <a:gd name="connsiteY16" fmla="*/ 176583 h 518742"/>
                  <a:gd name="connsiteX17" fmla="*/ 207688 w 599014"/>
                  <a:gd name="connsiteY17" fmla="*/ 329348 h 518742"/>
                  <a:gd name="connsiteX18" fmla="*/ 182845 w 599014"/>
                  <a:gd name="connsiteY18" fmla="*/ 354147 h 518742"/>
                  <a:gd name="connsiteX19" fmla="*/ 163964 w 599014"/>
                  <a:gd name="connsiteY19" fmla="*/ 344227 h 518742"/>
                  <a:gd name="connsiteX20" fmla="*/ 155021 w 599014"/>
                  <a:gd name="connsiteY20" fmla="*/ 494016 h 518742"/>
                  <a:gd name="connsiteX21" fmla="*/ 129184 w 599014"/>
                  <a:gd name="connsiteY21" fmla="*/ 516831 h 518742"/>
                  <a:gd name="connsiteX22" fmla="*/ 78504 w 599014"/>
                  <a:gd name="connsiteY22" fmla="*/ 516831 h 518742"/>
                  <a:gd name="connsiteX23" fmla="*/ 53661 w 599014"/>
                  <a:gd name="connsiteY23" fmla="*/ 494016 h 518742"/>
                  <a:gd name="connsiteX24" fmla="*/ 43724 w 599014"/>
                  <a:gd name="connsiteY24" fmla="*/ 345219 h 518742"/>
                  <a:gd name="connsiteX25" fmla="*/ 24843 w 599014"/>
                  <a:gd name="connsiteY25" fmla="*/ 354147 h 518742"/>
                  <a:gd name="connsiteX26" fmla="*/ 994 w 599014"/>
                  <a:gd name="connsiteY26" fmla="*/ 329348 h 518742"/>
                  <a:gd name="connsiteX27" fmla="*/ 0 w 599014"/>
                  <a:gd name="connsiteY27" fmla="*/ 176583 h 518742"/>
                  <a:gd name="connsiteX28" fmla="*/ 24843 w 599014"/>
                  <a:gd name="connsiteY28" fmla="*/ 151784 h 518742"/>
                  <a:gd name="connsiteX29" fmla="*/ 332825 w 599014"/>
                  <a:gd name="connsiteY29" fmla="*/ 137928 h 518742"/>
                  <a:gd name="connsiteX30" fmla="*/ 480885 w 599014"/>
                  <a:gd name="connsiteY30" fmla="*/ 137928 h 518742"/>
                  <a:gd name="connsiteX31" fmla="*/ 508708 w 599014"/>
                  <a:gd name="connsiteY31" fmla="*/ 165721 h 518742"/>
                  <a:gd name="connsiteX32" fmla="*/ 480885 w 599014"/>
                  <a:gd name="connsiteY32" fmla="*/ 193513 h 518742"/>
                  <a:gd name="connsiteX33" fmla="*/ 332825 w 599014"/>
                  <a:gd name="connsiteY33" fmla="*/ 193513 h 518742"/>
                  <a:gd name="connsiteX34" fmla="*/ 305002 w 599014"/>
                  <a:gd name="connsiteY34" fmla="*/ 165721 h 518742"/>
                  <a:gd name="connsiteX35" fmla="*/ 332825 w 599014"/>
                  <a:gd name="connsiteY35" fmla="*/ 137928 h 518742"/>
                  <a:gd name="connsiteX36" fmla="*/ 347698 w 599014"/>
                  <a:gd name="connsiteY36" fmla="*/ 55512 h 518742"/>
                  <a:gd name="connsiteX37" fmla="*/ 347698 w 599014"/>
                  <a:gd name="connsiteY37" fmla="*/ 61464 h 518742"/>
                  <a:gd name="connsiteX38" fmla="*/ 283131 w 599014"/>
                  <a:gd name="connsiteY38" fmla="*/ 124947 h 518742"/>
                  <a:gd name="connsiteX39" fmla="*/ 276178 w 599014"/>
                  <a:gd name="connsiteY39" fmla="*/ 124947 h 518742"/>
                  <a:gd name="connsiteX40" fmla="*/ 276178 w 599014"/>
                  <a:gd name="connsiteY40" fmla="*/ 456251 h 518742"/>
                  <a:gd name="connsiteX41" fmla="*/ 283131 w 599014"/>
                  <a:gd name="connsiteY41" fmla="*/ 463194 h 518742"/>
                  <a:gd name="connsiteX42" fmla="*/ 536433 w 599014"/>
                  <a:gd name="connsiteY42" fmla="*/ 463194 h 518742"/>
                  <a:gd name="connsiteX43" fmla="*/ 543387 w 599014"/>
                  <a:gd name="connsiteY43" fmla="*/ 456251 h 518742"/>
                  <a:gd name="connsiteX44" fmla="*/ 542394 w 599014"/>
                  <a:gd name="connsiteY44" fmla="*/ 62455 h 518742"/>
                  <a:gd name="connsiteX45" fmla="*/ 536433 w 599014"/>
                  <a:gd name="connsiteY45" fmla="*/ 55512 h 518742"/>
                  <a:gd name="connsiteX46" fmla="*/ 337765 w 599014"/>
                  <a:gd name="connsiteY46" fmla="*/ 956 h 518742"/>
                  <a:gd name="connsiteX47" fmla="*/ 537427 w 599014"/>
                  <a:gd name="connsiteY47" fmla="*/ 956 h 518742"/>
                  <a:gd name="connsiteX48" fmla="*/ 599014 w 599014"/>
                  <a:gd name="connsiteY48" fmla="*/ 62455 h 518742"/>
                  <a:gd name="connsiteX49" fmla="*/ 599014 w 599014"/>
                  <a:gd name="connsiteY49" fmla="*/ 456251 h 518742"/>
                  <a:gd name="connsiteX50" fmla="*/ 537427 w 599014"/>
                  <a:gd name="connsiteY50" fmla="*/ 518742 h 518742"/>
                  <a:gd name="connsiteX51" fmla="*/ 283131 w 599014"/>
                  <a:gd name="connsiteY51" fmla="*/ 518742 h 518742"/>
                  <a:gd name="connsiteX52" fmla="*/ 221544 w 599014"/>
                  <a:gd name="connsiteY52" fmla="*/ 456251 h 518742"/>
                  <a:gd name="connsiteX53" fmla="*/ 221544 w 599014"/>
                  <a:gd name="connsiteY53" fmla="*/ 117011 h 518742"/>
                  <a:gd name="connsiteX54" fmla="*/ 237437 w 599014"/>
                  <a:gd name="connsiteY54" fmla="*/ 79318 h 518742"/>
                  <a:gd name="connsiteX55" fmla="*/ 298031 w 599014"/>
                  <a:gd name="connsiteY55" fmla="*/ 17819 h 518742"/>
                  <a:gd name="connsiteX56" fmla="*/ 301011 w 599014"/>
                  <a:gd name="connsiteY56" fmla="*/ 15835 h 518742"/>
                  <a:gd name="connsiteX57" fmla="*/ 337765 w 599014"/>
                  <a:gd name="connsiteY57" fmla="*/ 956 h 518742"/>
                  <a:gd name="connsiteX58" fmla="*/ 104322 w 599014"/>
                  <a:gd name="connsiteY58" fmla="*/ 0 h 518742"/>
                  <a:gd name="connsiteX59" fmla="*/ 171853 w 599014"/>
                  <a:gd name="connsiteY59" fmla="*/ 67929 h 518742"/>
                  <a:gd name="connsiteX60" fmla="*/ 104322 w 599014"/>
                  <a:gd name="connsiteY60" fmla="*/ 135858 h 518742"/>
                  <a:gd name="connsiteX61" fmla="*/ 36791 w 599014"/>
                  <a:gd name="connsiteY61" fmla="*/ 67929 h 518742"/>
                  <a:gd name="connsiteX62" fmla="*/ 104322 w 599014"/>
                  <a:gd name="connsiteY62" fmla="*/ 0 h 51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99014" h="518742">
                    <a:moveTo>
                      <a:pt x="332825" y="323318"/>
                    </a:moveTo>
                    <a:lnTo>
                      <a:pt x="480885" y="323318"/>
                    </a:lnTo>
                    <a:cubicBezTo>
                      <a:pt x="495790" y="323318"/>
                      <a:pt x="507714" y="335229"/>
                      <a:pt x="508708" y="351111"/>
                    </a:cubicBezTo>
                    <a:cubicBezTo>
                      <a:pt x="508708" y="365999"/>
                      <a:pt x="495790" y="378903"/>
                      <a:pt x="480885" y="378903"/>
                    </a:cubicBezTo>
                    <a:lnTo>
                      <a:pt x="332825" y="378903"/>
                    </a:lnTo>
                    <a:cubicBezTo>
                      <a:pt x="317920" y="378903"/>
                      <a:pt x="305002" y="365999"/>
                      <a:pt x="305002" y="351111"/>
                    </a:cubicBezTo>
                    <a:cubicBezTo>
                      <a:pt x="305002" y="335229"/>
                      <a:pt x="317920" y="323318"/>
                      <a:pt x="332825" y="323318"/>
                    </a:cubicBezTo>
                    <a:close/>
                    <a:moveTo>
                      <a:pt x="332825" y="230145"/>
                    </a:moveTo>
                    <a:lnTo>
                      <a:pt x="480885" y="230145"/>
                    </a:lnTo>
                    <a:cubicBezTo>
                      <a:pt x="495790" y="230145"/>
                      <a:pt x="508708" y="243049"/>
                      <a:pt x="508708" y="257937"/>
                    </a:cubicBezTo>
                    <a:cubicBezTo>
                      <a:pt x="508708" y="273819"/>
                      <a:pt x="495790" y="285730"/>
                      <a:pt x="480885" y="285730"/>
                    </a:cubicBezTo>
                    <a:lnTo>
                      <a:pt x="332825" y="285730"/>
                    </a:lnTo>
                    <a:cubicBezTo>
                      <a:pt x="317920" y="285730"/>
                      <a:pt x="305002" y="273819"/>
                      <a:pt x="305002" y="257937"/>
                    </a:cubicBezTo>
                    <a:cubicBezTo>
                      <a:pt x="305002" y="243049"/>
                      <a:pt x="317920" y="230145"/>
                      <a:pt x="332825" y="230145"/>
                    </a:cubicBezTo>
                    <a:close/>
                    <a:moveTo>
                      <a:pt x="24843" y="151784"/>
                    </a:moveTo>
                    <a:cubicBezTo>
                      <a:pt x="34780" y="151784"/>
                      <a:pt x="183839" y="151784"/>
                      <a:pt x="183839" y="151784"/>
                    </a:cubicBezTo>
                    <a:cubicBezTo>
                      <a:pt x="196757" y="151784"/>
                      <a:pt x="207688" y="163688"/>
                      <a:pt x="207688" y="176583"/>
                    </a:cubicBezTo>
                    <a:lnTo>
                      <a:pt x="207688" y="329348"/>
                    </a:lnTo>
                    <a:cubicBezTo>
                      <a:pt x="207688" y="342243"/>
                      <a:pt x="196757" y="354147"/>
                      <a:pt x="182845" y="354147"/>
                    </a:cubicBezTo>
                    <a:cubicBezTo>
                      <a:pt x="175889" y="354147"/>
                      <a:pt x="168933" y="350179"/>
                      <a:pt x="163964" y="344227"/>
                    </a:cubicBezTo>
                    <a:lnTo>
                      <a:pt x="155021" y="494016"/>
                    </a:lnTo>
                    <a:cubicBezTo>
                      <a:pt x="154027" y="506911"/>
                      <a:pt x="143096" y="516831"/>
                      <a:pt x="129184" y="516831"/>
                    </a:cubicBezTo>
                    <a:lnTo>
                      <a:pt x="78504" y="516831"/>
                    </a:lnTo>
                    <a:cubicBezTo>
                      <a:pt x="65586" y="516831"/>
                      <a:pt x="54655" y="506911"/>
                      <a:pt x="53661" y="494016"/>
                    </a:cubicBezTo>
                    <a:lnTo>
                      <a:pt x="43724" y="345219"/>
                    </a:lnTo>
                    <a:cubicBezTo>
                      <a:pt x="39749" y="350179"/>
                      <a:pt x="32793" y="354147"/>
                      <a:pt x="24843" y="354147"/>
                    </a:cubicBezTo>
                    <a:cubicBezTo>
                      <a:pt x="11925" y="354147"/>
                      <a:pt x="994" y="343235"/>
                      <a:pt x="994" y="329348"/>
                    </a:cubicBezTo>
                    <a:lnTo>
                      <a:pt x="0" y="176583"/>
                    </a:lnTo>
                    <a:cubicBezTo>
                      <a:pt x="0" y="162696"/>
                      <a:pt x="10931" y="151784"/>
                      <a:pt x="24843" y="151784"/>
                    </a:cubicBezTo>
                    <a:close/>
                    <a:moveTo>
                      <a:pt x="332825" y="137928"/>
                    </a:moveTo>
                    <a:lnTo>
                      <a:pt x="480885" y="137928"/>
                    </a:lnTo>
                    <a:cubicBezTo>
                      <a:pt x="495790" y="137928"/>
                      <a:pt x="508708" y="149839"/>
                      <a:pt x="508708" y="165721"/>
                    </a:cubicBezTo>
                    <a:cubicBezTo>
                      <a:pt x="508708" y="180609"/>
                      <a:pt x="495790" y="193513"/>
                      <a:pt x="480885" y="193513"/>
                    </a:cubicBezTo>
                    <a:lnTo>
                      <a:pt x="332825" y="193513"/>
                    </a:lnTo>
                    <a:cubicBezTo>
                      <a:pt x="317920" y="193513"/>
                      <a:pt x="305002" y="180609"/>
                      <a:pt x="305002" y="165721"/>
                    </a:cubicBezTo>
                    <a:cubicBezTo>
                      <a:pt x="305002" y="149839"/>
                      <a:pt x="317920" y="137928"/>
                      <a:pt x="332825" y="137928"/>
                    </a:cubicBezTo>
                    <a:close/>
                    <a:moveTo>
                      <a:pt x="347698" y="55512"/>
                    </a:moveTo>
                    <a:lnTo>
                      <a:pt x="347698" y="61464"/>
                    </a:lnTo>
                    <a:cubicBezTo>
                      <a:pt x="347698" y="96181"/>
                      <a:pt x="318892" y="124947"/>
                      <a:pt x="283131" y="124947"/>
                    </a:cubicBezTo>
                    <a:lnTo>
                      <a:pt x="276178" y="124947"/>
                    </a:lnTo>
                    <a:lnTo>
                      <a:pt x="276178" y="456251"/>
                    </a:lnTo>
                    <a:cubicBezTo>
                      <a:pt x="276178" y="460218"/>
                      <a:pt x="279158" y="463194"/>
                      <a:pt x="283131" y="463194"/>
                    </a:cubicBezTo>
                    <a:lnTo>
                      <a:pt x="536433" y="463194"/>
                    </a:lnTo>
                    <a:cubicBezTo>
                      <a:pt x="540407" y="463194"/>
                      <a:pt x="543387" y="460218"/>
                      <a:pt x="543387" y="456251"/>
                    </a:cubicBezTo>
                    <a:lnTo>
                      <a:pt x="542394" y="62455"/>
                    </a:lnTo>
                    <a:cubicBezTo>
                      <a:pt x="542394" y="58488"/>
                      <a:pt x="540407" y="55512"/>
                      <a:pt x="536433" y="55512"/>
                    </a:cubicBezTo>
                    <a:close/>
                    <a:moveTo>
                      <a:pt x="337765" y="956"/>
                    </a:moveTo>
                    <a:lnTo>
                      <a:pt x="537427" y="956"/>
                    </a:lnTo>
                    <a:cubicBezTo>
                      <a:pt x="571200" y="956"/>
                      <a:pt x="599014" y="27738"/>
                      <a:pt x="599014" y="62455"/>
                    </a:cubicBezTo>
                    <a:lnTo>
                      <a:pt x="599014" y="456251"/>
                    </a:lnTo>
                    <a:cubicBezTo>
                      <a:pt x="599014" y="489976"/>
                      <a:pt x="571200" y="518742"/>
                      <a:pt x="537427" y="518742"/>
                    </a:cubicBezTo>
                    <a:lnTo>
                      <a:pt x="283131" y="518742"/>
                    </a:lnTo>
                    <a:cubicBezTo>
                      <a:pt x="249358" y="518742"/>
                      <a:pt x="221544" y="489976"/>
                      <a:pt x="221544" y="456251"/>
                    </a:cubicBezTo>
                    <a:lnTo>
                      <a:pt x="221544" y="117011"/>
                    </a:lnTo>
                    <a:cubicBezTo>
                      <a:pt x="221544" y="103125"/>
                      <a:pt x="226511" y="89238"/>
                      <a:pt x="237437" y="79318"/>
                    </a:cubicBezTo>
                    <a:cubicBezTo>
                      <a:pt x="257304" y="58488"/>
                      <a:pt x="278164" y="38649"/>
                      <a:pt x="298031" y="17819"/>
                    </a:cubicBezTo>
                    <a:cubicBezTo>
                      <a:pt x="298031" y="17819"/>
                      <a:pt x="299025" y="16827"/>
                      <a:pt x="301011" y="15835"/>
                    </a:cubicBezTo>
                    <a:cubicBezTo>
                      <a:pt x="310945" y="5916"/>
                      <a:pt x="323858" y="956"/>
                      <a:pt x="337765" y="956"/>
                    </a:cubicBezTo>
                    <a:close/>
                    <a:moveTo>
                      <a:pt x="104322" y="0"/>
                    </a:moveTo>
                    <a:cubicBezTo>
                      <a:pt x="141618" y="0"/>
                      <a:pt x="171853" y="30413"/>
                      <a:pt x="171853" y="67929"/>
                    </a:cubicBezTo>
                    <a:cubicBezTo>
                      <a:pt x="171853" y="105445"/>
                      <a:pt x="141618" y="135858"/>
                      <a:pt x="104322" y="135858"/>
                    </a:cubicBezTo>
                    <a:cubicBezTo>
                      <a:pt x="67026" y="135858"/>
                      <a:pt x="36791" y="105445"/>
                      <a:pt x="36791" y="67929"/>
                    </a:cubicBezTo>
                    <a:cubicBezTo>
                      <a:pt x="36791" y="30413"/>
                      <a:pt x="67026" y="0"/>
                      <a:pt x="1043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iSľíḓe">
              <a:extLst>
                <a:ext uri="{FF2B5EF4-FFF2-40B4-BE49-F238E27FC236}">
                  <a16:creationId xmlns:a16="http://schemas.microsoft.com/office/drawing/2014/main" id="{27CDE24E-D5B4-49A6-8054-A99F46FB6880}"/>
                </a:ext>
              </a:extLst>
            </p:cNvPr>
            <p:cNvGrpSpPr/>
            <p:nvPr/>
          </p:nvGrpSpPr>
          <p:grpSpPr>
            <a:xfrm>
              <a:off x="4318000" y="2555638"/>
              <a:ext cx="3543300" cy="2153124"/>
              <a:chOff x="4318000" y="2352438"/>
              <a:chExt cx="3543300" cy="2153124"/>
            </a:xfrm>
          </p:grpSpPr>
          <p:sp>
            <p:nvSpPr>
              <p:cNvPr id="24" name="îṣļídê">
                <a:extLst>
                  <a:ext uri="{FF2B5EF4-FFF2-40B4-BE49-F238E27FC236}">
                    <a16:creationId xmlns:a16="http://schemas.microsoft.com/office/drawing/2014/main" id="{D339957C-5273-4695-8738-32D5651B436E}"/>
                  </a:ext>
                </a:extLst>
              </p:cNvPr>
              <p:cNvSpPr/>
              <p:nvPr/>
            </p:nvSpPr>
            <p:spPr>
              <a:xfrm>
                <a:off x="4318000" y="2352438"/>
                <a:ext cx="3543300" cy="2153124"/>
              </a:xfrm>
              <a:prstGeom prst="ellipse">
                <a:avLst/>
              </a:prstGeom>
              <a:solidFill>
                <a:schemeClr val="bg1"/>
              </a:solidFill>
              <a:ln w="3175" cap="rnd">
                <a:solidFill>
                  <a:schemeClr val="bg1">
                    <a:lumMod val="9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5" name="î$ḻïḋ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  <a:extLst>
                  <a:ext uri="{FF2B5EF4-FFF2-40B4-BE49-F238E27FC236}">
                    <a16:creationId xmlns:a16="http://schemas.microsoft.com/office/drawing/2014/main" id="{B682CA6B-BF3E-47A7-9B5D-F421524D0CC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613026" y="2435786"/>
                <a:ext cx="2953251" cy="1986427"/>
                <a:chOff x="3152776" y="1463676"/>
                <a:chExt cx="5862638" cy="3943350"/>
              </a:xfrm>
            </p:grpSpPr>
            <p:sp>
              <p:nvSpPr>
                <p:cNvPr id="26" name="íśḷiḓè">
                  <a:extLst>
                    <a:ext uri="{FF2B5EF4-FFF2-40B4-BE49-F238E27FC236}">
                      <a16:creationId xmlns:a16="http://schemas.microsoft.com/office/drawing/2014/main" id="{52A054FA-75A9-41D1-9F2C-1E44079BCBB3}"/>
                    </a:ext>
                  </a:extLst>
                </p:cNvPr>
                <p:cNvSpPr/>
                <p:nvPr/>
              </p:nvSpPr>
              <p:spPr bwMode="auto">
                <a:xfrm>
                  <a:off x="4202113" y="2659063"/>
                  <a:ext cx="4679950" cy="2695575"/>
                </a:xfrm>
                <a:custGeom>
                  <a:avLst/>
                  <a:gdLst>
                    <a:gd name="T0" fmla="*/ 1162 w 1181"/>
                    <a:gd name="T1" fmla="*/ 210 h 681"/>
                    <a:gd name="T2" fmla="*/ 819 w 1181"/>
                    <a:gd name="T3" fmla="*/ 11 h 681"/>
                    <a:gd name="T4" fmla="*/ 746 w 1181"/>
                    <a:gd name="T5" fmla="*/ 14 h 681"/>
                    <a:gd name="T6" fmla="*/ 24 w 1181"/>
                    <a:gd name="T7" fmla="*/ 429 h 681"/>
                    <a:gd name="T8" fmla="*/ 19 w 1181"/>
                    <a:gd name="T9" fmla="*/ 471 h 681"/>
                    <a:gd name="T10" fmla="*/ 363 w 1181"/>
                    <a:gd name="T11" fmla="*/ 670 h 681"/>
                    <a:gd name="T12" fmla="*/ 436 w 1181"/>
                    <a:gd name="T13" fmla="*/ 667 h 681"/>
                    <a:gd name="T14" fmla="*/ 1157 w 1181"/>
                    <a:gd name="T15" fmla="*/ 252 h 681"/>
                    <a:gd name="T16" fmla="*/ 1162 w 1181"/>
                    <a:gd name="T17" fmla="*/ 21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81" h="681">
                      <a:moveTo>
                        <a:pt x="1162" y="210"/>
                      </a:moveTo>
                      <a:cubicBezTo>
                        <a:pt x="819" y="11"/>
                        <a:pt x="819" y="11"/>
                        <a:pt x="819" y="11"/>
                      </a:cubicBezTo>
                      <a:cubicBezTo>
                        <a:pt x="800" y="0"/>
                        <a:pt x="767" y="1"/>
                        <a:pt x="746" y="14"/>
                      </a:cubicBezTo>
                      <a:cubicBezTo>
                        <a:pt x="24" y="429"/>
                        <a:pt x="24" y="429"/>
                        <a:pt x="24" y="429"/>
                      </a:cubicBezTo>
                      <a:cubicBezTo>
                        <a:pt x="3" y="441"/>
                        <a:pt x="0" y="460"/>
                        <a:pt x="19" y="471"/>
                      </a:cubicBezTo>
                      <a:cubicBezTo>
                        <a:pt x="363" y="670"/>
                        <a:pt x="363" y="670"/>
                        <a:pt x="363" y="670"/>
                      </a:cubicBezTo>
                      <a:cubicBezTo>
                        <a:pt x="381" y="681"/>
                        <a:pt x="414" y="680"/>
                        <a:pt x="436" y="667"/>
                      </a:cubicBezTo>
                      <a:cubicBezTo>
                        <a:pt x="1157" y="252"/>
                        <a:pt x="1157" y="252"/>
                        <a:pt x="1157" y="252"/>
                      </a:cubicBezTo>
                      <a:cubicBezTo>
                        <a:pt x="1179" y="239"/>
                        <a:pt x="1181" y="221"/>
                        <a:pt x="1162" y="210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7" name="íṥḻîḑè">
                  <a:extLst>
                    <a:ext uri="{FF2B5EF4-FFF2-40B4-BE49-F238E27FC236}">
                      <a16:creationId xmlns:a16="http://schemas.microsoft.com/office/drawing/2014/main" id="{143843BA-71DC-4F7F-B21E-99602B446A8A}"/>
                    </a:ext>
                  </a:extLst>
                </p:cNvPr>
                <p:cNvSpPr/>
                <p:nvPr/>
              </p:nvSpPr>
              <p:spPr bwMode="auto">
                <a:xfrm>
                  <a:off x="4083051" y="1997076"/>
                  <a:ext cx="4932363" cy="2843213"/>
                </a:xfrm>
                <a:custGeom>
                  <a:avLst/>
                  <a:gdLst>
                    <a:gd name="T0" fmla="*/ 1220 w 1245"/>
                    <a:gd name="T1" fmla="*/ 221 h 718"/>
                    <a:gd name="T2" fmla="*/ 862 w 1245"/>
                    <a:gd name="T3" fmla="*/ 14 h 718"/>
                    <a:gd name="T4" fmla="*/ 764 w 1245"/>
                    <a:gd name="T5" fmla="*/ 18 h 718"/>
                    <a:gd name="T6" fmla="*/ 32 w 1245"/>
                    <a:gd name="T7" fmla="*/ 439 h 718"/>
                    <a:gd name="T8" fmla="*/ 25 w 1245"/>
                    <a:gd name="T9" fmla="*/ 496 h 718"/>
                    <a:gd name="T10" fmla="*/ 383 w 1245"/>
                    <a:gd name="T11" fmla="*/ 703 h 718"/>
                    <a:gd name="T12" fmla="*/ 481 w 1245"/>
                    <a:gd name="T13" fmla="*/ 699 h 718"/>
                    <a:gd name="T14" fmla="*/ 1213 w 1245"/>
                    <a:gd name="T15" fmla="*/ 278 h 718"/>
                    <a:gd name="T16" fmla="*/ 1220 w 1245"/>
                    <a:gd name="T17" fmla="*/ 221 h 7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45" h="718">
                      <a:moveTo>
                        <a:pt x="1220" y="221"/>
                      </a:moveTo>
                      <a:cubicBezTo>
                        <a:pt x="862" y="14"/>
                        <a:pt x="862" y="14"/>
                        <a:pt x="862" y="14"/>
                      </a:cubicBezTo>
                      <a:cubicBezTo>
                        <a:pt x="837" y="0"/>
                        <a:pt x="793" y="1"/>
                        <a:pt x="764" y="18"/>
                      </a:cubicBezTo>
                      <a:cubicBezTo>
                        <a:pt x="32" y="439"/>
                        <a:pt x="32" y="439"/>
                        <a:pt x="32" y="439"/>
                      </a:cubicBezTo>
                      <a:cubicBezTo>
                        <a:pt x="3" y="456"/>
                        <a:pt x="0" y="481"/>
                        <a:pt x="25" y="496"/>
                      </a:cubicBezTo>
                      <a:cubicBezTo>
                        <a:pt x="383" y="703"/>
                        <a:pt x="383" y="703"/>
                        <a:pt x="383" y="703"/>
                      </a:cubicBezTo>
                      <a:cubicBezTo>
                        <a:pt x="408" y="718"/>
                        <a:pt x="452" y="716"/>
                        <a:pt x="481" y="699"/>
                      </a:cubicBezTo>
                      <a:cubicBezTo>
                        <a:pt x="1213" y="278"/>
                        <a:pt x="1213" y="278"/>
                        <a:pt x="1213" y="278"/>
                      </a:cubicBezTo>
                      <a:cubicBezTo>
                        <a:pt x="1242" y="261"/>
                        <a:pt x="1245" y="236"/>
                        <a:pt x="1220" y="221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îşļïḑe">
                  <a:extLst>
                    <a:ext uri="{FF2B5EF4-FFF2-40B4-BE49-F238E27FC236}">
                      <a16:creationId xmlns:a16="http://schemas.microsoft.com/office/drawing/2014/main" id="{DE205EBF-D8F0-49E0-90DB-05F0EF5FD209}"/>
                    </a:ext>
                  </a:extLst>
                </p:cNvPr>
                <p:cNvSpPr/>
                <p:nvPr/>
              </p:nvSpPr>
              <p:spPr bwMode="auto">
                <a:xfrm>
                  <a:off x="4106863" y="1989138"/>
                  <a:ext cx="4884738" cy="2843213"/>
                </a:xfrm>
                <a:custGeom>
                  <a:avLst/>
                  <a:gdLst>
                    <a:gd name="T0" fmla="*/ 420 w 1233"/>
                    <a:gd name="T1" fmla="*/ 717 h 718"/>
                    <a:gd name="T2" fmla="*/ 376 w 1233"/>
                    <a:gd name="T3" fmla="*/ 707 h 718"/>
                    <a:gd name="T4" fmla="*/ 18 w 1233"/>
                    <a:gd name="T5" fmla="*/ 500 h 718"/>
                    <a:gd name="T6" fmla="*/ 0 w 1233"/>
                    <a:gd name="T7" fmla="*/ 473 h 718"/>
                    <a:gd name="T8" fmla="*/ 25 w 1233"/>
                    <a:gd name="T9" fmla="*/ 440 h 718"/>
                    <a:gd name="T10" fmla="*/ 757 w 1233"/>
                    <a:gd name="T11" fmla="*/ 18 h 718"/>
                    <a:gd name="T12" fmla="*/ 857 w 1233"/>
                    <a:gd name="T13" fmla="*/ 14 h 718"/>
                    <a:gd name="T14" fmla="*/ 1215 w 1233"/>
                    <a:gd name="T15" fmla="*/ 222 h 718"/>
                    <a:gd name="T16" fmla="*/ 1215 w 1233"/>
                    <a:gd name="T17" fmla="*/ 222 h 718"/>
                    <a:gd name="T18" fmla="*/ 1233 w 1233"/>
                    <a:gd name="T19" fmla="*/ 248 h 718"/>
                    <a:gd name="T20" fmla="*/ 1208 w 1233"/>
                    <a:gd name="T21" fmla="*/ 282 h 718"/>
                    <a:gd name="T22" fmla="*/ 476 w 1233"/>
                    <a:gd name="T23" fmla="*/ 703 h 718"/>
                    <a:gd name="T24" fmla="*/ 420 w 1233"/>
                    <a:gd name="T25" fmla="*/ 717 h 718"/>
                    <a:gd name="T26" fmla="*/ 813 w 1233"/>
                    <a:gd name="T27" fmla="*/ 8 h 718"/>
                    <a:gd name="T28" fmla="*/ 759 w 1233"/>
                    <a:gd name="T29" fmla="*/ 22 h 718"/>
                    <a:gd name="T30" fmla="*/ 27 w 1233"/>
                    <a:gd name="T31" fmla="*/ 443 h 718"/>
                    <a:gd name="T32" fmla="*/ 4 w 1233"/>
                    <a:gd name="T33" fmla="*/ 473 h 718"/>
                    <a:gd name="T34" fmla="*/ 20 w 1233"/>
                    <a:gd name="T35" fmla="*/ 496 h 718"/>
                    <a:gd name="T36" fmla="*/ 378 w 1233"/>
                    <a:gd name="T37" fmla="*/ 703 h 718"/>
                    <a:gd name="T38" fmla="*/ 474 w 1233"/>
                    <a:gd name="T39" fmla="*/ 699 h 718"/>
                    <a:gd name="T40" fmla="*/ 1206 w 1233"/>
                    <a:gd name="T41" fmla="*/ 278 h 718"/>
                    <a:gd name="T42" fmla="*/ 1229 w 1233"/>
                    <a:gd name="T43" fmla="*/ 248 h 718"/>
                    <a:gd name="T44" fmla="*/ 1213 w 1233"/>
                    <a:gd name="T45" fmla="*/ 225 h 718"/>
                    <a:gd name="T46" fmla="*/ 855 w 1233"/>
                    <a:gd name="T47" fmla="*/ 18 h 718"/>
                    <a:gd name="T48" fmla="*/ 813 w 1233"/>
                    <a:gd name="T49" fmla="*/ 8 h 7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33" h="718">
                      <a:moveTo>
                        <a:pt x="420" y="717"/>
                      </a:moveTo>
                      <a:cubicBezTo>
                        <a:pt x="403" y="717"/>
                        <a:pt x="387" y="714"/>
                        <a:pt x="376" y="707"/>
                      </a:cubicBezTo>
                      <a:cubicBezTo>
                        <a:pt x="18" y="500"/>
                        <a:pt x="18" y="500"/>
                        <a:pt x="18" y="500"/>
                      </a:cubicBezTo>
                      <a:cubicBezTo>
                        <a:pt x="6" y="493"/>
                        <a:pt x="0" y="484"/>
                        <a:pt x="0" y="473"/>
                      </a:cubicBezTo>
                      <a:cubicBezTo>
                        <a:pt x="0" y="461"/>
                        <a:pt x="9" y="449"/>
                        <a:pt x="25" y="440"/>
                      </a:cubicBezTo>
                      <a:cubicBezTo>
                        <a:pt x="757" y="18"/>
                        <a:pt x="757" y="18"/>
                        <a:pt x="757" y="18"/>
                      </a:cubicBezTo>
                      <a:cubicBezTo>
                        <a:pt x="787" y="1"/>
                        <a:pt x="832" y="0"/>
                        <a:pt x="857" y="14"/>
                      </a:cubicBezTo>
                      <a:cubicBezTo>
                        <a:pt x="1215" y="222"/>
                        <a:pt x="1215" y="222"/>
                        <a:pt x="1215" y="222"/>
                      </a:cubicBezTo>
                      <a:cubicBezTo>
                        <a:pt x="1215" y="222"/>
                        <a:pt x="1215" y="222"/>
                        <a:pt x="1215" y="222"/>
                      </a:cubicBezTo>
                      <a:cubicBezTo>
                        <a:pt x="1227" y="228"/>
                        <a:pt x="1233" y="238"/>
                        <a:pt x="1233" y="248"/>
                      </a:cubicBezTo>
                      <a:cubicBezTo>
                        <a:pt x="1233" y="260"/>
                        <a:pt x="1224" y="273"/>
                        <a:pt x="1208" y="282"/>
                      </a:cubicBezTo>
                      <a:cubicBezTo>
                        <a:pt x="476" y="703"/>
                        <a:pt x="476" y="703"/>
                        <a:pt x="476" y="703"/>
                      </a:cubicBezTo>
                      <a:cubicBezTo>
                        <a:pt x="460" y="712"/>
                        <a:pt x="439" y="717"/>
                        <a:pt x="420" y="717"/>
                      </a:cubicBezTo>
                      <a:close/>
                      <a:moveTo>
                        <a:pt x="813" y="8"/>
                      </a:moveTo>
                      <a:cubicBezTo>
                        <a:pt x="795" y="8"/>
                        <a:pt x="775" y="13"/>
                        <a:pt x="759" y="22"/>
                      </a:cubicBezTo>
                      <a:cubicBezTo>
                        <a:pt x="27" y="443"/>
                        <a:pt x="27" y="443"/>
                        <a:pt x="27" y="443"/>
                      </a:cubicBezTo>
                      <a:cubicBezTo>
                        <a:pt x="12" y="451"/>
                        <a:pt x="4" y="462"/>
                        <a:pt x="4" y="473"/>
                      </a:cubicBezTo>
                      <a:cubicBezTo>
                        <a:pt x="4" y="482"/>
                        <a:pt x="10" y="490"/>
                        <a:pt x="20" y="496"/>
                      </a:cubicBezTo>
                      <a:cubicBezTo>
                        <a:pt x="378" y="703"/>
                        <a:pt x="378" y="703"/>
                        <a:pt x="378" y="703"/>
                      </a:cubicBezTo>
                      <a:cubicBezTo>
                        <a:pt x="402" y="718"/>
                        <a:pt x="445" y="716"/>
                        <a:pt x="474" y="699"/>
                      </a:cubicBezTo>
                      <a:cubicBezTo>
                        <a:pt x="1206" y="278"/>
                        <a:pt x="1206" y="278"/>
                        <a:pt x="1206" y="278"/>
                      </a:cubicBezTo>
                      <a:cubicBezTo>
                        <a:pt x="1220" y="270"/>
                        <a:pt x="1229" y="259"/>
                        <a:pt x="1229" y="248"/>
                      </a:cubicBezTo>
                      <a:cubicBezTo>
                        <a:pt x="1229" y="239"/>
                        <a:pt x="1223" y="231"/>
                        <a:pt x="1213" y="225"/>
                      </a:cubicBezTo>
                      <a:cubicBezTo>
                        <a:pt x="855" y="18"/>
                        <a:pt x="855" y="18"/>
                        <a:pt x="855" y="18"/>
                      </a:cubicBezTo>
                      <a:cubicBezTo>
                        <a:pt x="844" y="11"/>
                        <a:pt x="829" y="8"/>
                        <a:pt x="813" y="8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ïṡ1íḋé">
                  <a:extLst>
                    <a:ext uri="{FF2B5EF4-FFF2-40B4-BE49-F238E27FC236}">
                      <a16:creationId xmlns:a16="http://schemas.microsoft.com/office/drawing/2014/main" id="{D8DD3176-3222-43EC-865B-152FFC3317D7}"/>
                    </a:ext>
                  </a:extLst>
                </p:cNvPr>
                <p:cNvSpPr/>
                <p:nvPr/>
              </p:nvSpPr>
              <p:spPr bwMode="auto">
                <a:xfrm>
                  <a:off x="4114801" y="2971801"/>
                  <a:ext cx="4870450" cy="2074863"/>
                </a:xfrm>
                <a:custGeom>
                  <a:avLst/>
                  <a:gdLst>
                    <a:gd name="T0" fmla="*/ 1229 w 1229"/>
                    <a:gd name="T1" fmla="*/ 0 h 524"/>
                    <a:gd name="T2" fmla="*/ 1205 w 1229"/>
                    <a:gd name="T3" fmla="*/ 32 h 524"/>
                    <a:gd name="T4" fmla="*/ 473 w 1229"/>
                    <a:gd name="T5" fmla="*/ 453 h 524"/>
                    <a:gd name="T6" fmla="*/ 375 w 1229"/>
                    <a:gd name="T7" fmla="*/ 457 h 524"/>
                    <a:gd name="T8" fmla="*/ 17 w 1229"/>
                    <a:gd name="T9" fmla="*/ 250 h 524"/>
                    <a:gd name="T10" fmla="*/ 0 w 1229"/>
                    <a:gd name="T11" fmla="*/ 225 h 524"/>
                    <a:gd name="T12" fmla="*/ 0 w 1229"/>
                    <a:gd name="T13" fmla="*/ 225 h 524"/>
                    <a:gd name="T14" fmla="*/ 0 w 1229"/>
                    <a:gd name="T15" fmla="*/ 277 h 524"/>
                    <a:gd name="T16" fmla="*/ 0 w 1229"/>
                    <a:gd name="T17" fmla="*/ 277 h 524"/>
                    <a:gd name="T18" fmla="*/ 17 w 1229"/>
                    <a:gd name="T19" fmla="*/ 302 h 524"/>
                    <a:gd name="T20" fmla="*/ 375 w 1229"/>
                    <a:gd name="T21" fmla="*/ 509 h 524"/>
                    <a:gd name="T22" fmla="*/ 473 w 1229"/>
                    <a:gd name="T23" fmla="*/ 505 h 524"/>
                    <a:gd name="T24" fmla="*/ 1205 w 1229"/>
                    <a:gd name="T25" fmla="*/ 84 h 524"/>
                    <a:gd name="T26" fmla="*/ 1229 w 1229"/>
                    <a:gd name="T27" fmla="*/ 51 h 524"/>
                    <a:gd name="T28" fmla="*/ 1229 w 1229"/>
                    <a:gd name="T29" fmla="*/ 51 h 524"/>
                    <a:gd name="T30" fmla="*/ 1229 w 1229"/>
                    <a:gd name="T31" fmla="*/ 0 h 524"/>
                    <a:gd name="T32" fmla="*/ 1229 w 1229"/>
                    <a:gd name="T33" fmla="*/ 0 h 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29" h="524">
                      <a:moveTo>
                        <a:pt x="1229" y="0"/>
                      </a:moveTo>
                      <a:cubicBezTo>
                        <a:pt x="1229" y="11"/>
                        <a:pt x="1221" y="23"/>
                        <a:pt x="1205" y="32"/>
                      </a:cubicBezTo>
                      <a:cubicBezTo>
                        <a:pt x="473" y="453"/>
                        <a:pt x="473" y="453"/>
                        <a:pt x="473" y="453"/>
                      </a:cubicBezTo>
                      <a:cubicBezTo>
                        <a:pt x="444" y="470"/>
                        <a:pt x="400" y="472"/>
                        <a:pt x="375" y="457"/>
                      </a:cubicBezTo>
                      <a:cubicBezTo>
                        <a:pt x="17" y="250"/>
                        <a:pt x="17" y="250"/>
                        <a:pt x="17" y="250"/>
                      </a:cubicBezTo>
                      <a:cubicBezTo>
                        <a:pt x="5" y="243"/>
                        <a:pt x="0" y="234"/>
                        <a:pt x="0" y="225"/>
                      </a:cubicBezTo>
                      <a:cubicBezTo>
                        <a:pt x="0" y="225"/>
                        <a:pt x="0" y="225"/>
                        <a:pt x="0" y="225"/>
                      </a:cubicBezTo>
                      <a:cubicBezTo>
                        <a:pt x="0" y="277"/>
                        <a:pt x="0" y="277"/>
                        <a:pt x="0" y="277"/>
                      </a:cubicBezTo>
                      <a:cubicBezTo>
                        <a:pt x="0" y="277"/>
                        <a:pt x="0" y="277"/>
                        <a:pt x="0" y="277"/>
                      </a:cubicBezTo>
                      <a:cubicBezTo>
                        <a:pt x="0" y="286"/>
                        <a:pt x="5" y="295"/>
                        <a:pt x="17" y="302"/>
                      </a:cubicBezTo>
                      <a:cubicBezTo>
                        <a:pt x="375" y="509"/>
                        <a:pt x="375" y="509"/>
                        <a:pt x="375" y="509"/>
                      </a:cubicBezTo>
                      <a:cubicBezTo>
                        <a:pt x="400" y="524"/>
                        <a:pt x="444" y="522"/>
                        <a:pt x="473" y="505"/>
                      </a:cubicBezTo>
                      <a:cubicBezTo>
                        <a:pt x="1205" y="84"/>
                        <a:pt x="1205" y="84"/>
                        <a:pt x="1205" y="84"/>
                      </a:cubicBezTo>
                      <a:cubicBezTo>
                        <a:pt x="1221" y="75"/>
                        <a:pt x="1229" y="63"/>
                        <a:pt x="1229" y="51"/>
                      </a:cubicBezTo>
                      <a:cubicBezTo>
                        <a:pt x="1229" y="51"/>
                        <a:pt x="1229" y="51"/>
                        <a:pt x="1229" y="51"/>
                      </a:cubicBezTo>
                      <a:cubicBezTo>
                        <a:pt x="1229" y="0"/>
                        <a:pt x="1229" y="0"/>
                        <a:pt x="1229" y="0"/>
                      </a:cubicBezTo>
                      <a:cubicBezTo>
                        <a:pt x="1229" y="0"/>
                        <a:pt x="1229" y="0"/>
                        <a:pt x="1229" y="0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ïşļïḍê">
                  <a:extLst>
                    <a:ext uri="{FF2B5EF4-FFF2-40B4-BE49-F238E27FC236}">
                      <a16:creationId xmlns:a16="http://schemas.microsoft.com/office/drawing/2014/main" id="{42C9BE42-1C2E-48BA-9D63-81C4F8824B25}"/>
                    </a:ext>
                  </a:extLst>
                </p:cNvPr>
                <p:cNvSpPr/>
                <p:nvPr/>
              </p:nvSpPr>
              <p:spPr bwMode="auto">
                <a:xfrm>
                  <a:off x="4106863" y="2963863"/>
                  <a:ext cx="4884738" cy="2074863"/>
                </a:xfrm>
                <a:custGeom>
                  <a:avLst/>
                  <a:gdLst>
                    <a:gd name="T0" fmla="*/ 419 w 1233"/>
                    <a:gd name="T1" fmla="*/ 523 h 524"/>
                    <a:gd name="T2" fmla="*/ 376 w 1233"/>
                    <a:gd name="T3" fmla="*/ 513 h 524"/>
                    <a:gd name="T4" fmla="*/ 18 w 1233"/>
                    <a:gd name="T5" fmla="*/ 306 h 524"/>
                    <a:gd name="T6" fmla="*/ 0 w 1233"/>
                    <a:gd name="T7" fmla="*/ 279 h 524"/>
                    <a:gd name="T8" fmla="*/ 0 w 1233"/>
                    <a:gd name="T9" fmla="*/ 279 h 524"/>
                    <a:gd name="T10" fmla="*/ 0 w 1233"/>
                    <a:gd name="T11" fmla="*/ 227 h 524"/>
                    <a:gd name="T12" fmla="*/ 1 w 1233"/>
                    <a:gd name="T13" fmla="*/ 225 h 524"/>
                    <a:gd name="T14" fmla="*/ 4 w 1233"/>
                    <a:gd name="T15" fmla="*/ 225 h 524"/>
                    <a:gd name="T16" fmla="*/ 4 w 1233"/>
                    <a:gd name="T17" fmla="*/ 227 h 524"/>
                    <a:gd name="T18" fmla="*/ 20 w 1233"/>
                    <a:gd name="T19" fmla="*/ 250 h 524"/>
                    <a:gd name="T20" fmla="*/ 378 w 1233"/>
                    <a:gd name="T21" fmla="*/ 457 h 524"/>
                    <a:gd name="T22" fmla="*/ 474 w 1233"/>
                    <a:gd name="T23" fmla="*/ 453 h 524"/>
                    <a:gd name="T24" fmla="*/ 1206 w 1233"/>
                    <a:gd name="T25" fmla="*/ 32 h 524"/>
                    <a:gd name="T26" fmla="*/ 1229 w 1233"/>
                    <a:gd name="T27" fmla="*/ 2 h 524"/>
                    <a:gd name="T28" fmla="*/ 1229 w 1233"/>
                    <a:gd name="T29" fmla="*/ 1 h 524"/>
                    <a:gd name="T30" fmla="*/ 1229 w 1233"/>
                    <a:gd name="T31" fmla="*/ 1 h 524"/>
                    <a:gd name="T32" fmla="*/ 1232 w 1233"/>
                    <a:gd name="T33" fmla="*/ 0 h 524"/>
                    <a:gd name="T34" fmla="*/ 1233 w 1233"/>
                    <a:gd name="T35" fmla="*/ 2 h 524"/>
                    <a:gd name="T36" fmla="*/ 1233 w 1233"/>
                    <a:gd name="T37" fmla="*/ 53 h 524"/>
                    <a:gd name="T38" fmla="*/ 1233 w 1233"/>
                    <a:gd name="T39" fmla="*/ 53 h 524"/>
                    <a:gd name="T40" fmla="*/ 1208 w 1233"/>
                    <a:gd name="T41" fmla="*/ 88 h 524"/>
                    <a:gd name="T42" fmla="*/ 476 w 1233"/>
                    <a:gd name="T43" fmla="*/ 509 h 524"/>
                    <a:gd name="T44" fmla="*/ 419 w 1233"/>
                    <a:gd name="T45" fmla="*/ 523 h 524"/>
                    <a:gd name="T46" fmla="*/ 4 w 1233"/>
                    <a:gd name="T47" fmla="*/ 278 h 524"/>
                    <a:gd name="T48" fmla="*/ 4 w 1233"/>
                    <a:gd name="T49" fmla="*/ 279 h 524"/>
                    <a:gd name="T50" fmla="*/ 20 w 1233"/>
                    <a:gd name="T51" fmla="*/ 302 h 524"/>
                    <a:gd name="T52" fmla="*/ 378 w 1233"/>
                    <a:gd name="T53" fmla="*/ 510 h 524"/>
                    <a:gd name="T54" fmla="*/ 474 w 1233"/>
                    <a:gd name="T55" fmla="*/ 506 h 524"/>
                    <a:gd name="T56" fmla="*/ 1206 w 1233"/>
                    <a:gd name="T57" fmla="*/ 84 h 524"/>
                    <a:gd name="T58" fmla="*/ 1229 w 1233"/>
                    <a:gd name="T59" fmla="*/ 53 h 524"/>
                    <a:gd name="T60" fmla="*/ 1229 w 1233"/>
                    <a:gd name="T61" fmla="*/ 53 h 524"/>
                    <a:gd name="T62" fmla="*/ 1229 w 1233"/>
                    <a:gd name="T63" fmla="*/ 16 h 524"/>
                    <a:gd name="T64" fmla="*/ 1208 w 1233"/>
                    <a:gd name="T65" fmla="*/ 36 h 524"/>
                    <a:gd name="T66" fmla="*/ 476 w 1233"/>
                    <a:gd name="T67" fmla="*/ 457 h 524"/>
                    <a:gd name="T68" fmla="*/ 376 w 1233"/>
                    <a:gd name="T69" fmla="*/ 461 h 524"/>
                    <a:gd name="T70" fmla="*/ 18 w 1233"/>
                    <a:gd name="T71" fmla="*/ 254 h 524"/>
                    <a:gd name="T72" fmla="*/ 4 w 1233"/>
                    <a:gd name="T73" fmla="*/ 241 h 524"/>
                    <a:gd name="T74" fmla="*/ 4 w 1233"/>
                    <a:gd name="T75" fmla="*/ 278 h 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33" h="524">
                      <a:moveTo>
                        <a:pt x="419" y="523"/>
                      </a:moveTo>
                      <a:cubicBezTo>
                        <a:pt x="403" y="523"/>
                        <a:pt x="387" y="520"/>
                        <a:pt x="376" y="513"/>
                      </a:cubicBezTo>
                      <a:cubicBezTo>
                        <a:pt x="18" y="306"/>
                        <a:pt x="18" y="306"/>
                        <a:pt x="18" y="306"/>
                      </a:cubicBezTo>
                      <a:cubicBezTo>
                        <a:pt x="6" y="299"/>
                        <a:pt x="0" y="290"/>
                        <a:pt x="0" y="279"/>
                      </a:cubicBezTo>
                      <a:cubicBezTo>
                        <a:pt x="0" y="279"/>
                        <a:pt x="0" y="279"/>
                        <a:pt x="0" y="279"/>
                      </a:cubicBezTo>
                      <a:cubicBezTo>
                        <a:pt x="0" y="227"/>
                        <a:pt x="0" y="227"/>
                        <a:pt x="0" y="227"/>
                      </a:cubicBezTo>
                      <a:cubicBezTo>
                        <a:pt x="0" y="226"/>
                        <a:pt x="1" y="225"/>
                        <a:pt x="1" y="225"/>
                      </a:cubicBezTo>
                      <a:cubicBezTo>
                        <a:pt x="2" y="225"/>
                        <a:pt x="3" y="225"/>
                        <a:pt x="4" y="225"/>
                      </a:cubicBezTo>
                      <a:cubicBezTo>
                        <a:pt x="4" y="226"/>
                        <a:pt x="4" y="226"/>
                        <a:pt x="4" y="227"/>
                      </a:cubicBezTo>
                      <a:cubicBezTo>
                        <a:pt x="4" y="236"/>
                        <a:pt x="10" y="244"/>
                        <a:pt x="20" y="250"/>
                      </a:cubicBezTo>
                      <a:cubicBezTo>
                        <a:pt x="378" y="457"/>
                        <a:pt x="378" y="457"/>
                        <a:pt x="378" y="457"/>
                      </a:cubicBezTo>
                      <a:cubicBezTo>
                        <a:pt x="402" y="472"/>
                        <a:pt x="445" y="470"/>
                        <a:pt x="474" y="453"/>
                      </a:cubicBezTo>
                      <a:cubicBezTo>
                        <a:pt x="1206" y="32"/>
                        <a:pt x="1206" y="32"/>
                        <a:pt x="1206" y="32"/>
                      </a:cubicBezTo>
                      <a:cubicBezTo>
                        <a:pt x="1220" y="24"/>
                        <a:pt x="1229" y="13"/>
                        <a:pt x="1229" y="2"/>
                      </a:cubicBezTo>
                      <a:cubicBezTo>
                        <a:pt x="1229" y="2"/>
                        <a:pt x="1229" y="1"/>
                        <a:pt x="1229" y="1"/>
                      </a:cubicBezTo>
                      <a:cubicBezTo>
                        <a:pt x="1229" y="1"/>
                        <a:pt x="1229" y="1"/>
                        <a:pt x="1229" y="1"/>
                      </a:cubicBezTo>
                      <a:cubicBezTo>
                        <a:pt x="1230" y="0"/>
                        <a:pt x="1231" y="0"/>
                        <a:pt x="1232" y="0"/>
                      </a:cubicBezTo>
                      <a:cubicBezTo>
                        <a:pt x="1232" y="1"/>
                        <a:pt x="1233" y="1"/>
                        <a:pt x="1233" y="2"/>
                      </a:cubicBezTo>
                      <a:cubicBezTo>
                        <a:pt x="1233" y="53"/>
                        <a:pt x="1233" y="53"/>
                        <a:pt x="1233" y="53"/>
                      </a:cubicBezTo>
                      <a:cubicBezTo>
                        <a:pt x="1233" y="53"/>
                        <a:pt x="1233" y="53"/>
                        <a:pt x="1233" y="53"/>
                      </a:cubicBezTo>
                      <a:cubicBezTo>
                        <a:pt x="1233" y="66"/>
                        <a:pt x="1224" y="78"/>
                        <a:pt x="1208" y="88"/>
                      </a:cubicBezTo>
                      <a:cubicBezTo>
                        <a:pt x="476" y="509"/>
                        <a:pt x="476" y="509"/>
                        <a:pt x="476" y="509"/>
                      </a:cubicBezTo>
                      <a:cubicBezTo>
                        <a:pt x="460" y="518"/>
                        <a:pt x="439" y="523"/>
                        <a:pt x="419" y="523"/>
                      </a:cubicBezTo>
                      <a:close/>
                      <a:moveTo>
                        <a:pt x="4" y="278"/>
                      </a:moveTo>
                      <a:cubicBezTo>
                        <a:pt x="4" y="278"/>
                        <a:pt x="4" y="278"/>
                        <a:pt x="4" y="279"/>
                      </a:cubicBezTo>
                      <a:cubicBezTo>
                        <a:pt x="4" y="288"/>
                        <a:pt x="9" y="296"/>
                        <a:pt x="20" y="302"/>
                      </a:cubicBezTo>
                      <a:cubicBezTo>
                        <a:pt x="378" y="510"/>
                        <a:pt x="378" y="510"/>
                        <a:pt x="378" y="510"/>
                      </a:cubicBezTo>
                      <a:cubicBezTo>
                        <a:pt x="402" y="524"/>
                        <a:pt x="445" y="522"/>
                        <a:pt x="474" y="506"/>
                      </a:cubicBezTo>
                      <a:cubicBezTo>
                        <a:pt x="1206" y="84"/>
                        <a:pt x="1206" y="84"/>
                        <a:pt x="1206" y="84"/>
                      </a:cubicBezTo>
                      <a:cubicBezTo>
                        <a:pt x="1221" y="76"/>
                        <a:pt x="1229" y="64"/>
                        <a:pt x="1229" y="53"/>
                      </a:cubicBezTo>
                      <a:cubicBezTo>
                        <a:pt x="1229" y="53"/>
                        <a:pt x="1229" y="53"/>
                        <a:pt x="1229" y="53"/>
                      </a:cubicBezTo>
                      <a:cubicBezTo>
                        <a:pt x="1229" y="16"/>
                        <a:pt x="1229" y="16"/>
                        <a:pt x="1229" y="16"/>
                      </a:cubicBezTo>
                      <a:cubicBezTo>
                        <a:pt x="1225" y="23"/>
                        <a:pt x="1218" y="30"/>
                        <a:pt x="1208" y="36"/>
                      </a:cubicBezTo>
                      <a:cubicBezTo>
                        <a:pt x="476" y="457"/>
                        <a:pt x="476" y="457"/>
                        <a:pt x="476" y="457"/>
                      </a:cubicBezTo>
                      <a:cubicBezTo>
                        <a:pt x="446" y="474"/>
                        <a:pt x="401" y="476"/>
                        <a:pt x="376" y="461"/>
                      </a:cubicBezTo>
                      <a:cubicBezTo>
                        <a:pt x="18" y="254"/>
                        <a:pt x="18" y="254"/>
                        <a:pt x="18" y="254"/>
                      </a:cubicBezTo>
                      <a:cubicBezTo>
                        <a:pt x="12" y="250"/>
                        <a:pt x="7" y="246"/>
                        <a:pt x="4" y="241"/>
                      </a:cubicBezTo>
                      <a:lnTo>
                        <a:pt x="4" y="278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1" name="ïš1îḓé">
                  <a:extLst>
                    <a:ext uri="{FF2B5EF4-FFF2-40B4-BE49-F238E27FC236}">
                      <a16:creationId xmlns:a16="http://schemas.microsoft.com/office/drawing/2014/main" id="{937AB1DB-B77E-4EE2-8236-FEDFF66B1F92}"/>
                    </a:ext>
                  </a:extLst>
                </p:cNvPr>
                <p:cNvSpPr/>
                <p:nvPr/>
              </p:nvSpPr>
              <p:spPr bwMode="auto">
                <a:xfrm>
                  <a:off x="5529263" y="2168526"/>
                  <a:ext cx="3019425" cy="1746250"/>
                </a:xfrm>
                <a:custGeom>
                  <a:avLst/>
                  <a:gdLst>
                    <a:gd name="T0" fmla="*/ 747 w 762"/>
                    <a:gd name="T1" fmla="*/ 227 h 441"/>
                    <a:gd name="T2" fmla="*/ 355 w 762"/>
                    <a:gd name="T3" fmla="*/ 0 h 441"/>
                    <a:gd name="T4" fmla="*/ 19 w 762"/>
                    <a:gd name="T5" fmla="*/ 196 h 441"/>
                    <a:gd name="T6" fmla="*/ 0 w 762"/>
                    <a:gd name="T7" fmla="*/ 207 h 441"/>
                    <a:gd name="T8" fmla="*/ 391 w 762"/>
                    <a:gd name="T9" fmla="*/ 432 h 441"/>
                    <a:gd name="T10" fmla="*/ 450 w 762"/>
                    <a:gd name="T11" fmla="*/ 430 h 441"/>
                    <a:gd name="T12" fmla="*/ 743 w 762"/>
                    <a:gd name="T13" fmla="*/ 261 h 441"/>
                    <a:gd name="T14" fmla="*/ 747 w 762"/>
                    <a:gd name="T15" fmla="*/ 227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62" h="441">
                      <a:moveTo>
                        <a:pt x="747" y="227"/>
                      </a:move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19" y="196"/>
                        <a:pt x="19" y="196"/>
                        <a:pt x="19" y="196"/>
                      </a:cubicBezTo>
                      <a:cubicBezTo>
                        <a:pt x="0" y="207"/>
                        <a:pt x="0" y="207"/>
                        <a:pt x="0" y="207"/>
                      </a:cubicBezTo>
                      <a:cubicBezTo>
                        <a:pt x="391" y="432"/>
                        <a:pt x="391" y="432"/>
                        <a:pt x="391" y="432"/>
                      </a:cubicBezTo>
                      <a:cubicBezTo>
                        <a:pt x="406" y="441"/>
                        <a:pt x="432" y="440"/>
                        <a:pt x="450" y="430"/>
                      </a:cubicBezTo>
                      <a:cubicBezTo>
                        <a:pt x="743" y="261"/>
                        <a:pt x="743" y="261"/>
                        <a:pt x="743" y="261"/>
                      </a:cubicBezTo>
                      <a:cubicBezTo>
                        <a:pt x="760" y="251"/>
                        <a:pt x="762" y="236"/>
                        <a:pt x="747" y="227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2" name="íṥḷiḋè">
                  <a:extLst>
                    <a:ext uri="{FF2B5EF4-FFF2-40B4-BE49-F238E27FC236}">
                      <a16:creationId xmlns:a16="http://schemas.microsoft.com/office/drawing/2014/main" id="{A1FF6BC1-EDEF-4077-90EF-067991DCE103}"/>
                    </a:ext>
                  </a:extLst>
                </p:cNvPr>
                <p:cNvSpPr/>
                <p:nvPr/>
              </p:nvSpPr>
              <p:spPr bwMode="auto">
                <a:xfrm>
                  <a:off x="4202113" y="2076451"/>
                  <a:ext cx="4679950" cy="2697163"/>
                </a:xfrm>
                <a:custGeom>
                  <a:avLst/>
                  <a:gdLst>
                    <a:gd name="T0" fmla="*/ 1162 w 1181"/>
                    <a:gd name="T1" fmla="*/ 209 h 681"/>
                    <a:gd name="T2" fmla="*/ 819 w 1181"/>
                    <a:gd name="T3" fmla="*/ 10 h 681"/>
                    <a:gd name="T4" fmla="*/ 746 w 1181"/>
                    <a:gd name="T5" fmla="*/ 13 h 681"/>
                    <a:gd name="T6" fmla="*/ 24 w 1181"/>
                    <a:gd name="T7" fmla="*/ 429 h 681"/>
                    <a:gd name="T8" fmla="*/ 19 w 1181"/>
                    <a:gd name="T9" fmla="*/ 471 h 681"/>
                    <a:gd name="T10" fmla="*/ 363 w 1181"/>
                    <a:gd name="T11" fmla="*/ 670 h 681"/>
                    <a:gd name="T12" fmla="*/ 436 w 1181"/>
                    <a:gd name="T13" fmla="*/ 667 h 681"/>
                    <a:gd name="T14" fmla="*/ 1157 w 1181"/>
                    <a:gd name="T15" fmla="*/ 252 h 681"/>
                    <a:gd name="T16" fmla="*/ 1162 w 1181"/>
                    <a:gd name="T17" fmla="*/ 209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81" h="681">
                      <a:moveTo>
                        <a:pt x="1162" y="209"/>
                      </a:moveTo>
                      <a:cubicBezTo>
                        <a:pt x="819" y="10"/>
                        <a:pt x="819" y="10"/>
                        <a:pt x="819" y="10"/>
                      </a:cubicBezTo>
                      <a:cubicBezTo>
                        <a:pt x="800" y="0"/>
                        <a:pt x="767" y="1"/>
                        <a:pt x="746" y="13"/>
                      </a:cubicBezTo>
                      <a:cubicBezTo>
                        <a:pt x="24" y="429"/>
                        <a:pt x="24" y="429"/>
                        <a:pt x="24" y="429"/>
                      </a:cubicBezTo>
                      <a:cubicBezTo>
                        <a:pt x="3" y="441"/>
                        <a:pt x="0" y="460"/>
                        <a:pt x="19" y="471"/>
                      </a:cubicBezTo>
                      <a:cubicBezTo>
                        <a:pt x="363" y="670"/>
                        <a:pt x="363" y="670"/>
                        <a:pt x="363" y="670"/>
                      </a:cubicBezTo>
                      <a:cubicBezTo>
                        <a:pt x="381" y="681"/>
                        <a:pt x="414" y="679"/>
                        <a:pt x="436" y="667"/>
                      </a:cubicBezTo>
                      <a:cubicBezTo>
                        <a:pt x="1157" y="252"/>
                        <a:pt x="1157" y="252"/>
                        <a:pt x="1157" y="252"/>
                      </a:cubicBezTo>
                      <a:cubicBezTo>
                        <a:pt x="1179" y="239"/>
                        <a:pt x="1181" y="220"/>
                        <a:pt x="1162" y="2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3" name="îṩḷïḑê">
                  <a:extLst>
                    <a:ext uri="{FF2B5EF4-FFF2-40B4-BE49-F238E27FC236}">
                      <a16:creationId xmlns:a16="http://schemas.microsoft.com/office/drawing/2014/main" id="{D5ED59D7-CC02-406A-B079-BA86B2A67984}"/>
                    </a:ext>
                  </a:extLst>
                </p:cNvPr>
                <p:cNvSpPr/>
                <p:nvPr/>
              </p:nvSpPr>
              <p:spPr bwMode="auto">
                <a:xfrm>
                  <a:off x="4332288" y="3276601"/>
                  <a:ext cx="2508250" cy="1441450"/>
                </a:xfrm>
                <a:custGeom>
                  <a:avLst/>
                  <a:gdLst>
                    <a:gd name="T0" fmla="*/ 739 w 1580"/>
                    <a:gd name="T1" fmla="*/ 908 h 908"/>
                    <a:gd name="T2" fmla="*/ 1580 w 1580"/>
                    <a:gd name="T3" fmla="*/ 424 h 908"/>
                    <a:gd name="T4" fmla="*/ 844 w 1580"/>
                    <a:gd name="T5" fmla="*/ 0 h 908"/>
                    <a:gd name="T6" fmla="*/ 0 w 1580"/>
                    <a:gd name="T7" fmla="*/ 486 h 908"/>
                    <a:gd name="T8" fmla="*/ 684 w 1580"/>
                    <a:gd name="T9" fmla="*/ 875 h 908"/>
                    <a:gd name="T10" fmla="*/ 739 w 1580"/>
                    <a:gd name="T11" fmla="*/ 908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80" h="908">
                      <a:moveTo>
                        <a:pt x="739" y="908"/>
                      </a:moveTo>
                      <a:lnTo>
                        <a:pt x="1580" y="424"/>
                      </a:lnTo>
                      <a:lnTo>
                        <a:pt x="844" y="0"/>
                      </a:lnTo>
                      <a:lnTo>
                        <a:pt x="0" y="486"/>
                      </a:lnTo>
                      <a:lnTo>
                        <a:pt x="684" y="875"/>
                      </a:lnTo>
                      <a:lnTo>
                        <a:pt x="739" y="908"/>
                      </a:ln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4" name="iṣ1íḍê">
                  <a:extLst>
                    <a:ext uri="{FF2B5EF4-FFF2-40B4-BE49-F238E27FC236}">
                      <a16:creationId xmlns:a16="http://schemas.microsoft.com/office/drawing/2014/main" id="{BD4F066E-737B-4C44-B28F-F006B31DFF80}"/>
                    </a:ext>
                  </a:extLst>
                </p:cNvPr>
                <p:cNvSpPr/>
                <p:nvPr/>
              </p:nvSpPr>
              <p:spPr bwMode="auto">
                <a:xfrm>
                  <a:off x="4202113" y="2076451"/>
                  <a:ext cx="4679950" cy="2697163"/>
                </a:xfrm>
                <a:custGeom>
                  <a:avLst/>
                  <a:gdLst>
                    <a:gd name="T0" fmla="*/ 1162 w 1181"/>
                    <a:gd name="T1" fmla="*/ 209 h 681"/>
                    <a:gd name="T2" fmla="*/ 819 w 1181"/>
                    <a:gd name="T3" fmla="*/ 10 h 681"/>
                    <a:gd name="T4" fmla="*/ 746 w 1181"/>
                    <a:gd name="T5" fmla="*/ 13 h 681"/>
                    <a:gd name="T6" fmla="*/ 24 w 1181"/>
                    <a:gd name="T7" fmla="*/ 429 h 681"/>
                    <a:gd name="T8" fmla="*/ 19 w 1181"/>
                    <a:gd name="T9" fmla="*/ 471 h 681"/>
                    <a:gd name="T10" fmla="*/ 363 w 1181"/>
                    <a:gd name="T11" fmla="*/ 670 h 681"/>
                    <a:gd name="T12" fmla="*/ 436 w 1181"/>
                    <a:gd name="T13" fmla="*/ 667 h 681"/>
                    <a:gd name="T14" fmla="*/ 1157 w 1181"/>
                    <a:gd name="T15" fmla="*/ 252 h 681"/>
                    <a:gd name="T16" fmla="*/ 1162 w 1181"/>
                    <a:gd name="T17" fmla="*/ 209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81" h="681">
                      <a:moveTo>
                        <a:pt x="1162" y="209"/>
                      </a:moveTo>
                      <a:cubicBezTo>
                        <a:pt x="819" y="10"/>
                        <a:pt x="819" y="10"/>
                        <a:pt x="819" y="10"/>
                      </a:cubicBezTo>
                      <a:cubicBezTo>
                        <a:pt x="800" y="0"/>
                        <a:pt x="767" y="1"/>
                        <a:pt x="746" y="13"/>
                      </a:cubicBezTo>
                      <a:cubicBezTo>
                        <a:pt x="24" y="429"/>
                        <a:pt x="24" y="429"/>
                        <a:pt x="24" y="429"/>
                      </a:cubicBezTo>
                      <a:cubicBezTo>
                        <a:pt x="3" y="441"/>
                        <a:pt x="0" y="460"/>
                        <a:pt x="19" y="471"/>
                      </a:cubicBezTo>
                      <a:cubicBezTo>
                        <a:pt x="363" y="670"/>
                        <a:pt x="363" y="670"/>
                        <a:pt x="363" y="670"/>
                      </a:cubicBezTo>
                      <a:cubicBezTo>
                        <a:pt x="381" y="681"/>
                        <a:pt x="414" y="679"/>
                        <a:pt x="436" y="667"/>
                      </a:cubicBezTo>
                      <a:cubicBezTo>
                        <a:pt x="1157" y="252"/>
                        <a:pt x="1157" y="252"/>
                        <a:pt x="1157" y="252"/>
                      </a:cubicBezTo>
                      <a:cubicBezTo>
                        <a:pt x="1179" y="239"/>
                        <a:pt x="1181" y="220"/>
                        <a:pt x="1162" y="2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5" name="îş1iḍê">
                  <a:extLst>
                    <a:ext uri="{FF2B5EF4-FFF2-40B4-BE49-F238E27FC236}">
                      <a16:creationId xmlns:a16="http://schemas.microsoft.com/office/drawing/2014/main" id="{07F7C59B-F74E-4D79-8085-9EB4C45FDC36}"/>
                    </a:ext>
                  </a:extLst>
                </p:cNvPr>
                <p:cNvSpPr/>
                <p:nvPr/>
              </p:nvSpPr>
              <p:spPr bwMode="auto">
                <a:xfrm>
                  <a:off x="7629526" y="4622801"/>
                  <a:ext cx="871538" cy="503238"/>
                </a:xfrm>
                <a:custGeom>
                  <a:avLst/>
                  <a:gdLst>
                    <a:gd name="T0" fmla="*/ 181 w 220"/>
                    <a:gd name="T1" fmla="*/ 104 h 127"/>
                    <a:gd name="T2" fmla="*/ 39 w 220"/>
                    <a:gd name="T3" fmla="*/ 104 h 127"/>
                    <a:gd name="T4" fmla="*/ 39 w 220"/>
                    <a:gd name="T5" fmla="*/ 22 h 127"/>
                    <a:gd name="T6" fmla="*/ 181 w 220"/>
                    <a:gd name="T7" fmla="*/ 22 h 127"/>
                    <a:gd name="T8" fmla="*/ 181 w 220"/>
                    <a:gd name="T9" fmla="*/ 104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" h="127">
                      <a:moveTo>
                        <a:pt x="181" y="104"/>
                      </a:moveTo>
                      <a:cubicBezTo>
                        <a:pt x="142" y="127"/>
                        <a:pt x="78" y="127"/>
                        <a:pt x="39" y="104"/>
                      </a:cubicBezTo>
                      <a:cubicBezTo>
                        <a:pt x="0" y="81"/>
                        <a:pt x="0" y="45"/>
                        <a:pt x="39" y="22"/>
                      </a:cubicBezTo>
                      <a:cubicBezTo>
                        <a:pt x="78" y="0"/>
                        <a:pt x="142" y="0"/>
                        <a:pt x="181" y="22"/>
                      </a:cubicBezTo>
                      <a:cubicBezTo>
                        <a:pt x="220" y="45"/>
                        <a:pt x="220" y="82"/>
                        <a:pt x="181" y="104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6" name="ïṩlïḓé">
                  <a:extLst>
                    <a:ext uri="{FF2B5EF4-FFF2-40B4-BE49-F238E27FC236}">
                      <a16:creationId xmlns:a16="http://schemas.microsoft.com/office/drawing/2014/main" id="{422B66AE-30B8-4BCF-9168-91DEB6712B49}"/>
                    </a:ext>
                  </a:extLst>
                </p:cNvPr>
                <p:cNvSpPr/>
                <p:nvPr/>
              </p:nvSpPr>
              <p:spPr bwMode="auto">
                <a:xfrm>
                  <a:off x="7577138" y="4551363"/>
                  <a:ext cx="974725" cy="388938"/>
                </a:xfrm>
                <a:custGeom>
                  <a:avLst/>
                  <a:gdLst>
                    <a:gd name="T0" fmla="*/ 210 w 246"/>
                    <a:gd name="T1" fmla="*/ 50 h 98"/>
                    <a:gd name="T2" fmla="*/ 36 w 246"/>
                    <a:gd name="T3" fmla="*/ 50 h 98"/>
                    <a:gd name="T4" fmla="*/ 0 w 246"/>
                    <a:gd name="T5" fmla="*/ 0 h 98"/>
                    <a:gd name="T6" fmla="*/ 0 w 246"/>
                    <a:gd name="T7" fmla="*/ 0 h 98"/>
                    <a:gd name="T8" fmla="*/ 0 w 246"/>
                    <a:gd name="T9" fmla="*/ 20 h 98"/>
                    <a:gd name="T10" fmla="*/ 36 w 246"/>
                    <a:gd name="T11" fmla="*/ 70 h 98"/>
                    <a:gd name="T12" fmla="*/ 210 w 246"/>
                    <a:gd name="T13" fmla="*/ 70 h 98"/>
                    <a:gd name="T14" fmla="*/ 246 w 246"/>
                    <a:gd name="T15" fmla="*/ 20 h 98"/>
                    <a:gd name="T16" fmla="*/ 246 w 246"/>
                    <a:gd name="T17" fmla="*/ 0 h 98"/>
                    <a:gd name="T18" fmla="*/ 210 w 246"/>
                    <a:gd name="T1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6" h="98">
                      <a:moveTo>
                        <a:pt x="210" y="50"/>
                      </a:moveTo>
                      <a:cubicBezTo>
                        <a:pt x="162" y="78"/>
                        <a:pt x="84" y="78"/>
                        <a:pt x="36" y="50"/>
                      </a:cubicBezTo>
                      <a:cubicBezTo>
                        <a:pt x="12" y="36"/>
                        <a:pt x="0" y="18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8"/>
                        <a:pt x="12" y="56"/>
                        <a:pt x="36" y="70"/>
                      </a:cubicBezTo>
                      <a:cubicBezTo>
                        <a:pt x="84" y="98"/>
                        <a:pt x="162" y="98"/>
                        <a:pt x="210" y="70"/>
                      </a:cubicBezTo>
                      <a:cubicBezTo>
                        <a:pt x="234" y="56"/>
                        <a:pt x="246" y="38"/>
                        <a:pt x="246" y="20"/>
                      </a:cubicBezTo>
                      <a:cubicBezTo>
                        <a:pt x="246" y="0"/>
                        <a:pt x="246" y="0"/>
                        <a:pt x="246" y="0"/>
                      </a:cubicBezTo>
                      <a:cubicBezTo>
                        <a:pt x="246" y="18"/>
                        <a:pt x="234" y="36"/>
                        <a:pt x="210" y="50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íşliḍê">
                  <a:extLst>
                    <a:ext uri="{FF2B5EF4-FFF2-40B4-BE49-F238E27FC236}">
                      <a16:creationId xmlns:a16="http://schemas.microsoft.com/office/drawing/2014/main" id="{54404FAD-6D29-48E5-9597-8081A3997066}"/>
                    </a:ext>
                  </a:extLst>
                </p:cNvPr>
                <p:cNvSpPr/>
                <p:nvPr/>
              </p:nvSpPr>
              <p:spPr bwMode="auto">
                <a:xfrm>
                  <a:off x="7569201" y="4543426"/>
                  <a:ext cx="990600" cy="388938"/>
                </a:xfrm>
                <a:custGeom>
                  <a:avLst/>
                  <a:gdLst>
                    <a:gd name="T0" fmla="*/ 125 w 250"/>
                    <a:gd name="T1" fmla="*/ 95 h 98"/>
                    <a:gd name="T2" fmla="*/ 37 w 250"/>
                    <a:gd name="T3" fmla="*/ 74 h 98"/>
                    <a:gd name="T4" fmla="*/ 0 w 250"/>
                    <a:gd name="T5" fmla="*/ 22 h 98"/>
                    <a:gd name="T6" fmla="*/ 0 w 250"/>
                    <a:gd name="T7" fmla="*/ 2 h 98"/>
                    <a:gd name="T8" fmla="*/ 2 w 250"/>
                    <a:gd name="T9" fmla="*/ 0 h 98"/>
                    <a:gd name="T10" fmla="*/ 4 w 250"/>
                    <a:gd name="T11" fmla="*/ 2 h 98"/>
                    <a:gd name="T12" fmla="*/ 39 w 250"/>
                    <a:gd name="T13" fmla="*/ 50 h 98"/>
                    <a:gd name="T14" fmla="*/ 211 w 250"/>
                    <a:gd name="T15" fmla="*/ 50 h 98"/>
                    <a:gd name="T16" fmla="*/ 246 w 250"/>
                    <a:gd name="T17" fmla="*/ 2 h 98"/>
                    <a:gd name="T18" fmla="*/ 248 w 250"/>
                    <a:gd name="T19" fmla="*/ 0 h 98"/>
                    <a:gd name="T20" fmla="*/ 250 w 250"/>
                    <a:gd name="T21" fmla="*/ 2 h 98"/>
                    <a:gd name="T22" fmla="*/ 250 w 250"/>
                    <a:gd name="T23" fmla="*/ 22 h 98"/>
                    <a:gd name="T24" fmla="*/ 213 w 250"/>
                    <a:gd name="T25" fmla="*/ 74 h 98"/>
                    <a:gd name="T26" fmla="*/ 125 w 250"/>
                    <a:gd name="T27" fmla="*/ 95 h 98"/>
                    <a:gd name="T28" fmla="*/ 4 w 250"/>
                    <a:gd name="T29" fmla="*/ 20 h 98"/>
                    <a:gd name="T30" fmla="*/ 4 w 250"/>
                    <a:gd name="T31" fmla="*/ 22 h 98"/>
                    <a:gd name="T32" fmla="*/ 39 w 250"/>
                    <a:gd name="T33" fmla="*/ 70 h 98"/>
                    <a:gd name="T34" fmla="*/ 211 w 250"/>
                    <a:gd name="T35" fmla="*/ 70 h 98"/>
                    <a:gd name="T36" fmla="*/ 246 w 250"/>
                    <a:gd name="T37" fmla="*/ 22 h 98"/>
                    <a:gd name="T38" fmla="*/ 246 w 250"/>
                    <a:gd name="T39" fmla="*/ 20 h 98"/>
                    <a:gd name="T40" fmla="*/ 213 w 250"/>
                    <a:gd name="T41" fmla="*/ 54 h 98"/>
                    <a:gd name="T42" fmla="*/ 37 w 250"/>
                    <a:gd name="T43" fmla="*/ 54 h 98"/>
                    <a:gd name="T44" fmla="*/ 4 w 250"/>
                    <a:gd name="T45" fmla="*/ 2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0" h="98">
                      <a:moveTo>
                        <a:pt x="125" y="95"/>
                      </a:moveTo>
                      <a:cubicBezTo>
                        <a:pt x="93" y="95"/>
                        <a:pt x="61" y="88"/>
                        <a:pt x="37" y="74"/>
                      </a:cubicBezTo>
                      <a:cubicBezTo>
                        <a:pt x="13" y="60"/>
                        <a:pt x="0" y="42"/>
                        <a:pt x="0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20"/>
                        <a:pt x="16" y="37"/>
                        <a:pt x="39" y="50"/>
                      </a:cubicBezTo>
                      <a:cubicBezTo>
                        <a:pt x="86" y="78"/>
                        <a:pt x="163" y="78"/>
                        <a:pt x="211" y="50"/>
                      </a:cubicBezTo>
                      <a:cubicBezTo>
                        <a:pt x="233" y="37"/>
                        <a:pt x="246" y="20"/>
                        <a:pt x="246" y="2"/>
                      </a:cubicBezTo>
                      <a:cubicBezTo>
                        <a:pt x="246" y="1"/>
                        <a:pt x="247" y="0"/>
                        <a:pt x="248" y="0"/>
                      </a:cubicBezTo>
                      <a:cubicBezTo>
                        <a:pt x="249" y="0"/>
                        <a:pt x="250" y="1"/>
                        <a:pt x="250" y="2"/>
                      </a:cubicBezTo>
                      <a:cubicBezTo>
                        <a:pt x="250" y="22"/>
                        <a:pt x="250" y="22"/>
                        <a:pt x="250" y="22"/>
                      </a:cubicBezTo>
                      <a:cubicBezTo>
                        <a:pt x="250" y="42"/>
                        <a:pt x="236" y="60"/>
                        <a:pt x="213" y="74"/>
                      </a:cubicBezTo>
                      <a:cubicBezTo>
                        <a:pt x="188" y="88"/>
                        <a:pt x="157" y="95"/>
                        <a:pt x="125" y="95"/>
                      </a:cubicBezTo>
                      <a:close/>
                      <a:moveTo>
                        <a:pt x="4" y="20"/>
                      </a:move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40"/>
                        <a:pt x="16" y="57"/>
                        <a:pt x="39" y="70"/>
                      </a:cubicBezTo>
                      <a:cubicBezTo>
                        <a:pt x="86" y="98"/>
                        <a:pt x="163" y="98"/>
                        <a:pt x="211" y="70"/>
                      </a:cubicBezTo>
                      <a:cubicBezTo>
                        <a:pt x="233" y="57"/>
                        <a:pt x="246" y="40"/>
                        <a:pt x="246" y="22"/>
                      </a:cubicBezTo>
                      <a:cubicBezTo>
                        <a:pt x="246" y="20"/>
                        <a:pt x="246" y="20"/>
                        <a:pt x="246" y="20"/>
                      </a:cubicBezTo>
                      <a:cubicBezTo>
                        <a:pt x="240" y="33"/>
                        <a:pt x="229" y="44"/>
                        <a:pt x="213" y="54"/>
                      </a:cubicBezTo>
                      <a:cubicBezTo>
                        <a:pt x="164" y="82"/>
                        <a:pt x="85" y="82"/>
                        <a:pt x="37" y="54"/>
                      </a:cubicBezTo>
                      <a:cubicBezTo>
                        <a:pt x="21" y="44"/>
                        <a:pt x="10" y="33"/>
                        <a:pt x="4" y="20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8" name="íṧ1ïďê">
                  <a:extLst>
                    <a:ext uri="{FF2B5EF4-FFF2-40B4-BE49-F238E27FC236}">
                      <a16:creationId xmlns:a16="http://schemas.microsoft.com/office/drawing/2014/main" id="{AA103DCA-ED8C-405B-B436-6613E93607F9}"/>
                    </a:ext>
                  </a:extLst>
                </p:cNvPr>
                <p:cNvSpPr/>
                <p:nvPr/>
              </p:nvSpPr>
              <p:spPr bwMode="auto">
                <a:xfrm>
                  <a:off x="7531101" y="4243388"/>
                  <a:ext cx="1068388" cy="617538"/>
                </a:xfrm>
                <a:custGeom>
                  <a:avLst/>
                  <a:gdLst>
                    <a:gd name="T0" fmla="*/ 222 w 270"/>
                    <a:gd name="T1" fmla="*/ 128 h 156"/>
                    <a:gd name="T2" fmla="*/ 48 w 270"/>
                    <a:gd name="T3" fmla="*/ 128 h 156"/>
                    <a:gd name="T4" fmla="*/ 48 w 270"/>
                    <a:gd name="T5" fmla="*/ 28 h 156"/>
                    <a:gd name="T6" fmla="*/ 222 w 270"/>
                    <a:gd name="T7" fmla="*/ 28 h 156"/>
                    <a:gd name="T8" fmla="*/ 222 w 270"/>
                    <a:gd name="T9" fmla="*/ 128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156">
                      <a:moveTo>
                        <a:pt x="222" y="128"/>
                      </a:moveTo>
                      <a:cubicBezTo>
                        <a:pt x="174" y="156"/>
                        <a:pt x="96" y="156"/>
                        <a:pt x="48" y="128"/>
                      </a:cubicBezTo>
                      <a:cubicBezTo>
                        <a:pt x="0" y="100"/>
                        <a:pt x="0" y="55"/>
                        <a:pt x="48" y="28"/>
                      </a:cubicBezTo>
                      <a:cubicBezTo>
                        <a:pt x="96" y="0"/>
                        <a:pt x="174" y="0"/>
                        <a:pt x="222" y="28"/>
                      </a:cubicBezTo>
                      <a:cubicBezTo>
                        <a:pt x="270" y="55"/>
                        <a:pt x="270" y="100"/>
                        <a:pt x="222" y="128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iSľîḓê">
                  <a:extLst>
                    <a:ext uri="{FF2B5EF4-FFF2-40B4-BE49-F238E27FC236}">
                      <a16:creationId xmlns:a16="http://schemas.microsoft.com/office/drawing/2014/main" id="{258413BB-9E08-441D-9B4D-63D8E4382BEE}"/>
                    </a:ext>
                  </a:extLst>
                </p:cNvPr>
                <p:cNvSpPr/>
                <p:nvPr/>
              </p:nvSpPr>
              <p:spPr bwMode="auto">
                <a:xfrm>
                  <a:off x="7569201" y="4235451"/>
                  <a:ext cx="990600" cy="617538"/>
                </a:xfrm>
                <a:custGeom>
                  <a:avLst/>
                  <a:gdLst>
                    <a:gd name="T0" fmla="*/ 125 w 250"/>
                    <a:gd name="T1" fmla="*/ 153 h 156"/>
                    <a:gd name="T2" fmla="*/ 37 w 250"/>
                    <a:gd name="T3" fmla="*/ 132 h 156"/>
                    <a:gd name="T4" fmla="*/ 0 w 250"/>
                    <a:gd name="T5" fmla="*/ 80 h 156"/>
                    <a:gd name="T6" fmla="*/ 37 w 250"/>
                    <a:gd name="T7" fmla="*/ 28 h 156"/>
                    <a:gd name="T8" fmla="*/ 213 w 250"/>
                    <a:gd name="T9" fmla="*/ 28 h 156"/>
                    <a:gd name="T10" fmla="*/ 250 w 250"/>
                    <a:gd name="T11" fmla="*/ 80 h 156"/>
                    <a:gd name="T12" fmla="*/ 213 w 250"/>
                    <a:gd name="T13" fmla="*/ 132 h 156"/>
                    <a:gd name="T14" fmla="*/ 125 w 250"/>
                    <a:gd name="T15" fmla="*/ 153 h 156"/>
                    <a:gd name="T16" fmla="*/ 125 w 250"/>
                    <a:gd name="T17" fmla="*/ 11 h 156"/>
                    <a:gd name="T18" fmla="*/ 39 w 250"/>
                    <a:gd name="T19" fmla="*/ 31 h 156"/>
                    <a:gd name="T20" fmla="*/ 4 w 250"/>
                    <a:gd name="T21" fmla="*/ 80 h 156"/>
                    <a:gd name="T22" fmla="*/ 39 w 250"/>
                    <a:gd name="T23" fmla="*/ 128 h 156"/>
                    <a:gd name="T24" fmla="*/ 211 w 250"/>
                    <a:gd name="T25" fmla="*/ 128 h 156"/>
                    <a:gd name="T26" fmla="*/ 211 w 250"/>
                    <a:gd name="T27" fmla="*/ 128 h 156"/>
                    <a:gd name="T28" fmla="*/ 246 w 250"/>
                    <a:gd name="T29" fmla="*/ 80 h 156"/>
                    <a:gd name="T30" fmla="*/ 211 w 250"/>
                    <a:gd name="T31" fmla="*/ 31 h 156"/>
                    <a:gd name="T32" fmla="*/ 125 w 250"/>
                    <a:gd name="T33" fmla="*/ 11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0" h="156">
                      <a:moveTo>
                        <a:pt x="125" y="153"/>
                      </a:moveTo>
                      <a:cubicBezTo>
                        <a:pt x="93" y="153"/>
                        <a:pt x="61" y="146"/>
                        <a:pt x="37" y="132"/>
                      </a:cubicBezTo>
                      <a:cubicBezTo>
                        <a:pt x="13" y="118"/>
                        <a:pt x="0" y="100"/>
                        <a:pt x="0" y="80"/>
                      </a:cubicBezTo>
                      <a:cubicBezTo>
                        <a:pt x="0" y="60"/>
                        <a:pt x="13" y="42"/>
                        <a:pt x="37" y="28"/>
                      </a:cubicBezTo>
                      <a:cubicBezTo>
                        <a:pt x="85" y="0"/>
                        <a:pt x="164" y="0"/>
                        <a:pt x="213" y="28"/>
                      </a:cubicBezTo>
                      <a:cubicBezTo>
                        <a:pt x="236" y="42"/>
                        <a:pt x="250" y="60"/>
                        <a:pt x="250" y="80"/>
                      </a:cubicBezTo>
                      <a:cubicBezTo>
                        <a:pt x="250" y="100"/>
                        <a:pt x="236" y="118"/>
                        <a:pt x="213" y="132"/>
                      </a:cubicBezTo>
                      <a:cubicBezTo>
                        <a:pt x="188" y="146"/>
                        <a:pt x="157" y="153"/>
                        <a:pt x="125" y="153"/>
                      </a:cubicBezTo>
                      <a:close/>
                      <a:moveTo>
                        <a:pt x="125" y="11"/>
                      </a:moveTo>
                      <a:cubicBezTo>
                        <a:pt x="94" y="11"/>
                        <a:pt x="63" y="18"/>
                        <a:pt x="39" y="31"/>
                      </a:cubicBezTo>
                      <a:cubicBezTo>
                        <a:pt x="16" y="44"/>
                        <a:pt x="4" y="62"/>
                        <a:pt x="4" y="80"/>
                      </a:cubicBezTo>
                      <a:cubicBezTo>
                        <a:pt x="4" y="98"/>
                        <a:pt x="16" y="115"/>
                        <a:pt x="39" y="128"/>
                      </a:cubicBezTo>
                      <a:cubicBezTo>
                        <a:pt x="86" y="156"/>
                        <a:pt x="163" y="156"/>
                        <a:pt x="211" y="128"/>
                      </a:cubicBezTo>
                      <a:cubicBezTo>
                        <a:pt x="211" y="128"/>
                        <a:pt x="211" y="128"/>
                        <a:pt x="211" y="128"/>
                      </a:cubicBezTo>
                      <a:cubicBezTo>
                        <a:pt x="233" y="115"/>
                        <a:pt x="246" y="98"/>
                        <a:pt x="246" y="80"/>
                      </a:cubicBezTo>
                      <a:cubicBezTo>
                        <a:pt x="246" y="62"/>
                        <a:pt x="233" y="44"/>
                        <a:pt x="211" y="31"/>
                      </a:cubicBezTo>
                      <a:cubicBezTo>
                        <a:pt x="187" y="18"/>
                        <a:pt x="156" y="11"/>
                        <a:pt x="125" y="11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ïṥľiďê">
                  <a:extLst>
                    <a:ext uri="{FF2B5EF4-FFF2-40B4-BE49-F238E27FC236}">
                      <a16:creationId xmlns:a16="http://schemas.microsoft.com/office/drawing/2014/main" id="{0FF71517-3144-4319-979A-0F7FD9660680}"/>
                    </a:ext>
                  </a:extLst>
                </p:cNvPr>
                <p:cNvSpPr/>
                <p:nvPr/>
              </p:nvSpPr>
              <p:spPr bwMode="auto">
                <a:xfrm>
                  <a:off x="8551863" y="4551363"/>
                  <a:ext cx="1588" cy="1588"/>
                </a:xfrm>
                <a:prstGeom prst="rect">
                  <a:avLst/>
                </a:prstGeom>
                <a:solidFill>
                  <a:srgbClr val="F9BF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íṡ1ïḍé">
                  <a:extLst>
                    <a:ext uri="{FF2B5EF4-FFF2-40B4-BE49-F238E27FC236}">
                      <a16:creationId xmlns:a16="http://schemas.microsoft.com/office/drawing/2014/main" id="{82C24A1D-34AC-4884-9F73-2E6696256C03}"/>
                    </a:ext>
                  </a:extLst>
                </p:cNvPr>
                <p:cNvSpPr/>
                <p:nvPr/>
              </p:nvSpPr>
              <p:spPr bwMode="auto">
                <a:xfrm>
                  <a:off x="7899401" y="4448176"/>
                  <a:ext cx="336550" cy="193675"/>
                </a:xfrm>
                <a:custGeom>
                  <a:avLst/>
                  <a:gdLst>
                    <a:gd name="T0" fmla="*/ 0 w 85"/>
                    <a:gd name="T1" fmla="*/ 47 h 49"/>
                    <a:gd name="T2" fmla="*/ 8 w 85"/>
                    <a:gd name="T3" fmla="*/ 43 h 49"/>
                    <a:gd name="T4" fmla="*/ 1 w 85"/>
                    <a:gd name="T5" fmla="*/ 32 h 49"/>
                    <a:gd name="T6" fmla="*/ 11 w 85"/>
                    <a:gd name="T7" fmla="*/ 21 h 49"/>
                    <a:gd name="T8" fmla="*/ 25 w 85"/>
                    <a:gd name="T9" fmla="*/ 27 h 49"/>
                    <a:gd name="T10" fmla="*/ 18 w 85"/>
                    <a:gd name="T11" fmla="*/ 33 h 49"/>
                    <a:gd name="T12" fmla="*/ 20 w 85"/>
                    <a:gd name="T13" fmla="*/ 37 h 49"/>
                    <a:gd name="T14" fmla="*/ 28 w 85"/>
                    <a:gd name="T15" fmla="*/ 36 h 49"/>
                    <a:gd name="T16" fmla="*/ 32 w 85"/>
                    <a:gd name="T17" fmla="*/ 33 h 49"/>
                    <a:gd name="T18" fmla="*/ 33 w 85"/>
                    <a:gd name="T19" fmla="*/ 30 h 49"/>
                    <a:gd name="T20" fmla="*/ 33 w 85"/>
                    <a:gd name="T21" fmla="*/ 25 h 49"/>
                    <a:gd name="T22" fmla="*/ 32 w 85"/>
                    <a:gd name="T23" fmla="*/ 19 h 49"/>
                    <a:gd name="T24" fmla="*/ 32 w 85"/>
                    <a:gd name="T25" fmla="*/ 15 h 49"/>
                    <a:gd name="T26" fmla="*/ 33 w 85"/>
                    <a:gd name="T27" fmla="*/ 12 h 49"/>
                    <a:gd name="T28" fmla="*/ 36 w 85"/>
                    <a:gd name="T29" fmla="*/ 8 h 49"/>
                    <a:gd name="T30" fmla="*/ 40 w 85"/>
                    <a:gd name="T31" fmla="*/ 4 h 49"/>
                    <a:gd name="T32" fmla="*/ 57 w 85"/>
                    <a:gd name="T33" fmla="*/ 0 h 49"/>
                    <a:gd name="T34" fmla="*/ 73 w 85"/>
                    <a:gd name="T35" fmla="*/ 4 h 49"/>
                    <a:gd name="T36" fmla="*/ 81 w 85"/>
                    <a:gd name="T37" fmla="*/ 0 h 49"/>
                    <a:gd name="T38" fmla="*/ 85 w 85"/>
                    <a:gd name="T39" fmla="*/ 2 h 49"/>
                    <a:gd name="T40" fmla="*/ 77 w 85"/>
                    <a:gd name="T41" fmla="*/ 6 h 49"/>
                    <a:gd name="T42" fmla="*/ 81 w 85"/>
                    <a:gd name="T43" fmla="*/ 9 h 49"/>
                    <a:gd name="T44" fmla="*/ 83 w 85"/>
                    <a:gd name="T45" fmla="*/ 12 h 49"/>
                    <a:gd name="T46" fmla="*/ 83 w 85"/>
                    <a:gd name="T47" fmla="*/ 15 h 49"/>
                    <a:gd name="T48" fmla="*/ 81 w 85"/>
                    <a:gd name="T49" fmla="*/ 18 h 49"/>
                    <a:gd name="T50" fmla="*/ 79 w 85"/>
                    <a:gd name="T51" fmla="*/ 21 h 49"/>
                    <a:gd name="T52" fmla="*/ 76 w 85"/>
                    <a:gd name="T53" fmla="*/ 23 h 49"/>
                    <a:gd name="T54" fmla="*/ 73 w 85"/>
                    <a:gd name="T55" fmla="*/ 25 h 49"/>
                    <a:gd name="T56" fmla="*/ 59 w 85"/>
                    <a:gd name="T57" fmla="*/ 19 h 49"/>
                    <a:gd name="T58" fmla="*/ 62 w 85"/>
                    <a:gd name="T59" fmla="*/ 17 h 49"/>
                    <a:gd name="T60" fmla="*/ 64 w 85"/>
                    <a:gd name="T61" fmla="*/ 16 h 49"/>
                    <a:gd name="T62" fmla="*/ 65 w 85"/>
                    <a:gd name="T63" fmla="*/ 14 h 49"/>
                    <a:gd name="T64" fmla="*/ 66 w 85"/>
                    <a:gd name="T65" fmla="*/ 13 h 49"/>
                    <a:gd name="T66" fmla="*/ 66 w 85"/>
                    <a:gd name="T67" fmla="*/ 12 h 49"/>
                    <a:gd name="T68" fmla="*/ 64 w 85"/>
                    <a:gd name="T69" fmla="*/ 11 h 49"/>
                    <a:gd name="T70" fmla="*/ 60 w 85"/>
                    <a:gd name="T71" fmla="*/ 10 h 49"/>
                    <a:gd name="T72" fmla="*/ 56 w 85"/>
                    <a:gd name="T73" fmla="*/ 12 h 49"/>
                    <a:gd name="T74" fmla="*/ 53 w 85"/>
                    <a:gd name="T75" fmla="*/ 14 h 49"/>
                    <a:gd name="T76" fmla="*/ 51 w 85"/>
                    <a:gd name="T77" fmla="*/ 16 h 49"/>
                    <a:gd name="T78" fmla="*/ 51 w 85"/>
                    <a:gd name="T79" fmla="*/ 19 h 49"/>
                    <a:gd name="T80" fmla="*/ 51 w 85"/>
                    <a:gd name="T81" fmla="*/ 21 h 49"/>
                    <a:gd name="T82" fmla="*/ 52 w 85"/>
                    <a:gd name="T83" fmla="*/ 27 h 49"/>
                    <a:gd name="T84" fmla="*/ 52 w 85"/>
                    <a:gd name="T85" fmla="*/ 32 h 49"/>
                    <a:gd name="T86" fmla="*/ 51 w 85"/>
                    <a:gd name="T87" fmla="*/ 36 h 49"/>
                    <a:gd name="T88" fmla="*/ 48 w 85"/>
                    <a:gd name="T89" fmla="*/ 40 h 49"/>
                    <a:gd name="T90" fmla="*/ 43 w 85"/>
                    <a:gd name="T91" fmla="*/ 44 h 49"/>
                    <a:gd name="T92" fmla="*/ 28 w 85"/>
                    <a:gd name="T93" fmla="*/ 48 h 49"/>
                    <a:gd name="T94" fmla="*/ 12 w 85"/>
                    <a:gd name="T95" fmla="*/ 45 h 49"/>
                    <a:gd name="T96" fmla="*/ 4 w 85"/>
                    <a:gd name="T97" fmla="*/ 49 h 49"/>
                    <a:gd name="T98" fmla="*/ 0 w 85"/>
                    <a:gd name="T99" fmla="*/ 4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5" h="49">
                      <a:moveTo>
                        <a:pt x="0" y="47"/>
                      </a:move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2" y="39"/>
                        <a:pt x="0" y="36"/>
                        <a:pt x="1" y="32"/>
                      </a:cubicBezTo>
                      <a:cubicBezTo>
                        <a:pt x="1" y="29"/>
                        <a:pt x="5" y="25"/>
                        <a:pt x="11" y="21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1" y="29"/>
                        <a:pt x="19" y="31"/>
                        <a:pt x="18" y="33"/>
                      </a:cubicBezTo>
                      <a:cubicBezTo>
                        <a:pt x="17" y="35"/>
                        <a:pt x="18" y="36"/>
                        <a:pt x="20" y="37"/>
                      </a:cubicBezTo>
                      <a:cubicBezTo>
                        <a:pt x="22" y="38"/>
                        <a:pt x="25" y="38"/>
                        <a:pt x="28" y="36"/>
                      </a:cubicBezTo>
                      <a:cubicBezTo>
                        <a:pt x="30" y="35"/>
                        <a:pt x="31" y="34"/>
                        <a:pt x="32" y="33"/>
                      </a:cubicBezTo>
                      <a:cubicBezTo>
                        <a:pt x="33" y="32"/>
                        <a:pt x="33" y="31"/>
                        <a:pt x="33" y="30"/>
                      </a:cubicBezTo>
                      <a:cubicBezTo>
                        <a:pt x="33" y="28"/>
                        <a:pt x="33" y="27"/>
                        <a:pt x="33" y="25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2" y="16"/>
                        <a:pt x="32" y="15"/>
                      </a:cubicBezTo>
                      <a:cubicBezTo>
                        <a:pt x="32" y="14"/>
                        <a:pt x="32" y="13"/>
                        <a:pt x="33" y="12"/>
                      </a:cubicBezTo>
                      <a:cubicBezTo>
                        <a:pt x="33" y="10"/>
                        <a:pt x="34" y="9"/>
                        <a:pt x="36" y="8"/>
                      </a:cubicBezTo>
                      <a:cubicBezTo>
                        <a:pt x="37" y="7"/>
                        <a:pt x="38" y="6"/>
                        <a:pt x="40" y="4"/>
                      </a:cubicBezTo>
                      <a:cubicBezTo>
                        <a:pt x="45" y="2"/>
                        <a:pt x="51" y="0"/>
                        <a:pt x="57" y="0"/>
                      </a:cubicBezTo>
                      <a:cubicBezTo>
                        <a:pt x="62" y="0"/>
                        <a:pt x="68" y="1"/>
                        <a:pt x="73" y="4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5" y="2"/>
                        <a:pt x="85" y="2"/>
                        <a:pt x="85" y="2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9" y="7"/>
                        <a:pt x="80" y="8"/>
                        <a:pt x="81" y="9"/>
                      </a:cubicBezTo>
                      <a:cubicBezTo>
                        <a:pt x="82" y="11"/>
                        <a:pt x="83" y="12"/>
                        <a:pt x="83" y="12"/>
                      </a:cubicBezTo>
                      <a:cubicBezTo>
                        <a:pt x="83" y="13"/>
                        <a:pt x="83" y="14"/>
                        <a:pt x="83" y="15"/>
                      </a:cubicBezTo>
                      <a:cubicBezTo>
                        <a:pt x="82" y="16"/>
                        <a:pt x="82" y="17"/>
                        <a:pt x="81" y="18"/>
                      </a:cubicBezTo>
                      <a:cubicBezTo>
                        <a:pt x="81" y="19"/>
                        <a:pt x="80" y="20"/>
                        <a:pt x="79" y="21"/>
                      </a:cubicBezTo>
                      <a:cubicBezTo>
                        <a:pt x="78" y="22"/>
                        <a:pt x="77" y="22"/>
                        <a:pt x="76" y="23"/>
                      </a:cubicBezTo>
                      <a:cubicBezTo>
                        <a:pt x="75" y="24"/>
                        <a:pt x="74" y="24"/>
                        <a:pt x="73" y="25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18"/>
                        <a:pt x="61" y="18"/>
                        <a:pt x="62" y="17"/>
                      </a:cubicBezTo>
                      <a:cubicBezTo>
                        <a:pt x="63" y="17"/>
                        <a:pt x="63" y="16"/>
                        <a:pt x="64" y="16"/>
                      </a:cubicBezTo>
                      <a:cubicBezTo>
                        <a:pt x="65" y="15"/>
                        <a:pt x="65" y="15"/>
                        <a:pt x="65" y="14"/>
                      </a:cubicBezTo>
                      <a:cubicBezTo>
                        <a:pt x="66" y="14"/>
                        <a:pt x="66" y="14"/>
                        <a:pt x="66" y="13"/>
                      </a:cubicBezTo>
                      <a:cubicBezTo>
                        <a:pt x="66" y="13"/>
                        <a:pt x="66" y="12"/>
                        <a:pt x="66" y="12"/>
                      </a:cubicBezTo>
                      <a:cubicBezTo>
                        <a:pt x="66" y="12"/>
                        <a:pt x="65" y="11"/>
                        <a:pt x="64" y="11"/>
                      </a:cubicBezTo>
                      <a:cubicBezTo>
                        <a:pt x="63" y="10"/>
                        <a:pt x="62" y="10"/>
                        <a:pt x="60" y="10"/>
                      </a:cubicBezTo>
                      <a:cubicBezTo>
                        <a:pt x="58" y="10"/>
                        <a:pt x="57" y="11"/>
                        <a:pt x="56" y="12"/>
                      </a:cubicBezTo>
                      <a:cubicBezTo>
                        <a:pt x="54" y="12"/>
                        <a:pt x="53" y="13"/>
                        <a:pt x="53" y="14"/>
                      </a:cubicBezTo>
                      <a:cubicBezTo>
                        <a:pt x="52" y="14"/>
                        <a:pt x="52" y="15"/>
                        <a:pt x="51" y="16"/>
                      </a:cubicBezTo>
                      <a:cubicBezTo>
                        <a:pt x="51" y="17"/>
                        <a:pt x="51" y="18"/>
                        <a:pt x="51" y="19"/>
                      </a:cubicBezTo>
                      <a:cubicBezTo>
                        <a:pt x="51" y="19"/>
                        <a:pt x="51" y="20"/>
                        <a:pt x="51" y="21"/>
                      </a:cubicBezTo>
                      <a:cubicBezTo>
                        <a:pt x="52" y="27"/>
                        <a:pt x="52" y="27"/>
                        <a:pt x="52" y="27"/>
                      </a:cubicBezTo>
                      <a:cubicBezTo>
                        <a:pt x="52" y="29"/>
                        <a:pt x="52" y="30"/>
                        <a:pt x="52" y="32"/>
                      </a:cubicBezTo>
                      <a:cubicBezTo>
                        <a:pt x="52" y="33"/>
                        <a:pt x="51" y="34"/>
                        <a:pt x="51" y="36"/>
                      </a:cubicBezTo>
                      <a:cubicBezTo>
                        <a:pt x="50" y="37"/>
                        <a:pt x="49" y="39"/>
                        <a:pt x="48" y="40"/>
                      </a:cubicBezTo>
                      <a:cubicBezTo>
                        <a:pt x="47" y="41"/>
                        <a:pt x="45" y="43"/>
                        <a:pt x="43" y="44"/>
                      </a:cubicBezTo>
                      <a:cubicBezTo>
                        <a:pt x="38" y="46"/>
                        <a:pt x="33" y="48"/>
                        <a:pt x="28" y="48"/>
                      </a:cubicBezTo>
                      <a:cubicBezTo>
                        <a:pt x="22" y="48"/>
                        <a:pt x="17" y="47"/>
                        <a:pt x="12" y="45"/>
                      </a:cubicBezTo>
                      <a:cubicBezTo>
                        <a:pt x="4" y="49"/>
                        <a:pt x="4" y="49"/>
                        <a:pt x="4" y="49"/>
                      </a:cubicBez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iṣļïḍé">
                  <a:extLst>
                    <a:ext uri="{FF2B5EF4-FFF2-40B4-BE49-F238E27FC236}">
                      <a16:creationId xmlns:a16="http://schemas.microsoft.com/office/drawing/2014/main" id="{5E693A6B-5A6C-4655-BBB5-FFF4CCDD6219}"/>
                    </a:ext>
                  </a:extLst>
                </p:cNvPr>
                <p:cNvSpPr/>
                <p:nvPr/>
              </p:nvSpPr>
              <p:spPr bwMode="auto">
                <a:xfrm>
                  <a:off x="3251201" y="4903788"/>
                  <a:ext cx="868363" cy="503238"/>
                </a:xfrm>
                <a:custGeom>
                  <a:avLst/>
                  <a:gdLst>
                    <a:gd name="T0" fmla="*/ 180 w 219"/>
                    <a:gd name="T1" fmla="*/ 104 h 127"/>
                    <a:gd name="T2" fmla="*/ 39 w 219"/>
                    <a:gd name="T3" fmla="*/ 104 h 127"/>
                    <a:gd name="T4" fmla="*/ 39 w 219"/>
                    <a:gd name="T5" fmla="*/ 22 h 127"/>
                    <a:gd name="T6" fmla="*/ 180 w 219"/>
                    <a:gd name="T7" fmla="*/ 22 h 127"/>
                    <a:gd name="T8" fmla="*/ 180 w 219"/>
                    <a:gd name="T9" fmla="*/ 104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" h="127">
                      <a:moveTo>
                        <a:pt x="180" y="104"/>
                      </a:moveTo>
                      <a:cubicBezTo>
                        <a:pt x="141" y="127"/>
                        <a:pt x="78" y="127"/>
                        <a:pt x="39" y="104"/>
                      </a:cubicBezTo>
                      <a:cubicBezTo>
                        <a:pt x="0" y="81"/>
                        <a:pt x="0" y="45"/>
                        <a:pt x="39" y="22"/>
                      </a:cubicBezTo>
                      <a:cubicBezTo>
                        <a:pt x="78" y="0"/>
                        <a:pt x="141" y="0"/>
                        <a:pt x="180" y="22"/>
                      </a:cubicBezTo>
                      <a:cubicBezTo>
                        <a:pt x="219" y="45"/>
                        <a:pt x="219" y="81"/>
                        <a:pt x="180" y="104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îşliḓé">
                  <a:extLst>
                    <a:ext uri="{FF2B5EF4-FFF2-40B4-BE49-F238E27FC236}">
                      <a16:creationId xmlns:a16="http://schemas.microsoft.com/office/drawing/2014/main" id="{490E0D7D-2FE4-416F-907E-672E25715D3E}"/>
                    </a:ext>
                  </a:extLst>
                </p:cNvPr>
                <p:cNvSpPr/>
                <p:nvPr/>
              </p:nvSpPr>
              <p:spPr bwMode="auto">
                <a:xfrm>
                  <a:off x="3198813" y="4832351"/>
                  <a:ext cx="971550" cy="388938"/>
                </a:xfrm>
                <a:custGeom>
                  <a:avLst/>
                  <a:gdLst>
                    <a:gd name="T0" fmla="*/ 209 w 245"/>
                    <a:gd name="T1" fmla="*/ 50 h 98"/>
                    <a:gd name="T2" fmla="*/ 36 w 245"/>
                    <a:gd name="T3" fmla="*/ 50 h 98"/>
                    <a:gd name="T4" fmla="*/ 0 w 245"/>
                    <a:gd name="T5" fmla="*/ 0 h 98"/>
                    <a:gd name="T6" fmla="*/ 0 w 245"/>
                    <a:gd name="T7" fmla="*/ 0 h 98"/>
                    <a:gd name="T8" fmla="*/ 0 w 245"/>
                    <a:gd name="T9" fmla="*/ 20 h 98"/>
                    <a:gd name="T10" fmla="*/ 36 w 245"/>
                    <a:gd name="T11" fmla="*/ 70 h 98"/>
                    <a:gd name="T12" fmla="*/ 209 w 245"/>
                    <a:gd name="T13" fmla="*/ 70 h 98"/>
                    <a:gd name="T14" fmla="*/ 245 w 245"/>
                    <a:gd name="T15" fmla="*/ 20 h 98"/>
                    <a:gd name="T16" fmla="*/ 245 w 245"/>
                    <a:gd name="T17" fmla="*/ 0 h 98"/>
                    <a:gd name="T18" fmla="*/ 209 w 245"/>
                    <a:gd name="T1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5" h="98">
                      <a:moveTo>
                        <a:pt x="209" y="50"/>
                      </a:moveTo>
                      <a:cubicBezTo>
                        <a:pt x="161" y="78"/>
                        <a:pt x="84" y="78"/>
                        <a:pt x="36" y="50"/>
                      </a:cubicBezTo>
                      <a:cubicBezTo>
                        <a:pt x="12" y="36"/>
                        <a:pt x="0" y="18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8"/>
                        <a:pt x="12" y="56"/>
                        <a:pt x="36" y="70"/>
                      </a:cubicBezTo>
                      <a:cubicBezTo>
                        <a:pt x="84" y="98"/>
                        <a:pt x="161" y="98"/>
                        <a:pt x="209" y="70"/>
                      </a:cubicBezTo>
                      <a:cubicBezTo>
                        <a:pt x="233" y="56"/>
                        <a:pt x="245" y="38"/>
                        <a:pt x="245" y="20"/>
                      </a:cubicBezTo>
                      <a:cubicBezTo>
                        <a:pt x="245" y="0"/>
                        <a:pt x="245" y="0"/>
                        <a:pt x="245" y="0"/>
                      </a:cubicBezTo>
                      <a:cubicBezTo>
                        <a:pt x="245" y="18"/>
                        <a:pt x="233" y="36"/>
                        <a:pt x="209" y="50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îšḻídè">
                  <a:extLst>
                    <a:ext uri="{FF2B5EF4-FFF2-40B4-BE49-F238E27FC236}">
                      <a16:creationId xmlns:a16="http://schemas.microsoft.com/office/drawing/2014/main" id="{13A9394E-553D-4AE6-B8AF-31E87F319863}"/>
                    </a:ext>
                  </a:extLst>
                </p:cNvPr>
                <p:cNvSpPr/>
                <p:nvPr/>
              </p:nvSpPr>
              <p:spPr bwMode="auto">
                <a:xfrm>
                  <a:off x="3190876" y="4824413"/>
                  <a:ext cx="987425" cy="388938"/>
                </a:xfrm>
                <a:custGeom>
                  <a:avLst/>
                  <a:gdLst>
                    <a:gd name="T0" fmla="*/ 124 w 249"/>
                    <a:gd name="T1" fmla="*/ 95 h 98"/>
                    <a:gd name="T2" fmla="*/ 37 w 249"/>
                    <a:gd name="T3" fmla="*/ 74 h 98"/>
                    <a:gd name="T4" fmla="*/ 0 w 249"/>
                    <a:gd name="T5" fmla="*/ 22 h 98"/>
                    <a:gd name="T6" fmla="*/ 0 w 249"/>
                    <a:gd name="T7" fmla="*/ 2 h 98"/>
                    <a:gd name="T8" fmla="*/ 2 w 249"/>
                    <a:gd name="T9" fmla="*/ 0 h 98"/>
                    <a:gd name="T10" fmla="*/ 4 w 249"/>
                    <a:gd name="T11" fmla="*/ 2 h 98"/>
                    <a:gd name="T12" fmla="*/ 39 w 249"/>
                    <a:gd name="T13" fmla="*/ 50 h 98"/>
                    <a:gd name="T14" fmla="*/ 210 w 249"/>
                    <a:gd name="T15" fmla="*/ 50 h 98"/>
                    <a:gd name="T16" fmla="*/ 245 w 249"/>
                    <a:gd name="T17" fmla="*/ 2 h 98"/>
                    <a:gd name="T18" fmla="*/ 247 w 249"/>
                    <a:gd name="T19" fmla="*/ 0 h 98"/>
                    <a:gd name="T20" fmla="*/ 249 w 249"/>
                    <a:gd name="T21" fmla="*/ 2 h 98"/>
                    <a:gd name="T22" fmla="*/ 249 w 249"/>
                    <a:gd name="T23" fmla="*/ 22 h 98"/>
                    <a:gd name="T24" fmla="*/ 212 w 249"/>
                    <a:gd name="T25" fmla="*/ 74 h 98"/>
                    <a:gd name="T26" fmla="*/ 124 w 249"/>
                    <a:gd name="T27" fmla="*/ 95 h 98"/>
                    <a:gd name="T28" fmla="*/ 4 w 249"/>
                    <a:gd name="T29" fmla="*/ 20 h 98"/>
                    <a:gd name="T30" fmla="*/ 4 w 249"/>
                    <a:gd name="T31" fmla="*/ 22 h 98"/>
                    <a:gd name="T32" fmla="*/ 39 w 249"/>
                    <a:gd name="T33" fmla="*/ 70 h 98"/>
                    <a:gd name="T34" fmla="*/ 210 w 249"/>
                    <a:gd name="T35" fmla="*/ 70 h 98"/>
                    <a:gd name="T36" fmla="*/ 245 w 249"/>
                    <a:gd name="T37" fmla="*/ 22 h 98"/>
                    <a:gd name="T38" fmla="*/ 245 w 249"/>
                    <a:gd name="T39" fmla="*/ 20 h 98"/>
                    <a:gd name="T40" fmla="*/ 212 w 249"/>
                    <a:gd name="T41" fmla="*/ 54 h 98"/>
                    <a:gd name="T42" fmla="*/ 212 w 249"/>
                    <a:gd name="T43" fmla="*/ 54 h 98"/>
                    <a:gd name="T44" fmla="*/ 37 w 249"/>
                    <a:gd name="T45" fmla="*/ 54 h 98"/>
                    <a:gd name="T46" fmla="*/ 4 w 249"/>
                    <a:gd name="T47" fmla="*/ 20 h 98"/>
                    <a:gd name="T48" fmla="*/ 211 w 249"/>
                    <a:gd name="T49" fmla="*/ 52 h 98"/>
                    <a:gd name="T50" fmla="*/ 211 w 249"/>
                    <a:gd name="T51" fmla="*/ 52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49" h="98">
                      <a:moveTo>
                        <a:pt x="124" y="95"/>
                      </a:moveTo>
                      <a:cubicBezTo>
                        <a:pt x="93" y="95"/>
                        <a:pt x="61" y="88"/>
                        <a:pt x="37" y="74"/>
                      </a:cubicBezTo>
                      <a:cubicBezTo>
                        <a:pt x="13" y="60"/>
                        <a:pt x="0" y="41"/>
                        <a:pt x="0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20"/>
                        <a:pt x="16" y="37"/>
                        <a:pt x="39" y="50"/>
                      </a:cubicBezTo>
                      <a:cubicBezTo>
                        <a:pt x="86" y="77"/>
                        <a:pt x="163" y="77"/>
                        <a:pt x="210" y="50"/>
                      </a:cubicBezTo>
                      <a:cubicBezTo>
                        <a:pt x="233" y="37"/>
                        <a:pt x="245" y="20"/>
                        <a:pt x="245" y="2"/>
                      </a:cubicBezTo>
                      <a:cubicBezTo>
                        <a:pt x="245" y="1"/>
                        <a:pt x="246" y="0"/>
                        <a:pt x="247" y="0"/>
                      </a:cubicBezTo>
                      <a:cubicBezTo>
                        <a:pt x="248" y="0"/>
                        <a:pt x="249" y="1"/>
                        <a:pt x="249" y="2"/>
                      </a:cubicBezTo>
                      <a:cubicBezTo>
                        <a:pt x="249" y="22"/>
                        <a:pt x="249" y="22"/>
                        <a:pt x="249" y="22"/>
                      </a:cubicBezTo>
                      <a:cubicBezTo>
                        <a:pt x="249" y="41"/>
                        <a:pt x="236" y="60"/>
                        <a:pt x="212" y="74"/>
                      </a:cubicBezTo>
                      <a:cubicBezTo>
                        <a:pt x="188" y="88"/>
                        <a:pt x="156" y="95"/>
                        <a:pt x="124" y="95"/>
                      </a:cubicBezTo>
                      <a:close/>
                      <a:moveTo>
                        <a:pt x="4" y="20"/>
                      </a:move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40"/>
                        <a:pt x="16" y="57"/>
                        <a:pt x="39" y="70"/>
                      </a:cubicBezTo>
                      <a:cubicBezTo>
                        <a:pt x="86" y="98"/>
                        <a:pt x="163" y="98"/>
                        <a:pt x="210" y="70"/>
                      </a:cubicBezTo>
                      <a:cubicBezTo>
                        <a:pt x="233" y="57"/>
                        <a:pt x="245" y="40"/>
                        <a:pt x="245" y="22"/>
                      </a:cubicBezTo>
                      <a:cubicBezTo>
                        <a:pt x="245" y="20"/>
                        <a:pt x="245" y="20"/>
                        <a:pt x="245" y="20"/>
                      </a:cubicBezTo>
                      <a:cubicBezTo>
                        <a:pt x="240" y="33"/>
                        <a:pt x="228" y="44"/>
                        <a:pt x="212" y="54"/>
                      </a:cubicBezTo>
                      <a:cubicBezTo>
                        <a:pt x="212" y="54"/>
                        <a:pt x="212" y="54"/>
                        <a:pt x="212" y="54"/>
                      </a:cubicBezTo>
                      <a:cubicBezTo>
                        <a:pt x="164" y="82"/>
                        <a:pt x="85" y="82"/>
                        <a:pt x="37" y="54"/>
                      </a:cubicBezTo>
                      <a:cubicBezTo>
                        <a:pt x="20" y="44"/>
                        <a:pt x="9" y="33"/>
                        <a:pt x="4" y="20"/>
                      </a:cubicBezTo>
                      <a:close/>
                      <a:moveTo>
                        <a:pt x="211" y="52"/>
                      </a:moveTo>
                      <a:cubicBezTo>
                        <a:pt x="211" y="52"/>
                        <a:pt x="211" y="52"/>
                        <a:pt x="211" y="52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Sḷíďè">
                  <a:extLst>
                    <a:ext uri="{FF2B5EF4-FFF2-40B4-BE49-F238E27FC236}">
                      <a16:creationId xmlns:a16="http://schemas.microsoft.com/office/drawing/2014/main" id="{0028E8D5-ACEB-4AF7-9D03-B979F5312B9F}"/>
                    </a:ext>
                  </a:extLst>
                </p:cNvPr>
                <p:cNvSpPr/>
                <p:nvPr/>
              </p:nvSpPr>
              <p:spPr bwMode="auto">
                <a:xfrm>
                  <a:off x="3152776" y="4524376"/>
                  <a:ext cx="1065213" cy="617538"/>
                </a:xfrm>
                <a:custGeom>
                  <a:avLst/>
                  <a:gdLst>
                    <a:gd name="T0" fmla="*/ 221 w 269"/>
                    <a:gd name="T1" fmla="*/ 128 h 156"/>
                    <a:gd name="T2" fmla="*/ 48 w 269"/>
                    <a:gd name="T3" fmla="*/ 128 h 156"/>
                    <a:gd name="T4" fmla="*/ 48 w 269"/>
                    <a:gd name="T5" fmla="*/ 28 h 156"/>
                    <a:gd name="T6" fmla="*/ 221 w 269"/>
                    <a:gd name="T7" fmla="*/ 28 h 156"/>
                    <a:gd name="T8" fmla="*/ 221 w 269"/>
                    <a:gd name="T9" fmla="*/ 128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156">
                      <a:moveTo>
                        <a:pt x="221" y="128"/>
                      </a:moveTo>
                      <a:cubicBezTo>
                        <a:pt x="173" y="156"/>
                        <a:pt x="96" y="156"/>
                        <a:pt x="48" y="128"/>
                      </a:cubicBezTo>
                      <a:cubicBezTo>
                        <a:pt x="0" y="100"/>
                        <a:pt x="0" y="55"/>
                        <a:pt x="48" y="28"/>
                      </a:cubicBezTo>
                      <a:cubicBezTo>
                        <a:pt x="96" y="0"/>
                        <a:pt x="173" y="0"/>
                        <a:pt x="221" y="28"/>
                      </a:cubicBezTo>
                      <a:cubicBezTo>
                        <a:pt x="269" y="55"/>
                        <a:pt x="269" y="100"/>
                        <a:pt x="221" y="128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iś1íḑe">
                  <a:extLst>
                    <a:ext uri="{FF2B5EF4-FFF2-40B4-BE49-F238E27FC236}">
                      <a16:creationId xmlns:a16="http://schemas.microsoft.com/office/drawing/2014/main" id="{DEEE4E90-6B48-44DC-AC90-2C77DE55D495}"/>
                    </a:ext>
                  </a:extLst>
                </p:cNvPr>
                <p:cNvSpPr/>
                <p:nvPr/>
              </p:nvSpPr>
              <p:spPr bwMode="auto">
                <a:xfrm>
                  <a:off x="3190876" y="4516438"/>
                  <a:ext cx="987425" cy="612775"/>
                </a:xfrm>
                <a:custGeom>
                  <a:avLst/>
                  <a:gdLst>
                    <a:gd name="T0" fmla="*/ 124 w 249"/>
                    <a:gd name="T1" fmla="*/ 153 h 155"/>
                    <a:gd name="T2" fmla="*/ 37 w 249"/>
                    <a:gd name="T3" fmla="*/ 132 h 155"/>
                    <a:gd name="T4" fmla="*/ 0 w 249"/>
                    <a:gd name="T5" fmla="*/ 80 h 155"/>
                    <a:gd name="T6" fmla="*/ 37 w 249"/>
                    <a:gd name="T7" fmla="*/ 28 h 155"/>
                    <a:gd name="T8" fmla="*/ 212 w 249"/>
                    <a:gd name="T9" fmla="*/ 28 h 155"/>
                    <a:gd name="T10" fmla="*/ 249 w 249"/>
                    <a:gd name="T11" fmla="*/ 80 h 155"/>
                    <a:gd name="T12" fmla="*/ 212 w 249"/>
                    <a:gd name="T13" fmla="*/ 132 h 155"/>
                    <a:gd name="T14" fmla="*/ 212 w 249"/>
                    <a:gd name="T15" fmla="*/ 132 h 155"/>
                    <a:gd name="T16" fmla="*/ 124 w 249"/>
                    <a:gd name="T17" fmla="*/ 153 h 155"/>
                    <a:gd name="T18" fmla="*/ 124 w 249"/>
                    <a:gd name="T19" fmla="*/ 11 h 155"/>
                    <a:gd name="T20" fmla="*/ 39 w 249"/>
                    <a:gd name="T21" fmla="*/ 31 h 155"/>
                    <a:gd name="T22" fmla="*/ 4 w 249"/>
                    <a:gd name="T23" fmla="*/ 80 h 155"/>
                    <a:gd name="T24" fmla="*/ 39 w 249"/>
                    <a:gd name="T25" fmla="*/ 128 h 155"/>
                    <a:gd name="T26" fmla="*/ 210 w 249"/>
                    <a:gd name="T27" fmla="*/ 128 h 155"/>
                    <a:gd name="T28" fmla="*/ 245 w 249"/>
                    <a:gd name="T29" fmla="*/ 80 h 155"/>
                    <a:gd name="T30" fmla="*/ 210 w 249"/>
                    <a:gd name="T31" fmla="*/ 31 h 155"/>
                    <a:gd name="T32" fmla="*/ 124 w 249"/>
                    <a:gd name="T33" fmla="*/ 11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9" h="155">
                      <a:moveTo>
                        <a:pt x="124" y="153"/>
                      </a:moveTo>
                      <a:cubicBezTo>
                        <a:pt x="93" y="153"/>
                        <a:pt x="61" y="146"/>
                        <a:pt x="37" y="132"/>
                      </a:cubicBezTo>
                      <a:cubicBezTo>
                        <a:pt x="13" y="118"/>
                        <a:pt x="0" y="99"/>
                        <a:pt x="0" y="80"/>
                      </a:cubicBezTo>
                      <a:cubicBezTo>
                        <a:pt x="0" y="60"/>
                        <a:pt x="13" y="42"/>
                        <a:pt x="37" y="28"/>
                      </a:cubicBezTo>
                      <a:cubicBezTo>
                        <a:pt x="85" y="0"/>
                        <a:pt x="164" y="0"/>
                        <a:pt x="212" y="28"/>
                      </a:cubicBezTo>
                      <a:cubicBezTo>
                        <a:pt x="236" y="42"/>
                        <a:pt x="249" y="60"/>
                        <a:pt x="249" y="80"/>
                      </a:cubicBezTo>
                      <a:cubicBezTo>
                        <a:pt x="249" y="99"/>
                        <a:pt x="236" y="118"/>
                        <a:pt x="212" y="132"/>
                      </a:cubicBezTo>
                      <a:cubicBezTo>
                        <a:pt x="212" y="132"/>
                        <a:pt x="212" y="132"/>
                        <a:pt x="212" y="132"/>
                      </a:cubicBezTo>
                      <a:cubicBezTo>
                        <a:pt x="188" y="146"/>
                        <a:pt x="156" y="153"/>
                        <a:pt x="124" y="153"/>
                      </a:cubicBezTo>
                      <a:close/>
                      <a:moveTo>
                        <a:pt x="124" y="11"/>
                      </a:moveTo>
                      <a:cubicBezTo>
                        <a:pt x="93" y="11"/>
                        <a:pt x="62" y="18"/>
                        <a:pt x="39" y="31"/>
                      </a:cubicBezTo>
                      <a:cubicBezTo>
                        <a:pt x="16" y="44"/>
                        <a:pt x="4" y="62"/>
                        <a:pt x="4" y="80"/>
                      </a:cubicBezTo>
                      <a:cubicBezTo>
                        <a:pt x="4" y="98"/>
                        <a:pt x="16" y="115"/>
                        <a:pt x="39" y="128"/>
                      </a:cubicBezTo>
                      <a:cubicBezTo>
                        <a:pt x="86" y="155"/>
                        <a:pt x="163" y="155"/>
                        <a:pt x="210" y="128"/>
                      </a:cubicBezTo>
                      <a:cubicBezTo>
                        <a:pt x="233" y="115"/>
                        <a:pt x="245" y="98"/>
                        <a:pt x="245" y="80"/>
                      </a:cubicBezTo>
                      <a:cubicBezTo>
                        <a:pt x="245" y="62"/>
                        <a:pt x="233" y="44"/>
                        <a:pt x="210" y="31"/>
                      </a:cubicBezTo>
                      <a:cubicBezTo>
                        <a:pt x="187" y="18"/>
                        <a:pt x="156" y="11"/>
                        <a:pt x="124" y="11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7" name="ïṥľíḓè">
                  <a:extLst>
                    <a:ext uri="{FF2B5EF4-FFF2-40B4-BE49-F238E27FC236}">
                      <a16:creationId xmlns:a16="http://schemas.microsoft.com/office/drawing/2014/main" id="{BA7D4CC3-791B-437A-AC0C-08B74B827524}"/>
                    </a:ext>
                  </a:extLst>
                </p:cNvPr>
                <p:cNvSpPr/>
                <p:nvPr/>
              </p:nvSpPr>
              <p:spPr bwMode="auto">
                <a:xfrm>
                  <a:off x="4170363" y="4832351"/>
                  <a:ext cx="1588" cy="1588"/>
                </a:xfrm>
                <a:prstGeom prst="rect">
                  <a:avLst/>
                </a:prstGeom>
                <a:solidFill>
                  <a:srgbClr val="F9BF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iSḷïdé">
                  <a:extLst>
                    <a:ext uri="{FF2B5EF4-FFF2-40B4-BE49-F238E27FC236}">
                      <a16:creationId xmlns:a16="http://schemas.microsoft.com/office/drawing/2014/main" id="{C7757FA6-84D7-4723-AA2E-B64D282998C0}"/>
                    </a:ext>
                  </a:extLst>
                </p:cNvPr>
                <p:cNvSpPr/>
                <p:nvPr/>
              </p:nvSpPr>
              <p:spPr bwMode="auto">
                <a:xfrm>
                  <a:off x="3521076" y="4729163"/>
                  <a:ext cx="331788" cy="195263"/>
                </a:xfrm>
                <a:custGeom>
                  <a:avLst/>
                  <a:gdLst>
                    <a:gd name="T0" fmla="*/ 0 w 84"/>
                    <a:gd name="T1" fmla="*/ 47 h 49"/>
                    <a:gd name="T2" fmla="*/ 7 w 84"/>
                    <a:gd name="T3" fmla="*/ 42 h 49"/>
                    <a:gd name="T4" fmla="*/ 0 w 84"/>
                    <a:gd name="T5" fmla="*/ 32 h 49"/>
                    <a:gd name="T6" fmla="*/ 11 w 84"/>
                    <a:gd name="T7" fmla="*/ 21 h 49"/>
                    <a:gd name="T8" fmla="*/ 25 w 84"/>
                    <a:gd name="T9" fmla="*/ 27 h 49"/>
                    <a:gd name="T10" fmla="*/ 18 w 84"/>
                    <a:gd name="T11" fmla="*/ 33 h 49"/>
                    <a:gd name="T12" fmla="*/ 19 w 84"/>
                    <a:gd name="T13" fmla="*/ 37 h 49"/>
                    <a:gd name="T14" fmla="*/ 27 w 84"/>
                    <a:gd name="T15" fmla="*/ 36 h 49"/>
                    <a:gd name="T16" fmla="*/ 31 w 84"/>
                    <a:gd name="T17" fmla="*/ 33 h 49"/>
                    <a:gd name="T18" fmla="*/ 33 w 84"/>
                    <a:gd name="T19" fmla="*/ 29 h 49"/>
                    <a:gd name="T20" fmla="*/ 33 w 84"/>
                    <a:gd name="T21" fmla="*/ 25 h 49"/>
                    <a:gd name="T22" fmla="*/ 32 w 84"/>
                    <a:gd name="T23" fmla="*/ 19 h 49"/>
                    <a:gd name="T24" fmla="*/ 32 w 84"/>
                    <a:gd name="T25" fmla="*/ 15 h 49"/>
                    <a:gd name="T26" fmla="*/ 33 w 84"/>
                    <a:gd name="T27" fmla="*/ 12 h 49"/>
                    <a:gd name="T28" fmla="*/ 35 w 84"/>
                    <a:gd name="T29" fmla="*/ 8 h 49"/>
                    <a:gd name="T30" fmla="*/ 40 w 84"/>
                    <a:gd name="T31" fmla="*/ 4 h 49"/>
                    <a:gd name="T32" fmla="*/ 56 w 84"/>
                    <a:gd name="T33" fmla="*/ 0 h 49"/>
                    <a:gd name="T34" fmla="*/ 73 w 84"/>
                    <a:gd name="T35" fmla="*/ 4 h 49"/>
                    <a:gd name="T36" fmla="*/ 80 w 84"/>
                    <a:gd name="T37" fmla="*/ 0 h 49"/>
                    <a:gd name="T38" fmla="*/ 84 w 84"/>
                    <a:gd name="T39" fmla="*/ 2 h 49"/>
                    <a:gd name="T40" fmla="*/ 77 w 84"/>
                    <a:gd name="T41" fmla="*/ 6 h 49"/>
                    <a:gd name="T42" fmla="*/ 81 w 84"/>
                    <a:gd name="T43" fmla="*/ 9 h 49"/>
                    <a:gd name="T44" fmla="*/ 82 w 84"/>
                    <a:gd name="T45" fmla="*/ 12 h 49"/>
                    <a:gd name="T46" fmla="*/ 82 w 84"/>
                    <a:gd name="T47" fmla="*/ 15 h 49"/>
                    <a:gd name="T48" fmla="*/ 81 w 84"/>
                    <a:gd name="T49" fmla="*/ 18 h 49"/>
                    <a:gd name="T50" fmla="*/ 79 w 84"/>
                    <a:gd name="T51" fmla="*/ 21 h 49"/>
                    <a:gd name="T52" fmla="*/ 76 w 84"/>
                    <a:gd name="T53" fmla="*/ 23 h 49"/>
                    <a:gd name="T54" fmla="*/ 73 w 84"/>
                    <a:gd name="T55" fmla="*/ 25 h 49"/>
                    <a:gd name="T56" fmla="*/ 59 w 84"/>
                    <a:gd name="T57" fmla="*/ 19 h 49"/>
                    <a:gd name="T58" fmla="*/ 61 w 84"/>
                    <a:gd name="T59" fmla="*/ 17 h 49"/>
                    <a:gd name="T60" fmla="*/ 64 w 84"/>
                    <a:gd name="T61" fmla="*/ 16 h 49"/>
                    <a:gd name="T62" fmla="*/ 65 w 84"/>
                    <a:gd name="T63" fmla="*/ 14 h 49"/>
                    <a:gd name="T64" fmla="*/ 66 w 84"/>
                    <a:gd name="T65" fmla="*/ 13 h 49"/>
                    <a:gd name="T66" fmla="*/ 66 w 84"/>
                    <a:gd name="T67" fmla="*/ 12 h 49"/>
                    <a:gd name="T68" fmla="*/ 64 w 84"/>
                    <a:gd name="T69" fmla="*/ 11 h 49"/>
                    <a:gd name="T70" fmla="*/ 60 w 84"/>
                    <a:gd name="T71" fmla="*/ 10 h 49"/>
                    <a:gd name="T72" fmla="*/ 55 w 84"/>
                    <a:gd name="T73" fmla="*/ 11 h 49"/>
                    <a:gd name="T74" fmla="*/ 52 w 84"/>
                    <a:gd name="T75" fmla="*/ 14 h 49"/>
                    <a:gd name="T76" fmla="*/ 51 w 84"/>
                    <a:gd name="T77" fmla="*/ 16 h 49"/>
                    <a:gd name="T78" fmla="*/ 51 w 84"/>
                    <a:gd name="T79" fmla="*/ 18 h 49"/>
                    <a:gd name="T80" fmla="*/ 51 w 84"/>
                    <a:gd name="T81" fmla="*/ 21 h 49"/>
                    <a:gd name="T82" fmla="*/ 52 w 84"/>
                    <a:gd name="T83" fmla="*/ 27 h 49"/>
                    <a:gd name="T84" fmla="*/ 52 w 84"/>
                    <a:gd name="T85" fmla="*/ 31 h 49"/>
                    <a:gd name="T86" fmla="*/ 51 w 84"/>
                    <a:gd name="T87" fmla="*/ 36 h 49"/>
                    <a:gd name="T88" fmla="*/ 48 w 84"/>
                    <a:gd name="T89" fmla="*/ 40 h 49"/>
                    <a:gd name="T90" fmla="*/ 42 w 84"/>
                    <a:gd name="T91" fmla="*/ 44 h 49"/>
                    <a:gd name="T92" fmla="*/ 27 w 84"/>
                    <a:gd name="T93" fmla="*/ 48 h 49"/>
                    <a:gd name="T94" fmla="*/ 12 w 84"/>
                    <a:gd name="T95" fmla="*/ 45 h 49"/>
                    <a:gd name="T96" fmla="*/ 4 w 84"/>
                    <a:gd name="T97" fmla="*/ 49 h 49"/>
                    <a:gd name="T98" fmla="*/ 0 w 84"/>
                    <a:gd name="T99" fmla="*/ 4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4" h="49">
                      <a:moveTo>
                        <a:pt x="0" y="47"/>
                      </a:moveTo>
                      <a:cubicBezTo>
                        <a:pt x="7" y="42"/>
                        <a:pt x="7" y="42"/>
                        <a:pt x="7" y="42"/>
                      </a:cubicBezTo>
                      <a:cubicBezTo>
                        <a:pt x="2" y="39"/>
                        <a:pt x="0" y="36"/>
                        <a:pt x="0" y="32"/>
                      </a:cubicBezTo>
                      <a:cubicBezTo>
                        <a:pt x="1" y="29"/>
                        <a:pt x="4" y="25"/>
                        <a:pt x="11" y="21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1" y="29"/>
                        <a:pt x="19" y="31"/>
                        <a:pt x="18" y="33"/>
                      </a:cubicBezTo>
                      <a:cubicBezTo>
                        <a:pt x="17" y="34"/>
                        <a:pt x="17" y="36"/>
                        <a:pt x="19" y="37"/>
                      </a:cubicBezTo>
                      <a:cubicBezTo>
                        <a:pt x="22" y="38"/>
                        <a:pt x="24" y="38"/>
                        <a:pt x="27" y="36"/>
                      </a:cubicBezTo>
                      <a:cubicBezTo>
                        <a:pt x="29" y="35"/>
                        <a:pt x="31" y="34"/>
                        <a:pt x="31" y="33"/>
                      </a:cubicBezTo>
                      <a:cubicBezTo>
                        <a:pt x="32" y="32"/>
                        <a:pt x="33" y="31"/>
                        <a:pt x="33" y="29"/>
                      </a:cubicBezTo>
                      <a:cubicBezTo>
                        <a:pt x="33" y="28"/>
                        <a:pt x="33" y="27"/>
                        <a:pt x="33" y="25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2" y="16"/>
                        <a:pt x="32" y="15"/>
                      </a:cubicBezTo>
                      <a:cubicBezTo>
                        <a:pt x="32" y="14"/>
                        <a:pt x="32" y="13"/>
                        <a:pt x="33" y="12"/>
                      </a:cubicBezTo>
                      <a:cubicBezTo>
                        <a:pt x="33" y="10"/>
                        <a:pt x="34" y="9"/>
                        <a:pt x="35" y="8"/>
                      </a:cubicBezTo>
                      <a:cubicBezTo>
                        <a:pt x="36" y="7"/>
                        <a:pt x="38" y="5"/>
                        <a:pt x="40" y="4"/>
                      </a:cubicBezTo>
                      <a:cubicBezTo>
                        <a:pt x="45" y="1"/>
                        <a:pt x="50" y="0"/>
                        <a:pt x="56" y="0"/>
                      </a:cubicBezTo>
                      <a:cubicBezTo>
                        <a:pt x="62" y="0"/>
                        <a:pt x="68" y="1"/>
                        <a:pt x="73" y="4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4" y="2"/>
                        <a:pt x="84" y="2"/>
                        <a:pt x="84" y="2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9" y="7"/>
                        <a:pt x="80" y="8"/>
                        <a:pt x="81" y="9"/>
                      </a:cubicBezTo>
                      <a:cubicBezTo>
                        <a:pt x="82" y="10"/>
                        <a:pt x="82" y="11"/>
                        <a:pt x="82" y="12"/>
                      </a:cubicBezTo>
                      <a:cubicBezTo>
                        <a:pt x="83" y="13"/>
                        <a:pt x="83" y="14"/>
                        <a:pt x="82" y="15"/>
                      </a:cubicBezTo>
                      <a:cubicBezTo>
                        <a:pt x="82" y="16"/>
                        <a:pt x="82" y="17"/>
                        <a:pt x="81" y="18"/>
                      </a:cubicBezTo>
                      <a:cubicBezTo>
                        <a:pt x="80" y="19"/>
                        <a:pt x="80" y="20"/>
                        <a:pt x="79" y="21"/>
                      </a:cubicBezTo>
                      <a:cubicBezTo>
                        <a:pt x="78" y="21"/>
                        <a:pt x="77" y="22"/>
                        <a:pt x="76" y="23"/>
                      </a:cubicBezTo>
                      <a:cubicBezTo>
                        <a:pt x="75" y="23"/>
                        <a:pt x="74" y="24"/>
                        <a:pt x="73" y="25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18"/>
                        <a:pt x="61" y="17"/>
                        <a:pt x="61" y="17"/>
                      </a:cubicBezTo>
                      <a:cubicBezTo>
                        <a:pt x="62" y="17"/>
                        <a:pt x="63" y="16"/>
                        <a:pt x="64" y="16"/>
                      </a:cubicBezTo>
                      <a:cubicBezTo>
                        <a:pt x="64" y="15"/>
                        <a:pt x="65" y="15"/>
                        <a:pt x="65" y="14"/>
                      </a:cubicBezTo>
                      <a:cubicBezTo>
                        <a:pt x="65" y="14"/>
                        <a:pt x="66" y="13"/>
                        <a:pt x="66" y="13"/>
                      </a:cubicBezTo>
                      <a:cubicBezTo>
                        <a:pt x="66" y="13"/>
                        <a:pt x="66" y="12"/>
                        <a:pt x="66" y="12"/>
                      </a:cubicBezTo>
                      <a:cubicBezTo>
                        <a:pt x="65" y="11"/>
                        <a:pt x="65" y="11"/>
                        <a:pt x="64" y="11"/>
                      </a:cubicBezTo>
                      <a:cubicBezTo>
                        <a:pt x="63" y="10"/>
                        <a:pt x="61" y="10"/>
                        <a:pt x="60" y="10"/>
                      </a:cubicBezTo>
                      <a:cubicBezTo>
                        <a:pt x="58" y="10"/>
                        <a:pt x="57" y="11"/>
                        <a:pt x="55" y="11"/>
                      </a:cubicBezTo>
                      <a:cubicBezTo>
                        <a:pt x="54" y="12"/>
                        <a:pt x="53" y="13"/>
                        <a:pt x="52" y="14"/>
                      </a:cubicBezTo>
                      <a:cubicBezTo>
                        <a:pt x="52" y="14"/>
                        <a:pt x="51" y="15"/>
                        <a:pt x="51" y="16"/>
                      </a:cubicBezTo>
                      <a:cubicBezTo>
                        <a:pt x="51" y="17"/>
                        <a:pt x="51" y="18"/>
                        <a:pt x="51" y="18"/>
                      </a:cubicBezTo>
                      <a:cubicBezTo>
                        <a:pt x="51" y="19"/>
                        <a:pt x="51" y="20"/>
                        <a:pt x="51" y="21"/>
                      </a:cubicBezTo>
                      <a:cubicBezTo>
                        <a:pt x="52" y="27"/>
                        <a:pt x="52" y="27"/>
                        <a:pt x="52" y="27"/>
                      </a:cubicBezTo>
                      <a:cubicBezTo>
                        <a:pt x="52" y="29"/>
                        <a:pt x="52" y="30"/>
                        <a:pt x="52" y="31"/>
                      </a:cubicBezTo>
                      <a:cubicBezTo>
                        <a:pt x="51" y="33"/>
                        <a:pt x="51" y="34"/>
                        <a:pt x="51" y="36"/>
                      </a:cubicBezTo>
                      <a:cubicBezTo>
                        <a:pt x="50" y="37"/>
                        <a:pt x="49" y="39"/>
                        <a:pt x="48" y="40"/>
                      </a:cubicBezTo>
                      <a:cubicBezTo>
                        <a:pt x="46" y="41"/>
                        <a:pt x="44" y="43"/>
                        <a:pt x="42" y="44"/>
                      </a:cubicBezTo>
                      <a:cubicBezTo>
                        <a:pt x="38" y="46"/>
                        <a:pt x="33" y="48"/>
                        <a:pt x="27" y="48"/>
                      </a:cubicBezTo>
                      <a:cubicBezTo>
                        <a:pt x="22" y="48"/>
                        <a:pt x="16" y="47"/>
                        <a:pt x="12" y="45"/>
                      </a:cubicBezTo>
                      <a:cubicBezTo>
                        <a:pt x="4" y="49"/>
                        <a:pt x="4" y="49"/>
                        <a:pt x="4" y="49"/>
                      </a:cubicBez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îṧḷïḍe">
                  <a:extLst>
                    <a:ext uri="{FF2B5EF4-FFF2-40B4-BE49-F238E27FC236}">
                      <a16:creationId xmlns:a16="http://schemas.microsoft.com/office/drawing/2014/main" id="{97CFF205-3FCB-4DC5-AF87-1BFE33B765FF}"/>
                    </a:ext>
                  </a:extLst>
                </p:cNvPr>
                <p:cNvSpPr/>
                <p:nvPr/>
              </p:nvSpPr>
              <p:spPr bwMode="auto">
                <a:xfrm>
                  <a:off x="5597526" y="2211388"/>
                  <a:ext cx="2951163" cy="1703388"/>
                </a:xfrm>
                <a:custGeom>
                  <a:avLst/>
                  <a:gdLst>
                    <a:gd name="T0" fmla="*/ 730 w 745"/>
                    <a:gd name="T1" fmla="*/ 216 h 430"/>
                    <a:gd name="T2" fmla="*/ 357 w 745"/>
                    <a:gd name="T3" fmla="*/ 0 h 430"/>
                    <a:gd name="T4" fmla="*/ 0 w 745"/>
                    <a:gd name="T5" fmla="*/ 206 h 430"/>
                    <a:gd name="T6" fmla="*/ 374 w 745"/>
                    <a:gd name="T7" fmla="*/ 421 h 430"/>
                    <a:gd name="T8" fmla="*/ 433 w 745"/>
                    <a:gd name="T9" fmla="*/ 419 h 430"/>
                    <a:gd name="T10" fmla="*/ 726 w 745"/>
                    <a:gd name="T11" fmla="*/ 250 h 430"/>
                    <a:gd name="T12" fmla="*/ 730 w 745"/>
                    <a:gd name="T13" fmla="*/ 216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5" h="430">
                      <a:moveTo>
                        <a:pt x="730" y="216"/>
                      </a:moveTo>
                      <a:cubicBezTo>
                        <a:pt x="357" y="0"/>
                        <a:pt x="357" y="0"/>
                        <a:pt x="357" y="0"/>
                      </a:cubicBezTo>
                      <a:cubicBezTo>
                        <a:pt x="0" y="206"/>
                        <a:pt x="0" y="206"/>
                        <a:pt x="0" y="206"/>
                      </a:cubicBezTo>
                      <a:cubicBezTo>
                        <a:pt x="374" y="421"/>
                        <a:pt x="374" y="421"/>
                        <a:pt x="374" y="421"/>
                      </a:cubicBezTo>
                      <a:cubicBezTo>
                        <a:pt x="389" y="430"/>
                        <a:pt x="415" y="429"/>
                        <a:pt x="433" y="419"/>
                      </a:cubicBezTo>
                      <a:cubicBezTo>
                        <a:pt x="726" y="250"/>
                        <a:pt x="726" y="250"/>
                        <a:pt x="726" y="250"/>
                      </a:cubicBezTo>
                      <a:cubicBezTo>
                        <a:pt x="743" y="240"/>
                        <a:pt x="745" y="225"/>
                        <a:pt x="730" y="216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ï$lïḍè">
                  <a:extLst>
                    <a:ext uri="{FF2B5EF4-FFF2-40B4-BE49-F238E27FC236}">
                      <a16:creationId xmlns:a16="http://schemas.microsoft.com/office/drawing/2014/main" id="{AD59FBA1-1C8A-4A64-827D-FC2A70969FF0}"/>
                    </a:ext>
                  </a:extLst>
                </p:cNvPr>
                <p:cNvSpPr/>
                <p:nvPr/>
              </p:nvSpPr>
              <p:spPr bwMode="auto">
                <a:xfrm>
                  <a:off x="4673601" y="1530351"/>
                  <a:ext cx="3917950" cy="2284413"/>
                </a:xfrm>
                <a:custGeom>
                  <a:avLst/>
                  <a:gdLst>
                    <a:gd name="T0" fmla="*/ 989 w 989"/>
                    <a:gd name="T1" fmla="*/ 352 h 577"/>
                    <a:gd name="T2" fmla="*/ 976 w 989"/>
                    <a:gd name="T3" fmla="*/ 350 h 577"/>
                    <a:gd name="T4" fmla="*/ 386 w 989"/>
                    <a:gd name="T5" fmla="*/ 9 h 577"/>
                    <a:gd name="T6" fmla="*/ 324 w 989"/>
                    <a:gd name="T7" fmla="*/ 12 h 577"/>
                    <a:gd name="T8" fmla="*/ 15 w 989"/>
                    <a:gd name="T9" fmla="*/ 190 h 577"/>
                    <a:gd name="T10" fmla="*/ 7 w 989"/>
                    <a:gd name="T11" fmla="*/ 196 h 577"/>
                    <a:gd name="T12" fmla="*/ 0 w 989"/>
                    <a:gd name="T13" fmla="*/ 195 h 577"/>
                    <a:gd name="T14" fmla="*/ 0 w 989"/>
                    <a:gd name="T15" fmla="*/ 210 h 577"/>
                    <a:gd name="T16" fmla="*/ 0 w 989"/>
                    <a:gd name="T17" fmla="*/ 210 h 577"/>
                    <a:gd name="T18" fmla="*/ 11 w 989"/>
                    <a:gd name="T19" fmla="*/ 225 h 577"/>
                    <a:gd name="T20" fmla="*/ 604 w 989"/>
                    <a:gd name="T21" fmla="*/ 568 h 577"/>
                    <a:gd name="T22" fmla="*/ 666 w 989"/>
                    <a:gd name="T23" fmla="*/ 565 h 577"/>
                    <a:gd name="T24" fmla="*/ 974 w 989"/>
                    <a:gd name="T25" fmla="*/ 387 h 577"/>
                    <a:gd name="T26" fmla="*/ 989 w 989"/>
                    <a:gd name="T27" fmla="*/ 367 h 577"/>
                    <a:gd name="T28" fmla="*/ 989 w 989"/>
                    <a:gd name="T29" fmla="*/ 367 h 577"/>
                    <a:gd name="T30" fmla="*/ 989 w 989"/>
                    <a:gd name="T31" fmla="*/ 352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89" h="577">
                      <a:moveTo>
                        <a:pt x="989" y="352"/>
                      </a:moveTo>
                      <a:cubicBezTo>
                        <a:pt x="976" y="350"/>
                        <a:pt x="976" y="350"/>
                        <a:pt x="976" y="350"/>
                      </a:cubicBezTo>
                      <a:cubicBezTo>
                        <a:pt x="386" y="9"/>
                        <a:pt x="386" y="9"/>
                        <a:pt x="386" y="9"/>
                      </a:cubicBezTo>
                      <a:cubicBezTo>
                        <a:pt x="370" y="0"/>
                        <a:pt x="343" y="1"/>
                        <a:pt x="324" y="12"/>
                      </a:cubicBezTo>
                      <a:cubicBezTo>
                        <a:pt x="15" y="190"/>
                        <a:pt x="15" y="190"/>
                        <a:pt x="15" y="190"/>
                      </a:cubicBezTo>
                      <a:cubicBezTo>
                        <a:pt x="12" y="192"/>
                        <a:pt x="9" y="194"/>
                        <a:pt x="7" y="196"/>
                      </a:cubicBezTo>
                      <a:cubicBezTo>
                        <a:pt x="0" y="195"/>
                        <a:pt x="0" y="195"/>
                        <a:pt x="0" y="195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0" y="216"/>
                        <a:pt x="4" y="221"/>
                        <a:pt x="11" y="225"/>
                      </a:cubicBezTo>
                      <a:cubicBezTo>
                        <a:pt x="604" y="568"/>
                        <a:pt x="604" y="568"/>
                        <a:pt x="604" y="568"/>
                      </a:cubicBezTo>
                      <a:cubicBezTo>
                        <a:pt x="620" y="577"/>
                        <a:pt x="647" y="576"/>
                        <a:pt x="666" y="565"/>
                      </a:cubicBezTo>
                      <a:cubicBezTo>
                        <a:pt x="974" y="387"/>
                        <a:pt x="974" y="387"/>
                        <a:pt x="974" y="387"/>
                      </a:cubicBezTo>
                      <a:cubicBezTo>
                        <a:pt x="984" y="381"/>
                        <a:pt x="989" y="374"/>
                        <a:pt x="989" y="367"/>
                      </a:cubicBezTo>
                      <a:cubicBezTo>
                        <a:pt x="989" y="367"/>
                        <a:pt x="989" y="367"/>
                        <a:pt x="989" y="367"/>
                      </a:cubicBezTo>
                      <a:lnTo>
                        <a:pt x="989" y="352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ïŝļíḓe">
                  <a:extLst>
                    <a:ext uri="{FF2B5EF4-FFF2-40B4-BE49-F238E27FC236}">
                      <a16:creationId xmlns:a16="http://schemas.microsoft.com/office/drawing/2014/main" id="{5F3A4E2B-5793-43C5-91F6-DB2B02168524}"/>
                    </a:ext>
                  </a:extLst>
                </p:cNvPr>
                <p:cNvSpPr/>
                <p:nvPr/>
              </p:nvSpPr>
              <p:spPr bwMode="auto">
                <a:xfrm>
                  <a:off x="4665663" y="1522413"/>
                  <a:ext cx="3933825" cy="2289175"/>
                </a:xfrm>
                <a:custGeom>
                  <a:avLst/>
                  <a:gdLst>
                    <a:gd name="T0" fmla="*/ 633 w 993"/>
                    <a:gd name="T1" fmla="*/ 578 h 578"/>
                    <a:gd name="T2" fmla="*/ 605 w 993"/>
                    <a:gd name="T3" fmla="*/ 571 h 578"/>
                    <a:gd name="T4" fmla="*/ 12 w 993"/>
                    <a:gd name="T5" fmla="*/ 229 h 578"/>
                    <a:gd name="T6" fmla="*/ 1 w 993"/>
                    <a:gd name="T7" fmla="*/ 212 h 578"/>
                    <a:gd name="T8" fmla="*/ 0 w 993"/>
                    <a:gd name="T9" fmla="*/ 212 h 578"/>
                    <a:gd name="T10" fmla="*/ 0 w 993"/>
                    <a:gd name="T11" fmla="*/ 197 h 578"/>
                    <a:gd name="T12" fmla="*/ 1 w 993"/>
                    <a:gd name="T13" fmla="*/ 196 h 578"/>
                    <a:gd name="T14" fmla="*/ 3 w 993"/>
                    <a:gd name="T15" fmla="*/ 195 h 578"/>
                    <a:gd name="T16" fmla="*/ 8 w 993"/>
                    <a:gd name="T17" fmla="*/ 196 h 578"/>
                    <a:gd name="T18" fmla="*/ 16 w 993"/>
                    <a:gd name="T19" fmla="*/ 190 h 578"/>
                    <a:gd name="T20" fmla="*/ 325 w 993"/>
                    <a:gd name="T21" fmla="*/ 12 h 578"/>
                    <a:gd name="T22" fmla="*/ 389 w 993"/>
                    <a:gd name="T23" fmla="*/ 9 h 578"/>
                    <a:gd name="T24" fmla="*/ 978 w 993"/>
                    <a:gd name="T25" fmla="*/ 350 h 578"/>
                    <a:gd name="T26" fmla="*/ 992 w 993"/>
                    <a:gd name="T27" fmla="*/ 352 h 578"/>
                    <a:gd name="T28" fmla="*/ 993 w 993"/>
                    <a:gd name="T29" fmla="*/ 354 h 578"/>
                    <a:gd name="T30" fmla="*/ 993 w 993"/>
                    <a:gd name="T31" fmla="*/ 369 h 578"/>
                    <a:gd name="T32" fmla="*/ 993 w 993"/>
                    <a:gd name="T33" fmla="*/ 369 h 578"/>
                    <a:gd name="T34" fmla="*/ 977 w 993"/>
                    <a:gd name="T35" fmla="*/ 391 h 578"/>
                    <a:gd name="T36" fmla="*/ 669 w 993"/>
                    <a:gd name="T37" fmla="*/ 569 h 578"/>
                    <a:gd name="T38" fmla="*/ 633 w 993"/>
                    <a:gd name="T39" fmla="*/ 578 h 578"/>
                    <a:gd name="T40" fmla="*/ 4 w 993"/>
                    <a:gd name="T41" fmla="*/ 211 h 578"/>
                    <a:gd name="T42" fmla="*/ 4 w 993"/>
                    <a:gd name="T43" fmla="*/ 212 h 578"/>
                    <a:gd name="T44" fmla="*/ 14 w 993"/>
                    <a:gd name="T45" fmla="*/ 226 h 578"/>
                    <a:gd name="T46" fmla="*/ 607 w 993"/>
                    <a:gd name="T47" fmla="*/ 568 h 578"/>
                    <a:gd name="T48" fmla="*/ 667 w 993"/>
                    <a:gd name="T49" fmla="*/ 565 h 578"/>
                    <a:gd name="T50" fmla="*/ 975 w 993"/>
                    <a:gd name="T51" fmla="*/ 387 h 578"/>
                    <a:gd name="T52" fmla="*/ 989 w 993"/>
                    <a:gd name="T53" fmla="*/ 369 h 578"/>
                    <a:gd name="T54" fmla="*/ 989 w 993"/>
                    <a:gd name="T55" fmla="*/ 368 h 578"/>
                    <a:gd name="T56" fmla="*/ 989 w 993"/>
                    <a:gd name="T57" fmla="*/ 355 h 578"/>
                    <a:gd name="T58" fmla="*/ 977 w 993"/>
                    <a:gd name="T59" fmla="*/ 354 h 578"/>
                    <a:gd name="T60" fmla="*/ 977 w 993"/>
                    <a:gd name="T61" fmla="*/ 353 h 578"/>
                    <a:gd name="T62" fmla="*/ 387 w 993"/>
                    <a:gd name="T63" fmla="*/ 13 h 578"/>
                    <a:gd name="T64" fmla="*/ 327 w 993"/>
                    <a:gd name="T65" fmla="*/ 15 h 578"/>
                    <a:gd name="T66" fmla="*/ 18 w 993"/>
                    <a:gd name="T67" fmla="*/ 194 h 578"/>
                    <a:gd name="T68" fmla="*/ 10 w 993"/>
                    <a:gd name="T69" fmla="*/ 200 h 578"/>
                    <a:gd name="T70" fmla="*/ 9 w 993"/>
                    <a:gd name="T71" fmla="*/ 200 h 578"/>
                    <a:gd name="T72" fmla="*/ 4 w 993"/>
                    <a:gd name="T73" fmla="*/ 199 h 578"/>
                    <a:gd name="T74" fmla="*/ 4 w 993"/>
                    <a:gd name="T75" fmla="*/ 211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93" h="578">
                      <a:moveTo>
                        <a:pt x="633" y="578"/>
                      </a:moveTo>
                      <a:cubicBezTo>
                        <a:pt x="622" y="578"/>
                        <a:pt x="613" y="576"/>
                        <a:pt x="605" y="571"/>
                      </a:cubicBezTo>
                      <a:cubicBezTo>
                        <a:pt x="12" y="229"/>
                        <a:pt x="12" y="229"/>
                        <a:pt x="12" y="229"/>
                      </a:cubicBezTo>
                      <a:cubicBezTo>
                        <a:pt x="5" y="225"/>
                        <a:pt x="1" y="219"/>
                        <a:pt x="1" y="212"/>
                      </a:cubicBezTo>
                      <a:cubicBezTo>
                        <a:pt x="0" y="212"/>
                        <a:pt x="0" y="212"/>
                        <a:pt x="0" y="212"/>
                      </a:cubicBezTo>
                      <a:cubicBezTo>
                        <a:pt x="0" y="197"/>
                        <a:pt x="0" y="197"/>
                        <a:pt x="0" y="197"/>
                      </a:cubicBezTo>
                      <a:cubicBezTo>
                        <a:pt x="0" y="197"/>
                        <a:pt x="1" y="196"/>
                        <a:pt x="1" y="196"/>
                      </a:cubicBezTo>
                      <a:cubicBezTo>
                        <a:pt x="2" y="195"/>
                        <a:pt x="2" y="195"/>
                        <a:pt x="3" y="195"/>
                      </a:cubicBezTo>
                      <a:cubicBezTo>
                        <a:pt x="8" y="196"/>
                        <a:pt x="8" y="196"/>
                        <a:pt x="8" y="196"/>
                      </a:cubicBezTo>
                      <a:cubicBezTo>
                        <a:pt x="11" y="194"/>
                        <a:pt x="13" y="192"/>
                        <a:pt x="16" y="190"/>
                      </a:cubicBezTo>
                      <a:cubicBezTo>
                        <a:pt x="325" y="12"/>
                        <a:pt x="325" y="12"/>
                        <a:pt x="325" y="12"/>
                      </a:cubicBezTo>
                      <a:cubicBezTo>
                        <a:pt x="344" y="1"/>
                        <a:pt x="372" y="0"/>
                        <a:pt x="389" y="9"/>
                      </a:cubicBezTo>
                      <a:cubicBezTo>
                        <a:pt x="978" y="350"/>
                        <a:pt x="978" y="350"/>
                        <a:pt x="978" y="350"/>
                      </a:cubicBezTo>
                      <a:cubicBezTo>
                        <a:pt x="992" y="352"/>
                        <a:pt x="992" y="352"/>
                        <a:pt x="992" y="352"/>
                      </a:cubicBezTo>
                      <a:cubicBezTo>
                        <a:pt x="993" y="352"/>
                        <a:pt x="993" y="353"/>
                        <a:pt x="993" y="354"/>
                      </a:cubicBezTo>
                      <a:cubicBezTo>
                        <a:pt x="993" y="369"/>
                        <a:pt x="993" y="369"/>
                        <a:pt x="993" y="369"/>
                      </a:cubicBezTo>
                      <a:cubicBezTo>
                        <a:pt x="993" y="369"/>
                        <a:pt x="993" y="369"/>
                        <a:pt x="993" y="369"/>
                      </a:cubicBezTo>
                      <a:cubicBezTo>
                        <a:pt x="993" y="377"/>
                        <a:pt x="988" y="385"/>
                        <a:pt x="977" y="391"/>
                      </a:cubicBezTo>
                      <a:cubicBezTo>
                        <a:pt x="669" y="569"/>
                        <a:pt x="669" y="569"/>
                        <a:pt x="669" y="569"/>
                      </a:cubicBezTo>
                      <a:cubicBezTo>
                        <a:pt x="658" y="575"/>
                        <a:pt x="645" y="578"/>
                        <a:pt x="633" y="578"/>
                      </a:cubicBezTo>
                      <a:close/>
                      <a:moveTo>
                        <a:pt x="4" y="211"/>
                      </a:moveTo>
                      <a:cubicBezTo>
                        <a:pt x="4" y="212"/>
                        <a:pt x="4" y="212"/>
                        <a:pt x="4" y="212"/>
                      </a:cubicBezTo>
                      <a:cubicBezTo>
                        <a:pt x="4" y="217"/>
                        <a:pt x="8" y="222"/>
                        <a:pt x="14" y="226"/>
                      </a:cubicBezTo>
                      <a:cubicBezTo>
                        <a:pt x="607" y="568"/>
                        <a:pt x="607" y="568"/>
                        <a:pt x="607" y="568"/>
                      </a:cubicBezTo>
                      <a:cubicBezTo>
                        <a:pt x="622" y="577"/>
                        <a:pt x="649" y="576"/>
                        <a:pt x="667" y="565"/>
                      </a:cubicBezTo>
                      <a:cubicBezTo>
                        <a:pt x="975" y="387"/>
                        <a:pt x="975" y="387"/>
                        <a:pt x="975" y="387"/>
                      </a:cubicBezTo>
                      <a:cubicBezTo>
                        <a:pt x="984" y="382"/>
                        <a:pt x="989" y="375"/>
                        <a:pt x="989" y="369"/>
                      </a:cubicBezTo>
                      <a:cubicBezTo>
                        <a:pt x="989" y="368"/>
                        <a:pt x="989" y="368"/>
                        <a:pt x="989" y="368"/>
                      </a:cubicBezTo>
                      <a:cubicBezTo>
                        <a:pt x="989" y="355"/>
                        <a:pt x="989" y="355"/>
                        <a:pt x="989" y="355"/>
                      </a:cubicBezTo>
                      <a:cubicBezTo>
                        <a:pt x="977" y="354"/>
                        <a:pt x="977" y="354"/>
                        <a:pt x="977" y="354"/>
                      </a:cubicBezTo>
                      <a:cubicBezTo>
                        <a:pt x="977" y="354"/>
                        <a:pt x="977" y="353"/>
                        <a:pt x="977" y="353"/>
                      </a:cubicBezTo>
                      <a:cubicBezTo>
                        <a:pt x="387" y="13"/>
                        <a:pt x="387" y="13"/>
                        <a:pt x="387" y="13"/>
                      </a:cubicBezTo>
                      <a:cubicBezTo>
                        <a:pt x="372" y="4"/>
                        <a:pt x="345" y="5"/>
                        <a:pt x="327" y="15"/>
                      </a:cubicBezTo>
                      <a:cubicBezTo>
                        <a:pt x="18" y="194"/>
                        <a:pt x="18" y="194"/>
                        <a:pt x="18" y="194"/>
                      </a:cubicBezTo>
                      <a:cubicBezTo>
                        <a:pt x="15" y="195"/>
                        <a:pt x="13" y="197"/>
                        <a:pt x="10" y="200"/>
                      </a:cubicBezTo>
                      <a:cubicBezTo>
                        <a:pt x="10" y="200"/>
                        <a:pt x="9" y="200"/>
                        <a:pt x="9" y="200"/>
                      </a:cubicBezTo>
                      <a:cubicBezTo>
                        <a:pt x="4" y="199"/>
                        <a:pt x="4" y="199"/>
                        <a:pt x="4" y="199"/>
                      </a:cubicBezTo>
                      <a:lnTo>
                        <a:pt x="4" y="211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î$ľiḋe">
                  <a:extLst>
                    <a:ext uri="{FF2B5EF4-FFF2-40B4-BE49-F238E27FC236}">
                      <a16:creationId xmlns:a16="http://schemas.microsoft.com/office/drawing/2014/main" id="{8E00C0CE-D16C-417D-ABDC-9BC9C9EE63B4}"/>
                    </a:ext>
                  </a:extLst>
                </p:cNvPr>
                <p:cNvSpPr/>
                <p:nvPr/>
              </p:nvSpPr>
              <p:spPr bwMode="auto">
                <a:xfrm>
                  <a:off x="4652963" y="1471613"/>
                  <a:ext cx="3962400" cy="2284413"/>
                </a:xfrm>
                <a:custGeom>
                  <a:avLst/>
                  <a:gdLst>
                    <a:gd name="T0" fmla="*/ 609 w 1000"/>
                    <a:gd name="T1" fmla="*/ 568 h 577"/>
                    <a:gd name="T2" fmla="*/ 16 w 1000"/>
                    <a:gd name="T3" fmla="*/ 225 h 577"/>
                    <a:gd name="T4" fmla="*/ 20 w 1000"/>
                    <a:gd name="T5" fmla="*/ 190 h 577"/>
                    <a:gd name="T6" fmla="*/ 329 w 1000"/>
                    <a:gd name="T7" fmla="*/ 11 h 577"/>
                    <a:gd name="T8" fmla="*/ 391 w 1000"/>
                    <a:gd name="T9" fmla="*/ 9 h 577"/>
                    <a:gd name="T10" fmla="*/ 984 w 1000"/>
                    <a:gd name="T11" fmla="*/ 351 h 577"/>
                    <a:gd name="T12" fmla="*/ 979 w 1000"/>
                    <a:gd name="T13" fmla="*/ 387 h 577"/>
                    <a:gd name="T14" fmla="*/ 671 w 1000"/>
                    <a:gd name="T15" fmla="*/ 565 h 577"/>
                    <a:gd name="T16" fmla="*/ 609 w 1000"/>
                    <a:gd name="T17" fmla="*/ 568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00" h="577">
                      <a:moveTo>
                        <a:pt x="609" y="568"/>
                      </a:moveTo>
                      <a:cubicBezTo>
                        <a:pt x="16" y="225"/>
                        <a:pt x="16" y="225"/>
                        <a:pt x="16" y="225"/>
                      </a:cubicBezTo>
                      <a:cubicBezTo>
                        <a:pt x="0" y="216"/>
                        <a:pt x="2" y="200"/>
                        <a:pt x="20" y="190"/>
                      </a:cubicBezTo>
                      <a:cubicBezTo>
                        <a:pt x="329" y="11"/>
                        <a:pt x="329" y="11"/>
                        <a:pt x="329" y="11"/>
                      </a:cubicBezTo>
                      <a:cubicBezTo>
                        <a:pt x="348" y="1"/>
                        <a:pt x="375" y="0"/>
                        <a:pt x="391" y="9"/>
                      </a:cubicBezTo>
                      <a:cubicBezTo>
                        <a:pt x="984" y="351"/>
                        <a:pt x="984" y="351"/>
                        <a:pt x="984" y="351"/>
                      </a:cubicBezTo>
                      <a:cubicBezTo>
                        <a:pt x="1000" y="360"/>
                        <a:pt x="998" y="376"/>
                        <a:pt x="979" y="387"/>
                      </a:cubicBezTo>
                      <a:cubicBezTo>
                        <a:pt x="671" y="565"/>
                        <a:pt x="671" y="565"/>
                        <a:pt x="671" y="565"/>
                      </a:cubicBezTo>
                      <a:cubicBezTo>
                        <a:pt x="652" y="575"/>
                        <a:pt x="625" y="577"/>
                        <a:pt x="609" y="568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íṡ1îḋe">
                  <a:extLst>
                    <a:ext uri="{FF2B5EF4-FFF2-40B4-BE49-F238E27FC236}">
                      <a16:creationId xmlns:a16="http://schemas.microsoft.com/office/drawing/2014/main" id="{206AAB90-AE8E-41A5-B5C3-452763E89699}"/>
                    </a:ext>
                  </a:extLst>
                </p:cNvPr>
                <p:cNvSpPr/>
                <p:nvPr/>
              </p:nvSpPr>
              <p:spPr bwMode="auto">
                <a:xfrm>
                  <a:off x="4665663" y="1463676"/>
                  <a:ext cx="3933825" cy="2287588"/>
                </a:xfrm>
                <a:custGeom>
                  <a:avLst/>
                  <a:gdLst>
                    <a:gd name="T0" fmla="*/ 633 w 993"/>
                    <a:gd name="T1" fmla="*/ 578 h 578"/>
                    <a:gd name="T2" fmla="*/ 605 w 993"/>
                    <a:gd name="T3" fmla="*/ 571 h 578"/>
                    <a:gd name="T4" fmla="*/ 12 w 993"/>
                    <a:gd name="T5" fmla="*/ 229 h 578"/>
                    <a:gd name="T6" fmla="*/ 0 w 993"/>
                    <a:gd name="T7" fmla="*/ 212 h 578"/>
                    <a:gd name="T8" fmla="*/ 16 w 993"/>
                    <a:gd name="T9" fmla="*/ 190 h 578"/>
                    <a:gd name="T10" fmla="*/ 325 w 993"/>
                    <a:gd name="T11" fmla="*/ 12 h 578"/>
                    <a:gd name="T12" fmla="*/ 389 w 993"/>
                    <a:gd name="T13" fmla="*/ 9 h 578"/>
                    <a:gd name="T14" fmla="*/ 982 w 993"/>
                    <a:gd name="T15" fmla="*/ 351 h 578"/>
                    <a:gd name="T16" fmla="*/ 993 w 993"/>
                    <a:gd name="T17" fmla="*/ 369 h 578"/>
                    <a:gd name="T18" fmla="*/ 977 w 993"/>
                    <a:gd name="T19" fmla="*/ 390 h 578"/>
                    <a:gd name="T20" fmla="*/ 669 w 993"/>
                    <a:gd name="T21" fmla="*/ 569 h 578"/>
                    <a:gd name="T22" fmla="*/ 633 w 993"/>
                    <a:gd name="T23" fmla="*/ 578 h 578"/>
                    <a:gd name="T24" fmla="*/ 361 w 993"/>
                    <a:gd name="T25" fmla="*/ 7 h 578"/>
                    <a:gd name="T26" fmla="*/ 327 w 993"/>
                    <a:gd name="T27" fmla="*/ 15 h 578"/>
                    <a:gd name="T28" fmla="*/ 18 w 993"/>
                    <a:gd name="T29" fmla="*/ 193 h 578"/>
                    <a:gd name="T30" fmla="*/ 4 w 993"/>
                    <a:gd name="T31" fmla="*/ 212 h 578"/>
                    <a:gd name="T32" fmla="*/ 14 w 993"/>
                    <a:gd name="T33" fmla="*/ 225 h 578"/>
                    <a:gd name="T34" fmla="*/ 607 w 993"/>
                    <a:gd name="T35" fmla="*/ 568 h 578"/>
                    <a:gd name="T36" fmla="*/ 667 w 993"/>
                    <a:gd name="T37" fmla="*/ 565 h 578"/>
                    <a:gd name="T38" fmla="*/ 975 w 993"/>
                    <a:gd name="T39" fmla="*/ 387 h 578"/>
                    <a:gd name="T40" fmla="*/ 989 w 993"/>
                    <a:gd name="T41" fmla="*/ 369 h 578"/>
                    <a:gd name="T42" fmla="*/ 980 w 993"/>
                    <a:gd name="T43" fmla="*/ 355 h 578"/>
                    <a:gd name="T44" fmla="*/ 387 w 993"/>
                    <a:gd name="T45" fmla="*/ 13 h 578"/>
                    <a:gd name="T46" fmla="*/ 361 w 993"/>
                    <a:gd name="T47" fmla="*/ 7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93" h="578">
                      <a:moveTo>
                        <a:pt x="633" y="578"/>
                      </a:moveTo>
                      <a:cubicBezTo>
                        <a:pt x="622" y="578"/>
                        <a:pt x="613" y="576"/>
                        <a:pt x="605" y="571"/>
                      </a:cubicBezTo>
                      <a:cubicBezTo>
                        <a:pt x="12" y="229"/>
                        <a:pt x="12" y="229"/>
                        <a:pt x="12" y="229"/>
                      </a:cubicBezTo>
                      <a:cubicBezTo>
                        <a:pt x="5" y="225"/>
                        <a:pt x="0" y="218"/>
                        <a:pt x="0" y="212"/>
                      </a:cubicBezTo>
                      <a:cubicBezTo>
                        <a:pt x="0" y="204"/>
                        <a:pt x="6" y="196"/>
                        <a:pt x="16" y="190"/>
                      </a:cubicBezTo>
                      <a:cubicBezTo>
                        <a:pt x="325" y="12"/>
                        <a:pt x="325" y="12"/>
                        <a:pt x="325" y="12"/>
                      </a:cubicBezTo>
                      <a:cubicBezTo>
                        <a:pt x="344" y="1"/>
                        <a:pt x="372" y="0"/>
                        <a:pt x="389" y="9"/>
                      </a:cubicBezTo>
                      <a:cubicBezTo>
                        <a:pt x="982" y="351"/>
                        <a:pt x="982" y="351"/>
                        <a:pt x="982" y="351"/>
                      </a:cubicBezTo>
                      <a:cubicBezTo>
                        <a:pt x="989" y="356"/>
                        <a:pt x="993" y="362"/>
                        <a:pt x="993" y="369"/>
                      </a:cubicBezTo>
                      <a:cubicBezTo>
                        <a:pt x="993" y="377"/>
                        <a:pt x="988" y="385"/>
                        <a:pt x="977" y="390"/>
                      </a:cubicBezTo>
                      <a:cubicBezTo>
                        <a:pt x="669" y="569"/>
                        <a:pt x="669" y="569"/>
                        <a:pt x="669" y="569"/>
                      </a:cubicBezTo>
                      <a:cubicBezTo>
                        <a:pt x="658" y="575"/>
                        <a:pt x="645" y="578"/>
                        <a:pt x="633" y="578"/>
                      </a:cubicBezTo>
                      <a:close/>
                      <a:moveTo>
                        <a:pt x="361" y="7"/>
                      </a:moveTo>
                      <a:cubicBezTo>
                        <a:pt x="349" y="7"/>
                        <a:pt x="337" y="9"/>
                        <a:pt x="327" y="15"/>
                      </a:cubicBezTo>
                      <a:cubicBezTo>
                        <a:pt x="18" y="193"/>
                        <a:pt x="18" y="193"/>
                        <a:pt x="18" y="193"/>
                      </a:cubicBezTo>
                      <a:cubicBezTo>
                        <a:pt x="10" y="199"/>
                        <a:pt x="4" y="205"/>
                        <a:pt x="4" y="212"/>
                      </a:cubicBezTo>
                      <a:cubicBezTo>
                        <a:pt x="4" y="217"/>
                        <a:pt x="8" y="222"/>
                        <a:pt x="14" y="225"/>
                      </a:cubicBezTo>
                      <a:cubicBezTo>
                        <a:pt x="607" y="568"/>
                        <a:pt x="607" y="568"/>
                        <a:pt x="607" y="568"/>
                      </a:cubicBezTo>
                      <a:cubicBezTo>
                        <a:pt x="622" y="577"/>
                        <a:pt x="649" y="575"/>
                        <a:pt x="667" y="565"/>
                      </a:cubicBezTo>
                      <a:cubicBezTo>
                        <a:pt x="975" y="387"/>
                        <a:pt x="975" y="387"/>
                        <a:pt x="975" y="387"/>
                      </a:cubicBezTo>
                      <a:cubicBezTo>
                        <a:pt x="984" y="382"/>
                        <a:pt x="989" y="375"/>
                        <a:pt x="989" y="369"/>
                      </a:cubicBezTo>
                      <a:cubicBezTo>
                        <a:pt x="989" y="363"/>
                        <a:pt x="986" y="359"/>
                        <a:pt x="980" y="355"/>
                      </a:cubicBezTo>
                      <a:cubicBezTo>
                        <a:pt x="387" y="13"/>
                        <a:pt x="387" y="13"/>
                        <a:pt x="387" y="13"/>
                      </a:cubicBezTo>
                      <a:cubicBezTo>
                        <a:pt x="380" y="9"/>
                        <a:pt x="371" y="7"/>
                        <a:pt x="361" y="7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ṥḻiďe">
                  <a:extLst>
                    <a:ext uri="{FF2B5EF4-FFF2-40B4-BE49-F238E27FC236}">
                      <a16:creationId xmlns:a16="http://schemas.microsoft.com/office/drawing/2014/main" id="{E895EBD9-3203-4140-A99D-BDD5E4F0478A}"/>
                    </a:ext>
                  </a:extLst>
                </p:cNvPr>
                <p:cNvSpPr/>
                <p:nvPr/>
              </p:nvSpPr>
              <p:spPr bwMode="auto">
                <a:xfrm>
                  <a:off x="4895851" y="2001838"/>
                  <a:ext cx="2797175" cy="1614488"/>
                </a:xfrm>
                <a:custGeom>
                  <a:avLst/>
                  <a:gdLst>
                    <a:gd name="T0" fmla="*/ 0 w 1762"/>
                    <a:gd name="T1" fmla="*/ 80 h 1017"/>
                    <a:gd name="T2" fmla="*/ 1622 w 1762"/>
                    <a:gd name="T3" fmla="*/ 1017 h 1017"/>
                    <a:gd name="T4" fmla="*/ 1762 w 1762"/>
                    <a:gd name="T5" fmla="*/ 935 h 1017"/>
                    <a:gd name="T6" fmla="*/ 140 w 1762"/>
                    <a:gd name="T7" fmla="*/ 0 h 1017"/>
                    <a:gd name="T8" fmla="*/ 0 w 1762"/>
                    <a:gd name="T9" fmla="*/ 80 h 1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2" h="1017">
                      <a:moveTo>
                        <a:pt x="0" y="80"/>
                      </a:moveTo>
                      <a:lnTo>
                        <a:pt x="1622" y="1017"/>
                      </a:lnTo>
                      <a:lnTo>
                        <a:pt x="1762" y="935"/>
                      </a:lnTo>
                      <a:lnTo>
                        <a:pt x="140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ṡḷiḑè">
                  <a:extLst>
                    <a:ext uri="{FF2B5EF4-FFF2-40B4-BE49-F238E27FC236}">
                      <a16:creationId xmlns:a16="http://schemas.microsoft.com/office/drawing/2014/main" id="{54C4C90A-4063-451A-9342-053147A53EDF}"/>
                    </a:ext>
                  </a:extLst>
                </p:cNvPr>
                <p:cNvSpPr/>
                <p:nvPr/>
              </p:nvSpPr>
              <p:spPr bwMode="auto">
                <a:xfrm>
                  <a:off x="4887913" y="1993901"/>
                  <a:ext cx="2813050" cy="1630363"/>
                </a:xfrm>
                <a:custGeom>
                  <a:avLst/>
                  <a:gdLst>
                    <a:gd name="T0" fmla="*/ 652 w 710"/>
                    <a:gd name="T1" fmla="*/ 412 h 412"/>
                    <a:gd name="T2" fmla="*/ 651 w 710"/>
                    <a:gd name="T3" fmla="*/ 411 h 412"/>
                    <a:gd name="T4" fmla="*/ 1 w 710"/>
                    <a:gd name="T5" fmla="*/ 36 h 412"/>
                    <a:gd name="T6" fmla="*/ 0 w 710"/>
                    <a:gd name="T7" fmla="*/ 34 h 412"/>
                    <a:gd name="T8" fmla="*/ 1 w 710"/>
                    <a:gd name="T9" fmla="*/ 33 h 412"/>
                    <a:gd name="T10" fmla="*/ 57 w 710"/>
                    <a:gd name="T11" fmla="*/ 0 h 412"/>
                    <a:gd name="T12" fmla="*/ 59 w 710"/>
                    <a:gd name="T13" fmla="*/ 0 h 412"/>
                    <a:gd name="T14" fmla="*/ 709 w 710"/>
                    <a:gd name="T15" fmla="*/ 376 h 412"/>
                    <a:gd name="T16" fmla="*/ 710 w 710"/>
                    <a:gd name="T17" fmla="*/ 377 h 412"/>
                    <a:gd name="T18" fmla="*/ 709 w 710"/>
                    <a:gd name="T19" fmla="*/ 379 h 412"/>
                    <a:gd name="T20" fmla="*/ 653 w 710"/>
                    <a:gd name="T21" fmla="*/ 411 h 412"/>
                    <a:gd name="T22" fmla="*/ 652 w 710"/>
                    <a:gd name="T23" fmla="*/ 412 h 412"/>
                    <a:gd name="T24" fmla="*/ 6 w 710"/>
                    <a:gd name="T25" fmla="*/ 34 h 412"/>
                    <a:gd name="T26" fmla="*/ 652 w 710"/>
                    <a:gd name="T27" fmla="*/ 407 h 412"/>
                    <a:gd name="T28" fmla="*/ 704 w 710"/>
                    <a:gd name="T29" fmla="*/ 377 h 412"/>
                    <a:gd name="T30" fmla="*/ 58 w 710"/>
                    <a:gd name="T31" fmla="*/ 4 h 412"/>
                    <a:gd name="T32" fmla="*/ 6 w 710"/>
                    <a:gd name="T33" fmla="*/ 3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0" h="412">
                      <a:moveTo>
                        <a:pt x="652" y="412"/>
                      </a:moveTo>
                      <a:cubicBezTo>
                        <a:pt x="651" y="412"/>
                        <a:pt x="651" y="412"/>
                        <a:pt x="651" y="411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0" y="36"/>
                        <a:pt x="0" y="35"/>
                        <a:pt x="0" y="34"/>
                      </a:cubicBezTo>
                      <a:cubicBezTo>
                        <a:pt x="0" y="34"/>
                        <a:pt x="0" y="33"/>
                        <a:pt x="1" y="33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8" y="0"/>
                        <a:pt x="58" y="0"/>
                        <a:pt x="59" y="0"/>
                      </a:cubicBezTo>
                      <a:cubicBezTo>
                        <a:pt x="709" y="376"/>
                        <a:pt x="709" y="376"/>
                        <a:pt x="709" y="376"/>
                      </a:cubicBezTo>
                      <a:cubicBezTo>
                        <a:pt x="710" y="376"/>
                        <a:pt x="710" y="377"/>
                        <a:pt x="710" y="377"/>
                      </a:cubicBezTo>
                      <a:cubicBezTo>
                        <a:pt x="710" y="378"/>
                        <a:pt x="710" y="379"/>
                        <a:pt x="709" y="379"/>
                      </a:cubicBezTo>
                      <a:cubicBezTo>
                        <a:pt x="653" y="411"/>
                        <a:pt x="653" y="411"/>
                        <a:pt x="653" y="411"/>
                      </a:cubicBezTo>
                      <a:cubicBezTo>
                        <a:pt x="653" y="412"/>
                        <a:pt x="652" y="412"/>
                        <a:pt x="652" y="412"/>
                      </a:cubicBezTo>
                      <a:close/>
                      <a:moveTo>
                        <a:pt x="6" y="34"/>
                      </a:moveTo>
                      <a:cubicBezTo>
                        <a:pt x="652" y="407"/>
                        <a:pt x="652" y="407"/>
                        <a:pt x="652" y="407"/>
                      </a:cubicBezTo>
                      <a:cubicBezTo>
                        <a:pt x="704" y="377"/>
                        <a:pt x="704" y="377"/>
                        <a:pt x="704" y="377"/>
                      </a:cubicBezTo>
                      <a:cubicBezTo>
                        <a:pt x="58" y="4"/>
                        <a:pt x="58" y="4"/>
                        <a:pt x="58" y="4"/>
                      </a:cubicBezTo>
                      <a:lnTo>
                        <a:pt x="6" y="34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6" name="ïş1iḍe">
                  <a:extLst>
                    <a:ext uri="{FF2B5EF4-FFF2-40B4-BE49-F238E27FC236}">
                      <a16:creationId xmlns:a16="http://schemas.microsoft.com/office/drawing/2014/main" id="{FCCB4679-FA65-4BE8-9D5C-29228EB93CC6}"/>
                    </a:ext>
                  </a:extLst>
                </p:cNvPr>
                <p:cNvSpPr/>
                <p:nvPr/>
              </p:nvSpPr>
              <p:spPr bwMode="auto">
                <a:xfrm>
                  <a:off x="5830888" y="1938338"/>
                  <a:ext cx="954088" cy="550863"/>
                </a:xfrm>
                <a:custGeom>
                  <a:avLst/>
                  <a:gdLst>
                    <a:gd name="T0" fmla="*/ 454 w 601"/>
                    <a:gd name="T1" fmla="*/ 347 h 347"/>
                    <a:gd name="T2" fmla="*/ 0 w 601"/>
                    <a:gd name="T3" fmla="*/ 85 h 347"/>
                    <a:gd name="T4" fmla="*/ 150 w 601"/>
                    <a:gd name="T5" fmla="*/ 0 h 347"/>
                    <a:gd name="T6" fmla="*/ 601 w 601"/>
                    <a:gd name="T7" fmla="*/ 259 h 347"/>
                    <a:gd name="T8" fmla="*/ 454 w 601"/>
                    <a:gd name="T9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1" h="347">
                      <a:moveTo>
                        <a:pt x="454" y="347"/>
                      </a:moveTo>
                      <a:lnTo>
                        <a:pt x="0" y="85"/>
                      </a:lnTo>
                      <a:lnTo>
                        <a:pt x="150" y="0"/>
                      </a:lnTo>
                      <a:lnTo>
                        <a:pt x="601" y="259"/>
                      </a:lnTo>
                      <a:lnTo>
                        <a:pt x="454" y="3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7" name="îṧlîḍê">
                  <a:extLst>
                    <a:ext uri="{FF2B5EF4-FFF2-40B4-BE49-F238E27FC236}">
                      <a16:creationId xmlns:a16="http://schemas.microsoft.com/office/drawing/2014/main" id="{1586B746-4039-4483-A068-A0DCB77732F7}"/>
                    </a:ext>
                  </a:extLst>
                </p:cNvPr>
                <p:cNvSpPr/>
                <p:nvPr/>
              </p:nvSpPr>
              <p:spPr bwMode="auto">
                <a:xfrm>
                  <a:off x="4400551" y="3276601"/>
                  <a:ext cx="2439988" cy="1409700"/>
                </a:xfrm>
                <a:custGeom>
                  <a:avLst/>
                  <a:gdLst>
                    <a:gd name="T0" fmla="*/ 734 w 1537"/>
                    <a:gd name="T1" fmla="*/ 888 h 888"/>
                    <a:gd name="T2" fmla="*/ 1537 w 1537"/>
                    <a:gd name="T3" fmla="*/ 424 h 888"/>
                    <a:gd name="T4" fmla="*/ 801 w 1537"/>
                    <a:gd name="T5" fmla="*/ 0 h 888"/>
                    <a:gd name="T6" fmla="*/ 0 w 1537"/>
                    <a:gd name="T7" fmla="*/ 464 h 888"/>
                    <a:gd name="T8" fmla="*/ 734 w 1537"/>
                    <a:gd name="T9" fmla="*/ 888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37" h="888">
                      <a:moveTo>
                        <a:pt x="734" y="888"/>
                      </a:moveTo>
                      <a:lnTo>
                        <a:pt x="1537" y="424"/>
                      </a:lnTo>
                      <a:lnTo>
                        <a:pt x="801" y="0"/>
                      </a:lnTo>
                      <a:lnTo>
                        <a:pt x="0" y="464"/>
                      </a:lnTo>
                      <a:lnTo>
                        <a:pt x="734" y="888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8" name="íṡľîḑe">
                  <a:extLst>
                    <a:ext uri="{FF2B5EF4-FFF2-40B4-BE49-F238E27FC236}">
                      <a16:creationId xmlns:a16="http://schemas.microsoft.com/office/drawing/2014/main" id="{EB847372-85D8-4E80-8488-D91E6127C9E1}"/>
                    </a:ext>
                  </a:extLst>
                </p:cNvPr>
                <p:cNvSpPr/>
                <p:nvPr/>
              </p:nvSpPr>
              <p:spPr bwMode="auto">
                <a:xfrm>
                  <a:off x="3267076" y="2413001"/>
                  <a:ext cx="2163763" cy="2451100"/>
                </a:xfrm>
                <a:custGeom>
                  <a:avLst/>
                  <a:gdLst>
                    <a:gd name="T0" fmla="*/ 51 w 546"/>
                    <a:gd name="T1" fmla="*/ 442 h 619"/>
                    <a:gd name="T2" fmla="*/ 51 w 546"/>
                    <a:gd name="T3" fmla="*/ 442 h 619"/>
                    <a:gd name="T4" fmla="*/ 1 w 546"/>
                    <a:gd name="T5" fmla="*/ 332 h 619"/>
                    <a:gd name="T6" fmla="*/ 169 w 546"/>
                    <a:gd name="T7" fmla="*/ 39 h 619"/>
                    <a:gd name="T8" fmla="*/ 236 w 546"/>
                    <a:gd name="T9" fmla="*/ 0 h 619"/>
                    <a:gd name="T10" fmla="*/ 236 w 546"/>
                    <a:gd name="T11" fmla="*/ 0 h 619"/>
                    <a:gd name="T12" fmla="*/ 236 w 546"/>
                    <a:gd name="T13" fmla="*/ 0 h 619"/>
                    <a:gd name="T14" fmla="*/ 236 w 546"/>
                    <a:gd name="T15" fmla="*/ 0 h 619"/>
                    <a:gd name="T16" fmla="*/ 239 w 546"/>
                    <a:gd name="T17" fmla="*/ 2 h 619"/>
                    <a:gd name="T18" fmla="*/ 546 w 546"/>
                    <a:gd name="T19" fmla="*/ 175 h 619"/>
                    <a:gd name="T20" fmla="*/ 469 w 546"/>
                    <a:gd name="T21" fmla="*/ 225 h 619"/>
                    <a:gd name="T22" fmla="*/ 439 w 546"/>
                    <a:gd name="T23" fmla="*/ 247 h 619"/>
                    <a:gd name="T24" fmla="*/ 399 w 546"/>
                    <a:gd name="T25" fmla="*/ 289 h 619"/>
                    <a:gd name="T26" fmla="*/ 393 w 546"/>
                    <a:gd name="T27" fmla="*/ 295 h 619"/>
                    <a:gd name="T28" fmla="*/ 350 w 546"/>
                    <a:gd name="T29" fmla="*/ 360 h 619"/>
                    <a:gd name="T30" fmla="*/ 334 w 546"/>
                    <a:gd name="T31" fmla="*/ 400 h 619"/>
                    <a:gd name="T32" fmla="*/ 322 w 546"/>
                    <a:gd name="T33" fmla="*/ 433 h 619"/>
                    <a:gd name="T34" fmla="*/ 313 w 546"/>
                    <a:gd name="T35" fmla="*/ 501 h 619"/>
                    <a:gd name="T36" fmla="*/ 312 w 546"/>
                    <a:gd name="T37" fmla="*/ 506 h 619"/>
                    <a:gd name="T38" fmla="*/ 315 w 546"/>
                    <a:gd name="T39" fmla="*/ 535 h 619"/>
                    <a:gd name="T40" fmla="*/ 325 w 546"/>
                    <a:gd name="T41" fmla="*/ 571 h 619"/>
                    <a:gd name="T42" fmla="*/ 339 w 546"/>
                    <a:gd name="T43" fmla="*/ 594 h 619"/>
                    <a:gd name="T44" fmla="*/ 360 w 546"/>
                    <a:gd name="T45" fmla="*/ 619 h 619"/>
                    <a:gd name="T46" fmla="*/ 51 w 546"/>
                    <a:gd name="T47" fmla="*/ 442 h 6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46" h="619">
                      <a:moveTo>
                        <a:pt x="51" y="442"/>
                      </a:moveTo>
                      <a:cubicBezTo>
                        <a:pt x="51" y="442"/>
                        <a:pt x="51" y="442"/>
                        <a:pt x="51" y="442"/>
                      </a:cubicBezTo>
                      <a:cubicBezTo>
                        <a:pt x="20" y="424"/>
                        <a:pt x="1" y="386"/>
                        <a:pt x="1" y="332"/>
                      </a:cubicBezTo>
                      <a:cubicBezTo>
                        <a:pt x="0" y="224"/>
                        <a:pt x="76" y="93"/>
                        <a:pt x="169" y="39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236" y="0"/>
                        <a:pt x="236" y="0"/>
                        <a:pt x="236" y="0"/>
                      </a:cubicBezTo>
                      <a:cubicBezTo>
                        <a:pt x="239" y="2"/>
                        <a:pt x="239" y="2"/>
                        <a:pt x="239" y="2"/>
                      </a:cubicBezTo>
                      <a:cubicBezTo>
                        <a:pt x="546" y="175"/>
                        <a:pt x="546" y="175"/>
                        <a:pt x="546" y="175"/>
                      </a:cubicBezTo>
                      <a:cubicBezTo>
                        <a:pt x="469" y="225"/>
                        <a:pt x="469" y="225"/>
                        <a:pt x="469" y="225"/>
                      </a:cubicBezTo>
                      <a:cubicBezTo>
                        <a:pt x="439" y="247"/>
                        <a:pt x="439" y="247"/>
                        <a:pt x="439" y="247"/>
                      </a:cubicBezTo>
                      <a:cubicBezTo>
                        <a:pt x="399" y="289"/>
                        <a:pt x="399" y="289"/>
                        <a:pt x="399" y="289"/>
                      </a:cubicBezTo>
                      <a:cubicBezTo>
                        <a:pt x="393" y="295"/>
                        <a:pt x="393" y="295"/>
                        <a:pt x="393" y="295"/>
                      </a:cubicBezTo>
                      <a:cubicBezTo>
                        <a:pt x="350" y="360"/>
                        <a:pt x="350" y="360"/>
                        <a:pt x="350" y="360"/>
                      </a:cubicBezTo>
                      <a:cubicBezTo>
                        <a:pt x="334" y="400"/>
                        <a:pt x="334" y="400"/>
                        <a:pt x="334" y="400"/>
                      </a:cubicBezTo>
                      <a:cubicBezTo>
                        <a:pt x="322" y="433"/>
                        <a:pt x="322" y="433"/>
                        <a:pt x="322" y="433"/>
                      </a:cubicBezTo>
                      <a:cubicBezTo>
                        <a:pt x="313" y="501"/>
                        <a:pt x="313" y="501"/>
                        <a:pt x="313" y="501"/>
                      </a:cubicBezTo>
                      <a:cubicBezTo>
                        <a:pt x="312" y="506"/>
                        <a:pt x="312" y="506"/>
                        <a:pt x="312" y="506"/>
                      </a:cubicBezTo>
                      <a:cubicBezTo>
                        <a:pt x="315" y="535"/>
                        <a:pt x="315" y="535"/>
                        <a:pt x="315" y="535"/>
                      </a:cubicBezTo>
                      <a:cubicBezTo>
                        <a:pt x="325" y="571"/>
                        <a:pt x="325" y="571"/>
                        <a:pt x="325" y="571"/>
                      </a:cubicBezTo>
                      <a:cubicBezTo>
                        <a:pt x="339" y="594"/>
                        <a:pt x="339" y="594"/>
                        <a:pt x="339" y="594"/>
                      </a:cubicBezTo>
                      <a:cubicBezTo>
                        <a:pt x="360" y="619"/>
                        <a:pt x="360" y="619"/>
                        <a:pt x="360" y="619"/>
                      </a:cubicBezTo>
                      <a:lnTo>
                        <a:pt x="51" y="4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s1iḋê">
                  <a:extLst>
                    <a:ext uri="{FF2B5EF4-FFF2-40B4-BE49-F238E27FC236}">
                      <a16:creationId xmlns:a16="http://schemas.microsoft.com/office/drawing/2014/main" id="{59980C3F-EE9C-47E7-91BB-CD14ECF4F4C2}"/>
                    </a:ext>
                  </a:extLst>
                </p:cNvPr>
                <p:cNvSpPr/>
                <p:nvPr/>
              </p:nvSpPr>
              <p:spPr bwMode="auto">
                <a:xfrm>
                  <a:off x="3259138" y="2405063"/>
                  <a:ext cx="2187575" cy="2487613"/>
                </a:xfrm>
                <a:custGeom>
                  <a:avLst/>
                  <a:gdLst>
                    <a:gd name="T0" fmla="*/ 370 w 552"/>
                    <a:gd name="T1" fmla="*/ 628 h 628"/>
                    <a:gd name="T2" fmla="*/ 45 w 552"/>
                    <a:gd name="T3" fmla="*/ 441 h 628"/>
                    <a:gd name="T4" fmla="*/ 46 w 552"/>
                    <a:gd name="T5" fmla="*/ 441 h 628"/>
                    <a:gd name="T6" fmla="*/ 1 w 552"/>
                    <a:gd name="T7" fmla="*/ 334 h 628"/>
                    <a:gd name="T8" fmla="*/ 170 w 552"/>
                    <a:gd name="T9" fmla="*/ 39 h 628"/>
                    <a:gd name="T10" fmla="*/ 238 w 552"/>
                    <a:gd name="T11" fmla="*/ 0 h 628"/>
                    <a:gd name="T12" fmla="*/ 242 w 552"/>
                    <a:gd name="T13" fmla="*/ 2 h 628"/>
                    <a:gd name="T14" fmla="*/ 552 w 552"/>
                    <a:gd name="T15" fmla="*/ 177 h 628"/>
                    <a:gd name="T16" fmla="*/ 472 w 552"/>
                    <a:gd name="T17" fmla="*/ 229 h 628"/>
                    <a:gd name="T18" fmla="*/ 442 w 552"/>
                    <a:gd name="T19" fmla="*/ 250 h 628"/>
                    <a:gd name="T20" fmla="*/ 402 w 552"/>
                    <a:gd name="T21" fmla="*/ 292 h 628"/>
                    <a:gd name="T22" fmla="*/ 396 w 552"/>
                    <a:gd name="T23" fmla="*/ 298 h 628"/>
                    <a:gd name="T24" fmla="*/ 353 w 552"/>
                    <a:gd name="T25" fmla="*/ 363 h 628"/>
                    <a:gd name="T26" fmla="*/ 338 w 552"/>
                    <a:gd name="T27" fmla="*/ 403 h 628"/>
                    <a:gd name="T28" fmla="*/ 326 w 552"/>
                    <a:gd name="T29" fmla="*/ 435 h 628"/>
                    <a:gd name="T30" fmla="*/ 316 w 552"/>
                    <a:gd name="T31" fmla="*/ 508 h 628"/>
                    <a:gd name="T32" fmla="*/ 319 w 552"/>
                    <a:gd name="T33" fmla="*/ 537 h 628"/>
                    <a:gd name="T34" fmla="*/ 329 w 552"/>
                    <a:gd name="T35" fmla="*/ 572 h 628"/>
                    <a:gd name="T36" fmla="*/ 343 w 552"/>
                    <a:gd name="T37" fmla="*/ 595 h 628"/>
                    <a:gd name="T38" fmla="*/ 370 w 552"/>
                    <a:gd name="T39" fmla="*/ 628 h 628"/>
                    <a:gd name="T40" fmla="*/ 62 w 552"/>
                    <a:gd name="T41" fmla="*/ 446 h 628"/>
                    <a:gd name="T42" fmla="*/ 353 w 552"/>
                    <a:gd name="T43" fmla="*/ 613 h 628"/>
                    <a:gd name="T44" fmla="*/ 340 w 552"/>
                    <a:gd name="T45" fmla="*/ 598 h 628"/>
                    <a:gd name="T46" fmla="*/ 325 w 552"/>
                    <a:gd name="T47" fmla="*/ 573 h 628"/>
                    <a:gd name="T48" fmla="*/ 316 w 552"/>
                    <a:gd name="T49" fmla="*/ 538 h 628"/>
                    <a:gd name="T50" fmla="*/ 312 w 552"/>
                    <a:gd name="T51" fmla="*/ 509 h 628"/>
                    <a:gd name="T52" fmla="*/ 313 w 552"/>
                    <a:gd name="T53" fmla="*/ 502 h 628"/>
                    <a:gd name="T54" fmla="*/ 322 w 552"/>
                    <a:gd name="T55" fmla="*/ 434 h 628"/>
                    <a:gd name="T56" fmla="*/ 334 w 552"/>
                    <a:gd name="T57" fmla="*/ 402 h 628"/>
                    <a:gd name="T58" fmla="*/ 350 w 552"/>
                    <a:gd name="T59" fmla="*/ 361 h 628"/>
                    <a:gd name="T60" fmla="*/ 393 w 552"/>
                    <a:gd name="T61" fmla="*/ 295 h 628"/>
                    <a:gd name="T62" fmla="*/ 400 w 552"/>
                    <a:gd name="T63" fmla="*/ 289 h 628"/>
                    <a:gd name="T64" fmla="*/ 440 w 552"/>
                    <a:gd name="T65" fmla="*/ 247 h 628"/>
                    <a:gd name="T66" fmla="*/ 469 w 552"/>
                    <a:gd name="T67" fmla="*/ 226 h 628"/>
                    <a:gd name="T68" fmla="*/ 545 w 552"/>
                    <a:gd name="T69" fmla="*/ 177 h 628"/>
                    <a:gd name="T70" fmla="*/ 238 w 552"/>
                    <a:gd name="T71" fmla="*/ 4 h 628"/>
                    <a:gd name="T72" fmla="*/ 172 w 552"/>
                    <a:gd name="T73" fmla="*/ 43 h 628"/>
                    <a:gd name="T74" fmla="*/ 5 w 552"/>
                    <a:gd name="T75" fmla="*/ 334 h 628"/>
                    <a:gd name="T76" fmla="*/ 54 w 552"/>
                    <a:gd name="T77" fmla="*/ 442 h 628"/>
                    <a:gd name="T78" fmla="*/ 62 w 552"/>
                    <a:gd name="T79" fmla="*/ 446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52" h="628">
                      <a:moveTo>
                        <a:pt x="370" y="628"/>
                      </a:moveTo>
                      <a:cubicBezTo>
                        <a:pt x="45" y="441"/>
                        <a:pt x="45" y="441"/>
                        <a:pt x="45" y="441"/>
                      </a:cubicBezTo>
                      <a:cubicBezTo>
                        <a:pt x="46" y="441"/>
                        <a:pt x="46" y="441"/>
                        <a:pt x="46" y="441"/>
                      </a:cubicBezTo>
                      <a:cubicBezTo>
                        <a:pt x="17" y="421"/>
                        <a:pt x="1" y="384"/>
                        <a:pt x="1" y="334"/>
                      </a:cubicBezTo>
                      <a:cubicBezTo>
                        <a:pt x="0" y="226"/>
                        <a:pt x="76" y="94"/>
                        <a:pt x="170" y="39"/>
                      </a:cubicBezTo>
                      <a:cubicBezTo>
                        <a:pt x="238" y="0"/>
                        <a:pt x="238" y="0"/>
                        <a:pt x="238" y="0"/>
                      </a:cubicBezTo>
                      <a:cubicBezTo>
                        <a:pt x="242" y="2"/>
                        <a:pt x="242" y="2"/>
                        <a:pt x="242" y="2"/>
                      </a:cubicBezTo>
                      <a:cubicBezTo>
                        <a:pt x="552" y="177"/>
                        <a:pt x="552" y="177"/>
                        <a:pt x="552" y="177"/>
                      </a:cubicBezTo>
                      <a:cubicBezTo>
                        <a:pt x="472" y="229"/>
                        <a:pt x="472" y="229"/>
                        <a:pt x="472" y="229"/>
                      </a:cubicBezTo>
                      <a:cubicBezTo>
                        <a:pt x="442" y="250"/>
                        <a:pt x="442" y="250"/>
                        <a:pt x="442" y="250"/>
                      </a:cubicBezTo>
                      <a:cubicBezTo>
                        <a:pt x="402" y="292"/>
                        <a:pt x="402" y="292"/>
                        <a:pt x="402" y="292"/>
                      </a:cubicBezTo>
                      <a:cubicBezTo>
                        <a:pt x="396" y="298"/>
                        <a:pt x="396" y="298"/>
                        <a:pt x="396" y="298"/>
                      </a:cubicBezTo>
                      <a:cubicBezTo>
                        <a:pt x="353" y="363"/>
                        <a:pt x="353" y="363"/>
                        <a:pt x="353" y="363"/>
                      </a:cubicBezTo>
                      <a:cubicBezTo>
                        <a:pt x="338" y="403"/>
                        <a:pt x="338" y="403"/>
                        <a:pt x="338" y="403"/>
                      </a:cubicBezTo>
                      <a:cubicBezTo>
                        <a:pt x="326" y="435"/>
                        <a:pt x="326" y="435"/>
                        <a:pt x="326" y="435"/>
                      </a:cubicBezTo>
                      <a:cubicBezTo>
                        <a:pt x="316" y="508"/>
                        <a:pt x="316" y="508"/>
                        <a:pt x="316" y="508"/>
                      </a:cubicBezTo>
                      <a:cubicBezTo>
                        <a:pt x="319" y="537"/>
                        <a:pt x="319" y="537"/>
                        <a:pt x="319" y="537"/>
                      </a:cubicBezTo>
                      <a:cubicBezTo>
                        <a:pt x="329" y="572"/>
                        <a:pt x="329" y="572"/>
                        <a:pt x="329" y="572"/>
                      </a:cubicBezTo>
                      <a:cubicBezTo>
                        <a:pt x="343" y="595"/>
                        <a:pt x="343" y="595"/>
                        <a:pt x="343" y="595"/>
                      </a:cubicBezTo>
                      <a:lnTo>
                        <a:pt x="370" y="628"/>
                      </a:lnTo>
                      <a:close/>
                      <a:moveTo>
                        <a:pt x="62" y="446"/>
                      </a:moveTo>
                      <a:cubicBezTo>
                        <a:pt x="353" y="613"/>
                        <a:pt x="353" y="613"/>
                        <a:pt x="353" y="613"/>
                      </a:cubicBezTo>
                      <a:cubicBezTo>
                        <a:pt x="340" y="598"/>
                        <a:pt x="340" y="598"/>
                        <a:pt x="340" y="598"/>
                      </a:cubicBezTo>
                      <a:cubicBezTo>
                        <a:pt x="325" y="573"/>
                        <a:pt x="325" y="573"/>
                        <a:pt x="325" y="573"/>
                      </a:cubicBezTo>
                      <a:cubicBezTo>
                        <a:pt x="316" y="538"/>
                        <a:pt x="316" y="538"/>
                        <a:pt x="316" y="538"/>
                      </a:cubicBezTo>
                      <a:cubicBezTo>
                        <a:pt x="312" y="509"/>
                        <a:pt x="312" y="509"/>
                        <a:pt x="312" y="509"/>
                      </a:cubicBezTo>
                      <a:cubicBezTo>
                        <a:pt x="313" y="502"/>
                        <a:pt x="313" y="502"/>
                        <a:pt x="313" y="502"/>
                      </a:cubicBezTo>
                      <a:cubicBezTo>
                        <a:pt x="322" y="434"/>
                        <a:pt x="322" y="434"/>
                        <a:pt x="322" y="434"/>
                      </a:cubicBezTo>
                      <a:cubicBezTo>
                        <a:pt x="334" y="402"/>
                        <a:pt x="334" y="402"/>
                        <a:pt x="334" y="402"/>
                      </a:cubicBezTo>
                      <a:cubicBezTo>
                        <a:pt x="350" y="361"/>
                        <a:pt x="350" y="361"/>
                        <a:pt x="350" y="361"/>
                      </a:cubicBezTo>
                      <a:cubicBezTo>
                        <a:pt x="393" y="295"/>
                        <a:pt x="393" y="295"/>
                        <a:pt x="393" y="295"/>
                      </a:cubicBezTo>
                      <a:cubicBezTo>
                        <a:pt x="400" y="289"/>
                        <a:pt x="400" y="289"/>
                        <a:pt x="400" y="289"/>
                      </a:cubicBezTo>
                      <a:cubicBezTo>
                        <a:pt x="440" y="247"/>
                        <a:pt x="440" y="247"/>
                        <a:pt x="440" y="247"/>
                      </a:cubicBezTo>
                      <a:cubicBezTo>
                        <a:pt x="469" y="226"/>
                        <a:pt x="469" y="226"/>
                        <a:pt x="469" y="226"/>
                      </a:cubicBezTo>
                      <a:cubicBezTo>
                        <a:pt x="545" y="177"/>
                        <a:pt x="545" y="177"/>
                        <a:pt x="545" y="177"/>
                      </a:cubicBezTo>
                      <a:cubicBezTo>
                        <a:pt x="238" y="4"/>
                        <a:pt x="238" y="4"/>
                        <a:pt x="238" y="4"/>
                      </a:cubicBezTo>
                      <a:cubicBezTo>
                        <a:pt x="172" y="43"/>
                        <a:pt x="172" y="43"/>
                        <a:pt x="172" y="43"/>
                      </a:cubicBezTo>
                      <a:cubicBezTo>
                        <a:pt x="79" y="96"/>
                        <a:pt x="4" y="227"/>
                        <a:pt x="5" y="334"/>
                      </a:cubicBezTo>
                      <a:cubicBezTo>
                        <a:pt x="5" y="386"/>
                        <a:pt x="22" y="424"/>
                        <a:pt x="54" y="442"/>
                      </a:cubicBezTo>
                      <a:cubicBezTo>
                        <a:pt x="62" y="446"/>
                        <a:pt x="62" y="446"/>
                        <a:pt x="62" y="446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0" name="íšḷíďè">
                  <a:extLst>
                    <a:ext uri="{FF2B5EF4-FFF2-40B4-BE49-F238E27FC236}">
                      <a16:creationId xmlns:a16="http://schemas.microsoft.com/office/drawing/2014/main" id="{C4F5F661-0868-43E5-B076-94F2CE06B6FE}"/>
                    </a:ext>
                  </a:extLst>
                </p:cNvPr>
                <p:cNvSpPr/>
                <p:nvPr/>
              </p:nvSpPr>
              <p:spPr bwMode="auto">
                <a:xfrm>
                  <a:off x="4795838" y="3101976"/>
                  <a:ext cx="809625" cy="511175"/>
                </a:xfrm>
                <a:custGeom>
                  <a:avLst/>
                  <a:gdLst>
                    <a:gd name="T0" fmla="*/ 204 w 204"/>
                    <a:gd name="T1" fmla="*/ 0 h 129"/>
                    <a:gd name="T2" fmla="*/ 204 w 204"/>
                    <a:gd name="T3" fmla="*/ 11 h 129"/>
                    <a:gd name="T4" fmla="*/ 0 w 204"/>
                    <a:gd name="T5" fmla="*/ 129 h 129"/>
                    <a:gd name="T6" fmla="*/ 16 w 204"/>
                    <a:gd name="T7" fmla="*/ 108 h 129"/>
                    <a:gd name="T8" fmla="*/ 204 w 204"/>
                    <a:gd name="T9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4" h="129">
                      <a:moveTo>
                        <a:pt x="204" y="0"/>
                      </a:moveTo>
                      <a:cubicBezTo>
                        <a:pt x="204" y="11"/>
                        <a:pt x="204" y="11"/>
                        <a:pt x="204" y="11"/>
                      </a:cubicBez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3" y="121"/>
                        <a:pt x="10" y="115"/>
                        <a:pt x="16" y="108"/>
                      </a:cubicBez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1" name="iṩļïḍè">
                  <a:extLst>
                    <a:ext uri="{FF2B5EF4-FFF2-40B4-BE49-F238E27FC236}">
                      <a16:creationId xmlns:a16="http://schemas.microsoft.com/office/drawing/2014/main" id="{DDEFCDCC-6191-4D17-B187-8E5E3A037458}"/>
                    </a:ext>
                  </a:extLst>
                </p:cNvPr>
                <p:cNvSpPr/>
                <p:nvPr/>
              </p:nvSpPr>
              <p:spPr bwMode="auto">
                <a:xfrm>
                  <a:off x="4514851" y="3101976"/>
                  <a:ext cx="2306638" cy="1785938"/>
                </a:xfrm>
                <a:custGeom>
                  <a:avLst/>
                  <a:gdLst>
                    <a:gd name="T0" fmla="*/ 1453 w 1453"/>
                    <a:gd name="T1" fmla="*/ 439 h 1125"/>
                    <a:gd name="T2" fmla="*/ 687 w 1453"/>
                    <a:gd name="T3" fmla="*/ 0 h 1125"/>
                    <a:gd name="T4" fmla="*/ 220 w 1453"/>
                    <a:gd name="T5" fmla="*/ 277 h 1125"/>
                    <a:gd name="T6" fmla="*/ 162 w 1453"/>
                    <a:gd name="T7" fmla="*/ 344 h 1125"/>
                    <a:gd name="T8" fmla="*/ 75 w 1453"/>
                    <a:gd name="T9" fmla="*/ 499 h 1125"/>
                    <a:gd name="T10" fmla="*/ 20 w 1453"/>
                    <a:gd name="T11" fmla="*/ 651 h 1125"/>
                    <a:gd name="T12" fmla="*/ 3 w 1453"/>
                    <a:gd name="T13" fmla="*/ 773 h 1125"/>
                    <a:gd name="T14" fmla="*/ 0 w 1453"/>
                    <a:gd name="T15" fmla="*/ 893 h 1125"/>
                    <a:gd name="T16" fmla="*/ 75 w 1453"/>
                    <a:gd name="T17" fmla="*/ 1063 h 1125"/>
                    <a:gd name="T18" fmla="*/ 172 w 1453"/>
                    <a:gd name="T19" fmla="*/ 1120 h 1125"/>
                    <a:gd name="T20" fmla="*/ 272 w 1453"/>
                    <a:gd name="T21" fmla="*/ 1125 h 1125"/>
                    <a:gd name="T22" fmla="*/ 394 w 1453"/>
                    <a:gd name="T23" fmla="*/ 1075 h 1125"/>
                    <a:gd name="T24" fmla="*/ 1343 w 1453"/>
                    <a:gd name="T25" fmla="*/ 517 h 1125"/>
                    <a:gd name="T26" fmla="*/ 1453 w 1453"/>
                    <a:gd name="T27" fmla="*/ 439 h 1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53" h="1125">
                      <a:moveTo>
                        <a:pt x="1453" y="439"/>
                      </a:moveTo>
                      <a:lnTo>
                        <a:pt x="687" y="0"/>
                      </a:lnTo>
                      <a:lnTo>
                        <a:pt x="220" y="277"/>
                      </a:lnTo>
                      <a:lnTo>
                        <a:pt x="162" y="344"/>
                      </a:lnTo>
                      <a:lnTo>
                        <a:pt x="75" y="499"/>
                      </a:lnTo>
                      <a:lnTo>
                        <a:pt x="20" y="651"/>
                      </a:lnTo>
                      <a:lnTo>
                        <a:pt x="3" y="773"/>
                      </a:lnTo>
                      <a:lnTo>
                        <a:pt x="0" y="893"/>
                      </a:lnTo>
                      <a:lnTo>
                        <a:pt x="75" y="1063"/>
                      </a:lnTo>
                      <a:lnTo>
                        <a:pt x="172" y="1120"/>
                      </a:lnTo>
                      <a:lnTo>
                        <a:pt x="272" y="1125"/>
                      </a:lnTo>
                      <a:lnTo>
                        <a:pt x="394" y="1075"/>
                      </a:lnTo>
                      <a:lnTo>
                        <a:pt x="1343" y="517"/>
                      </a:lnTo>
                      <a:lnTo>
                        <a:pt x="1453" y="439"/>
                      </a:ln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2" name="i$ḻiďè">
                  <a:extLst>
                    <a:ext uri="{FF2B5EF4-FFF2-40B4-BE49-F238E27FC236}">
                      <a16:creationId xmlns:a16="http://schemas.microsoft.com/office/drawing/2014/main" id="{D78A4077-EF44-4965-B932-37B7051BA0A5}"/>
                    </a:ext>
                  </a:extLst>
                </p:cNvPr>
                <p:cNvSpPr/>
                <p:nvPr/>
              </p:nvSpPr>
              <p:spPr bwMode="auto">
                <a:xfrm>
                  <a:off x="4506913" y="3090863"/>
                  <a:ext cx="2322513" cy="1804988"/>
                </a:xfrm>
                <a:custGeom>
                  <a:avLst/>
                  <a:gdLst>
                    <a:gd name="T0" fmla="*/ 111 w 586"/>
                    <a:gd name="T1" fmla="*/ 456 h 456"/>
                    <a:gd name="T2" fmla="*/ 111 w 586"/>
                    <a:gd name="T3" fmla="*/ 456 h 456"/>
                    <a:gd name="T4" fmla="*/ 71 w 586"/>
                    <a:gd name="T5" fmla="*/ 454 h 456"/>
                    <a:gd name="T6" fmla="*/ 70 w 586"/>
                    <a:gd name="T7" fmla="*/ 454 h 456"/>
                    <a:gd name="T8" fmla="*/ 31 w 586"/>
                    <a:gd name="T9" fmla="*/ 431 h 456"/>
                    <a:gd name="T10" fmla="*/ 30 w 586"/>
                    <a:gd name="T11" fmla="*/ 430 h 456"/>
                    <a:gd name="T12" fmla="*/ 0 w 586"/>
                    <a:gd name="T13" fmla="*/ 361 h 456"/>
                    <a:gd name="T14" fmla="*/ 0 w 586"/>
                    <a:gd name="T15" fmla="*/ 360 h 456"/>
                    <a:gd name="T16" fmla="*/ 1 w 586"/>
                    <a:gd name="T17" fmla="*/ 313 h 456"/>
                    <a:gd name="T18" fmla="*/ 8 w 586"/>
                    <a:gd name="T19" fmla="*/ 264 h 456"/>
                    <a:gd name="T20" fmla="*/ 30 w 586"/>
                    <a:gd name="T21" fmla="*/ 202 h 456"/>
                    <a:gd name="T22" fmla="*/ 65 w 586"/>
                    <a:gd name="T23" fmla="*/ 140 h 456"/>
                    <a:gd name="T24" fmla="*/ 89 w 586"/>
                    <a:gd name="T25" fmla="*/ 113 h 456"/>
                    <a:gd name="T26" fmla="*/ 89 w 586"/>
                    <a:gd name="T27" fmla="*/ 113 h 456"/>
                    <a:gd name="T28" fmla="*/ 276 w 586"/>
                    <a:gd name="T29" fmla="*/ 1 h 456"/>
                    <a:gd name="T30" fmla="*/ 278 w 586"/>
                    <a:gd name="T31" fmla="*/ 1 h 456"/>
                    <a:gd name="T32" fmla="*/ 585 w 586"/>
                    <a:gd name="T33" fmla="*/ 177 h 456"/>
                    <a:gd name="T34" fmla="*/ 586 w 586"/>
                    <a:gd name="T35" fmla="*/ 179 h 456"/>
                    <a:gd name="T36" fmla="*/ 586 w 586"/>
                    <a:gd name="T37" fmla="*/ 181 h 456"/>
                    <a:gd name="T38" fmla="*/ 542 w 586"/>
                    <a:gd name="T39" fmla="*/ 212 h 456"/>
                    <a:gd name="T40" fmla="*/ 161 w 586"/>
                    <a:gd name="T41" fmla="*/ 436 h 456"/>
                    <a:gd name="T42" fmla="*/ 112 w 586"/>
                    <a:gd name="T43" fmla="*/ 456 h 456"/>
                    <a:gd name="T44" fmla="*/ 111 w 586"/>
                    <a:gd name="T45" fmla="*/ 456 h 456"/>
                    <a:gd name="T46" fmla="*/ 72 w 586"/>
                    <a:gd name="T47" fmla="*/ 450 h 456"/>
                    <a:gd name="T48" fmla="*/ 111 w 586"/>
                    <a:gd name="T49" fmla="*/ 452 h 456"/>
                    <a:gd name="T50" fmla="*/ 159 w 586"/>
                    <a:gd name="T51" fmla="*/ 432 h 456"/>
                    <a:gd name="T52" fmla="*/ 539 w 586"/>
                    <a:gd name="T53" fmla="*/ 208 h 456"/>
                    <a:gd name="T54" fmla="*/ 581 w 586"/>
                    <a:gd name="T55" fmla="*/ 179 h 456"/>
                    <a:gd name="T56" fmla="*/ 277 w 586"/>
                    <a:gd name="T57" fmla="*/ 5 h 456"/>
                    <a:gd name="T58" fmla="*/ 92 w 586"/>
                    <a:gd name="T59" fmla="*/ 116 h 456"/>
                    <a:gd name="T60" fmla="*/ 69 w 586"/>
                    <a:gd name="T61" fmla="*/ 143 h 456"/>
                    <a:gd name="T62" fmla="*/ 34 w 586"/>
                    <a:gd name="T63" fmla="*/ 204 h 456"/>
                    <a:gd name="T64" fmla="*/ 12 w 586"/>
                    <a:gd name="T65" fmla="*/ 265 h 456"/>
                    <a:gd name="T66" fmla="*/ 5 w 586"/>
                    <a:gd name="T67" fmla="*/ 313 h 456"/>
                    <a:gd name="T68" fmla="*/ 4 w 586"/>
                    <a:gd name="T69" fmla="*/ 360 h 456"/>
                    <a:gd name="T70" fmla="*/ 34 w 586"/>
                    <a:gd name="T71" fmla="*/ 428 h 456"/>
                    <a:gd name="T72" fmla="*/ 72 w 586"/>
                    <a:gd name="T73" fmla="*/ 450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86" h="456">
                      <a:moveTo>
                        <a:pt x="111" y="456"/>
                      </a:moveTo>
                      <a:cubicBezTo>
                        <a:pt x="111" y="456"/>
                        <a:pt x="111" y="456"/>
                        <a:pt x="111" y="456"/>
                      </a:cubicBezTo>
                      <a:cubicBezTo>
                        <a:pt x="71" y="454"/>
                        <a:pt x="71" y="454"/>
                        <a:pt x="71" y="454"/>
                      </a:cubicBezTo>
                      <a:cubicBezTo>
                        <a:pt x="71" y="454"/>
                        <a:pt x="70" y="454"/>
                        <a:pt x="70" y="454"/>
                      </a:cubicBezTo>
                      <a:cubicBezTo>
                        <a:pt x="31" y="431"/>
                        <a:pt x="31" y="431"/>
                        <a:pt x="31" y="431"/>
                      </a:cubicBezTo>
                      <a:cubicBezTo>
                        <a:pt x="31" y="431"/>
                        <a:pt x="30" y="430"/>
                        <a:pt x="30" y="430"/>
                      </a:cubicBezTo>
                      <a:cubicBezTo>
                        <a:pt x="0" y="361"/>
                        <a:pt x="0" y="361"/>
                        <a:pt x="0" y="361"/>
                      </a:cubicBezTo>
                      <a:cubicBezTo>
                        <a:pt x="0" y="361"/>
                        <a:pt x="0" y="361"/>
                        <a:pt x="0" y="360"/>
                      </a:cubicBezTo>
                      <a:cubicBezTo>
                        <a:pt x="1" y="313"/>
                        <a:pt x="1" y="313"/>
                        <a:pt x="1" y="313"/>
                      </a:cubicBezTo>
                      <a:cubicBezTo>
                        <a:pt x="8" y="264"/>
                        <a:pt x="8" y="264"/>
                        <a:pt x="8" y="264"/>
                      </a:cubicBezTo>
                      <a:cubicBezTo>
                        <a:pt x="30" y="202"/>
                        <a:pt x="30" y="202"/>
                        <a:pt x="30" y="202"/>
                      </a:cubicBezTo>
                      <a:cubicBezTo>
                        <a:pt x="65" y="140"/>
                        <a:pt x="65" y="140"/>
                        <a:pt x="65" y="140"/>
                      </a:cubicBezTo>
                      <a:cubicBezTo>
                        <a:pt x="89" y="113"/>
                        <a:pt x="89" y="113"/>
                        <a:pt x="89" y="113"/>
                      </a:cubicBezTo>
                      <a:cubicBezTo>
                        <a:pt x="89" y="113"/>
                        <a:pt x="89" y="113"/>
                        <a:pt x="89" y="113"/>
                      </a:cubicBezTo>
                      <a:cubicBezTo>
                        <a:pt x="276" y="1"/>
                        <a:pt x="276" y="1"/>
                        <a:pt x="276" y="1"/>
                      </a:cubicBezTo>
                      <a:cubicBezTo>
                        <a:pt x="276" y="0"/>
                        <a:pt x="277" y="0"/>
                        <a:pt x="278" y="1"/>
                      </a:cubicBezTo>
                      <a:cubicBezTo>
                        <a:pt x="585" y="177"/>
                        <a:pt x="585" y="177"/>
                        <a:pt x="585" y="177"/>
                      </a:cubicBezTo>
                      <a:cubicBezTo>
                        <a:pt x="586" y="178"/>
                        <a:pt x="586" y="178"/>
                        <a:pt x="586" y="179"/>
                      </a:cubicBezTo>
                      <a:cubicBezTo>
                        <a:pt x="586" y="180"/>
                        <a:pt x="586" y="180"/>
                        <a:pt x="586" y="181"/>
                      </a:cubicBezTo>
                      <a:cubicBezTo>
                        <a:pt x="542" y="212"/>
                        <a:pt x="542" y="212"/>
                        <a:pt x="542" y="212"/>
                      </a:cubicBezTo>
                      <a:cubicBezTo>
                        <a:pt x="161" y="436"/>
                        <a:pt x="161" y="436"/>
                        <a:pt x="161" y="436"/>
                      </a:cubicBezTo>
                      <a:cubicBezTo>
                        <a:pt x="112" y="456"/>
                        <a:pt x="112" y="456"/>
                        <a:pt x="112" y="456"/>
                      </a:cubicBezTo>
                      <a:cubicBezTo>
                        <a:pt x="112" y="456"/>
                        <a:pt x="112" y="456"/>
                        <a:pt x="111" y="456"/>
                      </a:cubicBezTo>
                      <a:close/>
                      <a:moveTo>
                        <a:pt x="72" y="450"/>
                      </a:moveTo>
                      <a:cubicBezTo>
                        <a:pt x="111" y="452"/>
                        <a:pt x="111" y="452"/>
                        <a:pt x="111" y="452"/>
                      </a:cubicBezTo>
                      <a:cubicBezTo>
                        <a:pt x="159" y="432"/>
                        <a:pt x="159" y="432"/>
                        <a:pt x="159" y="432"/>
                      </a:cubicBezTo>
                      <a:cubicBezTo>
                        <a:pt x="539" y="208"/>
                        <a:pt x="539" y="208"/>
                        <a:pt x="539" y="208"/>
                      </a:cubicBezTo>
                      <a:cubicBezTo>
                        <a:pt x="581" y="179"/>
                        <a:pt x="581" y="179"/>
                        <a:pt x="581" y="179"/>
                      </a:cubicBezTo>
                      <a:cubicBezTo>
                        <a:pt x="277" y="5"/>
                        <a:pt x="277" y="5"/>
                        <a:pt x="277" y="5"/>
                      </a:cubicBezTo>
                      <a:cubicBezTo>
                        <a:pt x="92" y="116"/>
                        <a:pt x="92" y="116"/>
                        <a:pt x="92" y="116"/>
                      </a:cubicBezTo>
                      <a:cubicBezTo>
                        <a:pt x="69" y="143"/>
                        <a:pt x="69" y="143"/>
                        <a:pt x="69" y="143"/>
                      </a:cubicBezTo>
                      <a:cubicBezTo>
                        <a:pt x="34" y="204"/>
                        <a:pt x="34" y="204"/>
                        <a:pt x="34" y="204"/>
                      </a:cubicBezTo>
                      <a:cubicBezTo>
                        <a:pt x="12" y="265"/>
                        <a:pt x="12" y="265"/>
                        <a:pt x="12" y="265"/>
                      </a:cubicBezTo>
                      <a:cubicBezTo>
                        <a:pt x="5" y="313"/>
                        <a:pt x="5" y="313"/>
                        <a:pt x="5" y="313"/>
                      </a:cubicBezTo>
                      <a:cubicBezTo>
                        <a:pt x="4" y="360"/>
                        <a:pt x="4" y="360"/>
                        <a:pt x="4" y="360"/>
                      </a:cubicBezTo>
                      <a:cubicBezTo>
                        <a:pt x="34" y="428"/>
                        <a:pt x="34" y="428"/>
                        <a:pt x="34" y="428"/>
                      </a:cubicBezTo>
                      <a:lnTo>
                        <a:pt x="72" y="450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3" name="ïšliḓé">
                  <a:extLst>
                    <a:ext uri="{FF2B5EF4-FFF2-40B4-BE49-F238E27FC236}">
                      <a16:creationId xmlns:a16="http://schemas.microsoft.com/office/drawing/2014/main" id="{4F6723E7-A4F8-450F-AD7B-A1E054CCEDC2}"/>
                    </a:ext>
                  </a:extLst>
                </p:cNvPr>
                <p:cNvSpPr/>
                <p:nvPr/>
              </p:nvSpPr>
              <p:spPr bwMode="auto">
                <a:xfrm>
                  <a:off x="3270251" y="3632201"/>
                  <a:ext cx="1257300" cy="942975"/>
                </a:xfrm>
                <a:custGeom>
                  <a:avLst/>
                  <a:gdLst>
                    <a:gd name="T0" fmla="*/ 2 w 317"/>
                    <a:gd name="T1" fmla="*/ 57 h 238"/>
                    <a:gd name="T2" fmla="*/ 0 w 317"/>
                    <a:gd name="T3" fmla="*/ 24 h 238"/>
                    <a:gd name="T4" fmla="*/ 1 w 317"/>
                    <a:gd name="T5" fmla="*/ 0 h 238"/>
                    <a:gd name="T6" fmla="*/ 314 w 317"/>
                    <a:gd name="T7" fmla="*/ 179 h 238"/>
                    <a:gd name="T8" fmla="*/ 312 w 317"/>
                    <a:gd name="T9" fmla="*/ 193 h 238"/>
                    <a:gd name="T10" fmla="*/ 311 w 317"/>
                    <a:gd name="T11" fmla="*/ 198 h 238"/>
                    <a:gd name="T12" fmla="*/ 314 w 317"/>
                    <a:gd name="T13" fmla="*/ 227 h 238"/>
                    <a:gd name="T14" fmla="*/ 317 w 317"/>
                    <a:gd name="T15" fmla="*/ 238 h 238"/>
                    <a:gd name="T16" fmla="*/ 2 w 317"/>
                    <a:gd name="T17" fmla="*/ 57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7" h="238">
                      <a:moveTo>
                        <a:pt x="2" y="57"/>
                      </a:moveTo>
                      <a:cubicBezTo>
                        <a:pt x="1" y="47"/>
                        <a:pt x="0" y="36"/>
                        <a:pt x="0" y="24"/>
                      </a:cubicBezTo>
                      <a:cubicBezTo>
                        <a:pt x="0" y="16"/>
                        <a:pt x="0" y="8"/>
                        <a:pt x="1" y="0"/>
                      </a:cubicBezTo>
                      <a:cubicBezTo>
                        <a:pt x="314" y="179"/>
                        <a:pt x="314" y="179"/>
                        <a:pt x="314" y="179"/>
                      </a:cubicBezTo>
                      <a:cubicBezTo>
                        <a:pt x="312" y="193"/>
                        <a:pt x="312" y="193"/>
                        <a:pt x="312" y="193"/>
                      </a:cubicBezTo>
                      <a:cubicBezTo>
                        <a:pt x="311" y="198"/>
                        <a:pt x="311" y="198"/>
                        <a:pt x="311" y="198"/>
                      </a:cubicBezTo>
                      <a:cubicBezTo>
                        <a:pt x="314" y="227"/>
                        <a:pt x="314" y="227"/>
                        <a:pt x="314" y="227"/>
                      </a:cubicBezTo>
                      <a:cubicBezTo>
                        <a:pt x="317" y="238"/>
                        <a:pt x="317" y="238"/>
                        <a:pt x="317" y="238"/>
                      </a:cubicBezTo>
                      <a:lnTo>
                        <a:pt x="2" y="57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4" name="îşḻîdé">
                  <a:extLst>
                    <a:ext uri="{FF2B5EF4-FFF2-40B4-BE49-F238E27FC236}">
                      <a16:creationId xmlns:a16="http://schemas.microsoft.com/office/drawing/2014/main" id="{464E6DF5-C95E-46AC-8E37-0054E5ADF99B}"/>
                    </a:ext>
                  </a:extLst>
                </p:cNvPr>
                <p:cNvSpPr/>
                <p:nvPr/>
              </p:nvSpPr>
              <p:spPr bwMode="auto">
                <a:xfrm>
                  <a:off x="4487863" y="3106738"/>
                  <a:ext cx="2333625" cy="1919288"/>
                </a:xfrm>
                <a:custGeom>
                  <a:avLst/>
                  <a:gdLst>
                    <a:gd name="T0" fmla="*/ 589 w 589"/>
                    <a:gd name="T1" fmla="*/ 187 h 485"/>
                    <a:gd name="T2" fmla="*/ 589 w 589"/>
                    <a:gd name="T3" fmla="*/ 175 h 485"/>
                    <a:gd name="T4" fmla="*/ 169 w 589"/>
                    <a:gd name="T5" fmla="*/ 419 h 485"/>
                    <a:gd name="T6" fmla="*/ 10 w 589"/>
                    <a:gd name="T7" fmla="*/ 328 h 485"/>
                    <a:gd name="T8" fmla="*/ 168 w 589"/>
                    <a:gd name="T9" fmla="*/ 52 h 485"/>
                    <a:gd name="T10" fmla="*/ 239 w 589"/>
                    <a:gd name="T11" fmla="*/ 11 h 485"/>
                    <a:gd name="T12" fmla="*/ 238 w 589"/>
                    <a:gd name="T13" fmla="*/ 0 h 485"/>
                    <a:gd name="T14" fmla="*/ 168 w 589"/>
                    <a:gd name="T15" fmla="*/ 41 h 485"/>
                    <a:gd name="T16" fmla="*/ 0 w 589"/>
                    <a:gd name="T17" fmla="*/ 334 h 485"/>
                    <a:gd name="T18" fmla="*/ 169 w 589"/>
                    <a:gd name="T19" fmla="*/ 431 h 485"/>
                    <a:gd name="T20" fmla="*/ 589 w 589"/>
                    <a:gd name="T21" fmla="*/ 187 h 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9" h="485">
                      <a:moveTo>
                        <a:pt x="589" y="187"/>
                      </a:moveTo>
                      <a:cubicBezTo>
                        <a:pt x="589" y="175"/>
                        <a:pt x="589" y="175"/>
                        <a:pt x="589" y="175"/>
                      </a:cubicBezTo>
                      <a:cubicBezTo>
                        <a:pt x="169" y="419"/>
                        <a:pt x="169" y="419"/>
                        <a:pt x="169" y="419"/>
                      </a:cubicBezTo>
                      <a:cubicBezTo>
                        <a:pt x="82" y="470"/>
                        <a:pt x="10" y="429"/>
                        <a:pt x="10" y="328"/>
                      </a:cubicBezTo>
                      <a:cubicBezTo>
                        <a:pt x="10" y="227"/>
                        <a:pt x="81" y="103"/>
                        <a:pt x="168" y="52"/>
                      </a:cubicBezTo>
                      <a:cubicBezTo>
                        <a:pt x="239" y="11"/>
                        <a:pt x="239" y="11"/>
                        <a:pt x="239" y="11"/>
                      </a:cubicBezTo>
                      <a:cubicBezTo>
                        <a:pt x="238" y="0"/>
                        <a:pt x="238" y="0"/>
                        <a:pt x="238" y="0"/>
                      </a:cubicBezTo>
                      <a:cubicBezTo>
                        <a:pt x="168" y="41"/>
                        <a:pt x="168" y="41"/>
                        <a:pt x="168" y="41"/>
                      </a:cubicBezTo>
                      <a:cubicBezTo>
                        <a:pt x="75" y="95"/>
                        <a:pt x="0" y="226"/>
                        <a:pt x="0" y="334"/>
                      </a:cubicBezTo>
                      <a:cubicBezTo>
                        <a:pt x="1" y="441"/>
                        <a:pt x="76" y="485"/>
                        <a:pt x="169" y="431"/>
                      </a:cubicBezTo>
                      <a:lnTo>
                        <a:pt x="589" y="187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5" name="íṣḷiḓé">
                  <a:extLst>
                    <a:ext uri="{FF2B5EF4-FFF2-40B4-BE49-F238E27FC236}">
                      <a16:creationId xmlns:a16="http://schemas.microsoft.com/office/drawing/2014/main" id="{315FD0DC-B209-4CFF-A2B9-BA4931B2093D}"/>
                    </a:ext>
                  </a:extLst>
                </p:cNvPr>
                <p:cNvSpPr/>
                <p:nvPr/>
              </p:nvSpPr>
              <p:spPr bwMode="auto">
                <a:xfrm>
                  <a:off x="4479926" y="3098801"/>
                  <a:ext cx="2349500" cy="1825625"/>
                </a:xfrm>
                <a:custGeom>
                  <a:avLst/>
                  <a:gdLst>
                    <a:gd name="T0" fmla="*/ 96 w 593"/>
                    <a:gd name="T1" fmla="*/ 458 h 461"/>
                    <a:gd name="T2" fmla="*/ 51 w 593"/>
                    <a:gd name="T3" fmla="*/ 446 h 461"/>
                    <a:gd name="T4" fmla="*/ 0 w 593"/>
                    <a:gd name="T5" fmla="*/ 336 h 461"/>
                    <a:gd name="T6" fmla="*/ 169 w 593"/>
                    <a:gd name="T7" fmla="*/ 41 h 461"/>
                    <a:gd name="T8" fmla="*/ 239 w 593"/>
                    <a:gd name="T9" fmla="*/ 0 h 461"/>
                    <a:gd name="T10" fmla="*/ 241 w 593"/>
                    <a:gd name="T11" fmla="*/ 0 h 461"/>
                    <a:gd name="T12" fmla="*/ 242 w 593"/>
                    <a:gd name="T13" fmla="*/ 2 h 461"/>
                    <a:gd name="T14" fmla="*/ 243 w 593"/>
                    <a:gd name="T15" fmla="*/ 13 h 461"/>
                    <a:gd name="T16" fmla="*/ 242 w 593"/>
                    <a:gd name="T17" fmla="*/ 15 h 461"/>
                    <a:gd name="T18" fmla="*/ 171 w 593"/>
                    <a:gd name="T19" fmla="*/ 56 h 461"/>
                    <a:gd name="T20" fmla="*/ 14 w 593"/>
                    <a:gd name="T21" fmla="*/ 330 h 461"/>
                    <a:gd name="T22" fmla="*/ 60 w 593"/>
                    <a:gd name="T23" fmla="*/ 431 h 461"/>
                    <a:gd name="T24" fmla="*/ 170 w 593"/>
                    <a:gd name="T25" fmla="*/ 420 h 461"/>
                    <a:gd name="T26" fmla="*/ 590 w 593"/>
                    <a:gd name="T27" fmla="*/ 175 h 461"/>
                    <a:gd name="T28" fmla="*/ 592 w 593"/>
                    <a:gd name="T29" fmla="*/ 175 h 461"/>
                    <a:gd name="T30" fmla="*/ 593 w 593"/>
                    <a:gd name="T31" fmla="*/ 177 h 461"/>
                    <a:gd name="T32" fmla="*/ 593 w 593"/>
                    <a:gd name="T33" fmla="*/ 189 h 461"/>
                    <a:gd name="T34" fmla="*/ 592 w 593"/>
                    <a:gd name="T35" fmla="*/ 190 h 461"/>
                    <a:gd name="T36" fmla="*/ 172 w 593"/>
                    <a:gd name="T37" fmla="*/ 434 h 461"/>
                    <a:gd name="T38" fmla="*/ 96 w 593"/>
                    <a:gd name="T39" fmla="*/ 458 h 461"/>
                    <a:gd name="T40" fmla="*/ 238 w 593"/>
                    <a:gd name="T41" fmla="*/ 5 h 461"/>
                    <a:gd name="T42" fmla="*/ 171 w 593"/>
                    <a:gd name="T43" fmla="*/ 44 h 461"/>
                    <a:gd name="T44" fmla="*/ 4 w 593"/>
                    <a:gd name="T45" fmla="*/ 336 h 461"/>
                    <a:gd name="T46" fmla="*/ 53 w 593"/>
                    <a:gd name="T47" fmla="*/ 443 h 461"/>
                    <a:gd name="T48" fmla="*/ 170 w 593"/>
                    <a:gd name="T49" fmla="*/ 431 h 461"/>
                    <a:gd name="T50" fmla="*/ 589 w 593"/>
                    <a:gd name="T51" fmla="*/ 187 h 461"/>
                    <a:gd name="T52" fmla="*/ 589 w 593"/>
                    <a:gd name="T53" fmla="*/ 181 h 461"/>
                    <a:gd name="T54" fmla="*/ 172 w 593"/>
                    <a:gd name="T55" fmla="*/ 423 h 461"/>
                    <a:gd name="T56" fmla="*/ 58 w 593"/>
                    <a:gd name="T57" fmla="*/ 434 h 461"/>
                    <a:gd name="T58" fmla="*/ 10 w 593"/>
                    <a:gd name="T59" fmla="*/ 330 h 461"/>
                    <a:gd name="T60" fmla="*/ 169 w 593"/>
                    <a:gd name="T61" fmla="*/ 52 h 461"/>
                    <a:gd name="T62" fmla="*/ 239 w 593"/>
                    <a:gd name="T63" fmla="*/ 12 h 461"/>
                    <a:gd name="T64" fmla="*/ 238 w 593"/>
                    <a:gd name="T65" fmla="*/ 5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93" h="461">
                      <a:moveTo>
                        <a:pt x="96" y="458"/>
                      </a:moveTo>
                      <a:cubicBezTo>
                        <a:pt x="80" y="458"/>
                        <a:pt x="64" y="454"/>
                        <a:pt x="51" y="446"/>
                      </a:cubicBezTo>
                      <a:cubicBezTo>
                        <a:pt x="18" y="428"/>
                        <a:pt x="0" y="388"/>
                        <a:pt x="0" y="336"/>
                      </a:cubicBezTo>
                      <a:cubicBezTo>
                        <a:pt x="0" y="228"/>
                        <a:pt x="76" y="95"/>
                        <a:pt x="169" y="41"/>
                      </a:cubicBezTo>
                      <a:cubicBezTo>
                        <a:pt x="239" y="0"/>
                        <a:pt x="239" y="0"/>
                        <a:pt x="239" y="0"/>
                      </a:cubicBezTo>
                      <a:cubicBezTo>
                        <a:pt x="240" y="0"/>
                        <a:pt x="241" y="0"/>
                        <a:pt x="241" y="0"/>
                      </a:cubicBezTo>
                      <a:cubicBezTo>
                        <a:pt x="242" y="0"/>
                        <a:pt x="242" y="1"/>
                        <a:pt x="242" y="2"/>
                      </a:cubicBezTo>
                      <a:cubicBezTo>
                        <a:pt x="243" y="13"/>
                        <a:pt x="243" y="13"/>
                        <a:pt x="243" y="13"/>
                      </a:cubicBezTo>
                      <a:cubicBezTo>
                        <a:pt x="243" y="14"/>
                        <a:pt x="242" y="15"/>
                        <a:pt x="242" y="15"/>
                      </a:cubicBezTo>
                      <a:cubicBezTo>
                        <a:pt x="171" y="56"/>
                        <a:pt x="171" y="56"/>
                        <a:pt x="171" y="56"/>
                      </a:cubicBezTo>
                      <a:cubicBezTo>
                        <a:pt x="84" y="106"/>
                        <a:pt x="14" y="229"/>
                        <a:pt x="14" y="330"/>
                      </a:cubicBezTo>
                      <a:cubicBezTo>
                        <a:pt x="14" y="378"/>
                        <a:pt x="31" y="414"/>
                        <a:pt x="60" y="431"/>
                      </a:cubicBezTo>
                      <a:cubicBezTo>
                        <a:pt x="90" y="448"/>
                        <a:pt x="129" y="444"/>
                        <a:pt x="170" y="420"/>
                      </a:cubicBezTo>
                      <a:cubicBezTo>
                        <a:pt x="590" y="175"/>
                        <a:pt x="590" y="175"/>
                        <a:pt x="590" y="175"/>
                      </a:cubicBezTo>
                      <a:cubicBezTo>
                        <a:pt x="591" y="175"/>
                        <a:pt x="592" y="175"/>
                        <a:pt x="592" y="175"/>
                      </a:cubicBezTo>
                      <a:cubicBezTo>
                        <a:pt x="593" y="176"/>
                        <a:pt x="593" y="176"/>
                        <a:pt x="593" y="177"/>
                      </a:cubicBezTo>
                      <a:cubicBezTo>
                        <a:pt x="593" y="189"/>
                        <a:pt x="593" y="189"/>
                        <a:pt x="593" y="189"/>
                      </a:cubicBezTo>
                      <a:cubicBezTo>
                        <a:pt x="593" y="189"/>
                        <a:pt x="593" y="190"/>
                        <a:pt x="592" y="190"/>
                      </a:cubicBezTo>
                      <a:cubicBezTo>
                        <a:pt x="172" y="434"/>
                        <a:pt x="172" y="434"/>
                        <a:pt x="172" y="434"/>
                      </a:cubicBezTo>
                      <a:cubicBezTo>
                        <a:pt x="145" y="450"/>
                        <a:pt x="119" y="458"/>
                        <a:pt x="96" y="458"/>
                      </a:cubicBezTo>
                      <a:close/>
                      <a:moveTo>
                        <a:pt x="238" y="5"/>
                      </a:moveTo>
                      <a:cubicBezTo>
                        <a:pt x="171" y="44"/>
                        <a:pt x="171" y="44"/>
                        <a:pt x="171" y="44"/>
                      </a:cubicBezTo>
                      <a:cubicBezTo>
                        <a:pt x="79" y="98"/>
                        <a:pt x="4" y="229"/>
                        <a:pt x="4" y="336"/>
                      </a:cubicBezTo>
                      <a:cubicBezTo>
                        <a:pt x="4" y="387"/>
                        <a:pt x="22" y="425"/>
                        <a:pt x="53" y="443"/>
                      </a:cubicBezTo>
                      <a:cubicBezTo>
                        <a:pt x="84" y="461"/>
                        <a:pt x="126" y="457"/>
                        <a:pt x="170" y="431"/>
                      </a:cubicBezTo>
                      <a:cubicBezTo>
                        <a:pt x="589" y="187"/>
                        <a:pt x="589" y="187"/>
                        <a:pt x="589" y="187"/>
                      </a:cubicBezTo>
                      <a:cubicBezTo>
                        <a:pt x="589" y="181"/>
                        <a:pt x="589" y="181"/>
                        <a:pt x="589" y="181"/>
                      </a:cubicBezTo>
                      <a:cubicBezTo>
                        <a:pt x="172" y="423"/>
                        <a:pt x="172" y="423"/>
                        <a:pt x="172" y="423"/>
                      </a:cubicBezTo>
                      <a:cubicBezTo>
                        <a:pt x="129" y="448"/>
                        <a:pt x="89" y="452"/>
                        <a:pt x="58" y="434"/>
                      </a:cubicBezTo>
                      <a:cubicBezTo>
                        <a:pt x="27" y="417"/>
                        <a:pt x="10" y="380"/>
                        <a:pt x="10" y="330"/>
                      </a:cubicBezTo>
                      <a:cubicBezTo>
                        <a:pt x="10" y="228"/>
                        <a:pt x="81" y="104"/>
                        <a:pt x="169" y="52"/>
                      </a:cubicBezTo>
                      <a:cubicBezTo>
                        <a:pt x="239" y="12"/>
                        <a:pt x="239" y="12"/>
                        <a:pt x="239" y="12"/>
                      </a:cubicBezTo>
                      <a:lnTo>
                        <a:pt x="238" y="5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6" name="iśḻïḍê">
                  <a:extLst>
                    <a:ext uri="{FF2B5EF4-FFF2-40B4-BE49-F238E27FC236}">
                      <a16:creationId xmlns:a16="http://schemas.microsoft.com/office/drawing/2014/main" id="{B58DD432-98A9-4169-B769-ABD15DA06227}"/>
                    </a:ext>
                  </a:extLst>
                </p:cNvPr>
                <p:cNvSpPr/>
                <p:nvPr/>
              </p:nvSpPr>
              <p:spPr bwMode="auto">
                <a:xfrm>
                  <a:off x="5002213" y="3538538"/>
                  <a:ext cx="1184275" cy="681038"/>
                </a:xfrm>
                <a:custGeom>
                  <a:avLst/>
                  <a:gdLst>
                    <a:gd name="T0" fmla="*/ 292 w 299"/>
                    <a:gd name="T1" fmla="*/ 96 h 172"/>
                    <a:gd name="T2" fmla="*/ 128 w 299"/>
                    <a:gd name="T3" fmla="*/ 4 h 172"/>
                    <a:gd name="T4" fmla="*/ 102 w 299"/>
                    <a:gd name="T5" fmla="*/ 5 h 172"/>
                    <a:gd name="T6" fmla="*/ 8 w 299"/>
                    <a:gd name="T7" fmla="*/ 60 h 172"/>
                    <a:gd name="T8" fmla="*/ 7 w 299"/>
                    <a:gd name="T9" fmla="*/ 75 h 172"/>
                    <a:gd name="T10" fmla="*/ 171 w 299"/>
                    <a:gd name="T11" fmla="*/ 168 h 172"/>
                    <a:gd name="T12" fmla="*/ 197 w 299"/>
                    <a:gd name="T13" fmla="*/ 167 h 172"/>
                    <a:gd name="T14" fmla="*/ 291 w 299"/>
                    <a:gd name="T15" fmla="*/ 111 h 172"/>
                    <a:gd name="T16" fmla="*/ 292 w 299"/>
                    <a:gd name="T17" fmla="*/ 96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9" h="172">
                      <a:moveTo>
                        <a:pt x="292" y="96"/>
                      </a:moveTo>
                      <a:cubicBezTo>
                        <a:pt x="128" y="4"/>
                        <a:pt x="128" y="4"/>
                        <a:pt x="128" y="4"/>
                      </a:cubicBezTo>
                      <a:cubicBezTo>
                        <a:pt x="121" y="0"/>
                        <a:pt x="110" y="0"/>
                        <a:pt x="102" y="5"/>
                      </a:cubicBezTo>
                      <a:cubicBezTo>
                        <a:pt x="8" y="60"/>
                        <a:pt x="8" y="60"/>
                        <a:pt x="8" y="60"/>
                      </a:cubicBezTo>
                      <a:cubicBezTo>
                        <a:pt x="1" y="65"/>
                        <a:pt x="0" y="71"/>
                        <a:pt x="7" y="75"/>
                      </a:cubicBezTo>
                      <a:cubicBezTo>
                        <a:pt x="171" y="168"/>
                        <a:pt x="171" y="168"/>
                        <a:pt x="171" y="168"/>
                      </a:cubicBezTo>
                      <a:cubicBezTo>
                        <a:pt x="178" y="172"/>
                        <a:pt x="189" y="171"/>
                        <a:pt x="197" y="167"/>
                      </a:cubicBezTo>
                      <a:cubicBezTo>
                        <a:pt x="291" y="111"/>
                        <a:pt x="291" y="111"/>
                        <a:pt x="291" y="111"/>
                      </a:cubicBezTo>
                      <a:cubicBezTo>
                        <a:pt x="298" y="107"/>
                        <a:pt x="299" y="100"/>
                        <a:pt x="292" y="96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7" name="íṩḻiḍè">
                  <a:extLst>
                    <a:ext uri="{FF2B5EF4-FFF2-40B4-BE49-F238E27FC236}">
                      <a16:creationId xmlns:a16="http://schemas.microsoft.com/office/drawing/2014/main" id="{1C2BBB6F-77A2-4BEB-AC72-67DFDAC58652}"/>
                    </a:ext>
                  </a:extLst>
                </p:cNvPr>
                <p:cNvSpPr/>
                <p:nvPr/>
              </p:nvSpPr>
              <p:spPr bwMode="auto">
                <a:xfrm>
                  <a:off x="4975226" y="3348038"/>
                  <a:ext cx="1258888" cy="736600"/>
                </a:xfrm>
                <a:custGeom>
                  <a:avLst/>
                  <a:gdLst>
                    <a:gd name="T0" fmla="*/ 174 w 318"/>
                    <a:gd name="T1" fmla="*/ 181 h 186"/>
                    <a:gd name="T2" fmla="*/ 5 w 318"/>
                    <a:gd name="T3" fmla="*/ 86 h 186"/>
                    <a:gd name="T4" fmla="*/ 0 w 318"/>
                    <a:gd name="T5" fmla="*/ 79 h 186"/>
                    <a:gd name="T6" fmla="*/ 0 w 318"/>
                    <a:gd name="T7" fmla="*/ 79 h 186"/>
                    <a:gd name="T8" fmla="*/ 0 w 318"/>
                    <a:gd name="T9" fmla="*/ 60 h 186"/>
                    <a:gd name="T10" fmla="*/ 9 w 318"/>
                    <a:gd name="T11" fmla="*/ 68 h 186"/>
                    <a:gd name="T12" fmla="*/ 115 w 318"/>
                    <a:gd name="T13" fmla="*/ 6 h 186"/>
                    <a:gd name="T14" fmla="*/ 144 w 318"/>
                    <a:gd name="T15" fmla="*/ 4 h 186"/>
                    <a:gd name="T16" fmla="*/ 305 w 318"/>
                    <a:gd name="T17" fmla="*/ 95 h 186"/>
                    <a:gd name="T18" fmla="*/ 317 w 318"/>
                    <a:gd name="T19" fmla="*/ 88 h 186"/>
                    <a:gd name="T20" fmla="*/ 318 w 318"/>
                    <a:gd name="T21" fmla="*/ 107 h 186"/>
                    <a:gd name="T22" fmla="*/ 318 w 318"/>
                    <a:gd name="T23" fmla="*/ 107 h 186"/>
                    <a:gd name="T24" fmla="*/ 311 w 318"/>
                    <a:gd name="T25" fmla="*/ 116 h 186"/>
                    <a:gd name="T26" fmla="*/ 203 w 318"/>
                    <a:gd name="T27" fmla="*/ 180 h 186"/>
                    <a:gd name="T28" fmla="*/ 174 w 318"/>
                    <a:gd name="T29" fmla="*/ 181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18" h="186">
                      <a:moveTo>
                        <a:pt x="174" y="181"/>
                      </a:moveTo>
                      <a:cubicBezTo>
                        <a:pt x="5" y="86"/>
                        <a:pt x="5" y="86"/>
                        <a:pt x="5" y="86"/>
                      </a:cubicBezTo>
                      <a:cubicBezTo>
                        <a:pt x="2" y="84"/>
                        <a:pt x="0" y="82"/>
                        <a:pt x="0" y="79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0"/>
                        <a:pt x="6" y="65"/>
                        <a:pt x="9" y="68"/>
                      </a:cubicBezTo>
                      <a:cubicBezTo>
                        <a:pt x="115" y="6"/>
                        <a:pt x="115" y="6"/>
                        <a:pt x="115" y="6"/>
                      </a:cubicBezTo>
                      <a:cubicBezTo>
                        <a:pt x="123" y="1"/>
                        <a:pt x="136" y="0"/>
                        <a:pt x="144" y="4"/>
                      </a:cubicBezTo>
                      <a:cubicBezTo>
                        <a:pt x="305" y="95"/>
                        <a:pt x="305" y="95"/>
                        <a:pt x="305" y="95"/>
                      </a:cubicBezTo>
                      <a:cubicBezTo>
                        <a:pt x="317" y="88"/>
                        <a:pt x="317" y="88"/>
                        <a:pt x="317" y="88"/>
                      </a:cubicBezTo>
                      <a:cubicBezTo>
                        <a:pt x="318" y="107"/>
                        <a:pt x="318" y="107"/>
                        <a:pt x="318" y="107"/>
                      </a:cubicBezTo>
                      <a:cubicBezTo>
                        <a:pt x="318" y="107"/>
                        <a:pt x="318" y="107"/>
                        <a:pt x="318" y="107"/>
                      </a:cubicBezTo>
                      <a:cubicBezTo>
                        <a:pt x="318" y="110"/>
                        <a:pt x="315" y="114"/>
                        <a:pt x="311" y="116"/>
                      </a:cubicBezTo>
                      <a:cubicBezTo>
                        <a:pt x="203" y="180"/>
                        <a:pt x="203" y="180"/>
                        <a:pt x="203" y="180"/>
                      </a:cubicBezTo>
                      <a:cubicBezTo>
                        <a:pt x="195" y="185"/>
                        <a:pt x="182" y="186"/>
                        <a:pt x="174" y="181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8" name="išlîḋè">
                  <a:extLst>
                    <a:ext uri="{FF2B5EF4-FFF2-40B4-BE49-F238E27FC236}">
                      <a16:creationId xmlns:a16="http://schemas.microsoft.com/office/drawing/2014/main" id="{EC576BBE-52B3-4697-94BC-0D18D448488C}"/>
                    </a:ext>
                  </a:extLst>
                </p:cNvPr>
                <p:cNvSpPr/>
                <p:nvPr/>
              </p:nvSpPr>
              <p:spPr bwMode="auto">
                <a:xfrm>
                  <a:off x="4967288" y="3340101"/>
                  <a:ext cx="1274763" cy="744538"/>
                </a:xfrm>
                <a:custGeom>
                  <a:avLst/>
                  <a:gdLst>
                    <a:gd name="T0" fmla="*/ 188 w 322"/>
                    <a:gd name="T1" fmla="*/ 188 h 188"/>
                    <a:gd name="T2" fmla="*/ 175 w 322"/>
                    <a:gd name="T3" fmla="*/ 185 h 188"/>
                    <a:gd name="T4" fmla="*/ 175 w 322"/>
                    <a:gd name="T5" fmla="*/ 185 h 188"/>
                    <a:gd name="T6" fmla="*/ 6 w 322"/>
                    <a:gd name="T7" fmla="*/ 90 h 188"/>
                    <a:gd name="T8" fmla="*/ 0 w 322"/>
                    <a:gd name="T9" fmla="*/ 82 h 188"/>
                    <a:gd name="T10" fmla="*/ 0 w 322"/>
                    <a:gd name="T11" fmla="*/ 81 h 188"/>
                    <a:gd name="T12" fmla="*/ 0 w 322"/>
                    <a:gd name="T13" fmla="*/ 62 h 188"/>
                    <a:gd name="T14" fmla="*/ 1 w 322"/>
                    <a:gd name="T15" fmla="*/ 60 h 188"/>
                    <a:gd name="T16" fmla="*/ 3 w 322"/>
                    <a:gd name="T17" fmla="*/ 61 h 188"/>
                    <a:gd name="T18" fmla="*/ 11 w 322"/>
                    <a:gd name="T19" fmla="*/ 68 h 188"/>
                    <a:gd name="T20" fmla="*/ 116 w 322"/>
                    <a:gd name="T21" fmla="*/ 6 h 188"/>
                    <a:gd name="T22" fmla="*/ 147 w 322"/>
                    <a:gd name="T23" fmla="*/ 4 h 188"/>
                    <a:gd name="T24" fmla="*/ 307 w 322"/>
                    <a:gd name="T25" fmla="*/ 95 h 188"/>
                    <a:gd name="T26" fmla="*/ 318 w 322"/>
                    <a:gd name="T27" fmla="*/ 88 h 188"/>
                    <a:gd name="T28" fmla="*/ 320 w 322"/>
                    <a:gd name="T29" fmla="*/ 88 h 188"/>
                    <a:gd name="T30" fmla="*/ 321 w 322"/>
                    <a:gd name="T31" fmla="*/ 90 h 188"/>
                    <a:gd name="T32" fmla="*/ 322 w 322"/>
                    <a:gd name="T33" fmla="*/ 109 h 188"/>
                    <a:gd name="T34" fmla="*/ 322 w 322"/>
                    <a:gd name="T35" fmla="*/ 110 h 188"/>
                    <a:gd name="T36" fmla="*/ 314 w 322"/>
                    <a:gd name="T37" fmla="*/ 120 h 188"/>
                    <a:gd name="T38" fmla="*/ 206 w 322"/>
                    <a:gd name="T39" fmla="*/ 184 h 188"/>
                    <a:gd name="T40" fmla="*/ 188 w 322"/>
                    <a:gd name="T41" fmla="*/ 188 h 188"/>
                    <a:gd name="T42" fmla="*/ 177 w 322"/>
                    <a:gd name="T43" fmla="*/ 182 h 188"/>
                    <a:gd name="T44" fmla="*/ 204 w 322"/>
                    <a:gd name="T45" fmla="*/ 180 h 188"/>
                    <a:gd name="T46" fmla="*/ 312 w 322"/>
                    <a:gd name="T47" fmla="*/ 117 h 188"/>
                    <a:gd name="T48" fmla="*/ 318 w 322"/>
                    <a:gd name="T49" fmla="*/ 109 h 188"/>
                    <a:gd name="T50" fmla="*/ 318 w 322"/>
                    <a:gd name="T51" fmla="*/ 108 h 188"/>
                    <a:gd name="T52" fmla="*/ 318 w 322"/>
                    <a:gd name="T53" fmla="*/ 93 h 188"/>
                    <a:gd name="T54" fmla="*/ 308 w 322"/>
                    <a:gd name="T55" fmla="*/ 99 h 188"/>
                    <a:gd name="T56" fmla="*/ 306 w 322"/>
                    <a:gd name="T57" fmla="*/ 99 h 188"/>
                    <a:gd name="T58" fmla="*/ 145 w 322"/>
                    <a:gd name="T59" fmla="*/ 8 h 188"/>
                    <a:gd name="T60" fmla="*/ 118 w 322"/>
                    <a:gd name="T61" fmla="*/ 9 h 188"/>
                    <a:gd name="T62" fmla="*/ 12 w 322"/>
                    <a:gd name="T63" fmla="*/ 72 h 188"/>
                    <a:gd name="T64" fmla="*/ 10 w 322"/>
                    <a:gd name="T65" fmla="*/ 72 h 188"/>
                    <a:gd name="T66" fmla="*/ 4 w 322"/>
                    <a:gd name="T67" fmla="*/ 67 h 188"/>
                    <a:gd name="T68" fmla="*/ 4 w 322"/>
                    <a:gd name="T69" fmla="*/ 80 h 188"/>
                    <a:gd name="T70" fmla="*/ 4 w 322"/>
                    <a:gd name="T71" fmla="*/ 81 h 188"/>
                    <a:gd name="T72" fmla="*/ 8 w 322"/>
                    <a:gd name="T73" fmla="*/ 86 h 188"/>
                    <a:gd name="T74" fmla="*/ 177 w 322"/>
                    <a:gd name="T75" fmla="*/ 182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22" h="188">
                      <a:moveTo>
                        <a:pt x="188" y="188"/>
                      </a:moveTo>
                      <a:cubicBezTo>
                        <a:pt x="183" y="188"/>
                        <a:pt x="179" y="187"/>
                        <a:pt x="175" y="185"/>
                      </a:cubicBezTo>
                      <a:cubicBezTo>
                        <a:pt x="175" y="185"/>
                        <a:pt x="175" y="185"/>
                        <a:pt x="175" y="185"/>
                      </a:cubicBezTo>
                      <a:cubicBezTo>
                        <a:pt x="6" y="90"/>
                        <a:pt x="6" y="90"/>
                        <a:pt x="6" y="90"/>
                      </a:cubicBezTo>
                      <a:cubicBezTo>
                        <a:pt x="3" y="88"/>
                        <a:pt x="0" y="85"/>
                        <a:pt x="0" y="82"/>
                      </a:cubicBezTo>
                      <a:cubicBezTo>
                        <a:pt x="0" y="82"/>
                        <a:pt x="0" y="81"/>
                        <a:pt x="0" y="81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1"/>
                        <a:pt x="0" y="61"/>
                        <a:pt x="1" y="60"/>
                      </a:cubicBezTo>
                      <a:cubicBezTo>
                        <a:pt x="2" y="60"/>
                        <a:pt x="2" y="60"/>
                        <a:pt x="3" y="61"/>
                      </a:cubicBezTo>
                      <a:cubicBezTo>
                        <a:pt x="11" y="68"/>
                        <a:pt x="11" y="68"/>
                        <a:pt x="11" y="68"/>
                      </a:cubicBezTo>
                      <a:cubicBezTo>
                        <a:pt x="116" y="6"/>
                        <a:pt x="116" y="6"/>
                        <a:pt x="116" y="6"/>
                      </a:cubicBezTo>
                      <a:cubicBezTo>
                        <a:pt x="125" y="1"/>
                        <a:pt x="138" y="0"/>
                        <a:pt x="147" y="4"/>
                      </a:cubicBezTo>
                      <a:cubicBezTo>
                        <a:pt x="307" y="95"/>
                        <a:pt x="307" y="95"/>
                        <a:pt x="307" y="95"/>
                      </a:cubicBezTo>
                      <a:cubicBezTo>
                        <a:pt x="318" y="88"/>
                        <a:pt x="318" y="88"/>
                        <a:pt x="318" y="88"/>
                      </a:cubicBezTo>
                      <a:cubicBezTo>
                        <a:pt x="319" y="88"/>
                        <a:pt x="320" y="88"/>
                        <a:pt x="320" y="88"/>
                      </a:cubicBezTo>
                      <a:cubicBezTo>
                        <a:pt x="321" y="89"/>
                        <a:pt x="321" y="89"/>
                        <a:pt x="321" y="90"/>
                      </a:cubicBezTo>
                      <a:cubicBezTo>
                        <a:pt x="322" y="109"/>
                        <a:pt x="322" y="109"/>
                        <a:pt x="322" y="109"/>
                      </a:cubicBezTo>
                      <a:cubicBezTo>
                        <a:pt x="322" y="109"/>
                        <a:pt x="322" y="109"/>
                        <a:pt x="322" y="110"/>
                      </a:cubicBezTo>
                      <a:cubicBezTo>
                        <a:pt x="321" y="113"/>
                        <a:pt x="318" y="117"/>
                        <a:pt x="314" y="120"/>
                      </a:cubicBezTo>
                      <a:cubicBezTo>
                        <a:pt x="206" y="184"/>
                        <a:pt x="206" y="184"/>
                        <a:pt x="206" y="184"/>
                      </a:cubicBezTo>
                      <a:cubicBezTo>
                        <a:pt x="201" y="187"/>
                        <a:pt x="195" y="188"/>
                        <a:pt x="188" y="188"/>
                      </a:cubicBezTo>
                      <a:close/>
                      <a:moveTo>
                        <a:pt x="177" y="182"/>
                      </a:moveTo>
                      <a:cubicBezTo>
                        <a:pt x="184" y="185"/>
                        <a:pt x="196" y="185"/>
                        <a:pt x="204" y="180"/>
                      </a:cubicBezTo>
                      <a:cubicBezTo>
                        <a:pt x="312" y="117"/>
                        <a:pt x="312" y="117"/>
                        <a:pt x="312" y="117"/>
                      </a:cubicBezTo>
                      <a:cubicBezTo>
                        <a:pt x="315" y="114"/>
                        <a:pt x="318" y="111"/>
                        <a:pt x="318" y="109"/>
                      </a:cubicBezTo>
                      <a:cubicBezTo>
                        <a:pt x="318" y="109"/>
                        <a:pt x="318" y="108"/>
                        <a:pt x="318" y="108"/>
                      </a:cubicBezTo>
                      <a:cubicBezTo>
                        <a:pt x="318" y="93"/>
                        <a:pt x="318" y="93"/>
                        <a:pt x="318" y="93"/>
                      </a:cubicBezTo>
                      <a:cubicBezTo>
                        <a:pt x="308" y="99"/>
                        <a:pt x="308" y="99"/>
                        <a:pt x="308" y="99"/>
                      </a:cubicBezTo>
                      <a:cubicBezTo>
                        <a:pt x="308" y="99"/>
                        <a:pt x="307" y="99"/>
                        <a:pt x="306" y="99"/>
                      </a:cubicBezTo>
                      <a:cubicBezTo>
                        <a:pt x="145" y="8"/>
                        <a:pt x="145" y="8"/>
                        <a:pt x="145" y="8"/>
                      </a:cubicBezTo>
                      <a:cubicBezTo>
                        <a:pt x="138" y="4"/>
                        <a:pt x="126" y="5"/>
                        <a:pt x="118" y="9"/>
                      </a:cubicBezTo>
                      <a:cubicBezTo>
                        <a:pt x="12" y="72"/>
                        <a:pt x="12" y="72"/>
                        <a:pt x="12" y="72"/>
                      </a:cubicBezTo>
                      <a:cubicBezTo>
                        <a:pt x="12" y="72"/>
                        <a:pt x="11" y="72"/>
                        <a:pt x="10" y="72"/>
                      </a:cubicBezTo>
                      <a:cubicBezTo>
                        <a:pt x="4" y="67"/>
                        <a:pt x="4" y="67"/>
                        <a:pt x="4" y="67"/>
                      </a:cubicBezTo>
                      <a:cubicBezTo>
                        <a:pt x="4" y="80"/>
                        <a:pt x="4" y="80"/>
                        <a:pt x="4" y="80"/>
                      </a:cubicBezTo>
                      <a:cubicBezTo>
                        <a:pt x="4" y="81"/>
                        <a:pt x="4" y="81"/>
                        <a:pt x="4" y="81"/>
                      </a:cubicBezTo>
                      <a:cubicBezTo>
                        <a:pt x="4" y="84"/>
                        <a:pt x="6" y="85"/>
                        <a:pt x="8" y="86"/>
                      </a:cubicBezTo>
                      <a:lnTo>
                        <a:pt x="177" y="182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9" name="î$1íḓê">
                  <a:extLst>
                    <a:ext uri="{FF2B5EF4-FFF2-40B4-BE49-F238E27FC236}">
                      <a16:creationId xmlns:a16="http://schemas.microsoft.com/office/drawing/2014/main" id="{FDBAAFB6-EE1E-4372-B7D1-6D509EB11A63}"/>
                    </a:ext>
                  </a:extLst>
                </p:cNvPr>
                <p:cNvSpPr/>
                <p:nvPr/>
              </p:nvSpPr>
              <p:spPr bwMode="auto">
                <a:xfrm>
                  <a:off x="4962526" y="3271838"/>
                  <a:ext cx="1279525" cy="733425"/>
                </a:xfrm>
                <a:custGeom>
                  <a:avLst/>
                  <a:gdLst>
                    <a:gd name="T0" fmla="*/ 315 w 323"/>
                    <a:gd name="T1" fmla="*/ 99 h 185"/>
                    <a:gd name="T2" fmla="*/ 146 w 323"/>
                    <a:gd name="T3" fmla="*/ 4 h 185"/>
                    <a:gd name="T4" fmla="*/ 117 w 323"/>
                    <a:gd name="T5" fmla="*/ 6 h 185"/>
                    <a:gd name="T6" fmla="*/ 10 w 323"/>
                    <a:gd name="T7" fmla="*/ 69 h 185"/>
                    <a:gd name="T8" fmla="*/ 8 w 323"/>
                    <a:gd name="T9" fmla="*/ 86 h 185"/>
                    <a:gd name="T10" fmla="*/ 177 w 323"/>
                    <a:gd name="T11" fmla="*/ 181 h 185"/>
                    <a:gd name="T12" fmla="*/ 206 w 323"/>
                    <a:gd name="T13" fmla="*/ 180 h 185"/>
                    <a:gd name="T14" fmla="*/ 313 w 323"/>
                    <a:gd name="T15" fmla="*/ 116 h 185"/>
                    <a:gd name="T16" fmla="*/ 315 w 323"/>
                    <a:gd name="T17" fmla="*/ 99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3" h="185">
                      <a:moveTo>
                        <a:pt x="315" y="99"/>
                      </a:moveTo>
                      <a:cubicBezTo>
                        <a:pt x="146" y="4"/>
                        <a:pt x="146" y="4"/>
                        <a:pt x="146" y="4"/>
                      </a:cubicBezTo>
                      <a:cubicBezTo>
                        <a:pt x="139" y="0"/>
                        <a:pt x="126" y="0"/>
                        <a:pt x="117" y="6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" y="74"/>
                        <a:pt x="0" y="82"/>
                        <a:pt x="8" y="86"/>
                      </a:cubicBezTo>
                      <a:cubicBezTo>
                        <a:pt x="177" y="181"/>
                        <a:pt x="177" y="181"/>
                        <a:pt x="177" y="181"/>
                      </a:cubicBezTo>
                      <a:cubicBezTo>
                        <a:pt x="184" y="185"/>
                        <a:pt x="197" y="185"/>
                        <a:pt x="206" y="180"/>
                      </a:cubicBezTo>
                      <a:cubicBezTo>
                        <a:pt x="313" y="116"/>
                        <a:pt x="313" y="116"/>
                        <a:pt x="313" y="116"/>
                      </a:cubicBezTo>
                      <a:cubicBezTo>
                        <a:pt x="322" y="111"/>
                        <a:pt x="323" y="103"/>
                        <a:pt x="315" y="99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0" name="îṥľiḍé">
                  <a:extLst>
                    <a:ext uri="{FF2B5EF4-FFF2-40B4-BE49-F238E27FC236}">
                      <a16:creationId xmlns:a16="http://schemas.microsoft.com/office/drawing/2014/main" id="{1985FBB7-2F18-44CD-93F4-626C391B9AB5}"/>
                    </a:ext>
                  </a:extLst>
                </p:cNvPr>
                <p:cNvSpPr/>
                <p:nvPr/>
              </p:nvSpPr>
              <p:spPr bwMode="auto">
                <a:xfrm>
                  <a:off x="4967288" y="3263901"/>
                  <a:ext cx="1274763" cy="744538"/>
                </a:xfrm>
                <a:custGeom>
                  <a:avLst/>
                  <a:gdLst>
                    <a:gd name="T0" fmla="*/ 188 w 322"/>
                    <a:gd name="T1" fmla="*/ 188 h 188"/>
                    <a:gd name="T2" fmla="*/ 175 w 322"/>
                    <a:gd name="T3" fmla="*/ 185 h 188"/>
                    <a:gd name="T4" fmla="*/ 6 w 322"/>
                    <a:gd name="T5" fmla="*/ 90 h 188"/>
                    <a:gd name="T6" fmla="*/ 0 w 322"/>
                    <a:gd name="T7" fmla="*/ 81 h 188"/>
                    <a:gd name="T8" fmla="*/ 8 w 322"/>
                    <a:gd name="T9" fmla="*/ 69 h 188"/>
                    <a:gd name="T10" fmla="*/ 115 w 322"/>
                    <a:gd name="T11" fmla="*/ 6 h 188"/>
                    <a:gd name="T12" fmla="*/ 146 w 322"/>
                    <a:gd name="T13" fmla="*/ 4 h 188"/>
                    <a:gd name="T14" fmla="*/ 315 w 322"/>
                    <a:gd name="T15" fmla="*/ 100 h 188"/>
                    <a:gd name="T16" fmla="*/ 321 w 322"/>
                    <a:gd name="T17" fmla="*/ 108 h 188"/>
                    <a:gd name="T18" fmla="*/ 313 w 322"/>
                    <a:gd name="T19" fmla="*/ 120 h 188"/>
                    <a:gd name="T20" fmla="*/ 206 w 322"/>
                    <a:gd name="T21" fmla="*/ 183 h 188"/>
                    <a:gd name="T22" fmla="*/ 188 w 322"/>
                    <a:gd name="T23" fmla="*/ 188 h 188"/>
                    <a:gd name="T24" fmla="*/ 133 w 322"/>
                    <a:gd name="T25" fmla="*/ 5 h 188"/>
                    <a:gd name="T26" fmla="*/ 117 w 322"/>
                    <a:gd name="T27" fmla="*/ 9 h 188"/>
                    <a:gd name="T28" fmla="*/ 10 w 322"/>
                    <a:gd name="T29" fmla="*/ 73 h 188"/>
                    <a:gd name="T30" fmla="*/ 4 w 322"/>
                    <a:gd name="T31" fmla="*/ 81 h 188"/>
                    <a:gd name="T32" fmla="*/ 8 w 322"/>
                    <a:gd name="T33" fmla="*/ 86 h 188"/>
                    <a:gd name="T34" fmla="*/ 177 w 322"/>
                    <a:gd name="T35" fmla="*/ 181 h 188"/>
                    <a:gd name="T36" fmla="*/ 204 w 322"/>
                    <a:gd name="T37" fmla="*/ 180 h 188"/>
                    <a:gd name="T38" fmla="*/ 311 w 322"/>
                    <a:gd name="T39" fmla="*/ 116 h 188"/>
                    <a:gd name="T40" fmla="*/ 318 w 322"/>
                    <a:gd name="T41" fmla="*/ 109 h 188"/>
                    <a:gd name="T42" fmla="*/ 313 w 322"/>
                    <a:gd name="T43" fmla="*/ 103 h 188"/>
                    <a:gd name="T44" fmla="*/ 144 w 322"/>
                    <a:gd name="T45" fmla="*/ 8 h 188"/>
                    <a:gd name="T46" fmla="*/ 133 w 322"/>
                    <a:gd name="T47" fmla="*/ 5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22" h="188">
                      <a:moveTo>
                        <a:pt x="188" y="188"/>
                      </a:moveTo>
                      <a:cubicBezTo>
                        <a:pt x="183" y="188"/>
                        <a:pt x="179" y="187"/>
                        <a:pt x="175" y="185"/>
                      </a:cubicBezTo>
                      <a:cubicBezTo>
                        <a:pt x="6" y="90"/>
                        <a:pt x="6" y="90"/>
                        <a:pt x="6" y="90"/>
                      </a:cubicBezTo>
                      <a:cubicBezTo>
                        <a:pt x="2" y="88"/>
                        <a:pt x="0" y="84"/>
                        <a:pt x="0" y="81"/>
                      </a:cubicBezTo>
                      <a:cubicBezTo>
                        <a:pt x="0" y="77"/>
                        <a:pt x="3" y="72"/>
                        <a:pt x="8" y="69"/>
                      </a:cubicBezTo>
                      <a:cubicBezTo>
                        <a:pt x="115" y="6"/>
                        <a:pt x="115" y="6"/>
                        <a:pt x="115" y="6"/>
                      </a:cubicBezTo>
                      <a:cubicBezTo>
                        <a:pt x="125" y="0"/>
                        <a:pt x="138" y="0"/>
                        <a:pt x="146" y="4"/>
                      </a:cubicBezTo>
                      <a:cubicBezTo>
                        <a:pt x="315" y="100"/>
                        <a:pt x="315" y="100"/>
                        <a:pt x="315" y="100"/>
                      </a:cubicBezTo>
                      <a:cubicBezTo>
                        <a:pt x="319" y="102"/>
                        <a:pt x="321" y="105"/>
                        <a:pt x="321" y="108"/>
                      </a:cubicBezTo>
                      <a:cubicBezTo>
                        <a:pt x="322" y="113"/>
                        <a:pt x="319" y="117"/>
                        <a:pt x="313" y="120"/>
                      </a:cubicBezTo>
                      <a:cubicBezTo>
                        <a:pt x="206" y="183"/>
                        <a:pt x="206" y="183"/>
                        <a:pt x="206" y="183"/>
                      </a:cubicBezTo>
                      <a:cubicBezTo>
                        <a:pt x="201" y="186"/>
                        <a:pt x="194" y="188"/>
                        <a:pt x="188" y="188"/>
                      </a:cubicBezTo>
                      <a:close/>
                      <a:moveTo>
                        <a:pt x="133" y="5"/>
                      </a:moveTo>
                      <a:cubicBezTo>
                        <a:pt x="128" y="5"/>
                        <a:pt x="122" y="7"/>
                        <a:pt x="117" y="9"/>
                      </a:cubicBezTo>
                      <a:cubicBezTo>
                        <a:pt x="10" y="73"/>
                        <a:pt x="10" y="73"/>
                        <a:pt x="10" y="73"/>
                      </a:cubicBezTo>
                      <a:cubicBezTo>
                        <a:pt x="6" y="75"/>
                        <a:pt x="4" y="78"/>
                        <a:pt x="4" y="81"/>
                      </a:cubicBezTo>
                      <a:cubicBezTo>
                        <a:pt x="4" y="83"/>
                        <a:pt x="6" y="85"/>
                        <a:pt x="8" y="86"/>
                      </a:cubicBezTo>
                      <a:cubicBezTo>
                        <a:pt x="177" y="181"/>
                        <a:pt x="177" y="181"/>
                        <a:pt x="177" y="181"/>
                      </a:cubicBezTo>
                      <a:cubicBezTo>
                        <a:pt x="184" y="185"/>
                        <a:pt x="196" y="185"/>
                        <a:pt x="204" y="180"/>
                      </a:cubicBezTo>
                      <a:cubicBezTo>
                        <a:pt x="311" y="116"/>
                        <a:pt x="311" y="116"/>
                        <a:pt x="311" y="116"/>
                      </a:cubicBezTo>
                      <a:cubicBezTo>
                        <a:pt x="315" y="114"/>
                        <a:pt x="318" y="111"/>
                        <a:pt x="318" y="109"/>
                      </a:cubicBezTo>
                      <a:cubicBezTo>
                        <a:pt x="317" y="106"/>
                        <a:pt x="315" y="104"/>
                        <a:pt x="313" y="103"/>
                      </a:cubicBezTo>
                      <a:cubicBezTo>
                        <a:pt x="144" y="8"/>
                        <a:pt x="144" y="8"/>
                        <a:pt x="144" y="8"/>
                      </a:cubicBezTo>
                      <a:cubicBezTo>
                        <a:pt x="141" y="6"/>
                        <a:pt x="137" y="5"/>
                        <a:pt x="133" y="5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îşļíḓé">
                  <a:extLst>
                    <a:ext uri="{FF2B5EF4-FFF2-40B4-BE49-F238E27FC236}">
                      <a16:creationId xmlns:a16="http://schemas.microsoft.com/office/drawing/2014/main" id="{6F7F16BC-9A01-45F8-A1C1-97F176FD01BF}"/>
                    </a:ext>
                  </a:extLst>
                </p:cNvPr>
                <p:cNvSpPr/>
                <p:nvPr/>
              </p:nvSpPr>
              <p:spPr bwMode="auto">
                <a:xfrm>
                  <a:off x="5394326" y="3502026"/>
                  <a:ext cx="139700" cy="79375"/>
                </a:xfrm>
                <a:custGeom>
                  <a:avLst/>
                  <a:gdLst>
                    <a:gd name="T0" fmla="*/ 29 w 35"/>
                    <a:gd name="T1" fmla="*/ 17 h 20"/>
                    <a:gd name="T2" fmla="*/ 29 w 35"/>
                    <a:gd name="T3" fmla="*/ 3 h 20"/>
                    <a:gd name="T4" fmla="*/ 6 w 35"/>
                    <a:gd name="T5" fmla="*/ 4 h 20"/>
                    <a:gd name="T6" fmla="*/ 6 w 35"/>
                    <a:gd name="T7" fmla="*/ 17 h 20"/>
                    <a:gd name="T8" fmla="*/ 29 w 35"/>
                    <a:gd name="T9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20">
                      <a:moveTo>
                        <a:pt x="29" y="17"/>
                      </a:moveTo>
                      <a:cubicBezTo>
                        <a:pt x="35" y="13"/>
                        <a:pt x="35" y="7"/>
                        <a:pt x="29" y="3"/>
                      </a:cubicBezTo>
                      <a:cubicBezTo>
                        <a:pt x="23" y="0"/>
                        <a:pt x="13" y="0"/>
                        <a:pt x="6" y="4"/>
                      </a:cubicBezTo>
                      <a:cubicBezTo>
                        <a:pt x="0" y="7"/>
                        <a:pt x="0" y="13"/>
                        <a:pt x="6" y="17"/>
                      </a:cubicBezTo>
                      <a:cubicBezTo>
                        <a:pt x="13" y="20"/>
                        <a:pt x="23" y="20"/>
                        <a:pt x="29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2" name="îSľíďè">
                  <a:extLst>
                    <a:ext uri="{FF2B5EF4-FFF2-40B4-BE49-F238E27FC236}">
                      <a16:creationId xmlns:a16="http://schemas.microsoft.com/office/drawing/2014/main" id="{4C69CCF5-BC5C-4A11-8BE8-3FA1D24FE2E3}"/>
                    </a:ext>
                  </a:extLst>
                </p:cNvPr>
                <p:cNvSpPr/>
                <p:nvPr/>
              </p:nvSpPr>
              <p:spPr bwMode="auto">
                <a:xfrm>
                  <a:off x="5534026" y="3578226"/>
                  <a:ext cx="138113" cy="82550"/>
                </a:xfrm>
                <a:custGeom>
                  <a:avLst/>
                  <a:gdLst>
                    <a:gd name="T0" fmla="*/ 29 w 35"/>
                    <a:gd name="T1" fmla="*/ 17 h 21"/>
                    <a:gd name="T2" fmla="*/ 29 w 35"/>
                    <a:gd name="T3" fmla="*/ 4 h 21"/>
                    <a:gd name="T4" fmla="*/ 6 w 35"/>
                    <a:gd name="T5" fmla="*/ 4 h 21"/>
                    <a:gd name="T6" fmla="*/ 6 w 35"/>
                    <a:gd name="T7" fmla="*/ 17 h 21"/>
                    <a:gd name="T8" fmla="*/ 29 w 35"/>
                    <a:gd name="T9" fmla="*/ 17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21">
                      <a:moveTo>
                        <a:pt x="29" y="17"/>
                      </a:moveTo>
                      <a:cubicBezTo>
                        <a:pt x="35" y="13"/>
                        <a:pt x="35" y="8"/>
                        <a:pt x="29" y="4"/>
                      </a:cubicBezTo>
                      <a:cubicBezTo>
                        <a:pt x="22" y="0"/>
                        <a:pt x="12" y="1"/>
                        <a:pt x="6" y="4"/>
                      </a:cubicBezTo>
                      <a:cubicBezTo>
                        <a:pt x="0" y="8"/>
                        <a:pt x="0" y="14"/>
                        <a:pt x="6" y="17"/>
                      </a:cubicBezTo>
                      <a:cubicBezTo>
                        <a:pt x="12" y="21"/>
                        <a:pt x="22" y="21"/>
                        <a:pt x="29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3" name="îṥļíḑe">
                  <a:extLst>
                    <a:ext uri="{FF2B5EF4-FFF2-40B4-BE49-F238E27FC236}">
                      <a16:creationId xmlns:a16="http://schemas.microsoft.com/office/drawing/2014/main" id="{968E693D-B8EA-4CFA-AADD-77876E53A5F6}"/>
                    </a:ext>
                  </a:extLst>
                </p:cNvPr>
                <p:cNvSpPr/>
                <p:nvPr/>
              </p:nvSpPr>
              <p:spPr bwMode="auto">
                <a:xfrm>
                  <a:off x="5667376" y="3656013"/>
                  <a:ext cx="139700" cy="79375"/>
                </a:xfrm>
                <a:custGeom>
                  <a:avLst/>
                  <a:gdLst>
                    <a:gd name="T0" fmla="*/ 29 w 35"/>
                    <a:gd name="T1" fmla="*/ 17 h 20"/>
                    <a:gd name="T2" fmla="*/ 29 w 35"/>
                    <a:gd name="T3" fmla="*/ 3 h 20"/>
                    <a:gd name="T4" fmla="*/ 6 w 35"/>
                    <a:gd name="T5" fmla="*/ 4 h 20"/>
                    <a:gd name="T6" fmla="*/ 7 w 35"/>
                    <a:gd name="T7" fmla="*/ 17 h 20"/>
                    <a:gd name="T8" fmla="*/ 29 w 35"/>
                    <a:gd name="T9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20">
                      <a:moveTo>
                        <a:pt x="29" y="17"/>
                      </a:moveTo>
                      <a:cubicBezTo>
                        <a:pt x="35" y="13"/>
                        <a:pt x="35" y="7"/>
                        <a:pt x="29" y="3"/>
                      </a:cubicBezTo>
                      <a:cubicBezTo>
                        <a:pt x="23" y="0"/>
                        <a:pt x="13" y="0"/>
                        <a:pt x="6" y="4"/>
                      </a:cubicBezTo>
                      <a:cubicBezTo>
                        <a:pt x="0" y="7"/>
                        <a:pt x="0" y="13"/>
                        <a:pt x="7" y="17"/>
                      </a:cubicBezTo>
                      <a:cubicBezTo>
                        <a:pt x="13" y="20"/>
                        <a:pt x="23" y="20"/>
                        <a:pt x="29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4" name="íšľíḍè">
                  <a:extLst>
                    <a:ext uri="{FF2B5EF4-FFF2-40B4-BE49-F238E27FC236}">
                      <a16:creationId xmlns:a16="http://schemas.microsoft.com/office/drawing/2014/main" id="{697DC855-FECA-46BC-8618-062D30FC75F0}"/>
                    </a:ext>
                  </a:extLst>
                </p:cNvPr>
                <p:cNvSpPr/>
                <p:nvPr/>
              </p:nvSpPr>
              <p:spPr bwMode="auto">
                <a:xfrm>
                  <a:off x="6777038" y="2571751"/>
                  <a:ext cx="863600" cy="498475"/>
                </a:xfrm>
                <a:custGeom>
                  <a:avLst/>
                  <a:gdLst>
                    <a:gd name="T0" fmla="*/ 179 w 218"/>
                    <a:gd name="T1" fmla="*/ 104 h 126"/>
                    <a:gd name="T2" fmla="*/ 39 w 218"/>
                    <a:gd name="T3" fmla="*/ 104 h 126"/>
                    <a:gd name="T4" fmla="*/ 39 w 218"/>
                    <a:gd name="T5" fmla="*/ 22 h 126"/>
                    <a:gd name="T6" fmla="*/ 179 w 218"/>
                    <a:gd name="T7" fmla="*/ 22 h 126"/>
                    <a:gd name="T8" fmla="*/ 179 w 218"/>
                    <a:gd name="T9" fmla="*/ 10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8" h="126">
                      <a:moveTo>
                        <a:pt x="179" y="104"/>
                      </a:moveTo>
                      <a:cubicBezTo>
                        <a:pt x="141" y="126"/>
                        <a:pt x="78" y="126"/>
                        <a:pt x="39" y="104"/>
                      </a:cubicBezTo>
                      <a:cubicBezTo>
                        <a:pt x="0" y="81"/>
                        <a:pt x="0" y="45"/>
                        <a:pt x="39" y="22"/>
                      </a:cubicBezTo>
                      <a:cubicBezTo>
                        <a:pt x="78" y="0"/>
                        <a:pt x="141" y="0"/>
                        <a:pt x="179" y="22"/>
                      </a:cubicBezTo>
                      <a:cubicBezTo>
                        <a:pt x="218" y="45"/>
                        <a:pt x="218" y="81"/>
                        <a:pt x="179" y="104"/>
                      </a:cubicBezTo>
                      <a:close/>
                    </a:path>
                  </a:pathLst>
                </a:custGeom>
                <a:solidFill>
                  <a:srgbClr val="ABD6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5" name="íşļïḋê">
                  <a:extLst>
                    <a:ext uri="{FF2B5EF4-FFF2-40B4-BE49-F238E27FC236}">
                      <a16:creationId xmlns:a16="http://schemas.microsoft.com/office/drawing/2014/main" id="{9A1FFA68-B387-4ADA-820B-CB9D67A6C991}"/>
                    </a:ext>
                  </a:extLst>
                </p:cNvPr>
                <p:cNvSpPr/>
                <p:nvPr/>
              </p:nvSpPr>
              <p:spPr bwMode="auto">
                <a:xfrm>
                  <a:off x="6769101" y="2341563"/>
                  <a:ext cx="879475" cy="554038"/>
                </a:xfrm>
                <a:custGeom>
                  <a:avLst/>
                  <a:gdLst>
                    <a:gd name="T0" fmla="*/ 222 w 222"/>
                    <a:gd name="T1" fmla="*/ 70 h 140"/>
                    <a:gd name="T2" fmla="*/ 222 w 222"/>
                    <a:gd name="T3" fmla="*/ 50 h 140"/>
                    <a:gd name="T4" fmla="*/ 216 w 222"/>
                    <a:gd name="T5" fmla="*/ 50 h 140"/>
                    <a:gd name="T6" fmla="*/ 189 w 222"/>
                    <a:gd name="T7" fmla="*/ 25 h 140"/>
                    <a:gd name="T8" fmla="*/ 33 w 222"/>
                    <a:gd name="T9" fmla="*/ 25 h 140"/>
                    <a:gd name="T10" fmla="*/ 6 w 222"/>
                    <a:gd name="T11" fmla="*/ 50 h 140"/>
                    <a:gd name="T12" fmla="*/ 0 w 222"/>
                    <a:gd name="T13" fmla="*/ 50 h 140"/>
                    <a:gd name="T14" fmla="*/ 0 w 222"/>
                    <a:gd name="T15" fmla="*/ 70 h 140"/>
                    <a:gd name="T16" fmla="*/ 0 w 222"/>
                    <a:gd name="T17" fmla="*/ 70 h 140"/>
                    <a:gd name="T18" fmla="*/ 33 w 222"/>
                    <a:gd name="T19" fmla="*/ 115 h 140"/>
                    <a:gd name="T20" fmla="*/ 189 w 222"/>
                    <a:gd name="T21" fmla="*/ 115 h 140"/>
                    <a:gd name="T22" fmla="*/ 222 w 222"/>
                    <a:gd name="T23" fmla="*/ 7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2" h="140">
                      <a:moveTo>
                        <a:pt x="222" y="70"/>
                      </a:moveTo>
                      <a:cubicBezTo>
                        <a:pt x="222" y="50"/>
                        <a:pt x="222" y="50"/>
                        <a:pt x="222" y="50"/>
                      </a:cubicBezTo>
                      <a:cubicBezTo>
                        <a:pt x="216" y="50"/>
                        <a:pt x="216" y="50"/>
                        <a:pt x="216" y="50"/>
                      </a:cubicBezTo>
                      <a:cubicBezTo>
                        <a:pt x="211" y="40"/>
                        <a:pt x="202" y="32"/>
                        <a:pt x="189" y="25"/>
                      </a:cubicBezTo>
                      <a:cubicBezTo>
                        <a:pt x="146" y="0"/>
                        <a:pt x="76" y="0"/>
                        <a:pt x="33" y="25"/>
                      </a:cubicBezTo>
                      <a:cubicBezTo>
                        <a:pt x="20" y="32"/>
                        <a:pt x="12" y="40"/>
                        <a:pt x="6" y="50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86"/>
                        <a:pt x="11" y="103"/>
                        <a:pt x="33" y="115"/>
                      </a:cubicBezTo>
                      <a:cubicBezTo>
                        <a:pt x="76" y="140"/>
                        <a:pt x="146" y="140"/>
                        <a:pt x="189" y="115"/>
                      </a:cubicBezTo>
                      <a:cubicBezTo>
                        <a:pt x="211" y="103"/>
                        <a:pt x="222" y="86"/>
                        <a:pt x="222" y="70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6" name="íś1iḑè">
                  <a:extLst>
                    <a:ext uri="{FF2B5EF4-FFF2-40B4-BE49-F238E27FC236}">
                      <a16:creationId xmlns:a16="http://schemas.microsoft.com/office/drawing/2014/main" id="{B7A3F319-CA3F-4014-B20A-3A40672C144C}"/>
                    </a:ext>
                  </a:extLst>
                </p:cNvPr>
                <p:cNvSpPr/>
                <p:nvPr/>
              </p:nvSpPr>
              <p:spPr bwMode="auto">
                <a:xfrm>
                  <a:off x="6761163" y="2333626"/>
                  <a:ext cx="895350" cy="555625"/>
                </a:xfrm>
                <a:custGeom>
                  <a:avLst/>
                  <a:gdLst>
                    <a:gd name="T0" fmla="*/ 113 w 226"/>
                    <a:gd name="T1" fmla="*/ 138 h 140"/>
                    <a:gd name="T2" fmla="*/ 34 w 226"/>
                    <a:gd name="T3" fmla="*/ 119 h 140"/>
                    <a:gd name="T4" fmla="*/ 0 w 226"/>
                    <a:gd name="T5" fmla="*/ 72 h 140"/>
                    <a:gd name="T6" fmla="*/ 0 w 226"/>
                    <a:gd name="T7" fmla="*/ 52 h 140"/>
                    <a:gd name="T8" fmla="*/ 1 w 226"/>
                    <a:gd name="T9" fmla="*/ 50 h 140"/>
                    <a:gd name="T10" fmla="*/ 2 w 226"/>
                    <a:gd name="T11" fmla="*/ 50 h 140"/>
                    <a:gd name="T12" fmla="*/ 7 w 226"/>
                    <a:gd name="T13" fmla="*/ 50 h 140"/>
                    <a:gd name="T14" fmla="*/ 34 w 226"/>
                    <a:gd name="T15" fmla="*/ 25 h 140"/>
                    <a:gd name="T16" fmla="*/ 192 w 226"/>
                    <a:gd name="T17" fmla="*/ 25 h 140"/>
                    <a:gd name="T18" fmla="*/ 219 w 226"/>
                    <a:gd name="T19" fmla="*/ 50 h 140"/>
                    <a:gd name="T20" fmla="*/ 224 w 226"/>
                    <a:gd name="T21" fmla="*/ 50 h 140"/>
                    <a:gd name="T22" fmla="*/ 226 w 226"/>
                    <a:gd name="T23" fmla="*/ 52 h 140"/>
                    <a:gd name="T24" fmla="*/ 226 w 226"/>
                    <a:gd name="T25" fmla="*/ 72 h 140"/>
                    <a:gd name="T26" fmla="*/ 192 w 226"/>
                    <a:gd name="T27" fmla="*/ 119 h 140"/>
                    <a:gd name="T28" fmla="*/ 113 w 226"/>
                    <a:gd name="T29" fmla="*/ 138 h 140"/>
                    <a:gd name="T30" fmla="*/ 4 w 226"/>
                    <a:gd name="T31" fmla="*/ 54 h 140"/>
                    <a:gd name="T32" fmla="*/ 4 w 226"/>
                    <a:gd name="T33" fmla="*/ 72 h 140"/>
                    <a:gd name="T34" fmla="*/ 36 w 226"/>
                    <a:gd name="T35" fmla="*/ 115 h 140"/>
                    <a:gd name="T36" fmla="*/ 190 w 226"/>
                    <a:gd name="T37" fmla="*/ 115 h 140"/>
                    <a:gd name="T38" fmla="*/ 222 w 226"/>
                    <a:gd name="T39" fmla="*/ 72 h 140"/>
                    <a:gd name="T40" fmla="*/ 222 w 226"/>
                    <a:gd name="T41" fmla="*/ 54 h 140"/>
                    <a:gd name="T42" fmla="*/ 218 w 226"/>
                    <a:gd name="T43" fmla="*/ 54 h 140"/>
                    <a:gd name="T44" fmla="*/ 216 w 226"/>
                    <a:gd name="T45" fmla="*/ 53 h 140"/>
                    <a:gd name="T46" fmla="*/ 190 w 226"/>
                    <a:gd name="T47" fmla="*/ 28 h 140"/>
                    <a:gd name="T48" fmla="*/ 36 w 226"/>
                    <a:gd name="T49" fmla="*/ 28 h 140"/>
                    <a:gd name="T50" fmla="*/ 10 w 226"/>
                    <a:gd name="T51" fmla="*/ 53 h 140"/>
                    <a:gd name="T52" fmla="*/ 8 w 226"/>
                    <a:gd name="T53" fmla="*/ 54 h 140"/>
                    <a:gd name="T54" fmla="*/ 4 w 226"/>
                    <a:gd name="T55" fmla="*/ 5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6" h="140">
                      <a:moveTo>
                        <a:pt x="113" y="138"/>
                      </a:moveTo>
                      <a:cubicBezTo>
                        <a:pt x="84" y="138"/>
                        <a:pt x="56" y="131"/>
                        <a:pt x="34" y="119"/>
                      </a:cubicBezTo>
                      <a:cubicBezTo>
                        <a:pt x="12" y="106"/>
                        <a:pt x="0" y="90"/>
                        <a:pt x="0" y="7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1"/>
                        <a:pt x="1" y="51"/>
                        <a:pt x="1" y="50"/>
                      </a:cubicBezTo>
                      <a:cubicBezTo>
                        <a:pt x="1" y="50"/>
                        <a:pt x="2" y="50"/>
                        <a:pt x="2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13" y="40"/>
                        <a:pt x="22" y="32"/>
                        <a:pt x="34" y="25"/>
                      </a:cubicBezTo>
                      <a:cubicBezTo>
                        <a:pt x="78" y="0"/>
                        <a:pt x="149" y="0"/>
                        <a:pt x="192" y="25"/>
                      </a:cubicBezTo>
                      <a:cubicBezTo>
                        <a:pt x="204" y="32"/>
                        <a:pt x="213" y="40"/>
                        <a:pt x="219" y="50"/>
                      </a:cubicBezTo>
                      <a:cubicBezTo>
                        <a:pt x="224" y="50"/>
                        <a:pt x="224" y="50"/>
                        <a:pt x="224" y="50"/>
                      </a:cubicBezTo>
                      <a:cubicBezTo>
                        <a:pt x="225" y="50"/>
                        <a:pt x="226" y="50"/>
                        <a:pt x="226" y="52"/>
                      </a:cubicBezTo>
                      <a:cubicBezTo>
                        <a:pt x="226" y="72"/>
                        <a:pt x="226" y="72"/>
                        <a:pt x="226" y="72"/>
                      </a:cubicBezTo>
                      <a:cubicBezTo>
                        <a:pt x="226" y="90"/>
                        <a:pt x="214" y="106"/>
                        <a:pt x="192" y="119"/>
                      </a:cubicBezTo>
                      <a:cubicBezTo>
                        <a:pt x="171" y="131"/>
                        <a:pt x="142" y="138"/>
                        <a:pt x="113" y="138"/>
                      </a:cubicBezTo>
                      <a:close/>
                      <a:moveTo>
                        <a:pt x="4" y="54"/>
                      </a:moveTo>
                      <a:cubicBezTo>
                        <a:pt x="4" y="72"/>
                        <a:pt x="4" y="72"/>
                        <a:pt x="4" y="72"/>
                      </a:cubicBezTo>
                      <a:cubicBezTo>
                        <a:pt x="4" y="88"/>
                        <a:pt x="15" y="104"/>
                        <a:pt x="36" y="115"/>
                      </a:cubicBezTo>
                      <a:cubicBezTo>
                        <a:pt x="78" y="140"/>
                        <a:pt x="148" y="140"/>
                        <a:pt x="190" y="115"/>
                      </a:cubicBezTo>
                      <a:cubicBezTo>
                        <a:pt x="211" y="104"/>
                        <a:pt x="222" y="88"/>
                        <a:pt x="222" y="72"/>
                      </a:cubicBezTo>
                      <a:cubicBezTo>
                        <a:pt x="222" y="54"/>
                        <a:pt x="222" y="54"/>
                        <a:pt x="222" y="54"/>
                      </a:cubicBezTo>
                      <a:cubicBezTo>
                        <a:pt x="218" y="54"/>
                        <a:pt x="218" y="54"/>
                        <a:pt x="218" y="54"/>
                      </a:cubicBezTo>
                      <a:cubicBezTo>
                        <a:pt x="217" y="54"/>
                        <a:pt x="217" y="53"/>
                        <a:pt x="216" y="53"/>
                      </a:cubicBezTo>
                      <a:cubicBezTo>
                        <a:pt x="211" y="43"/>
                        <a:pt x="202" y="35"/>
                        <a:pt x="190" y="28"/>
                      </a:cubicBezTo>
                      <a:cubicBezTo>
                        <a:pt x="148" y="4"/>
                        <a:pt x="78" y="4"/>
                        <a:pt x="36" y="28"/>
                      </a:cubicBezTo>
                      <a:cubicBezTo>
                        <a:pt x="24" y="35"/>
                        <a:pt x="15" y="43"/>
                        <a:pt x="10" y="53"/>
                      </a:cubicBezTo>
                      <a:cubicBezTo>
                        <a:pt x="10" y="53"/>
                        <a:pt x="9" y="54"/>
                        <a:pt x="8" y="54"/>
                      </a:cubicBezTo>
                      <a:lnTo>
                        <a:pt x="4" y="54"/>
                      </a:ln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7" name="ïŝ1íde">
                  <a:extLst>
                    <a:ext uri="{FF2B5EF4-FFF2-40B4-BE49-F238E27FC236}">
                      <a16:creationId xmlns:a16="http://schemas.microsoft.com/office/drawing/2014/main" id="{82BB8780-055A-43C7-8F4F-8390D454E80F}"/>
                    </a:ext>
                  </a:extLst>
                </p:cNvPr>
                <p:cNvSpPr/>
                <p:nvPr/>
              </p:nvSpPr>
              <p:spPr bwMode="auto">
                <a:xfrm>
                  <a:off x="6729413" y="2259013"/>
                  <a:ext cx="963613" cy="558800"/>
                </a:xfrm>
                <a:custGeom>
                  <a:avLst/>
                  <a:gdLst>
                    <a:gd name="T0" fmla="*/ 199 w 243"/>
                    <a:gd name="T1" fmla="*/ 116 h 141"/>
                    <a:gd name="T2" fmla="*/ 43 w 243"/>
                    <a:gd name="T3" fmla="*/ 116 h 141"/>
                    <a:gd name="T4" fmla="*/ 43 w 243"/>
                    <a:gd name="T5" fmla="*/ 25 h 141"/>
                    <a:gd name="T6" fmla="*/ 199 w 243"/>
                    <a:gd name="T7" fmla="*/ 25 h 141"/>
                    <a:gd name="T8" fmla="*/ 199 w 243"/>
                    <a:gd name="T9" fmla="*/ 11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141">
                      <a:moveTo>
                        <a:pt x="199" y="116"/>
                      </a:moveTo>
                      <a:cubicBezTo>
                        <a:pt x="156" y="141"/>
                        <a:pt x="86" y="141"/>
                        <a:pt x="43" y="116"/>
                      </a:cubicBezTo>
                      <a:cubicBezTo>
                        <a:pt x="0" y="91"/>
                        <a:pt x="0" y="50"/>
                        <a:pt x="43" y="25"/>
                      </a:cubicBezTo>
                      <a:cubicBezTo>
                        <a:pt x="86" y="0"/>
                        <a:pt x="156" y="0"/>
                        <a:pt x="199" y="25"/>
                      </a:cubicBezTo>
                      <a:cubicBezTo>
                        <a:pt x="243" y="50"/>
                        <a:pt x="243" y="91"/>
                        <a:pt x="199" y="116"/>
                      </a:cubicBezTo>
                      <a:close/>
                    </a:path>
                  </a:pathLst>
                </a:custGeom>
                <a:solidFill>
                  <a:srgbClr val="D4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8" name="ïṡľïḓe">
                  <a:extLst>
                    <a:ext uri="{FF2B5EF4-FFF2-40B4-BE49-F238E27FC236}">
                      <a16:creationId xmlns:a16="http://schemas.microsoft.com/office/drawing/2014/main" id="{890F07BB-615C-4C16-9F7B-D13FE78A56F7}"/>
                    </a:ext>
                  </a:extLst>
                </p:cNvPr>
                <p:cNvSpPr/>
                <p:nvPr/>
              </p:nvSpPr>
              <p:spPr bwMode="auto">
                <a:xfrm>
                  <a:off x="6761163" y="2251076"/>
                  <a:ext cx="895350" cy="558800"/>
                </a:xfrm>
                <a:custGeom>
                  <a:avLst/>
                  <a:gdLst>
                    <a:gd name="T0" fmla="*/ 113 w 226"/>
                    <a:gd name="T1" fmla="*/ 138 h 141"/>
                    <a:gd name="T2" fmla="*/ 34 w 226"/>
                    <a:gd name="T3" fmla="*/ 119 h 141"/>
                    <a:gd name="T4" fmla="*/ 0 w 226"/>
                    <a:gd name="T5" fmla="*/ 73 h 141"/>
                    <a:gd name="T6" fmla="*/ 34 w 226"/>
                    <a:gd name="T7" fmla="*/ 26 h 141"/>
                    <a:gd name="T8" fmla="*/ 192 w 226"/>
                    <a:gd name="T9" fmla="*/ 26 h 141"/>
                    <a:gd name="T10" fmla="*/ 226 w 226"/>
                    <a:gd name="T11" fmla="*/ 73 h 141"/>
                    <a:gd name="T12" fmla="*/ 192 w 226"/>
                    <a:gd name="T13" fmla="*/ 119 h 141"/>
                    <a:gd name="T14" fmla="*/ 192 w 226"/>
                    <a:gd name="T15" fmla="*/ 119 h 141"/>
                    <a:gd name="T16" fmla="*/ 113 w 226"/>
                    <a:gd name="T17" fmla="*/ 138 h 141"/>
                    <a:gd name="T18" fmla="*/ 113 w 226"/>
                    <a:gd name="T19" fmla="*/ 11 h 141"/>
                    <a:gd name="T20" fmla="*/ 36 w 226"/>
                    <a:gd name="T21" fmla="*/ 29 h 141"/>
                    <a:gd name="T22" fmla="*/ 4 w 226"/>
                    <a:gd name="T23" fmla="*/ 73 h 141"/>
                    <a:gd name="T24" fmla="*/ 36 w 226"/>
                    <a:gd name="T25" fmla="*/ 116 h 141"/>
                    <a:gd name="T26" fmla="*/ 190 w 226"/>
                    <a:gd name="T27" fmla="*/ 116 h 141"/>
                    <a:gd name="T28" fmla="*/ 190 w 226"/>
                    <a:gd name="T29" fmla="*/ 116 h 141"/>
                    <a:gd name="T30" fmla="*/ 222 w 226"/>
                    <a:gd name="T31" fmla="*/ 73 h 141"/>
                    <a:gd name="T32" fmla="*/ 190 w 226"/>
                    <a:gd name="T33" fmla="*/ 29 h 141"/>
                    <a:gd name="T34" fmla="*/ 113 w 226"/>
                    <a:gd name="T35" fmla="*/ 1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26" h="141">
                      <a:moveTo>
                        <a:pt x="113" y="138"/>
                      </a:moveTo>
                      <a:cubicBezTo>
                        <a:pt x="84" y="138"/>
                        <a:pt x="56" y="132"/>
                        <a:pt x="34" y="119"/>
                      </a:cubicBezTo>
                      <a:cubicBezTo>
                        <a:pt x="12" y="107"/>
                        <a:pt x="0" y="90"/>
                        <a:pt x="0" y="73"/>
                      </a:cubicBezTo>
                      <a:cubicBezTo>
                        <a:pt x="0" y="55"/>
                        <a:pt x="12" y="38"/>
                        <a:pt x="34" y="26"/>
                      </a:cubicBezTo>
                      <a:cubicBezTo>
                        <a:pt x="78" y="0"/>
                        <a:pt x="149" y="0"/>
                        <a:pt x="192" y="26"/>
                      </a:cubicBezTo>
                      <a:cubicBezTo>
                        <a:pt x="214" y="38"/>
                        <a:pt x="226" y="55"/>
                        <a:pt x="226" y="73"/>
                      </a:cubicBezTo>
                      <a:cubicBezTo>
                        <a:pt x="226" y="90"/>
                        <a:pt x="214" y="107"/>
                        <a:pt x="192" y="119"/>
                      </a:cubicBezTo>
                      <a:cubicBezTo>
                        <a:pt x="192" y="119"/>
                        <a:pt x="192" y="119"/>
                        <a:pt x="192" y="119"/>
                      </a:cubicBezTo>
                      <a:cubicBezTo>
                        <a:pt x="171" y="132"/>
                        <a:pt x="142" y="138"/>
                        <a:pt x="113" y="138"/>
                      </a:cubicBezTo>
                      <a:close/>
                      <a:moveTo>
                        <a:pt x="113" y="11"/>
                      </a:moveTo>
                      <a:cubicBezTo>
                        <a:pt x="85" y="11"/>
                        <a:pt x="57" y="17"/>
                        <a:pt x="36" y="29"/>
                      </a:cubicBezTo>
                      <a:cubicBezTo>
                        <a:pt x="16" y="41"/>
                        <a:pt x="4" y="56"/>
                        <a:pt x="4" y="73"/>
                      </a:cubicBezTo>
                      <a:cubicBezTo>
                        <a:pt x="4" y="89"/>
                        <a:pt x="16" y="104"/>
                        <a:pt x="36" y="116"/>
                      </a:cubicBezTo>
                      <a:cubicBezTo>
                        <a:pt x="78" y="141"/>
                        <a:pt x="148" y="141"/>
                        <a:pt x="190" y="116"/>
                      </a:cubicBezTo>
                      <a:cubicBezTo>
                        <a:pt x="190" y="116"/>
                        <a:pt x="190" y="116"/>
                        <a:pt x="190" y="116"/>
                      </a:cubicBezTo>
                      <a:cubicBezTo>
                        <a:pt x="211" y="104"/>
                        <a:pt x="222" y="89"/>
                        <a:pt x="222" y="73"/>
                      </a:cubicBezTo>
                      <a:cubicBezTo>
                        <a:pt x="222" y="56"/>
                        <a:pt x="211" y="41"/>
                        <a:pt x="190" y="29"/>
                      </a:cubicBezTo>
                      <a:cubicBezTo>
                        <a:pt x="169" y="17"/>
                        <a:pt x="141" y="11"/>
                        <a:pt x="113" y="11"/>
                      </a:cubicBezTo>
                      <a:close/>
                    </a:path>
                  </a:pathLst>
                </a:custGeom>
                <a:solidFill>
                  <a:srgbClr val="173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9" name="íSḻiḓé">
                  <a:extLst>
                    <a:ext uri="{FF2B5EF4-FFF2-40B4-BE49-F238E27FC236}">
                      <a16:creationId xmlns:a16="http://schemas.microsoft.com/office/drawing/2014/main" id="{AACD0ABA-F4A5-4BD2-9674-3771CA8F505D}"/>
                    </a:ext>
                  </a:extLst>
                </p:cNvPr>
                <p:cNvSpPr/>
                <p:nvPr/>
              </p:nvSpPr>
              <p:spPr bwMode="auto">
                <a:xfrm>
                  <a:off x="6988176" y="2417763"/>
                  <a:ext cx="527050" cy="212725"/>
                </a:xfrm>
                <a:custGeom>
                  <a:avLst/>
                  <a:gdLst>
                    <a:gd name="T0" fmla="*/ 3 w 133"/>
                    <a:gd name="T1" fmla="*/ 52 h 54"/>
                    <a:gd name="T2" fmla="*/ 0 w 133"/>
                    <a:gd name="T3" fmla="*/ 48 h 54"/>
                    <a:gd name="T4" fmla="*/ 0 w 133"/>
                    <a:gd name="T5" fmla="*/ 6 h 54"/>
                    <a:gd name="T6" fmla="*/ 10 w 133"/>
                    <a:gd name="T7" fmla="*/ 0 h 54"/>
                    <a:gd name="T8" fmla="*/ 20 w 133"/>
                    <a:gd name="T9" fmla="*/ 6 h 54"/>
                    <a:gd name="T10" fmla="*/ 20 w 133"/>
                    <a:gd name="T11" fmla="*/ 41 h 54"/>
                    <a:gd name="T12" fmla="*/ 120 w 133"/>
                    <a:gd name="T13" fmla="*/ 28 h 54"/>
                    <a:gd name="T14" fmla="*/ 132 w 133"/>
                    <a:gd name="T15" fmla="*/ 33 h 54"/>
                    <a:gd name="T16" fmla="*/ 124 w 133"/>
                    <a:gd name="T17" fmla="*/ 40 h 54"/>
                    <a:gd name="T18" fmla="*/ 12 w 133"/>
                    <a:gd name="T19" fmla="*/ 53 h 54"/>
                    <a:gd name="T20" fmla="*/ 4 w 133"/>
                    <a:gd name="T21" fmla="*/ 52 h 54"/>
                    <a:gd name="T22" fmla="*/ 3 w 133"/>
                    <a:gd name="T23" fmla="*/ 5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54">
                      <a:moveTo>
                        <a:pt x="3" y="52"/>
                      </a:moveTo>
                      <a:cubicBezTo>
                        <a:pt x="1" y="51"/>
                        <a:pt x="0" y="49"/>
                        <a:pt x="0" y="4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4" y="0"/>
                        <a:pt x="10" y="0"/>
                      </a:cubicBezTo>
                      <a:cubicBezTo>
                        <a:pt x="15" y="0"/>
                        <a:pt x="20" y="3"/>
                        <a:pt x="20" y="6"/>
                      </a:cubicBezTo>
                      <a:cubicBezTo>
                        <a:pt x="20" y="41"/>
                        <a:pt x="20" y="41"/>
                        <a:pt x="20" y="41"/>
                      </a:cubicBezTo>
                      <a:cubicBezTo>
                        <a:pt x="120" y="28"/>
                        <a:pt x="120" y="28"/>
                        <a:pt x="120" y="28"/>
                      </a:cubicBezTo>
                      <a:cubicBezTo>
                        <a:pt x="125" y="28"/>
                        <a:pt x="131" y="30"/>
                        <a:pt x="132" y="33"/>
                      </a:cubicBezTo>
                      <a:cubicBezTo>
                        <a:pt x="133" y="36"/>
                        <a:pt x="130" y="39"/>
                        <a:pt x="124" y="40"/>
                      </a:cubicBezTo>
                      <a:cubicBezTo>
                        <a:pt x="12" y="53"/>
                        <a:pt x="12" y="53"/>
                        <a:pt x="12" y="53"/>
                      </a:cubicBezTo>
                      <a:cubicBezTo>
                        <a:pt x="9" y="54"/>
                        <a:pt x="6" y="53"/>
                        <a:pt x="4" y="52"/>
                      </a:cubicBezTo>
                      <a:cubicBezTo>
                        <a:pt x="3" y="52"/>
                        <a:pt x="3" y="52"/>
                        <a:pt x="3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" name="ïšľïḓê">
              <a:extLst>
                <a:ext uri="{FF2B5EF4-FFF2-40B4-BE49-F238E27FC236}">
                  <a16:creationId xmlns:a16="http://schemas.microsoft.com/office/drawing/2014/main" id="{4CBBABCF-3EB5-45BD-B69F-C540DD784F84}"/>
                </a:ext>
              </a:extLst>
            </p:cNvPr>
            <p:cNvGrpSpPr/>
            <p:nvPr/>
          </p:nvGrpSpPr>
          <p:grpSpPr>
            <a:xfrm>
              <a:off x="8096125" y="1130300"/>
              <a:ext cx="3187950" cy="1458631"/>
              <a:chOff x="895225" y="4675469"/>
              <a:chExt cx="3187950" cy="1458631"/>
            </a:xfrm>
          </p:grpSpPr>
          <p:sp>
            <p:nvSpPr>
              <p:cNvPr id="22" name="íśļidê">
                <a:extLst>
                  <a:ext uri="{FF2B5EF4-FFF2-40B4-BE49-F238E27FC236}">
                    <a16:creationId xmlns:a16="http://schemas.microsoft.com/office/drawing/2014/main" id="{4F018CE9-2A83-4226-8B7A-F97F6BC80EA2}"/>
                  </a:ext>
                </a:extLst>
              </p:cNvPr>
              <p:cNvSpPr/>
              <p:nvPr/>
            </p:nvSpPr>
            <p:spPr bwMode="auto">
              <a:xfrm>
                <a:off x="895225" y="5117274"/>
                <a:ext cx="3187948" cy="1016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ṥḷîďé">
                <a:extLst>
                  <a:ext uri="{FF2B5EF4-FFF2-40B4-BE49-F238E27FC236}">
                    <a16:creationId xmlns:a16="http://schemas.microsoft.com/office/drawing/2014/main" id="{9011B200-BADC-4C0F-B9D0-712C4B616AA6}"/>
                  </a:ext>
                </a:extLst>
              </p:cNvPr>
              <p:cNvSpPr txBox="1"/>
              <p:nvPr/>
            </p:nvSpPr>
            <p:spPr bwMode="auto">
              <a:xfrm>
                <a:off x="895225" y="4675469"/>
                <a:ext cx="31879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3" name="îṩḷiḍê">
              <a:extLst>
                <a:ext uri="{FF2B5EF4-FFF2-40B4-BE49-F238E27FC236}">
                  <a16:creationId xmlns:a16="http://schemas.microsoft.com/office/drawing/2014/main" id="{6498FC45-528D-417E-B0CF-A4BF54FEC061}"/>
                </a:ext>
              </a:extLst>
            </p:cNvPr>
            <p:cNvGrpSpPr/>
            <p:nvPr/>
          </p:nvGrpSpPr>
          <p:grpSpPr>
            <a:xfrm>
              <a:off x="8096125" y="4675469"/>
              <a:ext cx="3187950" cy="1458631"/>
              <a:chOff x="895225" y="4675469"/>
              <a:chExt cx="3187950" cy="1458631"/>
            </a:xfrm>
          </p:grpSpPr>
          <p:sp>
            <p:nvSpPr>
              <p:cNvPr id="20" name="íśḻiḑê">
                <a:extLst>
                  <a:ext uri="{FF2B5EF4-FFF2-40B4-BE49-F238E27FC236}">
                    <a16:creationId xmlns:a16="http://schemas.microsoft.com/office/drawing/2014/main" id="{4F018CE9-2A83-4226-8B7A-F97F6BC80EA2}"/>
                  </a:ext>
                </a:extLst>
              </p:cNvPr>
              <p:cNvSpPr/>
              <p:nvPr/>
            </p:nvSpPr>
            <p:spPr bwMode="auto">
              <a:xfrm>
                <a:off x="895225" y="5117274"/>
                <a:ext cx="3187948" cy="1016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išḷíḍe">
                <a:extLst>
                  <a:ext uri="{FF2B5EF4-FFF2-40B4-BE49-F238E27FC236}">
                    <a16:creationId xmlns:a16="http://schemas.microsoft.com/office/drawing/2014/main" id="{9011B200-BADC-4C0F-B9D0-712C4B616AA6}"/>
                  </a:ext>
                </a:extLst>
              </p:cNvPr>
              <p:cNvSpPr txBox="1"/>
              <p:nvPr/>
            </p:nvSpPr>
            <p:spPr bwMode="auto">
              <a:xfrm>
                <a:off x="895225" y="4675469"/>
                <a:ext cx="31879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4" name="îşḷïďê">
              <a:extLst>
                <a:ext uri="{FF2B5EF4-FFF2-40B4-BE49-F238E27FC236}">
                  <a16:creationId xmlns:a16="http://schemas.microsoft.com/office/drawing/2014/main" id="{BBBD8DFD-8641-4EBF-A0A0-7BAEE2FC7FFC}"/>
                </a:ext>
              </a:extLst>
            </p:cNvPr>
            <p:cNvGrpSpPr>
              <a:grpSpLocks/>
            </p:cNvGrpSpPr>
            <p:nvPr/>
          </p:nvGrpSpPr>
          <p:grpSpPr>
            <a:xfrm>
              <a:off x="9378950" y="2699125"/>
              <a:ext cx="622300" cy="622300"/>
              <a:chOff x="4849770" y="4185155"/>
              <a:chExt cx="876958" cy="876956"/>
            </a:xfrm>
          </p:grpSpPr>
          <p:sp>
            <p:nvSpPr>
              <p:cNvPr id="18" name="iṥlíḓè">
                <a:extLst>
                  <a:ext uri="{FF2B5EF4-FFF2-40B4-BE49-F238E27FC236}">
                    <a16:creationId xmlns:a16="http://schemas.microsoft.com/office/drawing/2014/main" id="{1AB76DB4-447D-4F12-9F4C-A64FC7491291}"/>
                  </a:ext>
                </a:extLst>
              </p:cNvPr>
              <p:cNvSpPr/>
              <p:nvPr/>
            </p:nvSpPr>
            <p:spPr bwMode="auto">
              <a:xfrm>
                <a:off x="4849770" y="4185155"/>
                <a:ext cx="876958" cy="876956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19" name="ïśļíďè">
                <a:extLst>
                  <a:ext uri="{FF2B5EF4-FFF2-40B4-BE49-F238E27FC236}">
                    <a16:creationId xmlns:a16="http://schemas.microsoft.com/office/drawing/2014/main" id="{0964A381-9150-47A7-BF56-44E3F5CBE5E1}"/>
                  </a:ext>
                </a:extLst>
              </p:cNvPr>
              <p:cNvSpPr/>
              <p:nvPr/>
            </p:nvSpPr>
            <p:spPr bwMode="auto">
              <a:xfrm>
                <a:off x="5071137" y="4435624"/>
                <a:ext cx="434232" cy="376038"/>
              </a:xfrm>
              <a:custGeom>
                <a:avLst/>
                <a:gdLst>
                  <a:gd name="connsiteX0" fmla="*/ 332825 w 599014"/>
                  <a:gd name="connsiteY0" fmla="*/ 323318 h 518742"/>
                  <a:gd name="connsiteX1" fmla="*/ 480885 w 599014"/>
                  <a:gd name="connsiteY1" fmla="*/ 323318 h 518742"/>
                  <a:gd name="connsiteX2" fmla="*/ 508708 w 599014"/>
                  <a:gd name="connsiteY2" fmla="*/ 351111 h 518742"/>
                  <a:gd name="connsiteX3" fmla="*/ 480885 w 599014"/>
                  <a:gd name="connsiteY3" fmla="*/ 378903 h 518742"/>
                  <a:gd name="connsiteX4" fmla="*/ 332825 w 599014"/>
                  <a:gd name="connsiteY4" fmla="*/ 378903 h 518742"/>
                  <a:gd name="connsiteX5" fmla="*/ 305002 w 599014"/>
                  <a:gd name="connsiteY5" fmla="*/ 351111 h 518742"/>
                  <a:gd name="connsiteX6" fmla="*/ 332825 w 599014"/>
                  <a:gd name="connsiteY6" fmla="*/ 323318 h 518742"/>
                  <a:gd name="connsiteX7" fmla="*/ 332825 w 599014"/>
                  <a:gd name="connsiteY7" fmla="*/ 230145 h 518742"/>
                  <a:gd name="connsiteX8" fmla="*/ 480885 w 599014"/>
                  <a:gd name="connsiteY8" fmla="*/ 230145 h 518742"/>
                  <a:gd name="connsiteX9" fmla="*/ 508708 w 599014"/>
                  <a:gd name="connsiteY9" fmla="*/ 257937 h 518742"/>
                  <a:gd name="connsiteX10" fmla="*/ 480885 w 599014"/>
                  <a:gd name="connsiteY10" fmla="*/ 285730 h 518742"/>
                  <a:gd name="connsiteX11" fmla="*/ 332825 w 599014"/>
                  <a:gd name="connsiteY11" fmla="*/ 285730 h 518742"/>
                  <a:gd name="connsiteX12" fmla="*/ 305002 w 599014"/>
                  <a:gd name="connsiteY12" fmla="*/ 257937 h 518742"/>
                  <a:gd name="connsiteX13" fmla="*/ 332825 w 599014"/>
                  <a:gd name="connsiteY13" fmla="*/ 230145 h 518742"/>
                  <a:gd name="connsiteX14" fmla="*/ 24843 w 599014"/>
                  <a:gd name="connsiteY14" fmla="*/ 151784 h 518742"/>
                  <a:gd name="connsiteX15" fmla="*/ 183839 w 599014"/>
                  <a:gd name="connsiteY15" fmla="*/ 151784 h 518742"/>
                  <a:gd name="connsiteX16" fmla="*/ 207688 w 599014"/>
                  <a:gd name="connsiteY16" fmla="*/ 176583 h 518742"/>
                  <a:gd name="connsiteX17" fmla="*/ 207688 w 599014"/>
                  <a:gd name="connsiteY17" fmla="*/ 329348 h 518742"/>
                  <a:gd name="connsiteX18" fmla="*/ 182845 w 599014"/>
                  <a:gd name="connsiteY18" fmla="*/ 354147 h 518742"/>
                  <a:gd name="connsiteX19" fmla="*/ 163964 w 599014"/>
                  <a:gd name="connsiteY19" fmla="*/ 344227 h 518742"/>
                  <a:gd name="connsiteX20" fmla="*/ 155021 w 599014"/>
                  <a:gd name="connsiteY20" fmla="*/ 494016 h 518742"/>
                  <a:gd name="connsiteX21" fmla="*/ 129184 w 599014"/>
                  <a:gd name="connsiteY21" fmla="*/ 516831 h 518742"/>
                  <a:gd name="connsiteX22" fmla="*/ 78504 w 599014"/>
                  <a:gd name="connsiteY22" fmla="*/ 516831 h 518742"/>
                  <a:gd name="connsiteX23" fmla="*/ 53661 w 599014"/>
                  <a:gd name="connsiteY23" fmla="*/ 494016 h 518742"/>
                  <a:gd name="connsiteX24" fmla="*/ 43724 w 599014"/>
                  <a:gd name="connsiteY24" fmla="*/ 345219 h 518742"/>
                  <a:gd name="connsiteX25" fmla="*/ 24843 w 599014"/>
                  <a:gd name="connsiteY25" fmla="*/ 354147 h 518742"/>
                  <a:gd name="connsiteX26" fmla="*/ 994 w 599014"/>
                  <a:gd name="connsiteY26" fmla="*/ 329348 h 518742"/>
                  <a:gd name="connsiteX27" fmla="*/ 0 w 599014"/>
                  <a:gd name="connsiteY27" fmla="*/ 176583 h 518742"/>
                  <a:gd name="connsiteX28" fmla="*/ 24843 w 599014"/>
                  <a:gd name="connsiteY28" fmla="*/ 151784 h 518742"/>
                  <a:gd name="connsiteX29" fmla="*/ 332825 w 599014"/>
                  <a:gd name="connsiteY29" fmla="*/ 137928 h 518742"/>
                  <a:gd name="connsiteX30" fmla="*/ 480885 w 599014"/>
                  <a:gd name="connsiteY30" fmla="*/ 137928 h 518742"/>
                  <a:gd name="connsiteX31" fmla="*/ 508708 w 599014"/>
                  <a:gd name="connsiteY31" fmla="*/ 165721 h 518742"/>
                  <a:gd name="connsiteX32" fmla="*/ 480885 w 599014"/>
                  <a:gd name="connsiteY32" fmla="*/ 193513 h 518742"/>
                  <a:gd name="connsiteX33" fmla="*/ 332825 w 599014"/>
                  <a:gd name="connsiteY33" fmla="*/ 193513 h 518742"/>
                  <a:gd name="connsiteX34" fmla="*/ 305002 w 599014"/>
                  <a:gd name="connsiteY34" fmla="*/ 165721 h 518742"/>
                  <a:gd name="connsiteX35" fmla="*/ 332825 w 599014"/>
                  <a:gd name="connsiteY35" fmla="*/ 137928 h 518742"/>
                  <a:gd name="connsiteX36" fmla="*/ 347698 w 599014"/>
                  <a:gd name="connsiteY36" fmla="*/ 55512 h 518742"/>
                  <a:gd name="connsiteX37" fmla="*/ 347698 w 599014"/>
                  <a:gd name="connsiteY37" fmla="*/ 61464 h 518742"/>
                  <a:gd name="connsiteX38" fmla="*/ 283131 w 599014"/>
                  <a:gd name="connsiteY38" fmla="*/ 124947 h 518742"/>
                  <a:gd name="connsiteX39" fmla="*/ 276178 w 599014"/>
                  <a:gd name="connsiteY39" fmla="*/ 124947 h 518742"/>
                  <a:gd name="connsiteX40" fmla="*/ 276178 w 599014"/>
                  <a:gd name="connsiteY40" fmla="*/ 456251 h 518742"/>
                  <a:gd name="connsiteX41" fmla="*/ 283131 w 599014"/>
                  <a:gd name="connsiteY41" fmla="*/ 463194 h 518742"/>
                  <a:gd name="connsiteX42" fmla="*/ 536433 w 599014"/>
                  <a:gd name="connsiteY42" fmla="*/ 463194 h 518742"/>
                  <a:gd name="connsiteX43" fmla="*/ 543387 w 599014"/>
                  <a:gd name="connsiteY43" fmla="*/ 456251 h 518742"/>
                  <a:gd name="connsiteX44" fmla="*/ 542394 w 599014"/>
                  <a:gd name="connsiteY44" fmla="*/ 62455 h 518742"/>
                  <a:gd name="connsiteX45" fmla="*/ 536433 w 599014"/>
                  <a:gd name="connsiteY45" fmla="*/ 55512 h 518742"/>
                  <a:gd name="connsiteX46" fmla="*/ 337765 w 599014"/>
                  <a:gd name="connsiteY46" fmla="*/ 956 h 518742"/>
                  <a:gd name="connsiteX47" fmla="*/ 537427 w 599014"/>
                  <a:gd name="connsiteY47" fmla="*/ 956 h 518742"/>
                  <a:gd name="connsiteX48" fmla="*/ 599014 w 599014"/>
                  <a:gd name="connsiteY48" fmla="*/ 62455 h 518742"/>
                  <a:gd name="connsiteX49" fmla="*/ 599014 w 599014"/>
                  <a:gd name="connsiteY49" fmla="*/ 456251 h 518742"/>
                  <a:gd name="connsiteX50" fmla="*/ 537427 w 599014"/>
                  <a:gd name="connsiteY50" fmla="*/ 518742 h 518742"/>
                  <a:gd name="connsiteX51" fmla="*/ 283131 w 599014"/>
                  <a:gd name="connsiteY51" fmla="*/ 518742 h 518742"/>
                  <a:gd name="connsiteX52" fmla="*/ 221544 w 599014"/>
                  <a:gd name="connsiteY52" fmla="*/ 456251 h 518742"/>
                  <a:gd name="connsiteX53" fmla="*/ 221544 w 599014"/>
                  <a:gd name="connsiteY53" fmla="*/ 117011 h 518742"/>
                  <a:gd name="connsiteX54" fmla="*/ 237437 w 599014"/>
                  <a:gd name="connsiteY54" fmla="*/ 79318 h 518742"/>
                  <a:gd name="connsiteX55" fmla="*/ 298031 w 599014"/>
                  <a:gd name="connsiteY55" fmla="*/ 17819 h 518742"/>
                  <a:gd name="connsiteX56" fmla="*/ 301011 w 599014"/>
                  <a:gd name="connsiteY56" fmla="*/ 15835 h 518742"/>
                  <a:gd name="connsiteX57" fmla="*/ 337765 w 599014"/>
                  <a:gd name="connsiteY57" fmla="*/ 956 h 518742"/>
                  <a:gd name="connsiteX58" fmla="*/ 104322 w 599014"/>
                  <a:gd name="connsiteY58" fmla="*/ 0 h 518742"/>
                  <a:gd name="connsiteX59" fmla="*/ 171853 w 599014"/>
                  <a:gd name="connsiteY59" fmla="*/ 67929 h 518742"/>
                  <a:gd name="connsiteX60" fmla="*/ 104322 w 599014"/>
                  <a:gd name="connsiteY60" fmla="*/ 135858 h 518742"/>
                  <a:gd name="connsiteX61" fmla="*/ 36791 w 599014"/>
                  <a:gd name="connsiteY61" fmla="*/ 67929 h 518742"/>
                  <a:gd name="connsiteX62" fmla="*/ 104322 w 599014"/>
                  <a:gd name="connsiteY62" fmla="*/ 0 h 51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99014" h="518742">
                    <a:moveTo>
                      <a:pt x="332825" y="323318"/>
                    </a:moveTo>
                    <a:lnTo>
                      <a:pt x="480885" y="323318"/>
                    </a:lnTo>
                    <a:cubicBezTo>
                      <a:pt x="495790" y="323318"/>
                      <a:pt x="507714" y="335229"/>
                      <a:pt x="508708" y="351111"/>
                    </a:cubicBezTo>
                    <a:cubicBezTo>
                      <a:pt x="508708" y="365999"/>
                      <a:pt x="495790" y="378903"/>
                      <a:pt x="480885" y="378903"/>
                    </a:cubicBezTo>
                    <a:lnTo>
                      <a:pt x="332825" y="378903"/>
                    </a:lnTo>
                    <a:cubicBezTo>
                      <a:pt x="317920" y="378903"/>
                      <a:pt x="305002" y="365999"/>
                      <a:pt x="305002" y="351111"/>
                    </a:cubicBezTo>
                    <a:cubicBezTo>
                      <a:pt x="305002" y="335229"/>
                      <a:pt x="317920" y="323318"/>
                      <a:pt x="332825" y="323318"/>
                    </a:cubicBezTo>
                    <a:close/>
                    <a:moveTo>
                      <a:pt x="332825" y="230145"/>
                    </a:moveTo>
                    <a:lnTo>
                      <a:pt x="480885" y="230145"/>
                    </a:lnTo>
                    <a:cubicBezTo>
                      <a:pt x="495790" y="230145"/>
                      <a:pt x="508708" y="243049"/>
                      <a:pt x="508708" y="257937"/>
                    </a:cubicBezTo>
                    <a:cubicBezTo>
                      <a:pt x="508708" y="273819"/>
                      <a:pt x="495790" y="285730"/>
                      <a:pt x="480885" y="285730"/>
                    </a:cubicBezTo>
                    <a:lnTo>
                      <a:pt x="332825" y="285730"/>
                    </a:lnTo>
                    <a:cubicBezTo>
                      <a:pt x="317920" y="285730"/>
                      <a:pt x="305002" y="273819"/>
                      <a:pt x="305002" y="257937"/>
                    </a:cubicBezTo>
                    <a:cubicBezTo>
                      <a:pt x="305002" y="243049"/>
                      <a:pt x="317920" y="230145"/>
                      <a:pt x="332825" y="230145"/>
                    </a:cubicBezTo>
                    <a:close/>
                    <a:moveTo>
                      <a:pt x="24843" y="151784"/>
                    </a:moveTo>
                    <a:cubicBezTo>
                      <a:pt x="34780" y="151784"/>
                      <a:pt x="183839" y="151784"/>
                      <a:pt x="183839" y="151784"/>
                    </a:cubicBezTo>
                    <a:cubicBezTo>
                      <a:pt x="196757" y="151784"/>
                      <a:pt x="207688" y="163688"/>
                      <a:pt x="207688" y="176583"/>
                    </a:cubicBezTo>
                    <a:lnTo>
                      <a:pt x="207688" y="329348"/>
                    </a:lnTo>
                    <a:cubicBezTo>
                      <a:pt x="207688" y="342243"/>
                      <a:pt x="196757" y="354147"/>
                      <a:pt x="182845" y="354147"/>
                    </a:cubicBezTo>
                    <a:cubicBezTo>
                      <a:pt x="175889" y="354147"/>
                      <a:pt x="168933" y="350179"/>
                      <a:pt x="163964" y="344227"/>
                    </a:cubicBezTo>
                    <a:lnTo>
                      <a:pt x="155021" y="494016"/>
                    </a:lnTo>
                    <a:cubicBezTo>
                      <a:pt x="154027" y="506911"/>
                      <a:pt x="143096" y="516831"/>
                      <a:pt x="129184" y="516831"/>
                    </a:cubicBezTo>
                    <a:lnTo>
                      <a:pt x="78504" y="516831"/>
                    </a:lnTo>
                    <a:cubicBezTo>
                      <a:pt x="65586" y="516831"/>
                      <a:pt x="54655" y="506911"/>
                      <a:pt x="53661" y="494016"/>
                    </a:cubicBezTo>
                    <a:lnTo>
                      <a:pt x="43724" y="345219"/>
                    </a:lnTo>
                    <a:cubicBezTo>
                      <a:pt x="39749" y="350179"/>
                      <a:pt x="32793" y="354147"/>
                      <a:pt x="24843" y="354147"/>
                    </a:cubicBezTo>
                    <a:cubicBezTo>
                      <a:pt x="11925" y="354147"/>
                      <a:pt x="994" y="343235"/>
                      <a:pt x="994" y="329348"/>
                    </a:cubicBezTo>
                    <a:lnTo>
                      <a:pt x="0" y="176583"/>
                    </a:lnTo>
                    <a:cubicBezTo>
                      <a:pt x="0" y="162696"/>
                      <a:pt x="10931" y="151784"/>
                      <a:pt x="24843" y="151784"/>
                    </a:cubicBezTo>
                    <a:close/>
                    <a:moveTo>
                      <a:pt x="332825" y="137928"/>
                    </a:moveTo>
                    <a:lnTo>
                      <a:pt x="480885" y="137928"/>
                    </a:lnTo>
                    <a:cubicBezTo>
                      <a:pt x="495790" y="137928"/>
                      <a:pt x="508708" y="149839"/>
                      <a:pt x="508708" y="165721"/>
                    </a:cubicBezTo>
                    <a:cubicBezTo>
                      <a:pt x="508708" y="180609"/>
                      <a:pt x="495790" y="193513"/>
                      <a:pt x="480885" y="193513"/>
                    </a:cubicBezTo>
                    <a:lnTo>
                      <a:pt x="332825" y="193513"/>
                    </a:lnTo>
                    <a:cubicBezTo>
                      <a:pt x="317920" y="193513"/>
                      <a:pt x="305002" y="180609"/>
                      <a:pt x="305002" y="165721"/>
                    </a:cubicBezTo>
                    <a:cubicBezTo>
                      <a:pt x="305002" y="149839"/>
                      <a:pt x="317920" y="137928"/>
                      <a:pt x="332825" y="137928"/>
                    </a:cubicBezTo>
                    <a:close/>
                    <a:moveTo>
                      <a:pt x="347698" y="55512"/>
                    </a:moveTo>
                    <a:lnTo>
                      <a:pt x="347698" y="61464"/>
                    </a:lnTo>
                    <a:cubicBezTo>
                      <a:pt x="347698" y="96181"/>
                      <a:pt x="318892" y="124947"/>
                      <a:pt x="283131" y="124947"/>
                    </a:cubicBezTo>
                    <a:lnTo>
                      <a:pt x="276178" y="124947"/>
                    </a:lnTo>
                    <a:lnTo>
                      <a:pt x="276178" y="456251"/>
                    </a:lnTo>
                    <a:cubicBezTo>
                      <a:pt x="276178" y="460218"/>
                      <a:pt x="279158" y="463194"/>
                      <a:pt x="283131" y="463194"/>
                    </a:cubicBezTo>
                    <a:lnTo>
                      <a:pt x="536433" y="463194"/>
                    </a:lnTo>
                    <a:cubicBezTo>
                      <a:pt x="540407" y="463194"/>
                      <a:pt x="543387" y="460218"/>
                      <a:pt x="543387" y="456251"/>
                    </a:cubicBezTo>
                    <a:lnTo>
                      <a:pt x="542394" y="62455"/>
                    </a:lnTo>
                    <a:cubicBezTo>
                      <a:pt x="542394" y="58488"/>
                      <a:pt x="540407" y="55512"/>
                      <a:pt x="536433" y="55512"/>
                    </a:cubicBezTo>
                    <a:close/>
                    <a:moveTo>
                      <a:pt x="337765" y="956"/>
                    </a:moveTo>
                    <a:lnTo>
                      <a:pt x="537427" y="956"/>
                    </a:lnTo>
                    <a:cubicBezTo>
                      <a:pt x="571200" y="956"/>
                      <a:pt x="599014" y="27738"/>
                      <a:pt x="599014" y="62455"/>
                    </a:cubicBezTo>
                    <a:lnTo>
                      <a:pt x="599014" y="456251"/>
                    </a:lnTo>
                    <a:cubicBezTo>
                      <a:pt x="599014" y="489976"/>
                      <a:pt x="571200" y="518742"/>
                      <a:pt x="537427" y="518742"/>
                    </a:cubicBezTo>
                    <a:lnTo>
                      <a:pt x="283131" y="518742"/>
                    </a:lnTo>
                    <a:cubicBezTo>
                      <a:pt x="249358" y="518742"/>
                      <a:pt x="221544" y="489976"/>
                      <a:pt x="221544" y="456251"/>
                    </a:cubicBezTo>
                    <a:lnTo>
                      <a:pt x="221544" y="117011"/>
                    </a:lnTo>
                    <a:cubicBezTo>
                      <a:pt x="221544" y="103125"/>
                      <a:pt x="226511" y="89238"/>
                      <a:pt x="237437" y="79318"/>
                    </a:cubicBezTo>
                    <a:cubicBezTo>
                      <a:pt x="257304" y="58488"/>
                      <a:pt x="278164" y="38649"/>
                      <a:pt x="298031" y="17819"/>
                    </a:cubicBezTo>
                    <a:cubicBezTo>
                      <a:pt x="298031" y="17819"/>
                      <a:pt x="299025" y="16827"/>
                      <a:pt x="301011" y="15835"/>
                    </a:cubicBezTo>
                    <a:cubicBezTo>
                      <a:pt x="310945" y="5916"/>
                      <a:pt x="323858" y="956"/>
                      <a:pt x="337765" y="956"/>
                    </a:cubicBezTo>
                    <a:close/>
                    <a:moveTo>
                      <a:pt x="104322" y="0"/>
                    </a:moveTo>
                    <a:cubicBezTo>
                      <a:pt x="141618" y="0"/>
                      <a:pt x="171853" y="30413"/>
                      <a:pt x="171853" y="67929"/>
                    </a:cubicBezTo>
                    <a:cubicBezTo>
                      <a:pt x="171853" y="105445"/>
                      <a:pt x="141618" y="135858"/>
                      <a:pt x="104322" y="135858"/>
                    </a:cubicBezTo>
                    <a:cubicBezTo>
                      <a:pt x="67026" y="135858"/>
                      <a:pt x="36791" y="105445"/>
                      <a:pt x="36791" y="67929"/>
                    </a:cubicBezTo>
                    <a:cubicBezTo>
                      <a:pt x="36791" y="30413"/>
                      <a:pt x="67026" y="0"/>
                      <a:pt x="1043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5" name="iṣḷîdê">
              <a:extLst>
                <a:ext uri="{FF2B5EF4-FFF2-40B4-BE49-F238E27FC236}">
                  <a16:creationId xmlns:a16="http://schemas.microsoft.com/office/drawing/2014/main" id="{BBBD8DFD-8641-4EBF-A0A0-7BAEE2FC7FFC}"/>
                </a:ext>
              </a:extLst>
            </p:cNvPr>
            <p:cNvGrpSpPr>
              <a:grpSpLocks/>
            </p:cNvGrpSpPr>
            <p:nvPr/>
          </p:nvGrpSpPr>
          <p:grpSpPr>
            <a:xfrm>
              <a:off x="9378950" y="3942975"/>
              <a:ext cx="622300" cy="622300"/>
              <a:chOff x="4849770" y="4185155"/>
              <a:chExt cx="876958" cy="876956"/>
            </a:xfrm>
          </p:grpSpPr>
          <p:sp>
            <p:nvSpPr>
              <p:cNvPr id="16" name="ïŝḷiḍè">
                <a:extLst>
                  <a:ext uri="{FF2B5EF4-FFF2-40B4-BE49-F238E27FC236}">
                    <a16:creationId xmlns:a16="http://schemas.microsoft.com/office/drawing/2014/main" id="{1AB76DB4-447D-4F12-9F4C-A64FC7491291}"/>
                  </a:ext>
                </a:extLst>
              </p:cNvPr>
              <p:cNvSpPr/>
              <p:nvPr/>
            </p:nvSpPr>
            <p:spPr bwMode="auto">
              <a:xfrm>
                <a:off x="4849770" y="4185155"/>
                <a:ext cx="876958" cy="876956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17" name="íṡľïḑè">
                <a:extLst>
                  <a:ext uri="{FF2B5EF4-FFF2-40B4-BE49-F238E27FC236}">
                    <a16:creationId xmlns:a16="http://schemas.microsoft.com/office/drawing/2014/main" id="{0964A381-9150-47A7-BF56-44E3F5CBE5E1}"/>
                  </a:ext>
                </a:extLst>
              </p:cNvPr>
              <p:cNvSpPr/>
              <p:nvPr/>
            </p:nvSpPr>
            <p:spPr bwMode="auto">
              <a:xfrm>
                <a:off x="5071137" y="4435624"/>
                <a:ext cx="434232" cy="376038"/>
              </a:xfrm>
              <a:custGeom>
                <a:avLst/>
                <a:gdLst>
                  <a:gd name="connsiteX0" fmla="*/ 332825 w 599014"/>
                  <a:gd name="connsiteY0" fmla="*/ 323318 h 518742"/>
                  <a:gd name="connsiteX1" fmla="*/ 480885 w 599014"/>
                  <a:gd name="connsiteY1" fmla="*/ 323318 h 518742"/>
                  <a:gd name="connsiteX2" fmla="*/ 508708 w 599014"/>
                  <a:gd name="connsiteY2" fmla="*/ 351111 h 518742"/>
                  <a:gd name="connsiteX3" fmla="*/ 480885 w 599014"/>
                  <a:gd name="connsiteY3" fmla="*/ 378903 h 518742"/>
                  <a:gd name="connsiteX4" fmla="*/ 332825 w 599014"/>
                  <a:gd name="connsiteY4" fmla="*/ 378903 h 518742"/>
                  <a:gd name="connsiteX5" fmla="*/ 305002 w 599014"/>
                  <a:gd name="connsiteY5" fmla="*/ 351111 h 518742"/>
                  <a:gd name="connsiteX6" fmla="*/ 332825 w 599014"/>
                  <a:gd name="connsiteY6" fmla="*/ 323318 h 518742"/>
                  <a:gd name="connsiteX7" fmla="*/ 332825 w 599014"/>
                  <a:gd name="connsiteY7" fmla="*/ 230145 h 518742"/>
                  <a:gd name="connsiteX8" fmla="*/ 480885 w 599014"/>
                  <a:gd name="connsiteY8" fmla="*/ 230145 h 518742"/>
                  <a:gd name="connsiteX9" fmla="*/ 508708 w 599014"/>
                  <a:gd name="connsiteY9" fmla="*/ 257937 h 518742"/>
                  <a:gd name="connsiteX10" fmla="*/ 480885 w 599014"/>
                  <a:gd name="connsiteY10" fmla="*/ 285730 h 518742"/>
                  <a:gd name="connsiteX11" fmla="*/ 332825 w 599014"/>
                  <a:gd name="connsiteY11" fmla="*/ 285730 h 518742"/>
                  <a:gd name="connsiteX12" fmla="*/ 305002 w 599014"/>
                  <a:gd name="connsiteY12" fmla="*/ 257937 h 518742"/>
                  <a:gd name="connsiteX13" fmla="*/ 332825 w 599014"/>
                  <a:gd name="connsiteY13" fmla="*/ 230145 h 518742"/>
                  <a:gd name="connsiteX14" fmla="*/ 24843 w 599014"/>
                  <a:gd name="connsiteY14" fmla="*/ 151784 h 518742"/>
                  <a:gd name="connsiteX15" fmla="*/ 183839 w 599014"/>
                  <a:gd name="connsiteY15" fmla="*/ 151784 h 518742"/>
                  <a:gd name="connsiteX16" fmla="*/ 207688 w 599014"/>
                  <a:gd name="connsiteY16" fmla="*/ 176583 h 518742"/>
                  <a:gd name="connsiteX17" fmla="*/ 207688 w 599014"/>
                  <a:gd name="connsiteY17" fmla="*/ 329348 h 518742"/>
                  <a:gd name="connsiteX18" fmla="*/ 182845 w 599014"/>
                  <a:gd name="connsiteY18" fmla="*/ 354147 h 518742"/>
                  <a:gd name="connsiteX19" fmla="*/ 163964 w 599014"/>
                  <a:gd name="connsiteY19" fmla="*/ 344227 h 518742"/>
                  <a:gd name="connsiteX20" fmla="*/ 155021 w 599014"/>
                  <a:gd name="connsiteY20" fmla="*/ 494016 h 518742"/>
                  <a:gd name="connsiteX21" fmla="*/ 129184 w 599014"/>
                  <a:gd name="connsiteY21" fmla="*/ 516831 h 518742"/>
                  <a:gd name="connsiteX22" fmla="*/ 78504 w 599014"/>
                  <a:gd name="connsiteY22" fmla="*/ 516831 h 518742"/>
                  <a:gd name="connsiteX23" fmla="*/ 53661 w 599014"/>
                  <a:gd name="connsiteY23" fmla="*/ 494016 h 518742"/>
                  <a:gd name="connsiteX24" fmla="*/ 43724 w 599014"/>
                  <a:gd name="connsiteY24" fmla="*/ 345219 h 518742"/>
                  <a:gd name="connsiteX25" fmla="*/ 24843 w 599014"/>
                  <a:gd name="connsiteY25" fmla="*/ 354147 h 518742"/>
                  <a:gd name="connsiteX26" fmla="*/ 994 w 599014"/>
                  <a:gd name="connsiteY26" fmla="*/ 329348 h 518742"/>
                  <a:gd name="connsiteX27" fmla="*/ 0 w 599014"/>
                  <a:gd name="connsiteY27" fmla="*/ 176583 h 518742"/>
                  <a:gd name="connsiteX28" fmla="*/ 24843 w 599014"/>
                  <a:gd name="connsiteY28" fmla="*/ 151784 h 518742"/>
                  <a:gd name="connsiteX29" fmla="*/ 332825 w 599014"/>
                  <a:gd name="connsiteY29" fmla="*/ 137928 h 518742"/>
                  <a:gd name="connsiteX30" fmla="*/ 480885 w 599014"/>
                  <a:gd name="connsiteY30" fmla="*/ 137928 h 518742"/>
                  <a:gd name="connsiteX31" fmla="*/ 508708 w 599014"/>
                  <a:gd name="connsiteY31" fmla="*/ 165721 h 518742"/>
                  <a:gd name="connsiteX32" fmla="*/ 480885 w 599014"/>
                  <a:gd name="connsiteY32" fmla="*/ 193513 h 518742"/>
                  <a:gd name="connsiteX33" fmla="*/ 332825 w 599014"/>
                  <a:gd name="connsiteY33" fmla="*/ 193513 h 518742"/>
                  <a:gd name="connsiteX34" fmla="*/ 305002 w 599014"/>
                  <a:gd name="connsiteY34" fmla="*/ 165721 h 518742"/>
                  <a:gd name="connsiteX35" fmla="*/ 332825 w 599014"/>
                  <a:gd name="connsiteY35" fmla="*/ 137928 h 518742"/>
                  <a:gd name="connsiteX36" fmla="*/ 347698 w 599014"/>
                  <a:gd name="connsiteY36" fmla="*/ 55512 h 518742"/>
                  <a:gd name="connsiteX37" fmla="*/ 347698 w 599014"/>
                  <a:gd name="connsiteY37" fmla="*/ 61464 h 518742"/>
                  <a:gd name="connsiteX38" fmla="*/ 283131 w 599014"/>
                  <a:gd name="connsiteY38" fmla="*/ 124947 h 518742"/>
                  <a:gd name="connsiteX39" fmla="*/ 276178 w 599014"/>
                  <a:gd name="connsiteY39" fmla="*/ 124947 h 518742"/>
                  <a:gd name="connsiteX40" fmla="*/ 276178 w 599014"/>
                  <a:gd name="connsiteY40" fmla="*/ 456251 h 518742"/>
                  <a:gd name="connsiteX41" fmla="*/ 283131 w 599014"/>
                  <a:gd name="connsiteY41" fmla="*/ 463194 h 518742"/>
                  <a:gd name="connsiteX42" fmla="*/ 536433 w 599014"/>
                  <a:gd name="connsiteY42" fmla="*/ 463194 h 518742"/>
                  <a:gd name="connsiteX43" fmla="*/ 543387 w 599014"/>
                  <a:gd name="connsiteY43" fmla="*/ 456251 h 518742"/>
                  <a:gd name="connsiteX44" fmla="*/ 542394 w 599014"/>
                  <a:gd name="connsiteY44" fmla="*/ 62455 h 518742"/>
                  <a:gd name="connsiteX45" fmla="*/ 536433 w 599014"/>
                  <a:gd name="connsiteY45" fmla="*/ 55512 h 518742"/>
                  <a:gd name="connsiteX46" fmla="*/ 337765 w 599014"/>
                  <a:gd name="connsiteY46" fmla="*/ 956 h 518742"/>
                  <a:gd name="connsiteX47" fmla="*/ 537427 w 599014"/>
                  <a:gd name="connsiteY47" fmla="*/ 956 h 518742"/>
                  <a:gd name="connsiteX48" fmla="*/ 599014 w 599014"/>
                  <a:gd name="connsiteY48" fmla="*/ 62455 h 518742"/>
                  <a:gd name="connsiteX49" fmla="*/ 599014 w 599014"/>
                  <a:gd name="connsiteY49" fmla="*/ 456251 h 518742"/>
                  <a:gd name="connsiteX50" fmla="*/ 537427 w 599014"/>
                  <a:gd name="connsiteY50" fmla="*/ 518742 h 518742"/>
                  <a:gd name="connsiteX51" fmla="*/ 283131 w 599014"/>
                  <a:gd name="connsiteY51" fmla="*/ 518742 h 518742"/>
                  <a:gd name="connsiteX52" fmla="*/ 221544 w 599014"/>
                  <a:gd name="connsiteY52" fmla="*/ 456251 h 518742"/>
                  <a:gd name="connsiteX53" fmla="*/ 221544 w 599014"/>
                  <a:gd name="connsiteY53" fmla="*/ 117011 h 518742"/>
                  <a:gd name="connsiteX54" fmla="*/ 237437 w 599014"/>
                  <a:gd name="connsiteY54" fmla="*/ 79318 h 518742"/>
                  <a:gd name="connsiteX55" fmla="*/ 298031 w 599014"/>
                  <a:gd name="connsiteY55" fmla="*/ 17819 h 518742"/>
                  <a:gd name="connsiteX56" fmla="*/ 301011 w 599014"/>
                  <a:gd name="connsiteY56" fmla="*/ 15835 h 518742"/>
                  <a:gd name="connsiteX57" fmla="*/ 337765 w 599014"/>
                  <a:gd name="connsiteY57" fmla="*/ 956 h 518742"/>
                  <a:gd name="connsiteX58" fmla="*/ 104322 w 599014"/>
                  <a:gd name="connsiteY58" fmla="*/ 0 h 518742"/>
                  <a:gd name="connsiteX59" fmla="*/ 171853 w 599014"/>
                  <a:gd name="connsiteY59" fmla="*/ 67929 h 518742"/>
                  <a:gd name="connsiteX60" fmla="*/ 104322 w 599014"/>
                  <a:gd name="connsiteY60" fmla="*/ 135858 h 518742"/>
                  <a:gd name="connsiteX61" fmla="*/ 36791 w 599014"/>
                  <a:gd name="connsiteY61" fmla="*/ 67929 h 518742"/>
                  <a:gd name="connsiteX62" fmla="*/ 104322 w 599014"/>
                  <a:gd name="connsiteY62" fmla="*/ 0 h 518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99014" h="518742">
                    <a:moveTo>
                      <a:pt x="332825" y="323318"/>
                    </a:moveTo>
                    <a:lnTo>
                      <a:pt x="480885" y="323318"/>
                    </a:lnTo>
                    <a:cubicBezTo>
                      <a:pt x="495790" y="323318"/>
                      <a:pt x="507714" y="335229"/>
                      <a:pt x="508708" y="351111"/>
                    </a:cubicBezTo>
                    <a:cubicBezTo>
                      <a:pt x="508708" y="365999"/>
                      <a:pt x="495790" y="378903"/>
                      <a:pt x="480885" y="378903"/>
                    </a:cubicBezTo>
                    <a:lnTo>
                      <a:pt x="332825" y="378903"/>
                    </a:lnTo>
                    <a:cubicBezTo>
                      <a:pt x="317920" y="378903"/>
                      <a:pt x="305002" y="365999"/>
                      <a:pt x="305002" y="351111"/>
                    </a:cubicBezTo>
                    <a:cubicBezTo>
                      <a:pt x="305002" y="335229"/>
                      <a:pt x="317920" y="323318"/>
                      <a:pt x="332825" y="323318"/>
                    </a:cubicBezTo>
                    <a:close/>
                    <a:moveTo>
                      <a:pt x="332825" y="230145"/>
                    </a:moveTo>
                    <a:lnTo>
                      <a:pt x="480885" y="230145"/>
                    </a:lnTo>
                    <a:cubicBezTo>
                      <a:pt x="495790" y="230145"/>
                      <a:pt x="508708" y="243049"/>
                      <a:pt x="508708" y="257937"/>
                    </a:cubicBezTo>
                    <a:cubicBezTo>
                      <a:pt x="508708" y="273819"/>
                      <a:pt x="495790" y="285730"/>
                      <a:pt x="480885" y="285730"/>
                    </a:cubicBezTo>
                    <a:lnTo>
                      <a:pt x="332825" y="285730"/>
                    </a:lnTo>
                    <a:cubicBezTo>
                      <a:pt x="317920" y="285730"/>
                      <a:pt x="305002" y="273819"/>
                      <a:pt x="305002" y="257937"/>
                    </a:cubicBezTo>
                    <a:cubicBezTo>
                      <a:pt x="305002" y="243049"/>
                      <a:pt x="317920" y="230145"/>
                      <a:pt x="332825" y="230145"/>
                    </a:cubicBezTo>
                    <a:close/>
                    <a:moveTo>
                      <a:pt x="24843" y="151784"/>
                    </a:moveTo>
                    <a:cubicBezTo>
                      <a:pt x="34780" y="151784"/>
                      <a:pt x="183839" y="151784"/>
                      <a:pt x="183839" y="151784"/>
                    </a:cubicBezTo>
                    <a:cubicBezTo>
                      <a:pt x="196757" y="151784"/>
                      <a:pt x="207688" y="163688"/>
                      <a:pt x="207688" y="176583"/>
                    </a:cubicBezTo>
                    <a:lnTo>
                      <a:pt x="207688" y="329348"/>
                    </a:lnTo>
                    <a:cubicBezTo>
                      <a:pt x="207688" y="342243"/>
                      <a:pt x="196757" y="354147"/>
                      <a:pt x="182845" y="354147"/>
                    </a:cubicBezTo>
                    <a:cubicBezTo>
                      <a:pt x="175889" y="354147"/>
                      <a:pt x="168933" y="350179"/>
                      <a:pt x="163964" y="344227"/>
                    </a:cubicBezTo>
                    <a:lnTo>
                      <a:pt x="155021" y="494016"/>
                    </a:lnTo>
                    <a:cubicBezTo>
                      <a:pt x="154027" y="506911"/>
                      <a:pt x="143096" y="516831"/>
                      <a:pt x="129184" y="516831"/>
                    </a:cubicBezTo>
                    <a:lnTo>
                      <a:pt x="78504" y="516831"/>
                    </a:lnTo>
                    <a:cubicBezTo>
                      <a:pt x="65586" y="516831"/>
                      <a:pt x="54655" y="506911"/>
                      <a:pt x="53661" y="494016"/>
                    </a:cubicBezTo>
                    <a:lnTo>
                      <a:pt x="43724" y="345219"/>
                    </a:lnTo>
                    <a:cubicBezTo>
                      <a:pt x="39749" y="350179"/>
                      <a:pt x="32793" y="354147"/>
                      <a:pt x="24843" y="354147"/>
                    </a:cubicBezTo>
                    <a:cubicBezTo>
                      <a:pt x="11925" y="354147"/>
                      <a:pt x="994" y="343235"/>
                      <a:pt x="994" y="329348"/>
                    </a:cubicBezTo>
                    <a:lnTo>
                      <a:pt x="0" y="176583"/>
                    </a:lnTo>
                    <a:cubicBezTo>
                      <a:pt x="0" y="162696"/>
                      <a:pt x="10931" y="151784"/>
                      <a:pt x="24843" y="151784"/>
                    </a:cubicBezTo>
                    <a:close/>
                    <a:moveTo>
                      <a:pt x="332825" y="137928"/>
                    </a:moveTo>
                    <a:lnTo>
                      <a:pt x="480885" y="137928"/>
                    </a:lnTo>
                    <a:cubicBezTo>
                      <a:pt x="495790" y="137928"/>
                      <a:pt x="508708" y="149839"/>
                      <a:pt x="508708" y="165721"/>
                    </a:cubicBezTo>
                    <a:cubicBezTo>
                      <a:pt x="508708" y="180609"/>
                      <a:pt x="495790" y="193513"/>
                      <a:pt x="480885" y="193513"/>
                    </a:cubicBezTo>
                    <a:lnTo>
                      <a:pt x="332825" y="193513"/>
                    </a:lnTo>
                    <a:cubicBezTo>
                      <a:pt x="317920" y="193513"/>
                      <a:pt x="305002" y="180609"/>
                      <a:pt x="305002" y="165721"/>
                    </a:cubicBezTo>
                    <a:cubicBezTo>
                      <a:pt x="305002" y="149839"/>
                      <a:pt x="317920" y="137928"/>
                      <a:pt x="332825" y="137928"/>
                    </a:cubicBezTo>
                    <a:close/>
                    <a:moveTo>
                      <a:pt x="347698" y="55512"/>
                    </a:moveTo>
                    <a:lnTo>
                      <a:pt x="347698" y="61464"/>
                    </a:lnTo>
                    <a:cubicBezTo>
                      <a:pt x="347698" y="96181"/>
                      <a:pt x="318892" y="124947"/>
                      <a:pt x="283131" y="124947"/>
                    </a:cubicBezTo>
                    <a:lnTo>
                      <a:pt x="276178" y="124947"/>
                    </a:lnTo>
                    <a:lnTo>
                      <a:pt x="276178" y="456251"/>
                    </a:lnTo>
                    <a:cubicBezTo>
                      <a:pt x="276178" y="460218"/>
                      <a:pt x="279158" y="463194"/>
                      <a:pt x="283131" y="463194"/>
                    </a:cubicBezTo>
                    <a:lnTo>
                      <a:pt x="536433" y="463194"/>
                    </a:lnTo>
                    <a:cubicBezTo>
                      <a:pt x="540407" y="463194"/>
                      <a:pt x="543387" y="460218"/>
                      <a:pt x="543387" y="456251"/>
                    </a:cubicBezTo>
                    <a:lnTo>
                      <a:pt x="542394" y="62455"/>
                    </a:lnTo>
                    <a:cubicBezTo>
                      <a:pt x="542394" y="58488"/>
                      <a:pt x="540407" y="55512"/>
                      <a:pt x="536433" y="55512"/>
                    </a:cubicBezTo>
                    <a:close/>
                    <a:moveTo>
                      <a:pt x="337765" y="956"/>
                    </a:moveTo>
                    <a:lnTo>
                      <a:pt x="537427" y="956"/>
                    </a:lnTo>
                    <a:cubicBezTo>
                      <a:pt x="571200" y="956"/>
                      <a:pt x="599014" y="27738"/>
                      <a:pt x="599014" y="62455"/>
                    </a:cubicBezTo>
                    <a:lnTo>
                      <a:pt x="599014" y="456251"/>
                    </a:lnTo>
                    <a:cubicBezTo>
                      <a:pt x="599014" y="489976"/>
                      <a:pt x="571200" y="518742"/>
                      <a:pt x="537427" y="518742"/>
                    </a:cubicBezTo>
                    <a:lnTo>
                      <a:pt x="283131" y="518742"/>
                    </a:lnTo>
                    <a:cubicBezTo>
                      <a:pt x="249358" y="518742"/>
                      <a:pt x="221544" y="489976"/>
                      <a:pt x="221544" y="456251"/>
                    </a:cubicBezTo>
                    <a:lnTo>
                      <a:pt x="221544" y="117011"/>
                    </a:lnTo>
                    <a:cubicBezTo>
                      <a:pt x="221544" y="103125"/>
                      <a:pt x="226511" y="89238"/>
                      <a:pt x="237437" y="79318"/>
                    </a:cubicBezTo>
                    <a:cubicBezTo>
                      <a:pt x="257304" y="58488"/>
                      <a:pt x="278164" y="38649"/>
                      <a:pt x="298031" y="17819"/>
                    </a:cubicBezTo>
                    <a:cubicBezTo>
                      <a:pt x="298031" y="17819"/>
                      <a:pt x="299025" y="16827"/>
                      <a:pt x="301011" y="15835"/>
                    </a:cubicBezTo>
                    <a:cubicBezTo>
                      <a:pt x="310945" y="5916"/>
                      <a:pt x="323858" y="956"/>
                      <a:pt x="337765" y="956"/>
                    </a:cubicBezTo>
                    <a:close/>
                    <a:moveTo>
                      <a:pt x="104322" y="0"/>
                    </a:moveTo>
                    <a:cubicBezTo>
                      <a:pt x="141618" y="0"/>
                      <a:pt x="171853" y="30413"/>
                      <a:pt x="171853" y="67929"/>
                    </a:cubicBezTo>
                    <a:cubicBezTo>
                      <a:pt x="171853" y="105445"/>
                      <a:pt x="141618" y="135858"/>
                      <a:pt x="104322" y="135858"/>
                    </a:cubicBezTo>
                    <a:cubicBezTo>
                      <a:pt x="67026" y="135858"/>
                      <a:pt x="36791" y="105445"/>
                      <a:pt x="36791" y="67929"/>
                    </a:cubicBezTo>
                    <a:cubicBezTo>
                      <a:pt x="36791" y="30413"/>
                      <a:pt x="67026" y="0"/>
                      <a:pt x="1043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7483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088CFF-83CB-4FF7-BE15-2C6709583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8DFF6E-85F6-4F97-B52B-E31D3CDF7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2025DA-7712-4A03-BF9F-CCFBB1D1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723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97F2CBD-5E56-4F8F-A347-FBD8801FA5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03562" y="1520538"/>
            <a:ext cx="10772176" cy="4223324"/>
            <a:chOff x="703567" y="1520549"/>
            <a:chExt cx="10772107" cy="4223297"/>
          </a:xfrm>
        </p:grpSpPr>
        <p:grpSp>
          <p:nvGrpSpPr>
            <p:cNvPr id="6" name="iŝļiď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DEA68B89-E567-46DA-8FB9-14F820C687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3567" y="1520549"/>
              <a:ext cx="10772107" cy="4223297"/>
              <a:chOff x="654511" y="1531088"/>
              <a:chExt cx="10877774" cy="4264704"/>
            </a:xfrm>
            <a:solidFill>
              <a:schemeClr val="bg1">
                <a:lumMod val="95000"/>
                <a:alpha val="40000"/>
              </a:schemeClr>
            </a:solidFill>
          </p:grpSpPr>
          <p:sp>
            <p:nvSpPr>
              <p:cNvPr id="38" name="íṩlîḓê">
                <a:extLst>
                  <a:ext uri="{FF2B5EF4-FFF2-40B4-BE49-F238E27FC236}">
                    <a16:creationId xmlns:a16="http://schemas.microsoft.com/office/drawing/2014/main" id="{7945DBC1-FD0F-4CA5-877F-43FA7EA96F75}"/>
                  </a:ext>
                </a:extLst>
              </p:cNvPr>
              <p:cNvSpPr/>
              <p:nvPr/>
            </p:nvSpPr>
            <p:spPr bwMode="auto">
              <a:xfrm>
                <a:off x="4357583" y="1531088"/>
                <a:ext cx="101834" cy="54004"/>
              </a:xfrm>
              <a:custGeom>
                <a:avLst/>
                <a:gdLst>
                  <a:gd name="T0" fmla="*/ 27 w 28"/>
                  <a:gd name="T1" fmla="*/ 7 h 15"/>
                  <a:gd name="T2" fmla="*/ 16 w 28"/>
                  <a:gd name="T3" fmla="*/ 0 h 15"/>
                  <a:gd name="T4" fmla="*/ 1 w 28"/>
                  <a:gd name="T5" fmla="*/ 7 h 15"/>
                  <a:gd name="T6" fmla="*/ 12 w 28"/>
                  <a:gd name="T7" fmla="*/ 15 h 15"/>
                  <a:gd name="T8" fmla="*/ 27 w 28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7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8" y="0"/>
                      <a:pt x="2" y="3"/>
                      <a:pt x="1" y="7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19" y="15"/>
                      <a:pt x="26" y="12"/>
                      <a:pt x="2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îşľiḑé">
                <a:extLst>
                  <a:ext uri="{FF2B5EF4-FFF2-40B4-BE49-F238E27FC236}">
                    <a16:creationId xmlns:a16="http://schemas.microsoft.com/office/drawing/2014/main" id="{017B22D2-B9A0-4F70-AD6E-69F79562D4EB}"/>
                  </a:ext>
                </a:extLst>
              </p:cNvPr>
              <p:cNvSpPr/>
              <p:nvPr/>
            </p:nvSpPr>
            <p:spPr bwMode="auto">
              <a:xfrm>
                <a:off x="4474847" y="1531088"/>
                <a:ext cx="101834" cy="54004"/>
              </a:xfrm>
              <a:custGeom>
                <a:avLst/>
                <a:gdLst>
                  <a:gd name="T0" fmla="*/ 27 w 28"/>
                  <a:gd name="T1" fmla="*/ 7 h 15"/>
                  <a:gd name="T2" fmla="*/ 16 w 28"/>
                  <a:gd name="T3" fmla="*/ 0 h 15"/>
                  <a:gd name="T4" fmla="*/ 1 w 28"/>
                  <a:gd name="T5" fmla="*/ 7 h 15"/>
                  <a:gd name="T6" fmla="*/ 13 w 28"/>
                  <a:gd name="T7" fmla="*/ 15 h 15"/>
                  <a:gd name="T8" fmla="*/ 27 w 28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7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9" y="0"/>
                      <a:pt x="2" y="3"/>
                      <a:pt x="1" y="7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6" y="12"/>
                      <a:pt x="2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i$1ídê">
                <a:extLst>
                  <a:ext uri="{FF2B5EF4-FFF2-40B4-BE49-F238E27FC236}">
                    <a16:creationId xmlns:a16="http://schemas.microsoft.com/office/drawing/2014/main" id="{CCEB8AC0-B251-4CD7-9366-ED064852AA79}"/>
                  </a:ext>
                </a:extLst>
              </p:cNvPr>
              <p:cNvSpPr/>
              <p:nvPr/>
            </p:nvSpPr>
            <p:spPr bwMode="auto">
              <a:xfrm>
                <a:off x="4590568" y="1531088"/>
                <a:ext cx="103378" cy="54004"/>
              </a:xfrm>
              <a:custGeom>
                <a:avLst/>
                <a:gdLst>
                  <a:gd name="T0" fmla="*/ 28 w 28"/>
                  <a:gd name="T1" fmla="*/ 7 h 15"/>
                  <a:gd name="T2" fmla="*/ 16 w 28"/>
                  <a:gd name="T3" fmla="*/ 0 h 15"/>
                  <a:gd name="T4" fmla="*/ 1 w 28"/>
                  <a:gd name="T5" fmla="*/ 7 h 15"/>
                  <a:gd name="T6" fmla="*/ 13 w 28"/>
                  <a:gd name="T7" fmla="*/ 15 h 15"/>
                  <a:gd name="T8" fmla="*/ 28 w 28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7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9" y="0"/>
                      <a:pt x="2" y="3"/>
                      <a:pt x="1" y="7"/>
                    </a:cubicBezTo>
                    <a:cubicBezTo>
                      <a:pt x="0" y="12"/>
                      <a:pt x="6" y="15"/>
                      <a:pt x="13" y="15"/>
                    </a:cubicBezTo>
                    <a:cubicBezTo>
                      <a:pt x="20" y="15"/>
                      <a:pt x="27" y="12"/>
                      <a:pt x="2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išļîḓê">
                <a:extLst>
                  <a:ext uri="{FF2B5EF4-FFF2-40B4-BE49-F238E27FC236}">
                    <a16:creationId xmlns:a16="http://schemas.microsoft.com/office/drawing/2014/main" id="{BC072D2F-E094-4AAB-BD40-98F3FBBD1503}"/>
                  </a:ext>
                </a:extLst>
              </p:cNvPr>
              <p:cNvSpPr/>
              <p:nvPr/>
            </p:nvSpPr>
            <p:spPr bwMode="auto">
              <a:xfrm>
                <a:off x="4710918" y="1531088"/>
                <a:ext cx="103378" cy="54004"/>
              </a:xfrm>
              <a:custGeom>
                <a:avLst/>
                <a:gdLst>
                  <a:gd name="T0" fmla="*/ 27 w 28"/>
                  <a:gd name="T1" fmla="*/ 7 h 15"/>
                  <a:gd name="T2" fmla="*/ 15 w 28"/>
                  <a:gd name="T3" fmla="*/ 0 h 15"/>
                  <a:gd name="T4" fmla="*/ 1 w 28"/>
                  <a:gd name="T5" fmla="*/ 7 h 15"/>
                  <a:gd name="T6" fmla="*/ 12 w 28"/>
                  <a:gd name="T7" fmla="*/ 15 h 15"/>
                  <a:gd name="T8" fmla="*/ 27 w 28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7"/>
                    </a:moveTo>
                    <a:cubicBezTo>
                      <a:pt x="28" y="3"/>
                      <a:pt x="22" y="0"/>
                      <a:pt x="15" y="0"/>
                    </a:cubicBezTo>
                    <a:cubicBezTo>
                      <a:pt x="8" y="0"/>
                      <a:pt x="1" y="3"/>
                      <a:pt x="1" y="7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6" y="12"/>
                      <a:pt x="2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íṧľiḓé">
                <a:extLst>
                  <a:ext uri="{FF2B5EF4-FFF2-40B4-BE49-F238E27FC236}">
                    <a16:creationId xmlns:a16="http://schemas.microsoft.com/office/drawing/2014/main" id="{CF0DDF05-E7F0-42E0-91A8-3DFD8742C771}"/>
                  </a:ext>
                </a:extLst>
              </p:cNvPr>
              <p:cNvSpPr/>
              <p:nvPr/>
            </p:nvSpPr>
            <p:spPr bwMode="auto">
              <a:xfrm>
                <a:off x="4102997" y="1595892"/>
                <a:ext cx="104920" cy="55546"/>
              </a:xfrm>
              <a:custGeom>
                <a:avLst/>
                <a:gdLst>
                  <a:gd name="T0" fmla="*/ 28 w 29"/>
                  <a:gd name="T1" fmla="*/ 8 h 15"/>
                  <a:gd name="T2" fmla="*/ 16 w 29"/>
                  <a:gd name="T3" fmla="*/ 0 h 15"/>
                  <a:gd name="T4" fmla="*/ 1 w 29"/>
                  <a:gd name="T5" fmla="*/ 8 h 15"/>
                  <a:gd name="T6" fmla="*/ 12 w 29"/>
                  <a:gd name="T7" fmla="*/ 15 h 15"/>
                  <a:gd name="T8" fmla="*/ 28 w 29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8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9" y="0"/>
                      <a:pt x="2" y="4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6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ṡḻíḍe">
                <a:extLst>
                  <a:ext uri="{FF2B5EF4-FFF2-40B4-BE49-F238E27FC236}">
                    <a16:creationId xmlns:a16="http://schemas.microsoft.com/office/drawing/2014/main" id="{D9014901-A56E-4E4B-8C65-2CFBFE6F099E}"/>
                  </a:ext>
                </a:extLst>
              </p:cNvPr>
              <p:cNvSpPr/>
              <p:nvPr/>
            </p:nvSpPr>
            <p:spPr bwMode="auto">
              <a:xfrm>
                <a:off x="4223347" y="1595892"/>
                <a:ext cx="101834" cy="55546"/>
              </a:xfrm>
              <a:custGeom>
                <a:avLst/>
                <a:gdLst>
                  <a:gd name="T0" fmla="*/ 27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2 w 28"/>
                  <a:gd name="T7" fmla="*/ 15 h 15"/>
                  <a:gd name="T8" fmla="*/ 27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8"/>
                    </a:moveTo>
                    <a:cubicBezTo>
                      <a:pt x="28" y="4"/>
                      <a:pt x="23" y="0"/>
                      <a:pt x="16" y="0"/>
                    </a:cubicBezTo>
                    <a:cubicBezTo>
                      <a:pt x="9" y="0"/>
                      <a:pt x="2" y="4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19" y="15"/>
                      <a:pt x="26" y="12"/>
                      <a:pt x="2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îṧḷïḓè">
                <a:extLst>
                  <a:ext uri="{FF2B5EF4-FFF2-40B4-BE49-F238E27FC236}">
                    <a16:creationId xmlns:a16="http://schemas.microsoft.com/office/drawing/2014/main" id="{0A9CA3FB-A08C-4E58-98C7-955CAF6235BD}"/>
                  </a:ext>
                </a:extLst>
              </p:cNvPr>
              <p:cNvSpPr/>
              <p:nvPr/>
            </p:nvSpPr>
            <p:spPr bwMode="auto">
              <a:xfrm>
                <a:off x="4339067" y="1595892"/>
                <a:ext cx="106464" cy="55546"/>
              </a:xfrm>
              <a:custGeom>
                <a:avLst/>
                <a:gdLst>
                  <a:gd name="T0" fmla="*/ 28 w 29"/>
                  <a:gd name="T1" fmla="*/ 8 h 15"/>
                  <a:gd name="T2" fmla="*/ 16 w 29"/>
                  <a:gd name="T3" fmla="*/ 0 h 15"/>
                  <a:gd name="T4" fmla="*/ 1 w 29"/>
                  <a:gd name="T5" fmla="*/ 8 h 15"/>
                  <a:gd name="T6" fmla="*/ 13 w 29"/>
                  <a:gd name="T7" fmla="*/ 15 h 15"/>
                  <a:gd name="T8" fmla="*/ 28 w 29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8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9" y="0"/>
                      <a:pt x="2" y="4"/>
                      <a:pt x="1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íṡliḓé">
                <a:extLst>
                  <a:ext uri="{FF2B5EF4-FFF2-40B4-BE49-F238E27FC236}">
                    <a16:creationId xmlns:a16="http://schemas.microsoft.com/office/drawing/2014/main" id="{52E64A2A-1DDB-44B6-B198-2376D32968B3}"/>
                  </a:ext>
                </a:extLst>
              </p:cNvPr>
              <p:cNvSpPr/>
              <p:nvPr/>
            </p:nvSpPr>
            <p:spPr bwMode="auto">
              <a:xfrm>
                <a:off x="4459417" y="1595892"/>
                <a:ext cx="103378" cy="55546"/>
              </a:xfrm>
              <a:custGeom>
                <a:avLst/>
                <a:gdLst>
                  <a:gd name="T0" fmla="*/ 28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4"/>
                      <a:pt x="23" y="0"/>
                      <a:pt x="16" y="0"/>
                    </a:cubicBezTo>
                    <a:cubicBezTo>
                      <a:pt x="9" y="0"/>
                      <a:pt x="2" y="4"/>
                      <a:pt x="1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îṣļïḋe">
                <a:extLst>
                  <a:ext uri="{FF2B5EF4-FFF2-40B4-BE49-F238E27FC236}">
                    <a16:creationId xmlns:a16="http://schemas.microsoft.com/office/drawing/2014/main" id="{A0EA7F74-462E-4F03-AA59-F9FF29995498}"/>
                  </a:ext>
                </a:extLst>
              </p:cNvPr>
              <p:cNvSpPr/>
              <p:nvPr/>
            </p:nvSpPr>
            <p:spPr bwMode="auto">
              <a:xfrm>
                <a:off x="4579767" y="1595892"/>
                <a:ext cx="103378" cy="55546"/>
              </a:xfrm>
              <a:custGeom>
                <a:avLst/>
                <a:gdLst>
                  <a:gd name="T0" fmla="*/ 27 w 28"/>
                  <a:gd name="T1" fmla="*/ 8 h 15"/>
                  <a:gd name="T2" fmla="*/ 15 w 28"/>
                  <a:gd name="T3" fmla="*/ 0 h 15"/>
                  <a:gd name="T4" fmla="*/ 1 w 28"/>
                  <a:gd name="T5" fmla="*/ 8 h 15"/>
                  <a:gd name="T6" fmla="*/ 12 w 28"/>
                  <a:gd name="T7" fmla="*/ 15 h 15"/>
                  <a:gd name="T8" fmla="*/ 27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7" y="8"/>
                    </a:moveTo>
                    <a:cubicBezTo>
                      <a:pt x="28" y="4"/>
                      <a:pt x="23" y="0"/>
                      <a:pt x="15" y="0"/>
                    </a:cubicBezTo>
                    <a:cubicBezTo>
                      <a:pt x="8" y="0"/>
                      <a:pt x="1" y="4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6" y="12"/>
                      <a:pt x="2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iŝḷíḍe">
                <a:extLst>
                  <a:ext uri="{FF2B5EF4-FFF2-40B4-BE49-F238E27FC236}">
                    <a16:creationId xmlns:a16="http://schemas.microsoft.com/office/drawing/2014/main" id="{6281E2E9-D09C-41FC-B5AD-6853290AEB1F}"/>
                  </a:ext>
                </a:extLst>
              </p:cNvPr>
              <p:cNvSpPr/>
              <p:nvPr/>
            </p:nvSpPr>
            <p:spPr bwMode="auto">
              <a:xfrm>
                <a:off x="4697031" y="1595892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4"/>
                      <a:pt x="23" y="0"/>
                      <a:pt x="16" y="0"/>
                    </a:cubicBezTo>
                    <a:cubicBezTo>
                      <a:pt x="8" y="0"/>
                      <a:pt x="2" y="4"/>
                      <a:pt x="1" y="8"/>
                    </a:cubicBezTo>
                    <a:cubicBezTo>
                      <a:pt x="0" y="12"/>
                      <a:pt x="6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íṡlîḋè">
                <a:extLst>
                  <a:ext uri="{FF2B5EF4-FFF2-40B4-BE49-F238E27FC236}">
                    <a16:creationId xmlns:a16="http://schemas.microsoft.com/office/drawing/2014/main" id="{1F67F3D8-A991-4892-A0DA-4D8EE48FBA0C}"/>
                  </a:ext>
                </a:extLst>
              </p:cNvPr>
              <p:cNvSpPr/>
              <p:nvPr/>
            </p:nvSpPr>
            <p:spPr bwMode="auto">
              <a:xfrm>
                <a:off x="3839153" y="1665325"/>
                <a:ext cx="109550" cy="55546"/>
              </a:xfrm>
              <a:custGeom>
                <a:avLst/>
                <a:gdLst>
                  <a:gd name="T0" fmla="*/ 29 w 30"/>
                  <a:gd name="T1" fmla="*/ 8 h 15"/>
                  <a:gd name="T2" fmla="*/ 18 w 30"/>
                  <a:gd name="T3" fmla="*/ 0 h 15"/>
                  <a:gd name="T4" fmla="*/ 2 w 30"/>
                  <a:gd name="T5" fmla="*/ 8 h 15"/>
                  <a:gd name="T6" fmla="*/ 13 w 30"/>
                  <a:gd name="T7" fmla="*/ 15 h 15"/>
                  <a:gd name="T8" fmla="*/ 29 w 30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5">
                    <a:moveTo>
                      <a:pt x="29" y="8"/>
                    </a:moveTo>
                    <a:cubicBezTo>
                      <a:pt x="30" y="3"/>
                      <a:pt x="25" y="0"/>
                      <a:pt x="18" y="0"/>
                    </a:cubicBezTo>
                    <a:cubicBezTo>
                      <a:pt x="10" y="0"/>
                      <a:pt x="3" y="3"/>
                      <a:pt x="2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ŝḷïḓè">
                <a:extLst>
                  <a:ext uri="{FF2B5EF4-FFF2-40B4-BE49-F238E27FC236}">
                    <a16:creationId xmlns:a16="http://schemas.microsoft.com/office/drawing/2014/main" id="{40EB9C79-F484-4816-8A72-BE9C11F3638B}"/>
                  </a:ext>
                </a:extLst>
              </p:cNvPr>
              <p:cNvSpPr/>
              <p:nvPr/>
            </p:nvSpPr>
            <p:spPr bwMode="auto">
              <a:xfrm>
                <a:off x="3959502" y="1665325"/>
                <a:ext cx="109550" cy="55546"/>
              </a:xfrm>
              <a:custGeom>
                <a:avLst/>
                <a:gdLst>
                  <a:gd name="T0" fmla="*/ 29 w 30"/>
                  <a:gd name="T1" fmla="*/ 8 h 15"/>
                  <a:gd name="T2" fmla="*/ 17 w 30"/>
                  <a:gd name="T3" fmla="*/ 0 h 15"/>
                  <a:gd name="T4" fmla="*/ 2 w 30"/>
                  <a:gd name="T5" fmla="*/ 8 h 15"/>
                  <a:gd name="T6" fmla="*/ 13 w 30"/>
                  <a:gd name="T7" fmla="*/ 15 h 15"/>
                  <a:gd name="T8" fmla="*/ 29 w 30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5">
                    <a:moveTo>
                      <a:pt x="29" y="8"/>
                    </a:moveTo>
                    <a:cubicBezTo>
                      <a:pt x="30" y="3"/>
                      <a:pt x="25" y="0"/>
                      <a:pt x="17" y="0"/>
                    </a:cubicBezTo>
                    <a:cubicBezTo>
                      <a:pt x="10" y="0"/>
                      <a:pt x="3" y="3"/>
                      <a:pt x="2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iśliḋè">
                <a:extLst>
                  <a:ext uri="{FF2B5EF4-FFF2-40B4-BE49-F238E27FC236}">
                    <a16:creationId xmlns:a16="http://schemas.microsoft.com/office/drawing/2014/main" id="{C39E068E-9B4B-4320-A0B7-BB7E2233E229}"/>
                  </a:ext>
                </a:extLst>
              </p:cNvPr>
              <p:cNvSpPr/>
              <p:nvPr/>
            </p:nvSpPr>
            <p:spPr bwMode="auto">
              <a:xfrm>
                <a:off x="4079852" y="1665325"/>
                <a:ext cx="109550" cy="55546"/>
              </a:xfrm>
              <a:custGeom>
                <a:avLst/>
                <a:gdLst>
                  <a:gd name="T0" fmla="*/ 29 w 30"/>
                  <a:gd name="T1" fmla="*/ 8 h 15"/>
                  <a:gd name="T2" fmla="*/ 17 w 30"/>
                  <a:gd name="T3" fmla="*/ 0 h 15"/>
                  <a:gd name="T4" fmla="*/ 2 w 30"/>
                  <a:gd name="T5" fmla="*/ 8 h 15"/>
                  <a:gd name="T6" fmla="*/ 13 w 30"/>
                  <a:gd name="T7" fmla="*/ 15 h 15"/>
                  <a:gd name="T8" fmla="*/ 29 w 30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5">
                    <a:moveTo>
                      <a:pt x="29" y="8"/>
                    </a:moveTo>
                    <a:cubicBezTo>
                      <a:pt x="30" y="3"/>
                      <a:pt x="25" y="0"/>
                      <a:pt x="17" y="0"/>
                    </a:cubicBezTo>
                    <a:cubicBezTo>
                      <a:pt x="10" y="0"/>
                      <a:pt x="3" y="3"/>
                      <a:pt x="2" y="8"/>
                    </a:cubicBezTo>
                    <a:cubicBezTo>
                      <a:pt x="0" y="12"/>
                      <a:pt x="6" y="15"/>
                      <a:pt x="13" y="15"/>
                    </a:cubicBezTo>
                    <a:cubicBezTo>
                      <a:pt x="20" y="15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s1îḍe">
                <a:extLst>
                  <a:ext uri="{FF2B5EF4-FFF2-40B4-BE49-F238E27FC236}">
                    <a16:creationId xmlns:a16="http://schemas.microsoft.com/office/drawing/2014/main" id="{7636DC22-B87C-4319-918E-2822395989E5}"/>
                  </a:ext>
                </a:extLst>
              </p:cNvPr>
              <p:cNvSpPr/>
              <p:nvPr/>
            </p:nvSpPr>
            <p:spPr bwMode="auto">
              <a:xfrm>
                <a:off x="4204831" y="1665325"/>
                <a:ext cx="104920" cy="55546"/>
              </a:xfrm>
              <a:custGeom>
                <a:avLst/>
                <a:gdLst>
                  <a:gd name="T0" fmla="*/ 28 w 29"/>
                  <a:gd name="T1" fmla="*/ 8 h 15"/>
                  <a:gd name="T2" fmla="*/ 16 w 29"/>
                  <a:gd name="T3" fmla="*/ 0 h 15"/>
                  <a:gd name="T4" fmla="*/ 1 w 29"/>
                  <a:gd name="T5" fmla="*/ 8 h 15"/>
                  <a:gd name="T6" fmla="*/ 12 w 29"/>
                  <a:gd name="T7" fmla="*/ 15 h 15"/>
                  <a:gd name="T8" fmla="*/ 28 w 29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8"/>
                    </a:moveTo>
                    <a:cubicBezTo>
                      <a:pt x="29" y="3"/>
                      <a:pt x="24" y="0"/>
                      <a:pt x="16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is1îḋé">
                <a:extLst>
                  <a:ext uri="{FF2B5EF4-FFF2-40B4-BE49-F238E27FC236}">
                    <a16:creationId xmlns:a16="http://schemas.microsoft.com/office/drawing/2014/main" id="{CD209E92-1445-4911-993E-EA6AD11611D2}"/>
                  </a:ext>
                </a:extLst>
              </p:cNvPr>
              <p:cNvSpPr/>
              <p:nvPr/>
            </p:nvSpPr>
            <p:spPr bwMode="auto">
              <a:xfrm>
                <a:off x="4325181" y="1665325"/>
                <a:ext cx="104920" cy="55546"/>
              </a:xfrm>
              <a:custGeom>
                <a:avLst/>
                <a:gdLst>
                  <a:gd name="T0" fmla="*/ 28 w 29"/>
                  <a:gd name="T1" fmla="*/ 8 h 15"/>
                  <a:gd name="T2" fmla="*/ 16 w 29"/>
                  <a:gd name="T3" fmla="*/ 0 h 15"/>
                  <a:gd name="T4" fmla="*/ 1 w 29"/>
                  <a:gd name="T5" fmla="*/ 8 h 15"/>
                  <a:gd name="T6" fmla="*/ 12 w 29"/>
                  <a:gd name="T7" fmla="*/ 15 h 15"/>
                  <a:gd name="T8" fmla="*/ 28 w 29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5">
                    <a:moveTo>
                      <a:pt x="28" y="8"/>
                    </a:moveTo>
                    <a:cubicBezTo>
                      <a:pt x="29" y="3"/>
                      <a:pt x="23" y="0"/>
                      <a:pt x="16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śľîḍè">
                <a:extLst>
                  <a:ext uri="{FF2B5EF4-FFF2-40B4-BE49-F238E27FC236}">
                    <a16:creationId xmlns:a16="http://schemas.microsoft.com/office/drawing/2014/main" id="{7285999A-4139-4FBF-A073-20CEBAE908F6}"/>
                  </a:ext>
                </a:extLst>
              </p:cNvPr>
              <p:cNvSpPr/>
              <p:nvPr/>
            </p:nvSpPr>
            <p:spPr bwMode="auto">
              <a:xfrm>
                <a:off x="4445531" y="1665325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2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8" y="0"/>
                      <a:pt x="2" y="3"/>
                      <a:pt x="1" y="8"/>
                    </a:cubicBezTo>
                    <a:cubicBezTo>
                      <a:pt x="0" y="12"/>
                      <a:pt x="5" y="15"/>
                      <a:pt x="12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iṧ1iḋe">
                <a:extLst>
                  <a:ext uri="{FF2B5EF4-FFF2-40B4-BE49-F238E27FC236}">
                    <a16:creationId xmlns:a16="http://schemas.microsoft.com/office/drawing/2014/main" id="{C46312D2-B2BA-4DEE-9E72-5EE6FAAB9BB6}"/>
                  </a:ext>
                </a:extLst>
              </p:cNvPr>
              <p:cNvSpPr/>
              <p:nvPr/>
            </p:nvSpPr>
            <p:spPr bwMode="auto">
              <a:xfrm>
                <a:off x="4565881" y="1665325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8" y="0"/>
                      <a:pt x="2" y="3"/>
                      <a:pt x="1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ïŝḻiḑe">
                <a:extLst>
                  <a:ext uri="{FF2B5EF4-FFF2-40B4-BE49-F238E27FC236}">
                    <a16:creationId xmlns:a16="http://schemas.microsoft.com/office/drawing/2014/main" id="{A1A3113B-5D6B-49E5-ACDD-19D04E1D8D01}"/>
                  </a:ext>
                </a:extLst>
              </p:cNvPr>
              <p:cNvSpPr/>
              <p:nvPr/>
            </p:nvSpPr>
            <p:spPr bwMode="auto">
              <a:xfrm>
                <a:off x="4686231" y="1665325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6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3"/>
                      <a:pt x="23" y="0"/>
                      <a:pt x="16" y="0"/>
                    </a:cubicBezTo>
                    <a:cubicBezTo>
                      <a:pt x="8" y="0"/>
                      <a:pt x="1" y="3"/>
                      <a:pt x="1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Sļîďè">
                <a:extLst>
                  <a:ext uri="{FF2B5EF4-FFF2-40B4-BE49-F238E27FC236}">
                    <a16:creationId xmlns:a16="http://schemas.microsoft.com/office/drawing/2014/main" id="{A071E511-5EE4-490C-ADA3-1A762083321F}"/>
                  </a:ext>
                </a:extLst>
              </p:cNvPr>
              <p:cNvSpPr/>
              <p:nvPr/>
            </p:nvSpPr>
            <p:spPr bwMode="auto">
              <a:xfrm>
                <a:off x="4806581" y="1665325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5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3"/>
                      <a:pt x="23" y="0"/>
                      <a:pt x="15" y="0"/>
                    </a:cubicBezTo>
                    <a:cubicBezTo>
                      <a:pt x="8" y="0"/>
                      <a:pt x="1" y="3"/>
                      <a:pt x="1" y="8"/>
                    </a:cubicBezTo>
                    <a:cubicBezTo>
                      <a:pt x="0" y="12"/>
                      <a:pt x="5" y="15"/>
                      <a:pt x="13" y="15"/>
                    </a:cubicBezTo>
                    <a:cubicBezTo>
                      <a:pt x="20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ïŝḻiḍe">
                <a:extLst>
                  <a:ext uri="{FF2B5EF4-FFF2-40B4-BE49-F238E27FC236}">
                    <a16:creationId xmlns:a16="http://schemas.microsoft.com/office/drawing/2014/main" id="{473CFFA3-4892-47CE-B7B0-319AF31BD7FB}"/>
                  </a:ext>
                </a:extLst>
              </p:cNvPr>
              <p:cNvSpPr/>
              <p:nvPr/>
            </p:nvSpPr>
            <p:spPr bwMode="auto">
              <a:xfrm>
                <a:off x="4926930" y="1665325"/>
                <a:ext cx="101834" cy="55546"/>
              </a:xfrm>
              <a:custGeom>
                <a:avLst/>
                <a:gdLst>
                  <a:gd name="T0" fmla="*/ 28 w 28"/>
                  <a:gd name="T1" fmla="*/ 8 h 15"/>
                  <a:gd name="T2" fmla="*/ 15 w 28"/>
                  <a:gd name="T3" fmla="*/ 0 h 15"/>
                  <a:gd name="T4" fmla="*/ 1 w 28"/>
                  <a:gd name="T5" fmla="*/ 8 h 15"/>
                  <a:gd name="T6" fmla="*/ 13 w 28"/>
                  <a:gd name="T7" fmla="*/ 15 h 15"/>
                  <a:gd name="T8" fmla="*/ 28 w 2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28" y="8"/>
                    </a:moveTo>
                    <a:cubicBezTo>
                      <a:pt x="28" y="3"/>
                      <a:pt x="23" y="0"/>
                      <a:pt x="15" y="0"/>
                    </a:cubicBezTo>
                    <a:cubicBezTo>
                      <a:pt x="8" y="0"/>
                      <a:pt x="1" y="3"/>
                      <a:pt x="1" y="8"/>
                    </a:cubicBezTo>
                    <a:cubicBezTo>
                      <a:pt x="0" y="12"/>
                      <a:pt x="6" y="15"/>
                      <a:pt x="13" y="15"/>
                    </a:cubicBezTo>
                    <a:cubicBezTo>
                      <a:pt x="21" y="15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í$ľiḑè">
                <a:extLst>
                  <a:ext uri="{FF2B5EF4-FFF2-40B4-BE49-F238E27FC236}">
                    <a16:creationId xmlns:a16="http://schemas.microsoft.com/office/drawing/2014/main" id="{7ACD568C-1508-45E3-87D5-22873AF2A9D2}"/>
                  </a:ext>
                </a:extLst>
              </p:cNvPr>
              <p:cNvSpPr/>
              <p:nvPr/>
            </p:nvSpPr>
            <p:spPr bwMode="auto">
              <a:xfrm>
                <a:off x="3697202" y="1734757"/>
                <a:ext cx="109550" cy="58632"/>
              </a:xfrm>
              <a:custGeom>
                <a:avLst/>
                <a:gdLst>
                  <a:gd name="T0" fmla="*/ 28 w 30"/>
                  <a:gd name="T1" fmla="*/ 8 h 16"/>
                  <a:gd name="T2" fmla="*/ 17 w 30"/>
                  <a:gd name="T3" fmla="*/ 0 h 16"/>
                  <a:gd name="T4" fmla="*/ 1 w 30"/>
                  <a:gd name="T5" fmla="*/ 8 h 16"/>
                  <a:gd name="T6" fmla="*/ 12 w 30"/>
                  <a:gd name="T7" fmla="*/ 16 h 16"/>
                  <a:gd name="T8" fmla="*/ 28 w 30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6">
                    <a:moveTo>
                      <a:pt x="28" y="8"/>
                    </a:moveTo>
                    <a:cubicBezTo>
                      <a:pt x="30" y="3"/>
                      <a:pt x="25" y="0"/>
                      <a:pt x="17" y="0"/>
                    </a:cubicBezTo>
                    <a:cubicBezTo>
                      <a:pt x="10" y="0"/>
                      <a:pt x="3" y="3"/>
                      <a:pt x="1" y="8"/>
                    </a:cubicBezTo>
                    <a:cubicBezTo>
                      <a:pt x="0" y="12"/>
                      <a:pt x="4" y="16"/>
                      <a:pt x="12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ṩḷïďè">
                <a:extLst>
                  <a:ext uri="{FF2B5EF4-FFF2-40B4-BE49-F238E27FC236}">
                    <a16:creationId xmlns:a16="http://schemas.microsoft.com/office/drawing/2014/main" id="{E4706FA4-9F0B-4295-A0AD-02E88BD7D6C0}"/>
                  </a:ext>
                </a:extLst>
              </p:cNvPr>
              <p:cNvSpPr/>
              <p:nvPr/>
            </p:nvSpPr>
            <p:spPr bwMode="auto">
              <a:xfrm>
                <a:off x="3817551" y="1734757"/>
                <a:ext cx="109550" cy="58632"/>
              </a:xfrm>
              <a:custGeom>
                <a:avLst/>
                <a:gdLst>
                  <a:gd name="T0" fmla="*/ 29 w 30"/>
                  <a:gd name="T1" fmla="*/ 8 h 16"/>
                  <a:gd name="T2" fmla="*/ 18 w 30"/>
                  <a:gd name="T3" fmla="*/ 0 h 16"/>
                  <a:gd name="T4" fmla="*/ 1 w 30"/>
                  <a:gd name="T5" fmla="*/ 8 h 16"/>
                  <a:gd name="T6" fmla="*/ 13 w 30"/>
                  <a:gd name="T7" fmla="*/ 16 h 16"/>
                  <a:gd name="T8" fmla="*/ 29 w 30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6">
                    <a:moveTo>
                      <a:pt x="29" y="8"/>
                    </a:moveTo>
                    <a:cubicBezTo>
                      <a:pt x="30" y="3"/>
                      <a:pt x="25" y="0"/>
                      <a:pt x="18" y="0"/>
                    </a:cubicBezTo>
                    <a:cubicBezTo>
                      <a:pt x="10" y="0"/>
                      <a:pt x="3" y="3"/>
                      <a:pt x="1" y="8"/>
                    </a:cubicBezTo>
                    <a:cubicBezTo>
                      <a:pt x="0" y="12"/>
                      <a:pt x="5" y="16"/>
                      <a:pt x="13" y="16"/>
                    </a:cubicBezTo>
                    <a:cubicBezTo>
                      <a:pt x="20" y="16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iṩḻiḓê">
                <a:extLst>
                  <a:ext uri="{FF2B5EF4-FFF2-40B4-BE49-F238E27FC236}">
                    <a16:creationId xmlns:a16="http://schemas.microsoft.com/office/drawing/2014/main" id="{2709A6F7-B59A-46DB-AF9F-100FAC764F46}"/>
                  </a:ext>
                </a:extLst>
              </p:cNvPr>
              <p:cNvSpPr/>
              <p:nvPr/>
            </p:nvSpPr>
            <p:spPr bwMode="auto">
              <a:xfrm>
                <a:off x="3940987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7 w 29"/>
                  <a:gd name="T3" fmla="*/ 0 h 16"/>
                  <a:gd name="T4" fmla="*/ 1 w 29"/>
                  <a:gd name="T5" fmla="*/ 8 h 16"/>
                  <a:gd name="T6" fmla="*/ 12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9" y="3"/>
                      <a:pt x="24" y="0"/>
                      <a:pt x="17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5" y="16"/>
                      <a:pt x="12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şļïḑe">
                <a:extLst>
                  <a:ext uri="{FF2B5EF4-FFF2-40B4-BE49-F238E27FC236}">
                    <a16:creationId xmlns:a16="http://schemas.microsoft.com/office/drawing/2014/main" id="{95E7DAAF-965A-4571-A9EF-B55FE5404E91}"/>
                  </a:ext>
                </a:extLst>
              </p:cNvPr>
              <p:cNvSpPr/>
              <p:nvPr/>
            </p:nvSpPr>
            <p:spPr bwMode="auto">
              <a:xfrm>
                <a:off x="4062880" y="1734757"/>
                <a:ext cx="108006" cy="58632"/>
              </a:xfrm>
              <a:custGeom>
                <a:avLst/>
                <a:gdLst>
                  <a:gd name="T0" fmla="*/ 28 w 30"/>
                  <a:gd name="T1" fmla="*/ 8 h 16"/>
                  <a:gd name="T2" fmla="*/ 17 w 30"/>
                  <a:gd name="T3" fmla="*/ 0 h 16"/>
                  <a:gd name="T4" fmla="*/ 1 w 30"/>
                  <a:gd name="T5" fmla="*/ 8 h 16"/>
                  <a:gd name="T6" fmla="*/ 13 w 30"/>
                  <a:gd name="T7" fmla="*/ 16 h 16"/>
                  <a:gd name="T8" fmla="*/ 28 w 30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6">
                    <a:moveTo>
                      <a:pt x="28" y="8"/>
                    </a:moveTo>
                    <a:cubicBezTo>
                      <a:pt x="30" y="3"/>
                      <a:pt x="25" y="0"/>
                      <a:pt x="17" y="0"/>
                    </a:cubicBezTo>
                    <a:cubicBezTo>
                      <a:pt x="10" y="0"/>
                      <a:pt x="2" y="3"/>
                      <a:pt x="1" y="8"/>
                    </a:cubicBezTo>
                    <a:cubicBezTo>
                      <a:pt x="0" y="12"/>
                      <a:pt x="5" y="16"/>
                      <a:pt x="13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išľiḓé">
                <a:extLst>
                  <a:ext uri="{FF2B5EF4-FFF2-40B4-BE49-F238E27FC236}">
                    <a16:creationId xmlns:a16="http://schemas.microsoft.com/office/drawing/2014/main" id="{5BE8A5E6-25E7-4A89-9DBC-2C7C720A67B4}"/>
                  </a:ext>
                </a:extLst>
              </p:cNvPr>
              <p:cNvSpPr/>
              <p:nvPr/>
            </p:nvSpPr>
            <p:spPr bwMode="auto">
              <a:xfrm>
                <a:off x="4183230" y="1734757"/>
                <a:ext cx="109550" cy="58632"/>
              </a:xfrm>
              <a:custGeom>
                <a:avLst/>
                <a:gdLst>
                  <a:gd name="T0" fmla="*/ 29 w 30"/>
                  <a:gd name="T1" fmla="*/ 8 h 16"/>
                  <a:gd name="T2" fmla="*/ 17 w 30"/>
                  <a:gd name="T3" fmla="*/ 0 h 16"/>
                  <a:gd name="T4" fmla="*/ 2 w 30"/>
                  <a:gd name="T5" fmla="*/ 8 h 16"/>
                  <a:gd name="T6" fmla="*/ 13 w 30"/>
                  <a:gd name="T7" fmla="*/ 16 h 16"/>
                  <a:gd name="T8" fmla="*/ 29 w 30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6">
                    <a:moveTo>
                      <a:pt x="29" y="8"/>
                    </a:moveTo>
                    <a:cubicBezTo>
                      <a:pt x="30" y="3"/>
                      <a:pt x="25" y="0"/>
                      <a:pt x="17" y="0"/>
                    </a:cubicBezTo>
                    <a:cubicBezTo>
                      <a:pt x="10" y="0"/>
                      <a:pt x="3" y="3"/>
                      <a:pt x="2" y="8"/>
                    </a:cubicBezTo>
                    <a:cubicBezTo>
                      <a:pt x="0" y="12"/>
                      <a:pt x="6" y="16"/>
                      <a:pt x="13" y="16"/>
                    </a:cubicBezTo>
                    <a:cubicBezTo>
                      <a:pt x="21" y="16"/>
                      <a:pt x="28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íSľïḓe">
                <a:extLst>
                  <a:ext uri="{FF2B5EF4-FFF2-40B4-BE49-F238E27FC236}">
                    <a16:creationId xmlns:a16="http://schemas.microsoft.com/office/drawing/2014/main" id="{2412157B-061D-4AFE-AD7A-A1994402DA54}"/>
                  </a:ext>
                </a:extLst>
              </p:cNvPr>
              <p:cNvSpPr/>
              <p:nvPr/>
            </p:nvSpPr>
            <p:spPr bwMode="auto">
              <a:xfrm>
                <a:off x="4306666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6 w 29"/>
                  <a:gd name="T3" fmla="*/ 0 h 16"/>
                  <a:gd name="T4" fmla="*/ 1 w 29"/>
                  <a:gd name="T5" fmla="*/ 8 h 16"/>
                  <a:gd name="T6" fmla="*/ 13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9" y="3"/>
                      <a:pt x="24" y="0"/>
                      <a:pt x="16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5" y="16"/>
                      <a:pt x="13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š1íḋe">
                <a:extLst>
                  <a:ext uri="{FF2B5EF4-FFF2-40B4-BE49-F238E27FC236}">
                    <a16:creationId xmlns:a16="http://schemas.microsoft.com/office/drawing/2014/main" id="{F1EDD4BA-CF38-4E36-B2FC-2EEF26395ABD}"/>
                  </a:ext>
                </a:extLst>
              </p:cNvPr>
              <p:cNvSpPr/>
              <p:nvPr/>
            </p:nvSpPr>
            <p:spPr bwMode="auto">
              <a:xfrm>
                <a:off x="4427016" y="1734757"/>
                <a:ext cx="109550" cy="58632"/>
              </a:xfrm>
              <a:custGeom>
                <a:avLst/>
                <a:gdLst>
                  <a:gd name="T0" fmla="*/ 29 w 30"/>
                  <a:gd name="T1" fmla="*/ 8 h 16"/>
                  <a:gd name="T2" fmla="*/ 17 w 30"/>
                  <a:gd name="T3" fmla="*/ 0 h 16"/>
                  <a:gd name="T4" fmla="*/ 1 w 30"/>
                  <a:gd name="T5" fmla="*/ 8 h 16"/>
                  <a:gd name="T6" fmla="*/ 13 w 30"/>
                  <a:gd name="T7" fmla="*/ 16 h 16"/>
                  <a:gd name="T8" fmla="*/ 29 w 30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6">
                    <a:moveTo>
                      <a:pt x="29" y="8"/>
                    </a:moveTo>
                    <a:cubicBezTo>
                      <a:pt x="30" y="3"/>
                      <a:pt x="24" y="0"/>
                      <a:pt x="17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6" y="16"/>
                      <a:pt x="13" y="16"/>
                    </a:cubicBezTo>
                    <a:cubicBezTo>
                      <a:pt x="21" y="16"/>
                      <a:pt x="28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ís1iḍè">
                <a:extLst>
                  <a:ext uri="{FF2B5EF4-FFF2-40B4-BE49-F238E27FC236}">
                    <a16:creationId xmlns:a16="http://schemas.microsoft.com/office/drawing/2014/main" id="{55486B50-464A-4E15-835C-7F4F585AA333}"/>
                  </a:ext>
                </a:extLst>
              </p:cNvPr>
              <p:cNvSpPr/>
              <p:nvPr/>
            </p:nvSpPr>
            <p:spPr bwMode="auto">
              <a:xfrm>
                <a:off x="4550451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6 w 29"/>
                  <a:gd name="T3" fmla="*/ 0 h 16"/>
                  <a:gd name="T4" fmla="*/ 1 w 29"/>
                  <a:gd name="T5" fmla="*/ 8 h 16"/>
                  <a:gd name="T6" fmla="*/ 13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9" y="3"/>
                      <a:pt x="23" y="0"/>
                      <a:pt x="16" y="0"/>
                    </a:cubicBezTo>
                    <a:cubicBezTo>
                      <a:pt x="8" y="0"/>
                      <a:pt x="2" y="3"/>
                      <a:pt x="1" y="8"/>
                    </a:cubicBezTo>
                    <a:cubicBezTo>
                      <a:pt x="0" y="12"/>
                      <a:pt x="5" y="16"/>
                      <a:pt x="13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íšḻiďè">
                <a:extLst>
                  <a:ext uri="{FF2B5EF4-FFF2-40B4-BE49-F238E27FC236}">
                    <a16:creationId xmlns:a16="http://schemas.microsoft.com/office/drawing/2014/main" id="{D4607AE2-8694-4105-9648-EA7D5CFD5818}"/>
                  </a:ext>
                </a:extLst>
              </p:cNvPr>
              <p:cNvSpPr/>
              <p:nvPr/>
            </p:nvSpPr>
            <p:spPr bwMode="auto">
              <a:xfrm>
                <a:off x="4670801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6 w 29"/>
                  <a:gd name="T3" fmla="*/ 0 h 16"/>
                  <a:gd name="T4" fmla="*/ 1 w 29"/>
                  <a:gd name="T5" fmla="*/ 8 h 16"/>
                  <a:gd name="T6" fmla="*/ 13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9" y="3"/>
                      <a:pt x="24" y="0"/>
                      <a:pt x="16" y="0"/>
                    </a:cubicBezTo>
                    <a:cubicBezTo>
                      <a:pt x="9" y="0"/>
                      <a:pt x="2" y="3"/>
                      <a:pt x="1" y="8"/>
                    </a:cubicBezTo>
                    <a:cubicBezTo>
                      <a:pt x="0" y="12"/>
                      <a:pt x="6" y="16"/>
                      <a:pt x="13" y="16"/>
                    </a:cubicBezTo>
                    <a:cubicBezTo>
                      <a:pt x="21" y="16"/>
                      <a:pt x="28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îśļíďé">
                <a:extLst>
                  <a:ext uri="{FF2B5EF4-FFF2-40B4-BE49-F238E27FC236}">
                    <a16:creationId xmlns:a16="http://schemas.microsoft.com/office/drawing/2014/main" id="{2C2C7B8A-8AE9-49B7-99BD-E47BB3FCAC32}"/>
                  </a:ext>
                </a:extLst>
              </p:cNvPr>
              <p:cNvSpPr/>
              <p:nvPr/>
            </p:nvSpPr>
            <p:spPr bwMode="auto">
              <a:xfrm>
                <a:off x="4795779" y="1734757"/>
                <a:ext cx="101834" cy="58632"/>
              </a:xfrm>
              <a:custGeom>
                <a:avLst/>
                <a:gdLst>
                  <a:gd name="T0" fmla="*/ 28 w 28"/>
                  <a:gd name="T1" fmla="*/ 8 h 16"/>
                  <a:gd name="T2" fmla="*/ 15 w 28"/>
                  <a:gd name="T3" fmla="*/ 0 h 16"/>
                  <a:gd name="T4" fmla="*/ 0 w 28"/>
                  <a:gd name="T5" fmla="*/ 8 h 16"/>
                  <a:gd name="T6" fmla="*/ 13 w 28"/>
                  <a:gd name="T7" fmla="*/ 16 h 16"/>
                  <a:gd name="T8" fmla="*/ 28 w 28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6">
                    <a:moveTo>
                      <a:pt x="28" y="8"/>
                    </a:moveTo>
                    <a:cubicBezTo>
                      <a:pt x="28" y="3"/>
                      <a:pt x="23" y="0"/>
                      <a:pt x="15" y="0"/>
                    </a:cubicBezTo>
                    <a:cubicBezTo>
                      <a:pt x="8" y="0"/>
                      <a:pt x="1" y="3"/>
                      <a:pt x="0" y="8"/>
                    </a:cubicBezTo>
                    <a:cubicBezTo>
                      <a:pt x="0" y="12"/>
                      <a:pt x="5" y="16"/>
                      <a:pt x="13" y="16"/>
                    </a:cubicBezTo>
                    <a:cubicBezTo>
                      <a:pt x="20" y="16"/>
                      <a:pt x="27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šḷiḑê">
                <a:extLst>
                  <a:ext uri="{FF2B5EF4-FFF2-40B4-BE49-F238E27FC236}">
                    <a16:creationId xmlns:a16="http://schemas.microsoft.com/office/drawing/2014/main" id="{865E5B3D-25D8-4CF7-9DC5-AC4203AD59F0}"/>
                  </a:ext>
                </a:extLst>
              </p:cNvPr>
              <p:cNvSpPr/>
              <p:nvPr/>
            </p:nvSpPr>
            <p:spPr bwMode="auto">
              <a:xfrm>
                <a:off x="3919386" y="1804190"/>
                <a:ext cx="109550" cy="61718"/>
              </a:xfrm>
              <a:custGeom>
                <a:avLst/>
                <a:gdLst>
                  <a:gd name="T0" fmla="*/ 28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2 w 30"/>
                  <a:gd name="T7" fmla="*/ 17 h 17"/>
                  <a:gd name="T8" fmla="*/ 28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8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9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7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śḷîḑê">
                <a:extLst>
                  <a:ext uri="{FF2B5EF4-FFF2-40B4-BE49-F238E27FC236}">
                    <a16:creationId xmlns:a16="http://schemas.microsoft.com/office/drawing/2014/main" id="{DE3D7E42-B962-4690-B3BD-5BF7FA7E2610}"/>
                  </a:ext>
                </a:extLst>
              </p:cNvPr>
              <p:cNvSpPr/>
              <p:nvPr/>
            </p:nvSpPr>
            <p:spPr bwMode="auto">
              <a:xfrm>
                <a:off x="4039736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8 w 30"/>
                  <a:gd name="T3" fmla="*/ 0 h 17"/>
                  <a:gd name="T4" fmla="*/ 2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8" y="0"/>
                    </a:cubicBezTo>
                    <a:cubicBezTo>
                      <a:pt x="10" y="0"/>
                      <a:pt x="3" y="4"/>
                      <a:pt x="2" y="9"/>
                    </a:cubicBezTo>
                    <a:cubicBezTo>
                      <a:pt x="0" y="13"/>
                      <a:pt x="6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îṧḷíḓé">
                <a:extLst>
                  <a:ext uri="{FF2B5EF4-FFF2-40B4-BE49-F238E27FC236}">
                    <a16:creationId xmlns:a16="http://schemas.microsoft.com/office/drawing/2014/main" id="{3E466257-BB59-401B-8F39-721EFC37808C}"/>
                  </a:ext>
                </a:extLst>
              </p:cNvPr>
              <p:cNvSpPr/>
              <p:nvPr/>
            </p:nvSpPr>
            <p:spPr bwMode="auto">
              <a:xfrm>
                <a:off x="4164715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10" y="0"/>
                      <a:pt x="3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işļiḑê">
                <a:extLst>
                  <a:ext uri="{FF2B5EF4-FFF2-40B4-BE49-F238E27FC236}">
                    <a16:creationId xmlns:a16="http://schemas.microsoft.com/office/drawing/2014/main" id="{C96F6DB0-E3EE-4C17-87CB-ACAF4A122FEC}"/>
                  </a:ext>
                </a:extLst>
              </p:cNvPr>
              <p:cNvSpPr/>
              <p:nvPr/>
            </p:nvSpPr>
            <p:spPr bwMode="auto">
              <a:xfrm>
                <a:off x="4288151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4" y="0"/>
                      <a:pt x="17" y="0"/>
                    </a:cubicBezTo>
                    <a:cubicBezTo>
                      <a:pt x="9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$1ïḋé">
                <a:extLst>
                  <a:ext uri="{FF2B5EF4-FFF2-40B4-BE49-F238E27FC236}">
                    <a16:creationId xmlns:a16="http://schemas.microsoft.com/office/drawing/2014/main" id="{312844CE-A596-4F2B-81D7-C2D9B1706120}"/>
                  </a:ext>
                </a:extLst>
              </p:cNvPr>
              <p:cNvSpPr/>
              <p:nvPr/>
            </p:nvSpPr>
            <p:spPr bwMode="auto">
              <a:xfrm>
                <a:off x="4413129" y="1804190"/>
                <a:ext cx="104920" cy="61718"/>
              </a:xfrm>
              <a:custGeom>
                <a:avLst/>
                <a:gdLst>
                  <a:gd name="T0" fmla="*/ 28 w 29"/>
                  <a:gd name="T1" fmla="*/ 9 h 17"/>
                  <a:gd name="T2" fmla="*/ 16 w 29"/>
                  <a:gd name="T3" fmla="*/ 0 h 17"/>
                  <a:gd name="T4" fmla="*/ 1 w 29"/>
                  <a:gd name="T5" fmla="*/ 9 h 17"/>
                  <a:gd name="T6" fmla="*/ 13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9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$1íḑè">
                <a:extLst>
                  <a:ext uri="{FF2B5EF4-FFF2-40B4-BE49-F238E27FC236}">
                    <a16:creationId xmlns:a16="http://schemas.microsoft.com/office/drawing/2014/main" id="{FF666BDE-DAA4-40C8-AF6B-04EC9A2BBB9F}"/>
                  </a:ext>
                </a:extLst>
              </p:cNvPr>
              <p:cNvSpPr/>
              <p:nvPr/>
            </p:nvSpPr>
            <p:spPr bwMode="auto">
              <a:xfrm>
                <a:off x="4536564" y="1804190"/>
                <a:ext cx="106464" cy="61718"/>
              </a:xfrm>
              <a:custGeom>
                <a:avLst/>
                <a:gdLst>
                  <a:gd name="T0" fmla="*/ 28 w 29"/>
                  <a:gd name="T1" fmla="*/ 9 h 17"/>
                  <a:gd name="T2" fmla="*/ 16 w 29"/>
                  <a:gd name="T3" fmla="*/ 0 h 17"/>
                  <a:gd name="T4" fmla="*/ 1 w 29"/>
                  <a:gd name="T5" fmla="*/ 9 h 17"/>
                  <a:gd name="T6" fmla="*/ 13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8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7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í$ļiḋe">
                <a:extLst>
                  <a:ext uri="{FF2B5EF4-FFF2-40B4-BE49-F238E27FC236}">
                    <a16:creationId xmlns:a16="http://schemas.microsoft.com/office/drawing/2014/main" id="{575B0B39-1573-4EE7-ACCE-4ABA79DFF747}"/>
                  </a:ext>
                </a:extLst>
              </p:cNvPr>
              <p:cNvSpPr/>
              <p:nvPr/>
            </p:nvSpPr>
            <p:spPr bwMode="auto">
              <a:xfrm>
                <a:off x="4660000" y="1804190"/>
                <a:ext cx="106464" cy="61718"/>
              </a:xfrm>
              <a:custGeom>
                <a:avLst/>
                <a:gdLst>
                  <a:gd name="T0" fmla="*/ 28 w 29"/>
                  <a:gd name="T1" fmla="*/ 9 h 17"/>
                  <a:gd name="T2" fmla="*/ 16 w 29"/>
                  <a:gd name="T3" fmla="*/ 0 h 17"/>
                  <a:gd name="T4" fmla="*/ 0 w 29"/>
                  <a:gd name="T5" fmla="*/ 9 h 17"/>
                  <a:gd name="T6" fmla="*/ 13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9" y="4"/>
                      <a:pt x="23" y="0"/>
                      <a:pt x="16" y="0"/>
                    </a:cubicBezTo>
                    <a:cubicBezTo>
                      <a:pt x="8" y="0"/>
                      <a:pt x="1" y="4"/>
                      <a:pt x="0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7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îṧľiḍe">
                <a:extLst>
                  <a:ext uri="{FF2B5EF4-FFF2-40B4-BE49-F238E27FC236}">
                    <a16:creationId xmlns:a16="http://schemas.microsoft.com/office/drawing/2014/main" id="{6247B6F2-1D4F-4EFE-90CA-E0912E024FAB}"/>
                  </a:ext>
                </a:extLst>
              </p:cNvPr>
              <p:cNvSpPr/>
              <p:nvPr/>
            </p:nvSpPr>
            <p:spPr bwMode="auto">
              <a:xfrm>
                <a:off x="4780350" y="1804190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6 w 29"/>
                  <a:gd name="T3" fmla="*/ 0 h 17"/>
                  <a:gd name="T4" fmla="*/ 1 w 29"/>
                  <a:gd name="T5" fmla="*/ 9 h 17"/>
                  <a:gd name="T6" fmla="*/ 14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9" y="0"/>
                      <a:pt x="2" y="4"/>
                      <a:pt x="1" y="9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ïśļïḋê">
                <a:extLst>
                  <a:ext uri="{FF2B5EF4-FFF2-40B4-BE49-F238E27FC236}">
                    <a16:creationId xmlns:a16="http://schemas.microsoft.com/office/drawing/2014/main" id="{22B409DF-E9DF-4143-AD3B-81111F984D69}"/>
                  </a:ext>
                </a:extLst>
              </p:cNvPr>
              <p:cNvSpPr/>
              <p:nvPr/>
            </p:nvSpPr>
            <p:spPr bwMode="auto">
              <a:xfrm>
                <a:off x="4022764" y="1878251"/>
                <a:ext cx="108006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10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iṧľïḋè">
                <a:extLst>
                  <a:ext uri="{FF2B5EF4-FFF2-40B4-BE49-F238E27FC236}">
                    <a16:creationId xmlns:a16="http://schemas.microsoft.com/office/drawing/2014/main" id="{F88AE89F-F8D5-48F4-A169-9711EE7DA0F5}"/>
                  </a:ext>
                </a:extLst>
              </p:cNvPr>
              <p:cNvSpPr/>
              <p:nvPr/>
            </p:nvSpPr>
            <p:spPr bwMode="auto">
              <a:xfrm>
                <a:off x="4146199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10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ïs1idè">
                <a:extLst>
                  <a:ext uri="{FF2B5EF4-FFF2-40B4-BE49-F238E27FC236}">
                    <a16:creationId xmlns:a16="http://schemas.microsoft.com/office/drawing/2014/main" id="{79CAEE87-38DC-448F-8C37-97E0EE9F7BFE}"/>
                  </a:ext>
                </a:extLst>
              </p:cNvPr>
              <p:cNvSpPr/>
              <p:nvPr/>
            </p:nvSpPr>
            <p:spPr bwMode="auto">
              <a:xfrm>
                <a:off x="4269635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3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10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$lídé">
                <a:extLst>
                  <a:ext uri="{FF2B5EF4-FFF2-40B4-BE49-F238E27FC236}">
                    <a16:creationId xmlns:a16="http://schemas.microsoft.com/office/drawing/2014/main" id="{0BEA2FF2-835B-4A2C-AC13-F6F85143BD6E}"/>
                  </a:ext>
                </a:extLst>
              </p:cNvPr>
              <p:cNvSpPr/>
              <p:nvPr/>
            </p:nvSpPr>
            <p:spPr bwMode="auto">
              <a:xfrm>
                <a:off x="4394613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7 w 30"/>
                  <a:gd name="T3" fmla="*/ 0 h 17"/>
                  <a:gd name="T4" fmla="*/ 1 w 30"/>
                  <a:gd name="T5" fmla="*/ 9 h 17"/>
                  <a:gd name="T6" fmla="*/ 14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30" y="4"/>
                      <a:pt x="25" y="0"/>
                      <a:pt x="17" y="0"/>
                    </a:cubicBezTo>
                    <a:cubicBezTo>
                      <a:pt x="9" y="0"/>
                      <a:pt x="2" y="4"/>
                      <a:pt x="1" y="9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ïṧḷíḑê">
                <a:extLst>
                  <a:ext uri="{FF2B5EF4-FFF2-40B4-BE49-F238E27FC236}">
                    <a16:creationId xmlns:a16="http://schemas.microsoft.com/office/drawing/2014/main" id="{446B8303-DA99-45A3-B355-822396FAC07E}"/>
                  </a:ext>
                </a:extLst>
              </p:cNvPr>
              <p:cNvSpPr/>
              <p:nvPr/>
            </p:nvSpPr>
            <p:spPr bwMode="auto">
              <a:xfrm>
                <a:off x="4522678" y="1878251"/>
                <a:ext cx="104920" cy="61718"/>
              </a:xfrm>
              <a:custGeom>
                <a:avLst/>
                <a:gdLst>
                  <a:gd name="T0" fmla="*/ 28 w 29"/>
                  <a:gd name="T1" fmla="*/ 9 h 17"/>
                  <a:gd name="T2" fmla="*/ 16 w 29"/>
                  <a:gd name="T3" fmla="*/ 0 h 17"/>
                  <a:gd name="T4" fmla="*/ 1 w 29"/>
                  <a:gd name="T5" fmla="*/ 9 h 17"/>
                  <a:gd name="T6" fmla="*/ 13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8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íṥḷïdê">
                <a:extLst>
                  <a:ext uri="{FF2B5EF4-FFF2-40B4-BE49-F238E27FC236}">
                    <a16:creationId xmlns:a16="http://schemas.microsoft.com/office/drawing/2014/main" id="{629121CB-89E5-4BC2-8440-C23A75B9104B}"/>
                  </a:ext>
                </a:extLst>
              </p:cNvPr>
              <p:cNvSpPr/>
              <p:nvPr/>
            </p:nvSpPr>
            <p:spPr bwMode="auto">
              <a:xfrm>
                <a:off x="4646114" y="1878251"/>
                <a:ext cx="104920" cy="61718"/>
              </a:xfrm>
              <a:custGeom>
                <a:avLst/>
                <a:gdLst>
                  <a:gd name="T0" fmla="*/ 29 w 29"/>
                  <a:gd name="T1" fmla="*/ 9 h 17"/>
                  <a:gd name="T2" fmla="*/ 16 w 29"/>
                  <a:gd name="T3" fmla="*/ 0 h 17"/>
                  <a:gd name="T4" fmla="*/ 1 w 29"/>
                  <a:gd name="T5" fmla="*/ 9 h 17"/>
                  <a:gd name="T6" fmla="*/ 13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4" y="0"/>
                      <a:pt x="16" y="0"/>
                    </a:cubicBezTo>
                    <a:cubicBezTo>
                      <a:pt x="8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ïṣḻiḋé">
                <a:extLst>
                  <a:ext uri="{FF2B5EF4-FFF2-40B4-BE49-F238E27FC236}">
                    <a16:creationId xmlns:a16="http://schemas.microsoft.com/office/drawing/2014/main" id="{9C55D237-D812-4D3E-826A-47EC9D951562}"/>
                  </a:ext>
                </a:extLst>
              </p:cNvPr>
              <p:cNvSpPr/>
              <p:nvPr/>
            </p:nvSpPr>
            <p:spPr bwMode="auto">
              <a:xfrm>
                <a:off x="3999619" y="1953855"/>
                <a:ext cx="114178" cy="63261"/>
              </a:xfrm>
              <a:custGeom>
                <a:avLst/>
                <a:gdLst>
                  <a:gd name="T0" fmla="*/ 29 w 31"/>
                  <a:gd name="T1" fmla="*/ 8 h 17"/>
                  <a:gd name="T2" fmla="*/ 18 w 31"/>
                  <a:gd name="T3" fmla="*/ 0 h 17"/>
                  <a:gd name="T4" fmla="*/ 1 w 31"/>
                  <a:gd name="T5" fmla="*/ 8 h 17"/>
                  <a:gd name="T6" fmla="*/ 13 w 31"/>
                  <a:gd name="T7" fmla="*/ 17 h 17"/>
                  <a:gd name="T8" fmla="*/ 29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8"/>
                    </a:moveTo>
                    <a:cubicBezTo>
                      <a:pt x="31" y="4"/>
                      <a:pt x="25" y="0"/>
                      <a:pt x="18" y="0"/>
                    </a:cubicBezTo>
                    <a:cubicBezTo>
                      <a:pt x="10" y="0"/>
                      <a:pt x="2" y="4"/>
                      <a:pt x="1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ṩḻíḍe">
                <a:extLst>
                  <a:ext uri="{FF2B5EF4-FFF2-40B4-BE49-F238E27FC236}">
                    <a16:creationId xmlns:a16="http://schemas.microsoft.com/office/drawing/2014/main" id="{CB67C9DB-1847-4C99-AFCF-56366E80B98F}"/>
                  </a:ext>
                </a:extLst>
              </p:cNvPr>
              <p:cNvSpPr/>
              <p:nvPr/>
            </p:nvSpPr>
            <p:spPr bwMode="auto">
              <a:xfrm>
                <a:off x="4124598" y="1953855"/>
                <a:ext cx="112636" cy="63261"/>
              </a:xfrm>
              <a:custGeom>
                <a:avLst/>
                <a:gdLst>
                  <a:gd name="T0" fmla="*/ 30 w 31"/>
                  <a:gd name="T1" fmla="*/ 8 h 17"/>
                  <a:gd name="T2" fmla="*/ 18 w 31"/>
                  <a:gd name="T3" fmla="*/ 0 h 17"/>
                  <a:gd name="T4" fmla="*/ 2 w 31"/>
                  <a:gd name="T5" fmla="*/ 8 h 17"/>
                  <a:gd name="T6" fmla="*/ 14 w 31"/>
                  <a:gd name="T7" fmla="*/ 17 h 17"/>
                  <a:gd name="T8" fmla="*/ 30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8"/>
                    </a:moveTo>
                    <a:cubicBezTo>
                      <a:pt x="31" y="4"/>
                      <a:pt x="26" y="0"/>
                      <a:pt x="18" y="0"/>
                    </a:cubicBezTo>
                    <a:cubicBezTo>
                      <a:pt x="10" y="0"/>
                      <a:pt x="3" y="4"/>
                      <a:pt x="2" y="8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1" y="17"/>
                      <a:pt x="29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iṩļiḍè">
                <a:extLst>
                  <a:ext uri="{FF2B5EF4-FFF2-40B4-BE49-F238E27FC236}">
                    <a16:creationId xmlns:a16="http://schemas.microsoft.com/office/drawing/2014/main" id="{4F0203B2-E412-4B2E-99CE-E7EE12716E55}"/>
                  </a:ext>
                </a:extLst>
              </p:cNvPr>
              <p:cNvSpPr/>
              <p:nvPr/>
            </p:nvSpPr>
            <p:spPr bwMode="auto">
              <a:xfrm>
                <a:off x="4252662" y="1953855"/>
                <a:ext cx="112636" cy="63261"/>
              </a:xfrm>
              <a:custGeom>
                <a:avLst/>
                <a:gdLst>
                  <a:gd name="T0" fmla="*/ 29 w 31"/>
                  <a:gd name="T1" fmla="*/ 8 h 17"/>
                  <a:gd name="T2" fmla="*/ 17 w 31"/>
                  <a:gd name="T3" fmla="*/ 0 h 17"/>
                  <a:gd name="T4" fmla="*/ 1 w 31"/>
                  <a:gd name="T5" fmla="*/ 8 h 17"/>
                  <a:gd name="T6" fmla="*/ 13 w 31"/>
                  <a:gd name="T7" fmla="*/ 17 h 17"/>
                  <a:gd name="T8" fmla="*/ 29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8"/>
                    </a:moveTo>
                    <a:cubicBezTo>
                      <a:pt x="31" y="4"/>
                      <a:pt x="25" y="0"/>
                      <a:pt x="17" y="0"/>
                    </a:cubicBezTo>
                    <a:cubicBezTo>
                      <a:pt x="10" y="0"/>
                      <a:pt x="2" y="4"/>
                      <a:pt x="1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ïṥlidè">
                <a:extLst>
                  <a:ext uri="{FF2B5EF4-FFF2-40B4-BE49-F238E27FC236}">
                    <a16:creationId xmlns:a16="http://schemas.microsoft.com/office/drawing/2014/main" id="{2AF922FF-1AA4-47B8-91C8-252FE19C7C9C}"/>
                  </a:ext>
                </a:extLst>
              </p:cNvPr>
              <p:cNvSpPr/>
              <p:nvPr/>
            </p:nvSpPr>
            <p:spPr bwMode="auto">
              <a:xfrm>
                <a:off x="4106083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8 w 31"/>
                  <a:gd name="T3" fmla="*/ 0 h 17"/>
                  <a:gd name="T4" fmla="*/ 1 w 31"/>
                  <a:gd name="T5" fmla="*/ 9 h 17"/>
                  <a:gd name="T6" fmla="*/ 13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31" y="4"/>
                      <a:pt x="25" y="0"/>
                      <a:pt x="18" y="0"/>
                    </a:cubicBezTo>
                    <a:cubicBezTo>
                      <a:pt x="10" y="0"/>
                      <a:pt x="2" y="4"/>
                      <a:pt x="1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iṧlîḍé">
                <a:extLst>
                  <a:ext uri="{FF2B5EF4-FFF2-40B4-BE49-F238E27FC236}">
                    <a16:creationId xmlns:a16="http://schemas.microsoft.com/office/drawing/2014/main" id="{BCF40E32-B003-47D7-8567-44CB9DBCD3C2}"/>
                  </a:ext>
                </a:extLst>
              </p:cNvPr>
              <p:cNvSpPr/>
              <p:nvPr/>
            </p:nvSpPr>
            <p:spPr bwMode="auto">
              <a:xfrm>
                <a:off x="4883728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6 w 30"/>
                  <a:gd name="T3" fmla="*/ 0 h 17"/>
                  <a:gd name="T4" fmla="*/ 1 w 30"/>
                  <a:gd name="T5" fmla="*/ 8 h 17"/>
                  <a:gd name="T6" fmla="*/ 14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30" y="4"/>
                      <a:pt x="24" y="0"/>
                      <a:pt x="16" y="0"/>
                    </a:cubicBezTo>
                    <a:cubicBezTo>
                      <a:pt x="9" y="0"/>
                      <a:pt x="2" y="4"/>
                      <a:pt x="1" y="8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2" y="17"/>
                      <a:pt x="29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íS1iḋé">
                <a:extLst>
                  <a:ext uri="{FF2B5EF4-FFF2-40B4-BE49-F238E27FC236}">
                    <a16:creationId xmlns:a16="http://schemas.microsoft.com/office/drawing/2014/main" id="{354EDF41-07E9-4EE5-A37F-7FC91476F47C}"/>
                  </a:ext>
                </a:extLst>
              </p:cNvPr>
              <p:cNvSpPr/>
              <p:nvPr/>
            </p:nvSpPr>
            <p:spPr bwMode="auto">
              <a:xfrm>
                <a:off x="5010250" y="1953855"/>
                <a:ext cx="106464" cy="63261"/>
              </a:xfrm>
              <a:custGeom>
                <a:avLst/>
                <a:gdLst>
                  <a:gd name="T0" fmla="*/ 29 w 29"/>
                  <a:gd name="T1" fmla="*/ 8 h 17"/>
                  <a:gd name="T2" fmla="*/ 16 w 29"/>
                  <a:gd name="T3" fmla="*/ 0 h 17"/>
                  <a:gd name="T4" fmla="*/ 1 w 29"/>
                  <a:gd name="T5" fmla="*/ 8 h 17"/>
                  <a:gd name="T6" fmla="*/ 14 w 29"/>
                  <a:gd name="T7" fmla="*/ 17 h 17"/>
                  <a:gd name="T8" fmla="*/ 29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8"/>
                    </a:moveTo>
                    <a:cubicBezTo>
                      <a:pt x="29" y="4"/>
                      <a:pt x="23" y="0"/>
                      <a:pt x="16" y="0"/>
                    </a:cubicBezTo>
                    <a:cubicBezTo>
                      <a:pt x="8" y="0"/>
                      <a:pt x="1" y="4"/>
                      <a:pt x="1" y="8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1" y="17"/>
                      <a:pt x="28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íṧḻíḋé">
                <a:extLst>
                  <a:ext uri="{FF2B5EF4-FFF2-40B4-BE49-F238E27FC236}">
                    <a16:creationId xmlns:a16="http://schemas.microsoft.com/office/drawing/2014/main" id="{B61D109B-6C51-4A56-A6DE-9077370DE029}"/>
                  </a:ext>
                </a:extLst>
              </p:cNvPr>
              <p:cNvSpPr/>
              <p:nvPr/>
            </p:nvSpPr>
            <p:spPr bwMode="auto">
              <a:xfrm>
                <a:off x="6525423" y="1953855"/>
                <a:ext cx="104920" cy="63261"/>
              </a:xfrm>
              <a:custGeom>
                <a:avLst/>
                <a:gdLst>
                  <a:gd name="T0" fmla="*/ 28 w 29"/>
                  <a:gd name="T1" fmla="*/ 8 h 17"/>
                  <a:gd name="T2" fmla="*/ 13 w 29"/>
                  <a:gd name="T3" fmla="*/ 0 h 17"/>
                  <a:gd name="T4" fmla="*/ 0 w 29"/>
                  <a:gd name="T5" fmla="*/ 8 h 17"/>
                  <a:gd name="T6" fmla="*/ 15 w 29"/>
                  <a:gd name="T7" fmla="*/ 17 h 17"/>
                  <a:gd name="T8" fmla="*/ 28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0" y="8"/>
                    </a:cubicBezTo>
                    <a:cubicBezTo>
                      <a:pt x="1" y="13"/>
                      <a:pt x="8" y="17"/>
                      <a:pt x="15" y="17"/>
                    </a:cubicBezTo>
                    <a:cubicBezTo>
                      <a:pt x="23" y="17"/>
                      <a:pt x="29" y="13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îṥľîḋe">
                <a:extLst>
                  <a:ext uri="{FF2B5EF4-FFF2-40B4-BE49-F238E27FC236}">
                    <a16:creationId xmlns:a16="http://schemas.microsoft.com/office/drawing/2014/main" id="{14C08E8D-F4CA-445B-B851-FEA08AF98044}"/>
                  </a:ext>
                </a:extLst>
              </p:cNvPr>
              <p:cNvSpPr/>
              <p:nvPr/>
            </p:nvSpPr>
            <p:spPr bwMode="auto">
              <a:xfrm>
                <a:off x="6533137" y="2031003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4 w 30"/>
                  <a:gd name="T3" fmla="*/ 0 h 17"/>
                  <a:gd name="T4" fmla="*/ 1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iṡlîďé">
                <a:extLst>
                  <a:ext uri="{FF2B5EF4-FFF2-40B4-BE49-F238E27FC236}">
                    <a16:creationId xmlns:a16="http://schemas.microsoft.com/office/drawing/2014/main" id="{38695E79-5478-4C57-A213-2EEC7BEBF35B}"/>
                  </a:ext>
                </a:extLst>
              </p:cNvPr>
              <p:cNvSpPr/>
              <p:nvPr/>
            </p:nvSpPr>
            <p:spPr bwMode="auto">
              <a:xfrm>
                <a:off x="6539309" y="2108150"/>
                <a:ext cx="109550" cy="64804"/>
              </a:xfrm>
              <a:custGeom>
                <a:avLst/>
                <a:gdLst>
                  <a:gd name="T0" fmla="*/ 30 w 30"/>
                  <a:gd name="T1" fmla="*/ 9 h 18"/>
                  <a:gd name="T2" fmla="*/ 14 w 30"/>
                  <a:gd name="T3" fmla="*/ 0 h 18"/>
                  <a:gd name="T4" fmla="*/ 1 w 30"/>
                  <a:gd name="T5" fmla="*/ 9 h 18"/>
                  <a:gd name="T6" fmla="*/ 16 w 30"/>
                  <a:gd name="T7" fmla="*/ 18 h 18"/>
                  <a:gd name="T8" fmla="*/ 30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4"/>
                      <a:pt x="8" y="18"/>
                      <a:pt x="16" y="18"/>
                    </a:cubicBezTo>
                    <a:cubicBezTo>
                      <a:pt x="24" y="18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îşļíḓè">
                <a:extLst>
                  <a:ext uri="{FF2B5EF4-FFF2-40B4-BE49-F238E27FC236}">
                    <a16:creationId xmlns:a16="http://schemas.microsoft.com/office/drawing/2014/main" id="{5664512A-305F-4FF4-9E21-7EEBFAC381D2}"/>
                  </a:ext>
                </a:extLst>
              </p:cNvPr>
              <p:cNvSpPr/>
              <p:nvPr/>
            </p:nvSpPr>
            <p:spPr bwMode="auto">
              <a:xfrm>
                <a:off x="6557824" y="2271702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0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4"/>
                      <a:pt x="8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íṩ1iďè">
                <a:extLst>
                  <a:ext uri="{FF2B5EF4-FFF2-40B4-BE49-F238E27FC236}">
                    <a16:creationId xmlns:a16="http://schemas.microsoft.com/office/drawing/2014/main" id="{8905E62C-F734-44FF-B821-F1477A5DAC5F}"/>
                  </a:ext>
                </a:extLst>
              </p:cNvPr>
              <p:cNvSpPr/>
              <p:nvPr/>
            </p:nvSpPr>
            <p:spPr bwMode="auto">
              <a:xfrm>
                <a:off x="6153572" y="2108150"/>
                <a:ext cx="109550" cy="64804"/>
              </a:xfrm>
              <a:custGeom>
                <a:avLst/>
                <a:gdLst>
                  <a:gd name="T0" fmla="*/ 30 w 30"/>
                  <a:gd name="T1" fmla="*/ 9 h 18"/>
                  <a:gd name="T2" fmla="*/ 15 w 30"/>
                  <a:gd name="T3" fmla="*/ 0 h 18"/>
                  <a:gd name="T4" fmla="*/ 1 w 30"/>
                  <a:gd name="T5" fmla="*/ 9 h 18"/>
                  <a:gd name="T6" fmla="*/ 16 w 30"/>
                  <a:gd name="T7" fmla="*/ 18 h 18"/>
                  <a:gd name="T8" fmla="*/ 30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30" y="9"/>
                    </a:move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1" y="9"/>
                    </a:cubicBezTo>
                    <a:cubicBezTo>
                      <a:pt x="1" y="14"/>
                      <a:pt x="8" y="18"/>
                      <a:pt x="16" y="18"/>
                    </a:cubicBezTo>
                    <a:cubicBezTo>
                      <a:pt x="24" y="18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ïSliḓé">
                <a:extLst>
                  <a:ext uri="{FF2B5EF4-FFF2-40B4-BE49-F238E27FC236}">
                    <a16:creationId xmlns:a16="http://schemas.microsoft.com/office/drawing/2014/main" id="{32C28D8B-0881-4FD0-AFE8-77EB5F00720F}"/>
                  </a:ext>
                </a:extLst>
              </p:cNvPr>
              <p:cNvSpPr/>
              <p:nvPr/>
            </p:nvSpPr>
            <p:spPr bwMode="auto">
              <a:xfrm>
                <a:off x="6284723" y="2108150"/>
                <a:ext cx="104920" cy="64804"/>
              </a:xfrm>
              <a:custGeom>
                <a:avLst/>
                <a:gdLst>
                  <a:gd name="T0" fmla="*/ 29 w 29"/>
                  <a:gd name="T1" fmla="*/ 9 h 18"/>
                  <a:gd name="T2" fmla="*/ 14 w 29"/>
                  <a:gd name="T3" fmla="*/ 0 h 18"/>
                  <a:gd name="T4" fmla="*/ 0 w 29"/>
                  <a:gd name="T5" fmla="*/ 9 h 18"/>
                  <a:gd name="T6" fmla="*/ 15 w 29"/>
                  <a:gd name="T7" fmla="*/ 18 h 18"/>
                  <a:gd name="T8" fmla="*/ 29 w 29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8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4"/>
                      <a:pt x="7" y="18"/>
                      <a:pt x="15" y="18"/>
                    </a:cubicBezTo>
                    <a:cubicBezTo>
                      <a:pt x="23" y="18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íṩlîḍé">
                <a:extLst>
                  <a:ext uri="{FF2B5EF4-FFF2-40B4-BE49-F238E27FC236}">
                    <a16:creationId xmlns:a16="http://schemas.microsoft.com/office/drawing/2014/main" id="{42537EFB-DD76-47E4-A703-21D5770E0DB4}"/>
                  </a:ext>
                </a:extLst>
              </p:cNvPr>
              <p:cNvSpPr/>
              <p:nvPr/>
            </p:nvSpPr>
            <p:spPr bwMode="auto">
              <a:xfrm>
                <a:off x="6412787" y="2108150"/>
                <a:ext cx="108006" cy="64804"/>
              </a:xfrm>
              <a:custGeom>
                <a:avLst/>
                <a:gdLst>
                  <a:gd name="T0" fmla="*/ 29 w 30"/>
                  <a:gd name="T1" fmla="*/ 9 h 18"/>
                  <a:gd name="T2" fmla="*/ 14 w 30"/>
                  <a:gd name="T3" fmla="*/ 0 h 18"/>
                  <a:gd name="T4" fmla="*/ 1 w 30"/>
                  <a:gd name="T5" fmla="*/ 9 h 18"/>
                  <a:gd name="T6" fmla="*/ 16 w 30"/>
                  <a:gd name="T7" fmla="*/ 18 h 18"/>
                  <a:gd name="T8" fmla="*/ 29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4"/>
                      <a:pt x="8" y="18"/>
                      <a:pt x="16" y="18"/>
                    </a:cubicBezTo>
                    <a:cubicBezTo>
                      <a:pt x="24" y="18"/>
                      <a:pt x="30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ïṣľiḍe">
                <a:extLst>
                  <a:ext uri="{FF2B5EF4-FFF2-40B4-BE49-F238E27FC236}">
                    <a16:creationId xmlns:a16="http://schemas.microsoft.com/office/drawing/2014/main" id="{B3739ED5-68A8-412D-9458-08F36EA823CA}"/>
                  </a:ext>
                </a:extLst>
              </p:cNvPr>
              <p:cNvSpPr/>
              <p:nvPr/>
            </p:nvSpPr>
            <p:spPr bwMode="auto">
              <a:xfrm>
                <a:off x="6287809" y="2188383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5 w 30"/>
                  <a:gd name="T3" fmla="*/ 0 h 19"/>
                  <a:gd name="T4" fmla="*/ 1 w 30"/>
                  <a:gd name="T5" fmla="*/ 9 h 19"/>
                  <a:gd name="T6" fmla="*/ 16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1" y="9"/>
                    </a:cubicBezTo>
                    <a:cubicBezTo>
                      <a:pt x="1" y="14"/>
                      <a:pt x="8" y="19"/>
                      <a:pt x="16" y="19"/>
                    </a:cubicBezTo>
                    <a:cubicBezTo>
                      <a:pt x="24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íş1îḋe">
                <a:extLst>
                  <a:ext uri="{FF2B5EF4-FFF2-40B4-BE49-F238E27FC236}">
                    <a16:creationId xmlns:a16="http://schemas.microsoft.com/office/drawing/2014/main" id="{08A12EEF-E45B-49B6-842D-C8A46AD99D1D}"/>
                  </a:ext>
                </a:extLst>
              </p:cNvPr>
              <p:cNvSpPr/>
              <p:nvPr/>
            </p:nvSpPr>
            <p:spPr bwMode="auto">
              <a:xfrm>
                <a:off x="6418959" y="2188383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4 w 30"/>
                  <a:gd name="T3" fmla="*/ 0 h 19"/>
                  <a:gd name="T4" fmla="*/ 0 w 30"/>
                  <a:gd name="T5" fmla="*/ 9 h 19"/>
                  <a:gd name="T6" fmla="*/ 16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9"/>
                      <a:pt x="16" y="19"/>
                    </a:cubicBezTo>
                    <a:cubicBezTo>
                      <a:pt x="24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išḻîdê">
                <a:extLst>
                  <a:ext uri="{FF2B5EF4-FFF2-40B4-BE49-F238E27FC236}">
                    <a16:creationId xmlns:a16="http://schemas.microsoft.com/office/drawing/2014/main" id="{4D21BB44-E571-41DF-B591-97F8037618FA}"/>
                  </a:ext>
                </a:extLst>
              </p:cNvPr>
              <p:cNvSpPr/>
              <p:nvPr/>
            </p:nvSpPr>
            <p:spPr bwMode="auto">
              <a:xfrm>
                <a:off x="6295524" y="2271702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4 w 30"/>
                  <a:gd name="T3" fmla="*/ 0 h 19"/>
                  <a:gd name="T4" fmla="*/ 0 w 30"/>
                  <a:gd name="T5" fmla="*/ 9 h 19"/>
                  <a:gd name="T6" fmla="*/ 16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9"/>
                      <a:pt x="16" y="19"/>
                    </a:cubicBezTo>
                    <a:cubicBezTo>
                      <a:pt x="24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îṡḷiḓè">
                <a:extLst>
                  <a:ext uri="{FF2B5EF4-FFF2-40B4-BE49-F238E27FC236}">
                    <a16:creationId xmlns:a16="http://schemas.microsoft.com/office/drawing/2014/main" id="{A77012B2-433F-4175-887E-0965483C24A8}"/>
                  </a:ext>
                </a:extLst>
              </p:cNvPr>
              <p:cNvSpPr/>
              <p:nvPr/>
            </p:nvSpPr>
            <p:spPr bwMode="auto">
              <a:xfrm>
                <a:off x="6426674" y="2271702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0 w 31"/>
                  <a:gd name="T5" fmla="*/ 9 h 19"/>
                  <a:gd name="T6" fmla="*/ 16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9"/>
                      <a:pt x="16" y="19"/>
                    </a:cubicBezTo>
                    <a:cubicBezTo>
                      <a:pt x="24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ïSḷîḋè">
                <a:extLst>
                  <a:ext uri="{FF2B5EF4-FFF2-40B4-BE49-F238E27FC236}">
                    <a16:creationId xmlns:a16="http://schemas.microsoft.com/office/drawing/2014/main" id="{7405B88B-7C35-45AB-AB94-BA91904AD3F1}"/>
                  </a:ext>
                </a:extLst>
              </p:cNvPr>
              <p:cNvSpPr/>
              <p:nvPr/>
            </p:nvSpPr>
            <p:spPr bwMode="auto">
              <a:xfrm>
                <a:off x="6298609" y="2356565"/>
                <a:ext cx="114178" cy="69433"/>
              </a:xfrm>
              <a:custGeom>
                <a:avLst/>
                <a:gdLst>
                  <a:gd name="T0" fmla="*/ 31 w 31"/>
                  <a:gd name="T1" fmla="*/ 9 h 19"/>
                  <a:gd name="T2" fmla="*/ 15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1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1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1" y="9"/>
                    </a:cubicBezTo>
                    <a:cubicBezTo>
                      <a:pt x="1" y="15"/>
                      <a:pt x="8" y="19"/>
                      <a:pt x="17" y="19"/>
                    </a:cubicBezTo>
                    <a:cubicBezTo>
                      <a:pt x="25" y="19"/>
                      <a:pt x="31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íSļïḍe">
                <a:extLst>
                  <a:ext uri="{FF2B5EF4-FFF2-40B4-BE49-F238E27FC236}">
                    <a16:creationId xmlns:a16="http://schemas.microsoft.com/office/drawing/2014/main" id="{558AEFE7-DEA9-4867-8758-C9CCAF3AD1BC}"/>
                  </a:ext>
                </a:extLst>
              </p:cNvPr>
              <p:cNvSpPr/>
              <p:nvPr/>
            </p:nvSpPr>
            <p:spPr bwMode="auto">
              <a:xfrm>
                <a:off x="6434389" y="2356565"/>
                <a:ext cx="112636" cy="69433"/>
              </a:xfrm>
              <a:custGeom>
                <a:avLst/>
                <a:gdLst>
                  <a:gd name="T0" fmla="*/ 31 w 31"/>
                  <a:gd name="T1" fmla="*/ 9 h 19"/>
                  <a:gd name="T2" fmla="*/ 15 w 31"/>
                  <a:gd name="T3" fmla="*/ 0 h 19"/>
                  <a:gd name="T4" fmla="*/ 1 w 31"/>
                  <a:gd name="T5" fmla="*/ 9 h 19"/>
                  <a:gd name="T6" fmla="*/ 16 w 31"/>
                  <a:gd name="T7" fmla="*/ 19 h 19"/>
                  <a:gd name="T8" fmla="*/ 31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1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5"/>
                      <a:pt x="8" y="19"/>
                      <a:pt x="16" y="19"/>
                    </a:cubicBezTo>
                    <a:cubicBezTo>
                      <a:pt x="25" y="19"/>
                      <a:pt x="31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ïś1ïḓê">
                <a:extLst>
                  <a:ext uri="{FF2B5EF4-FFF2-40B4-BE49-F238E27FC236}">
                    <a16:creationId xmlns:a16="http://schemas.microsoft.com/office/drawing/2014/main" id="{9B0FF24A-8FB9-4EE0-B456-351AED7EEE14}"/>
                  </a:ext>
                </a:extLst>
              </p:cNvPr>
              <p:cNvSpPr/>
              <p:nvPr/>
            </p:nvSpPr>
            <p:spPr bwMode="auto">
              <a:xfrm>
                <a:off x="5886643" y="1878251"/>
                <a:ext cx="101834" cy="61718"/>
              </a:xfrm>
              <a:custGeom>
                <a:avLst/>
                <a:gdLst>
                  <a:gd name="T0" fmla="*/ 28 w 28"/>
                  <a:gd name="T1" fmla="*/ 9 h 17"/>
                  <a:gd name="T2" fmla="*/ 14 w 28"/>
                  <a:gd name="T3" fmla="*/ 0 h 17"/>
                  <a:gd name="T4" fmla="*/ 0 w 28"/>
                  <a:gd name="T5" fmla="*/ 9 h 17"/>
                  <a:gd name="T6" fmla="*/ 14 w 28"/>
                  <a:gd name="T7" fmla="*/ 17 h 17"/>
                  <a:gd name="T8" fmla="*/ 28 w 28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7">
                    <a:moveTo>
                      <a:pt x="28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2" y="17"/>
                      <a:pt x="28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iṡḷïdê">
                <a:extLst>
                  <a:ext uri="{FF2B5EF4-FFF2-40B4-BE49-F238E27FC236}">
                    <a16:creationId xmlns:a16="http://schemas.microsoft.com/office/drawing/2014/main" id="{CE186852-F9C0-48B8-8E0B-58060A7EF7D8}"/>
                  </a:ext>
                </a:extLst>
              </p:cNvPr>
              <p:cNvSpPr/>
              <p:nvPr/>
            </p:nvSpPr>
            <p:spPr bwMode="auto">
              <a:xfrm>
                <a:off x="6010079" y="1878251"/>
                <a:ext cx="103378" cy="61718"/>
              </a:xfrm>
              <a:custGeom>
                <a:avLst/>
                <a:gdLst>
                  <a:gd name="T0" fmla="*/ 28 w 28"/>
                  <a:gd name="T1" fmla="*/ 9 h 17"/>
                  <a:gd name="T2" fmla="*/ 14 w 28"/>
                  <a:gd name="T3" fmla="*/ 0 h 17"/>
                  <a:gd name="T4" fmla="*/ 0 w 28"/>
                  <a:gd name="T5" fmla="*/ 9 h 17"/>
                  <a:gd name="T6" fmla="*/ 14 w 28"/>
                  <a:gd name="T7" fmla="*/ 17 h 17"/>
                  <a:gd name="T8" fmla="*/ 28 w 28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7">
                    <a:moveTo>
                      <a:pt x="28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2" y="17"/>
                      <a:pt x="28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îŝľíde">
                <a:extLst>
                  <a:ext uri="{FF2B5EF4-FFF2-40B4-BE49-F238E27FC236}">
                    <a16:creationId xmlns:a16="http://schemas.microsoft.com/office/drawing/2014/main" id="{52B3AF1B-3E56-4A07-955A-6AEE61D8D171}"/>
                  </a:ext>
                </a:extLst>
              </p:cNvPr>
              <p:cNvSpPr/>
              <p:nvPr/>
            </p:nvSpPr>
            <p:spPr bwMode="auto">
              <a:xfrm>
                <a:off x="6135057" y="1878251"/>
                <a:ext cx="101834" cy="61718"/>
              </a:xfrm>
              <a:custGeom>
                <a:avLst/>
                <a:gdLst>
                  <a:gd name="T0" fmla="*/ 28 w 28"/>
                  <a:gd name="T1" fmla="*/ 9 h 17"/>
                  <a:gd name="T2" fmla="*/ 14 w 28"/>
                  <a:gd name="T3" fmla="*/ 0 h 17"/>
                  <a:gd name="T4" fmla="*/ 0 w 28"/>
                  <a:gd name="T5" fmla="*/ 9 h 17"/>
                  <a:gd name="T6" fmla="*/ 15 w 28"/>
                  <a:gd name="T7" fmla="*/ 17 h 17"/>
                  <a:gd name="T8" fmla="*/ 28 w 28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7">
                    <a:moveTo>
                      <a:pt x="28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7" y="17"/>
                      <a:pt x="15" y="17"/>
                    </a:cubicBezTo>
                    <a:cubicBezTo>
                      <a:pt x="22" y="17"/>
                      <a:pt x="28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šḻiḍè">
                <a:extLst>
                  <a:ext uri="{FF2B5EF4-FFF2-40B4-BE49-F238E27FC236}">
                    <a16:creationId xmlns:a16="http://schemas.microsoft.com/office/drawing/2014/main" id="{04086D33-B392-457C-A262-F59C4A6648CB}"/>
                  </a:ext>
                </a:extLst>
              </p:cNvPr>
              <p:cNvSpPr/>
              <p:nvPr/>
            </p:nvSpPr>
            <p:spPr bwMode="auto">
              <a:xfrm>
                <a:off x="6258493" y="1878251"/>
                <a:ext cx="106464" cy="61718"/>
              </a:xfrm>
              <a:custGeom>
                <a:avLst/>
                <a:gdLst>
                  <a:gd name="T0" fmla="*/ 28 w 29"/>
                  <a:gd name="T1" fmla="*/ 9 h 17"/>
                  <a:gd name="T2" fmla="*/ 14 w 29"/>
                  <a:gd name="T3" fmla="*/ 0 h 17"/>
                  <a:gd name="T4" fmla="*/ 0 w 29"/>
                  <a:gd name="T5" fmla="*/ 9 h 17"/>
                  <a:gd name="T6" fmla="*/ 15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íṧḷïḋe">
                <a:extLst>
                  <a:ext uri="{FF2B5EF4-FFF2-40B4-BE49-F238E27FC236}">
                    <a16:creationId xmlns:a16="http://schemas.microsoft.com/office/drawing/2014/main" id="{C5E83E25-079C-4F91-84A8-8C705BDAF8B7}"/>
                  </a:ext>
                </a:extLst>
              </p:cNvPr>
              <p:cNvSpPr/>
              <p:nvPr/>
            </p:nvSpPr>
            <p:spPr bwMode="auto">
              <a:xfrm>
                <a:off x="6383472" y="1878251"/>
                <a:ext cx="104920" cy="61718"/>
              </a:xfrm>
              <a:custGeom>
                <a:avLst/>
                <a:gdLst>
                  <a:gd name="T0" fmla="*/ 28 w 29"/>
                  <a:gd name="T1" fmla="*/ 9 h 17"/>
                  <a:gd name="T2" fmla="*/ 14 w 29"/>
                  <a:gd name="T3" fmla="*/ 0 h 17"/>
                  <a:gd name="T4" fmla="*/ 0 w 29"/>
                  <a:gd name="T5" fmla="*/ 9 h 17"/>
                  <a:gd name="T6" fmla="*/ 15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îSľîḑê">
                <a:extLst>
                  <a:ext uri="{FF2B5EF4-FFF2-40B4-BE49-F238E27FC236}">
                    <a16:creationId xmlns:a16="http://schemas.microsoft.com/office/drawing/2014/main" id="{F6115B9B-16FF-452C-AC81-6A913C3F23E0}"/>
                  </a:ext>
                </a:extLst>
              </p:cNvPr>
              <p:cNvSpPr/>
              <p:nvPr/>
            </p:nvSpPr>
            <p:spPr bwMode="auto">
              <a:xfrm>
                <a:off x="5758578" y="1953855"/>
                <a:ext cx="106464" cy="6326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ïṣḷïďè">
                <a:extLst>
                  <a:ext uri="{FF2B5EF4-FFF2-40B4-BE49-F238E27FC236}">
                    <a16:creationId xmlns:a16="http://schemas.microsoft.com/office/drawing/2014/main" id="{82359E16-78F3-4AF9-9C8C-3654B945C836}"/>
                  </a:ext>
                </a:extLst>
              </p:cNvPr>
              <p:cNvSpPr/>
              <p:nvPr/>
            </p:nvSpPr>
            <p:spPr bwMode="auto">
              <a:xfrm>
                <a:off x="5886643" y="1953855"/>
                <a:ext cx="101834" cy="6326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íšḻïdè">
                <a:extLst>
                  <a:ext uri="{FF2B5EF4-FFF2-40B4-BE49-F238E27FC236}">
                    <a16:creationId xmlns:a16="http://schemas.microsoft.com/office/drawing/2014/main" id="{305E4361-2CE6-4291-82B8-6A736C9CC826}"/>
                  </a:ext>
                </a:extLst>
              </p:cNvPr>
              <p:cNvSpPr/>
              <p:nvPr/>
            </p:nvSpPr>
            <p:spPr bwMode="auto">
              <a:xfrm>
                <a:off x="6010079" y="1953855"/>
                <a:ext cx="106464" cy="63261"/>
              </a:xfrm>
              <a:custGeom>
                <a:avLst/>
                <a:gdLst>
                  <a:gd name="T0" fmla="*/ 29 w 29"/>
                  <a:gd name="T1" fmla="*/ 8 h 17"/>
                  <a:gd name="T2" fmla="*/ 14 w 29"/>
                  <a:gd name="T3" fmla="*/ 0 h 17"/>
                  <a:gd name="T4" fmla="*/ 1 w 29"/>
                  <a:gd name="T5" fmla="*/ 8 h 17"/>
                  <a:gd name="T6" fmla="*/ 15 w 29"/>
                  <a:gd name="T7" fmla="*/ 17 h 17"/>
                  <a:gd name="T8" fmla="*/ 29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8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7" y="0"/>
                      <a:pt x="0" y="4"/>
                      <a:pt x="1" y="8"/>
                    </a:cubicBezTo>
                    <a:cubicBezTo>
                      <a:pt x="1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ïşḻîdé">
                <a:extLst>
                  <a:ext uri="{FF2B5EF4-FFF2-40B4-BE49-F238E27FC236}">
                    <a16:creationId xmlns:a16="http://schemas.microsoft.com/office/drawing/2014/main" id="{A94B99BD-60D6-406F-BD9D-02DD698D4445}"/>
                  </a:ext>
                </a:extLst>
              </p:cNvPr>
              <p:cNvSpPr/>
              <p:nvPr/>
            </p:nvSpPr>
            <p:spPr bwMode="auto">
              <a:xfrm>
                <a:off x="6138143" y="1953855"/>
                <a:ext cx="106464" cy="63261"/>
              </a:xfrm>
              <a:custGeom>
                <a:avLst/>
                <a:gdLst>
                  <a:gd name="T0" fmla="*/ 28 w 29"/>
                  <a:gd name="T1" fmla="*/ 8 h 17"/>
                  <a:gd name="T2" fmla="*/ 14 w 29"/>
                  <a:gd name="T3" fmla="*/ 0 h 17"/>
                  <a:gd name="T4" fmla="*/ 0 w 29"/>
                  <a:gd name="T5" fmla="*/ 8 h 17"/>
                  <a:gd name="T6" fmla="*/ 15 w 29"/>
                  <a:gd name="T7" fmla="*/ 17 h 17"/>
                  <a:gd name="T8" fmla="*/ 28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8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8"/>
                    </a:cubicBezTo>
                    <a:cubicBezTo>
                      <a:pt x="0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ṧḻîḍê">
                <a:extLst>
                  <a:ext uri="{FF2B5EF4-FFF2-40B4-BE49-F238E27FC236}">
                    <a16:creationId xmlns:a16="http://schemas.microsoft.com/office/drawing/2014/main" id="{3887EDEF-FDFA-4B5E-B853-28C47042C4BE}"/>
                  </a:ext>
                </a:extLst>
              </p:cNvPr>
              <p:cNvSpPr/>
              <p:nvPr/>
            </p:nvSpPr>
            <p:spPr bwMode="auto">
              <a:xfrm>
                <a:off x="6263122" y="1953855"/>
                <a:ext cx="104920" cy="63261"/>
              </a:xfrm>
              <a:custGeom>
                <a:avLst/>
                <a:gdLst>
                  <a:gd name="T0" fmla="*/ 29 w 29"/>
                  <a:gd name="T1" fmla="*/ 8 h 17"/>
                  <a:gd name="T2" fmla="*/ 14 w 29"/>
                  <a:gd name="T3" fmla="*/ 0 h 17"/>
                  <a:gd name="T4" fmla="*/ 1 w 29"/>
                  <a:gd name="T5" fmla="*/ 8 h 17"/>
                  <a:gd name="T6" fmla="*/ 15 w 29"/>
                  <a:gd name="T7" fmla="*/ 17 h 17"/>
                  <a:gd name="T8" fmla="*/ 29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8"/>
                    </a:move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8"/>
                    </a:cubicBezTo>
                    <a:cubicBezTo>
                      <a:pt x="1" y="13"/>
                      <a:pt x="8" y="17"/>
                      <a:pt x="15" y="17"/>
                    </a:cubicBezTo>
                    <a:cubicBezTo>
                      <a:pt x="23" y="17"/>
                      <a:pt x="29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iṩ1îḋe">
                <a:extLst>
                  <a:ext uri="{FF2B5EF4-FFF2-40B4-BE49-F238E27FC236}">
                    <a16:creationId xmlns:a16="http://schemas.microsoft.com/office/drawing/2014/main" id="{215BE4B6-84B2-4715-BF33-5CE1141BA0E2}"/>
                  </a:ext>
                </a:extLst>
              </p:cNvPr>
              <p:cNvSpPr/>
              <p:nvPr/>
            </p:nvSpPr>
            <p:spPr bwMode="auto">
              <a:xfrm>
                <a:off x="6389644" y="1953855"/>
                <a:ext cx="106464" cy="63261"/>
              </a:xfrm>
              <a:custGeom>
                <a:avLst/>
                <a:gdLst>
                  <a:gd name="T0" fmla="*/ 28 w 29"/>
                  <a:gd name="T1" fmla="*/ 8 h 17"/>
                  <a:gd name="T2" fmla="*/ 14 w 29"/>
                  <a:gd name="T3" fmla="*/ 0 h 17"/>
                  <a:gd name="T4" fmla="*/ 0 w 29"/>
                  <a:gd name="T5" fmla="*/ 8 h 17"/>
                  <a:gd name="T6" fmla="*/ 15 w 29"/>
                  <a:gd name="T7" fmla="*/ 17 h 17"/>
                  <a:gd name="T8" fmla="*/ 28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8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8"/>
                    </a:cubicBezTo>
                    <a:cubicBezTo>
                      <a:pt x="1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íš1îḑè">
                <a:extLst>
                  <a:ext uri="{FF2B5EF4-FFF2-40B4-BE49-F238E27FC236}">
                    <a16:creationId xmlns:a16="http://schemas.microsoft.com/office/drawing/2014/main" id="{8A42E9E8-F604-43FA-801F-6A41F05CA8CE}"/>
                  </a:ext>
                </a:extLst>
              </p:cNvPr>
              <p:cNvSpPr/>
              <p:nvPr/>
            </p:nvSpPr>
            <p:spPr bwMode="auto">
              <a:xfrm>
                <a:off x="5630514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5 w 29"/>
                  <a:gd name="T3" fmla="*/ 0 h 17"/>
                  <a:gd name="T4" fmla="*/ 0 w 29"/>
                  <a:gd name="T5" fmla="*/ 9 h 17"/>
                  <a:gd name="T6" fmla="*/ 14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3"/>
                      <a:pt x="6" y="17"/>
                      <a:pt x="14" y="17"/>
                    </a:cubicBezTo>
                    <a:cubicBezTo>
                      <a:pt x="22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íSḻîḓè">
                <a:extLst>
                  <a:ext uri="{FF2B5EF4-FFF2-40B4-BE49-F238E27FC236}">
                    <a16:creationId xmlns:a16="http://schemas.microsoft.com/office/drawing/2014/main" id="{B757A318-C508-4DD3-B7C2-A4AD3AD57B20}"/>
                  </a:ext>
                </a:extLst>
              </p:cNvPr>
              <p:cNvSpPr/>
              <p:nvPr/>
            </p:nvSpPr>
            <p:spPr bwMode="auto">
              <a:xfrm>
                <a:off x="5758578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5 w 29"/>
                  <a:gd name="T3" fmla="*/ 0 h 17"/>
                  <a:gd name="T4" fmla="*/ 0 w 29"/>
                  <a:gd name="T5" fmla="*/ 9 h 17"/>
                  <a:gd name="T6" fmla="*/ 14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2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3"/>
                      <a:pt x="7" y="17"/>
                      <a:pt x="14" y="17"/>
                    </a:cubicBezTo>
                    <a:cubicBezTo>
                      <a:pt x="22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íṥḷíďè">
                <a:extLst>
                  <a:ext uri="{FF2B5EF4-FFF2-40B4-BE49-F238E27FC236}">
                    <a16:creationId xmlns:a16="http://schemas.microsoft.com/office/drawing/2014/main" id="{B38BC34A-0655-4BFD-83D9-904D3DA96BAD}"/>
                  </a:ext>
                </a:extLst>
              </p:cNvPr>
              <p:cNvSpPr/>
              <p:nvPr/>
            </p:nvSpPr>
            <p:spPr bwMode="auto">
              <a:xfrm>
                <a:off x="5886643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4 w 29"/>
                  <a:gd name="T3" fmla="*/ 0 h 17"/>
                  <a:gd name="T4" fmla="*/ 0 w 29"/>
                  <a:gd name="T5" fmla="*/ 9 h 17"/>
                  <a:gd name="T6" fmla="*/ 15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isḻïḍê">
                <a:extLst>
                  <a:ext uri="{FF2B5EF4-FFF2-40B4-BE49-F238E27FC236}">
                    <a16:creationId xmlns:a16="http://schemas.microsoft.com/office/drawing/2014/main" id="{DC93D587-8857-41F3-8535-0BB45F599833}"/>
                  </a:ext>
                </a:extLst>
              </p:cNvPr>
              <p:cNvSpPr/>
              <p:nvPr/>
            </p:nvSpPr>
            <p:spPr bwMode="auto">
              <a:xfrm>
                <a:off x="6148944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4 w 29"/>
                  <a:gd name="T3" fmla="*/ 0 h 17"/>
                  <a:gd name="T4" fmla="*/ 1 w 29"/>
                  <a:gd name="T5" fmla="*/ 9 h 17"/>
                  <a:gd name="T6" fmla="*/ 15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7" y="0"/>
                      <a:pt x="0" y="4"/>
                      <a:pt x="1" y="9"/>
                    </a:cubicBezTo>
                    <a:cubicBezTo>
                      <a:pt x="1" y="13"/>
                      <a:pt x="8" y="17"/>
                      <a:pt x="15" y="17"/>
                    </a:cubicBezTo>
                    <a:cubicBezTo>
                      <a:pt x="23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ï$lïḓè">
                <a:extLst>
                  <a:ext uri="{FF2B5EF4-FFF2-40B4-BE49-F238E27FC236}">
                    <a16:creationId xmlns:a16="http://schemas.microsoft.com/office/drawing/2014/main" id="{C9F28739-3E29-4531-A762-1AB3E84F67F7}"/>
                  </a:ext>
                </a:extLst>
              </p:cNvPr>
              <p:cNvSpPr/>
              <p:nvPr/>
            </p:nvSpPr>
            <p:spPr bwMode="auto">
              <a:xfrm>
                <a:off x="6269294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4 w 29"/>
                  <a:gd name="T3" fmla="*/ 0 h 17"/>
                  <a:gd name="T4" fmla="*/ 0 w 29"/>
                  <a:gd name="T5" fmla="*/ 9 h 17"/>
                  <a:gd name="T6" fmla="*/ 15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íšļïḑe">
                <a:extLst>
                  <a:ext uri="{FF2B5EF4-FFF2-40B4-BE49-F238E27FC236}">
                    <a16:creationId xmlns:a16="http://schemas.microsoft.com/office/drawing/2014/main" id="{9C3E7EF4-D60C-4AD6-A23D-D043AE509511}"/>
                  </a:ext>
                </a:extLst>
              </p:cNvPr>
              <p:cNvSpPr/>
              <p:nvPr/>
            </p:nvSpPr>
            <p:spPr bwMode="auto">
              <a:xfrm>
                <a:off x="6397358" y="2031003"/>
                <a:ext cx="106464" cy="61718"/>
              </a:xfrm>
              <a:custGeom>
                <a:avLst/>
                <a:gdLst>
                  <a:gd name="T0" fmla="*/ 29 w 29"/>
                  <a:gd name="T1" fmla="*/ 9 h 17"/>
                  <a:gd name="T2" fmla="*/ 14 w 29"/>
                  <a:gd name="T3" fmla="*/ 0 h 17"/>
                  <a:gd name="T4" fmla="*/ 0 w 29"/>
                  <a:gd name="T5" fmla="*/ 9 h 17"/>
                  <a:gd name="T6" fmla="*/ 15 w 29"/>
                  <a:gd name="T7" fmla="*/ 17 h 17"/>
                  <a:gd name="T8" fmla="*/ 29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3"/>
                      <a:pt x="7" y="17"/>
                      <a:pt x="15" y="17"/>
                    </a:cubicBezTo>
                    <a:cubicBezTo>
                      <a:pt x="23" y="17"/>
                      <a:pt x="29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í$ľîḋe">
                <a:extLst>
                  <a:ext uri="{FF2B5EF4-FFF2-40B4-BE49-F238E27FC236}">
                    <a16:creationId xmlns:a16="http://schemas.microsoft.com/office/drawing/2014/main" id="{1E71F91E-35B8-43F7-B1D7-D8C551380A82}"/>
                  </a:ext>
                </a:extLst>
              </p:cNvPr>
              <p:cNvSpPr/>
              <p:nvPr/>
            </p:nvSpPr>
            <p:spPr bwMode="auto">
              <a:xfrm>
                <a:off x="5627428" y="2108150"/>
                <a:ext cx="109550" cy="64804"/>
              </a:xfrm>
              <a:custGeom>
                <a:avLst/>
                <a:gdLst>
                  <a:gd name="T0" fmla="*/ 29 w 30"/>
                  <a:gd name="T1" fmla="*/ 9 h 18"/>
                  <a:gd name="T2" fmla="*/ 15 w 30"/>
                  <a:gd name="T3" fmla="*/ 0 h 18"/>
                  <a:gd name="T4" fmla="*/ 1 w 30"/>
                  <a:gd name="T5" fmla="*/ 9 h 18"/>
                  <a:gd name="T6" fmla="*/ 15 w 30"/>
                  <a:gd name="T7" fmla="*/ 18 h 18"/>
                  <a:gd name="T8" fmla="*/ 29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29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1" y="4"/>
                      <a:pt x="1" y="9"/>
                    </a:cubicBezTo>
                    <a:cubicBezTo>
                      <a:pt x="0" y="14"/>
                      <a:pt x="7" y="18"/>
                      <a:pt x="15" y="18"/>
                    </a:cubicBezTo>
                    <a:cubicBezTo>
                      <a:pt x="23" y="18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îṧ1íḋê">
                <a:extLst>
                  <a:ext uri="{FF2B5EF4-FFF2-40B4-BE49-F238E27FC236}">
                    <a16:creationId xmlns:a16="http://schemas.microsoft.com/office/drawing/2014/main" id="{8BCB0D9B-4F32-4D29-BD8A-1798CB48AAC0}"/>
                  </a:ext>
                </a:extLst>
              </p:cNvPr>
              <p:cNvSpPr/>
              <p:nvPr/>
            </p:nvSpPr>
            <p:spPr bwMode="auto">
              <a:xfrm>
                <a:off x="5758578" y="2108150"/>
                <a:ext cx="106464" cy="64804"/>
              </a:xfrm>
              <a:custGeom>
                <a:avLst/>
                <a:gdLst>
                  <a:gd name="T0" fmla="*/ 29 w 29"/>
                  <a:gd name="T1" fmla="*/ 9 h 18"/>
                  <a:gd name="T2" fmla="*/ 14 w 29"/>
                  <a:gd name="T3" fmla="*/ 0 h 18"/>
                  <a:gd name="T4" fmla="*/ 0 w 29"/>
                  <a:gd name="T5" fmla="*/ 9 h 18"/>
                  <a:gd name="T6" fmla="*/ 14 w 29"/>
                  <a:gd name="T7" fmla="*/ 18 h 18"/>
                  <a:gd name="T8" fmla="*/ 29 w 29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8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8"/>
                      <a:pt x="14" y="18"/>
                    </a:cubicBezTo>
                    <a:cubicBezTo>
                      <a:pt x="22" y="18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išļïḍe">
                <a:extLst>
                  <a:ext uri="{FF2B5EF4-FFF2-40B4-BE49-F238E27FC236}">
                    <a16:creationId xmlns:a16="http://schemas.microsoft.com/office/drawing/2014/main" id="{90E1AFD5-DAB5-4434-892D-5D0B8D9B613C}"/>
                  </a:ext>
                </a:extLst>
              </p:cNvPr>
              <p:cNvSpPr/>
              <p:nvPr/>
            </p:nvSpPr>
            <p:spPr bwMode="auto">
              <a:xfrm>
                <a:off x="5886643" y="2108150"/>
                <a:ext cx="106464" cy="6480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iṥľíḓè">
                <a:extLst>
                  <a:ext uri="{FF2B5EF4-FFF2-40B4-BE49-F238E27FC236}">
                    <a16:creationId xmlns:a16="http://schemas.microsoft.com/office/drawing/2014/main" id="{725E0B00-B6C4-4582-9758-D2F1AF28D6B3}"/>
                  </a:ext>
                </a:extLst>
              </p:cNvPr>
              <p:cNvSpPr/>
              <p:nvPr/>
            </p:nvSpPr>
            <p:spPr bwMode="auto">
              <a:xfrm>
                <a:off x="5635142" y="2188383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5 w 30"/>
                  <a:gd name="T3" fmla="*/ 0 h 19"/>
                  <a:gd name="T4" fmla="*/ 1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1" y="4"/>
                      <a:pt x="1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íṥľîḋê">
                <a:extLst>
                  <a:ext uri="{FF2B5EF4-FFF2-40B4-BE49-F238E27FC236}">
                    <a16:creationId xmlns:a16="http://schemas.microsoft.com/office/drawing/2014/main" id="{17981489-0421-4D0E-A8D3-B1C101B4C987}"/>
                  </a:ext>
                </a:extLst>
              </p:cNvPr>
              <p:cNvSpPr/>
              <p:nvPr/>
            </p:nvSpPr>
            <p:spPr bwMode="auto">
              <a:xfrm>
                <a:off x="5766293" y="2188383"/>
                <a:ext cx="109550" cy="6943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ïṥ1îďé">
                <a:extLst>
                  <a:ext uri="{FF2B5EF4-FFF2-40B4-BE49-F238E27FC236}">
                    <a16:creationId xmlns:a16="http://schemas.microsoft.com/office/drawing/2014/main" id="{D2F533E9-99FF-4B3C-B916-15DFAEA89AF5}"/>
                  </a:ext>
                </a:extLst>
              </p:cNvPr>
              <p:cNvSpPr/>
              <p:nvPr/>
            </p:nvSpPr>
            <p:spPr bwMode="auto">
              <a:xfrm>
                <a:off x="5897443" y="2188383"/>
                <a:ext cx="109550" cy="69433"/>
              </a:xfrm>
              <a:custGeom>
                <a:avLst/>
                <a:gdLst>
                  <a:gd name="T0" fmla="*/ 29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5 w 30"/>
                  <a:gd name="T7" fmla="*/ 19 h 19"/>
                  <a:gd name="T8" fmla="*/ 29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29" y="9"/>
                    </a:move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30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ïŝḻîḋé">
                <a:extLst>
                  <a:ext uri="{FF2B5EF4-FFF2-40B4-BE49-F238E27FC236}">
                    <a16:creationId xmlns:a16="http://schemas.microsoft.com/office/drawing/2014/main" id="{E5FD9D0E-F828-47CC-81D9-9DC4DB8C1B27}"/>
                  </a:ext>
                </a:extLst>
              </p:cNvPr>
              <p:cNvSpPr/>
              <p:nvPr/>
            </p:nvSpPr>
            <p:spPr bwMode="auto">
              <a:xfrm>
                <a:off x="6028594" y="2188383"/>
                <a:ext cx="106464" cy="69433"/>
              </a:xfrm>
              <a:custGeom>
                <a:avLst/>
                <a:gdLst>
                  <a:gd name="T0" fmla="*/ 29 w 29"/>
                  <a:gd name="T1" fmla="*/ 9 h 19"/>
                  <a:gd name="T2" fmla="*/ 14 w 29"/>
                  <a:gd name="T3" fmla="*/ 0 h 19"/>
                  <a:gd name="T4" fmla="*/ 0 w 29"/>
                  <a:gd name="T5" fmla="*/ 9 h 19"/>
                  <a:gd name="T6" fmla="*/ 15 w 29"/>
                  <a:gd name="T7" fmla="*/ 19 h 19"/>
                  <a:gd name="T8" fmla="*/ 29 w 29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ïṩḻiḓê">
                <a:extLst>
                  <a:ext uri="{FF2B5EF4-FFF2-40B4-BE49-F238E27FC236}">
                    <a16:creationId xmlns:a16="http://schemas.microsoft.com/office/drawing/2014/main" id="{72C7749A-F236-46E8-AD22-F3B3D09432AE}"/>
                  </a:ext>
                </a:extLst>
              </p:cNvPr>
              <p:cNvSpPr/>
              <p:nvPr/>
            </p:nvSpPr>
            <p:spPr bwMode="auto">
              <a:xfrm>
                <a:off x="6159744" y="2188383"/>
                <a:ext cx="106464" cy="69433"/>
              </a:xfrm>
              <a:custGeom>
                <a:avLst/>
                <a:gdLst>
                  <a:gd name="T0" fmla="*/ 29 w 29"/>
                  <a:gd name="T1" fmla="*/ 9 h 19"/>
                  <a:gd name="T2" fmla="*/ 14 w 29"/>
                  <a:gd name="T3" fmla="*/ 0 h 19"/>
                  <a:gd name="T4" fmla="*/ 0 w 29"/>
                  <a:gd name="T5" fmla="*/ 9 h 19"/>
                  <a:gd name="T6" fmla="*/ 15 w 29"/>
                  <a:gd name="T7" fmla="*/ 19 h 19"/>
                  <a:gd name="T8" fmla="*/ 29 w 29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ïṩľíḓe">
                <a:extLst>
                  <a:ext uri="{FF2B5EF4-FFF2-40B4-BE49-F238E27FC236}">
                    <a16:creationId xmlns:a16="http://schemas.microsoft.com/office/drawing/2014/main" id="{DF75C1D2-B469-403B-B279-F8B90950E58E}"/>
                  </a:ext>
                </a:extLst>
              </p:cNvPr>
              <p:cNvSpPr/>
              <p:nvPr/>
            </p:nvSpPr>
            <p:spPr bwMode="auto">
              <a:xfrm>
                <a:off x="5379013" y="2108150"/>
                <a:ext cx="109550" cy="64804"/>
              </a:xfrm>
              <a:custGeom>
                <a:avLst/>
                <a:gdLst>
                  <a:gd name="T0" fmla="*/ 29 w 30"/>
                  <a:gd name="T1" fmla="*/ 9 h 18"/>
                  <a:gd name="T2" fmla="*/ 15 w 30"/>
                  <a:gd name="T3" fmla="*/ 0 h 18"/>
                  <a:gd name="T4" fmla="*/ 0 w 30"/>
                  <a:gd name="T5" fmla="*/ 9 h 18"/>
                  <a:gd name="T6" fmla="*/ 14 w 30"/>
                  <a:gd name="T7" fmla="*/ 18 h 18"/>
                  <a:gd name="T8" fmla="*/ 29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29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1" y="4"/>
                      <a:pt x="0" y="9"/>
                    </a:cubicBezTo>
                    <a:cubicBezTo>
                      <a:pt x="0" y="14"/>
                      <a:pt x="6" y="18"/>
                      <a:pt x="14" y="18"/>
                    </a:cubicBezTo>
                    <a:cubicBezTo>
                      <a:pt x="22" y="18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îşľiḋé">
                <a:extLst>
                  <a:ext uri="{FF2B5EF4-FFF2-40B4-BE49-F238E27FC236}">
                    <a16:creationId xmlns:a16="http://schemas.microsoft.com/office/drawing/2014/main" id="{392934AD-D6CE-497B-BCBA-A0564800C4A8}"/>
                  </a:ext>
                </a:extLst>
              </p:cNvPr>
              <p:cNvSpPr/>
              <p:nvPr/>
            </p:nvSpPr>
            <p:spPr bwMode="auto">
              <a:xfrm>
                <a:off x="5244777" y="2188383"/>
                <a:ext cx="109550" cy="69433"/>
              </a:xfrm>
              <a:custGeom>
                <a:avLst/>
                <a:gdLst>
                  <a:gd name="T0" fmla="*/ 29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4 w 30"/>
                  <a:gd name="T7" fmla="*/ 19 h 19"/>
                  <a:gd name="T8" fmla="*/ 29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29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ïSļiḍé">
                <a:extLst>
                  <a:ext uri="{FF2B5EF4-FFF2-40B4-BE49-F238E27FC236}">
                    <a16:creationId xmlns:a16="http://schemas.microsoft.com/office/drawing/2014/main" id="{AA408A9A-63CF-483C-AB98-399489122DE8}"/>
                  </a:ext>
                </a:extLst>
              </p:cNvPr>
              <p:cNvSpPr/>
              <p:nvPr/>
            </p:nvSpPr>
            <p:spPr bwMode="auto">
              <a:xfrm>
                <a:off x="5375927" y="2188383"/>
                <a:ext cx="104920" cy="69433"/>
              </a:xfrm>
              <a:custGeom>
                <a:avLst/>
                <a:gdLst>
                  <a:gd name="T0" fmla="*/ 29 w 29"/>
                  <a:gd name="T1" fmla="*/ 9 h 19"/>
                  <a:gd name="T2" fmla="*/ 15 w 29"/>
                  <a:gd name="T3" fmla="*/ 0 h 19"/>
                  <a:gd name="T4" fmla="*/ 0 w 29"/>
                  <a:gd name="T5" fmla="*/ 9 h 19"/>
                  <a:gd name="T6" fmla="*/ 14 w 29"/>
                  <a:gd name="T7" fmla="*/ 19 h 19"/>
                  <a:gd name="T8" fmla="*/ 29 w 29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29" y="9"/>
                    </a:move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ïṩḻïďé">
                <a:extLst>
                  <a:ext uri="{FF2B5EF4-FFF2-40B4-BE49-F238E27FC236}">
                    <a16:creationId xmlns:a16="http://schemas.microsoft.com/office/drawing/2014/main" id="{3ECE9CD4-FE46-4C30-9265-2A827B30E670}"/>
                  </a:ext>
                </a:extLst>
              </p:cNvPr>
              <p:cNvSpPr/>
              <p:nvPr/>
            </p:nvSpPr>
            <p:spPr bwMode="auto">
              <a:xfrm>
                <a:off x="5237062" y="2271702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6 w 30"/>
                  <a:gd name="T3" fmla="*/ 0 h 19"/>
                  <a:gd name="T4" fmla="*/ 0 w 30"/>
                  <a:gd name="T5" fmla="*/ 9 h 19"/>
                  <a:gd name="T6" fmla="*/ 14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4" y="0"/>
                      <a:pt x="16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29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iṩlïḑè">
                <a:extLst>
                  <a:ext uri="{FF2B5EF4-FFF2-40B4-BE49-F238E27FC236}">
                    <a16:creationId xmlns:a16="http://schemas.microsoft.com/office/drawing/2014/main" id="{ECBA5307-2FD4-428E-8216-34ECF54D4E73}"/>
                  </a:ext>
                </a:extLst>
              </p:cNvPr>
              <p:cNvSpPr/>
              <p:nvPr/>
            </p:nvSpPr>
            <p:spPr bwMode="auto">
              <a:xfrm>
                <a:off x="5499363" y="2271702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6 w 30"/>
                  <a:gd name="T3" fmla="*/ 0 h 19"/>
                  <a:gd name="T4" fmla="*/ 1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4" y="0"/>
                      <a:pt x="16" y="0"/>
                    </a:cubicBezTo>
                    <a:cubicBezTo>
                      <a:pt x="8" y="0"/>
                      <a:pt x="1" y="4"/>
                      <a:pt x="1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íSḻîḑê">
                <a:extLst>
                  <a:ext uri="{FF2B5EF4-FFF2-40B4-BE49-F238E27FC236}">
                    <a16:creationId xmlns:a16="http://schemas.microsoft.com/office/drawing/2014/main" id="{F30051D7-EA0D-40E4-BB2C-76E5C0559E64}"/>
                  </a:ext>
                </a:extLst>
              </p:cNvPr>
              <p:cNvSpPr/>
              <p:nvPr/>
            </p:nvSpPr>
            <p:spPr bwMode="auto">
              <a:xfrm>
                <a:off x="5635142" y="2271702"/>
                <a:ext cx="109550" cy="69433"/>
              </a:xfrm>
              <a:custGeom>
                <a:avLst/>
                <a:gdLst>
                  <a:gd name="T0" fmla="*/ 29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4 w 30"/>
                  <a:gd name="T7" fmla="*/ 19 h 19"/>
                  <a:gd name="T8" fmla="*/ 29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29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3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íṥḷïďê">
                <a:extLst>
                  <a:ext uri="{FF2B5EF4-FFF2-40B4-BE49-F238E27FC236}">
                    <a16:creationId xmlns:a16="http://schemas.microsoft.com/office/drawing/2014/main" id="{27901769-585B-453D-A1E3-0EC5B49252BB}"/>
                  </a:ext>
                </a:extLst>
              </p:cNvPr>
              <p:cNvSpPr/>
              <p:nvPr/>
            </p:nvSpPr>
            <p:spPr bwMode="auto">
              <a:xfrm>
                <a:off x="5766293" y="2271702"/>
                <a:ext cx="109550" cy="6943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iŝľíďe">
                <a:extLst>
                  <a:ext uri="{FF2B5EF4-FFF2-40B4-BE49-F238E27FC236}">
                    <a16:creationId xmlns:a16="http://schemas.microsoft.com/office/drawing/2014/main" id="{A0F23246-E167-44DD-96BB-8EF094B0CE7E}"/>
                  </a:ext>
                </a:extLst>
              </p:cNvPr>
              <p:cNvSpPr/>
              <p:nvPr/>
            </p:nvSpPr>
            <p:spPr bwMode="auto">
              <a:xfrm>
                <a:off x="5897443" y="2271702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4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ṣ1íḋe">
                <a:extLst>
                  <a:ext uri="{FF2B5EF4-FFF2-40B4-BE49-F238E27FC236}">
                    <a16:creationId xmlns:a16="http://schemas.microsoft.com/office/drawing/2014/main" id="{77D329BE-551B-4C95-81F5-DA2CB1EE7CE9}"/>
                  </a:ext>
                </a:extLst>
              </p:cNvPr>
              <p:cNvSpPr/>
              <p:nvPr/>
            </p:nvSpPr>
            <p:spPr bwMode="auto">
              <a:xfrm>
                <a:off x="6033223" y="2271702"/>
                <a:ext cx="104920" cy="69433"/>
              </a:xfrm>
              <a:custGeom>
                <a:avLst/>
                <a:gdLst>
                  <a:gd name="T0" fmla="*/ 29 w 29"/>
                  <a:gd name="T1" fmla="*/ 9 h 19"/>
                  <a:gd name="T2" fmla="*/ 14 w 29"/>
                  <a:gd name="T3" fmla="*/ 0 h 19"/>
                  <a:gd name="T4" fmla="*/ 0 w 29"/>
                  <a:gd name="T5" fmla="*/ 9 h 19"/>
                  <a:gd name="T6" fmla="*/ 15 w 29"/>
                  <a:gd name="T7" fmla="*/ 19 h 19"/>
                  <a:gd name="T8" fmla="*/ 29 w 29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29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29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ïşļïḋè">
                <a:extLst>
                  <a:ext uri="{FF2B5EF4-FFF2-40B4-BE49-F238E27FC236}">
                    <a16:creationId xmlns:a16="http://schemas.microsoft.com/office/drawing/2014/main" id="{7590C8B2-EB4A-4129-AFC4-9147F694D792}"/>
                  </a:ext>
                </a:extLst>
              </p:cNvPr>
              <p:cNvSpPr/>
              <p:nvPr/>
            </p:nvSpPr>
            <p:spPr bwMode="auto">
              <a:xfrm>
                <a:off x="6164374" y="2271702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4 w 30"/>
                  <a:gd name="T3" fmla="*/ 0 h 19"/>
                  <a:gd name="T4" fmla="*/ 0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4"/>
                      <a:pt x="7" y="19"/>
                      <a:pt x="15" y="19"/>
                    </a:cubicBezTo>
                    <a:cubicBezTo>
                      <a:pt x="23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îšľiḓe">
                <a:extLst>
                  <a:ext uri="{FF2B5EF4-FFF2-40B4-BE49-F238E27FC236}">
                    <a16:creationId xmlns:a16="http://schemas.microsoft.com/office/drawing/2014/main" id="{4663F8CD-D723-4855-A441-713A80BCD519}"/>
                  </a:ext>
                </a:extLst>
              </p:cNvPr>
              <p:cNvSpPr/>
              <p:nvPr/>
            </p:nvSpPr>
            <p:spPr bwMode="auto">
              <a:xfrm>
                <a:off x="5360498" y="2356565"/>
                <a:ext cx="114178" cy="69433"/>
              </a:xfrm>
              <a:custGeom>
                <a:avLst/>
                <a:gdLst>
                  <a:gd name="T0" fmla="*/ 31 w 31"/>
                  <a:gd name="T1" fmla="*/ 9 h 19"/>
                  <a:gd name="T2" fmla="*/ 16 w 31"/>
                  <a:gd name="T3" fmla="*/ 0 h 19"/>
                  <a:gd name="T4" fmla="*/ 1 w 31"/>
                  <a:gd name="T5" fmla="*/ 9 h 19"/>
                  <a:gd name="T6" fmla="*/ 15 w 31"/>
                  <a:gd name="T7" fmla="*/ 19 h 19"/>
                  <a:gd name="T8" fmla="*/ 31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1" y="9"/>
                    </a:moveTo>
                    <a:cubicBezTo>
                      <a:pt x="31" y="4"/>
                      <a:pt x="25" y="0"/>
                      <a:pt x="16" y="0"/>
                    </a:cubicBezTo>
                    <a:cubicBezTo>
                      <a:pt x="8" y="0"/>
                      <a:pt x="1" y="4"/>
                      <a:pt x="1" y="9"/>
                    </a:cubicBezTo>
                    <a:cubicBezTo>
                      <a:pt x="0" y="15"/>
                      <a:pt x="7" y="19"/>
                      <a:pt x="15" y="19"/>
                    </a:cubicBezTo>
                    <a:cubicBezTo>
                      <a:pt x="23" y="19"/>
                      <a:pt x="30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îśľîḓê">
                <a:extLst>
                  <a:ext uri="{FF2B5EF4-FFF2-40B4-BE49-F238E27FC236}">
                    <a16:creationId xmlns:a16="http://schemas.microsoft.com/office/drawing/2014/main" id="{A5F7DE53-78AE-4CDB-9D82-AD59BBBCEF4F}"/>
                  </a:ext>
                </a:extLst>
              </p:cNvPr>
              <p:cNvSpPr/>
              <p:nvPr/>
            </p:nvSpPr>
            <p:spPr bwMode="auto">
              <a:xfrm>
                <a:off x="5496277" y="2356565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6 w 31"/>
                  <a:gd name="T3" fmla="*/ 0 h 19"/>
                  <a:gd name="T4" fmla="*/ 0 w 31"/>
                  <a:gd name="T5" fmla="*/ 9 h 19"/>
                  <a:gd name="T6" fmla="*/ 15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1" y="4"/>
                      <a:pt x="24" y="0"/>
                      <a:pt x="16" y="0"/>
                    </a:cubicBezTo>
                    <a:cubicBezTo>
                      <a:pt x="8" y="0"/>
                      <a:pt x="1" y="4"/>
                      <a:pt x="0" y="9"/>
                    </a:cubicBezTo>
                    <a:cubicBezTo>
                      <a:pt x="0" y="15"/>
                      <a:pt x="7" y="19"/>
                      <a:pt x="15" y="19"/>
                    </a:cubicBezTo>
                    <a:cubicBezTo>
                      <a:pt x="23" y="19"/>
                      <a:pt x="30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ïşļïḓe">
                <a:extLst>
                  <a:ext uri="{FF2B5EF4-FFF2-40B4-BE49-F238E27FC236}">
                    <a16:creationId xmlns:a16="http://schemas.microsoft.com/office/drawing/2014/main" id="{686BC7B8-EE36-45D2-9A21-1351ACD669EE}"/>
                  </a:ext>
                </a:extLst>
              </p:cNvPr>
              <p:cNvSpPr/>
              <p:nvPr/>
            </p:nvSpPr>
            <p:spPr bwMode="auto">
              <a:xfrm>
                <a:off x="5630514" y="2356565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4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5"/>
                      <a:pt x="7" y="19"/>
                      <a:pt x="15" y="19"/>
                    </a:cubicBezTo>
                    <a:cubicBezTo>
                      <a:pt x="23" y="19"/>
                      <a:pt x="30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išľiḓê">
                <a:extLst>
                  <a:ext uri="{FF2B5EF4-FFF2-40B4-BE49-F238E27FC236}">
                    <a16:creationId xmlns:a16="http://schemas.microsoft.com/office/drawing/2014/main" id="{F3DFD159-6864-4AC1-BCEA-CAF8773D5850}"/>
                  </a:ext>
                </a:extLst>
              </p:cNvPr>
              <p:cNvSpPr/>
              <p:nvPr/>
            </p:nvSpPr>
            <p:spPr bwMode="auto">
              <a:xfrm>
                <a:off x="5766293" y="2356565"/>
                <a:ext cx="109550" cy="6943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íSḷîḑé">
                <a:extLst>
                  <a:ext uri="{FF2B5EF4-FFF2-40B4-BE49-F238E27FC236}">
                    <a16:creationId xmlns:a16="http://schemas.microsoft.com/office/drawing/2014/main" id="{F35CE7B5-52EB-494C-A761-D093FF8867C5}"/>
                  </a:ext>
                </a:extLst>
              </p:cNvPr>
              <p:cNvSpPr/>
              <p:nvPr/>
            </p:nvSpPr>
            <p:spPr bwMode="auto">
              <a:xfrm>
                <a:off x="5900529" y="2356565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4 w 30"/>
                  <a:gd name="T3" fmla="*/ 0 h 19"/>
                  <a:gd name="T4" fmla="*/ 0 w 30"/>
                  <a:gd name="T5" fmla="*/ 9 h 19"/>
                  <a:gd name="T6" fmla="*/ 15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5"/>
                      <a:pt x="7" y="19"/>
                      <a:pt x="15" y="19"/>
                    </a:cubicBezTo>
                    <a:cubicBezTo>
                      <a:pt x="23" y="19"/>
                      <a:pt x="30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iṥľíḋe">
                <a:extLst>
                  <a:ext uri="{FF2B5EF4-FFF2-40B4-BE49-F238E27FC236}">
                    <a16:creationId xmlns:a16="http://schemas.microsoft.com/office/drawing/2014/main" id="{35A8D2BA-7426-4BD8-A74F-E460EDBE9A48}"/>
                  </a:ext>
                </a:extLst>
              </p:cNvPr>
              <p:cNvSpPr/>
              <p:nvPr/>
            </p:nvSpPr>
            <p:spPr bwMode="auto">
              <a:xfrm>
                <a:off x="6033223" y="2356565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5 w 31"/>
                  <a:gd name="T3" fmla="*/ 0 h 19"/>
                  <a:gd name="T4" fmla="*/ 0 w 31"/>
                  <a:gd name="T5" fmla="*/ 9 h 19"/>
                  <a:gd name="T6" fmla="*/ 16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1" y="15"/>
                      <a:pt x="7" y="19"/>
                      <a:pt x="16" y="19"/>
                    </a:cubicBezTo>
                    <a:cubicBezTo>
                      <a:pt x="24" y="19"/>
                      <a:pt x="31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îSḻíḑé">
                <a:extLst>
                  <a:ext uri="{FF2B5EF4-FFF2-40B4-BE49-F238E27FC236}">
                    <a16:creationId xmlns:a16="http://schemas.microsoft.com/office/drawing/2014/main" id="{451B89B5-68D7-42B3-A16D-DC136E3C17EE}"/>
                  </a:ext>
                </a:extLst>
              </p:cNvPr>
              <p:cNvSpPr/>
              <p:nvPr/>
            </p:nvSpPr>
            <p:spPr bwMode="auto">
              <a:xfrm>
                <a:off x="6167459" y="2356565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5 w 30"/>
                  <a:gd name="T3" fmla="*/ 0 h 19"/>
                  <a:gd name="T4" fmla="*/ 0 w 30"/>
                  <a:gd name="T5" fmla="*/ 9 h 19"/>
                  <a:gd name="T6" fmla="*/ 16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0" y="15"/>
                      <a:pt x="7" y="19"/>
                      <a:pt x="16" y="19"/>
                    </a:cubicBezTo>
                    <a:cubicBezTo>
                      <a:pt x="24" y="19"/>
                      <a:pt x="30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îṡḻiḋè">
                <a:extLst>
                  <a:ext uri="{FF2B5EF4-FFF2-40B4-BE49-F238E27FC236}">
                    <a16:creationId xmlns:a16="http://schemas.microsoft.com/office/drawing/2014/main" id="{195C82B6-6E0F-417F-A771-1A03834E0FAF}"/>
                  </a:ext>
                </a:extLst>
              </p:cNvPr>
              <p:cNvSpPr/>
              <p:nvPr/>
            </p:nvSpPr>
            <p:spPr bwMode="auto">
              <a:xfrm>
                <a:off x="5218547" y="2439884"/>
                <a:ext cx="117264" cy="74061"/>
              </a:xfrm>
              <a:custGeom>
                <a:avLst/>
                <a:gdLst>
                  <a:gd name="T0" fmla="*/ 31 w 32"/>
                  <a:gd name="T1" fmla="*/ 10 h 20"/>
                  <a:gd name="T2" fmla="*/ 17 w 32"/>
                  <a:gd name="T3" fmla="*/ 0 h 20"/>
                  <a:gd name="T4" fmla="*/ 1 w 32"/>
                  <a:gd name="T5" fmla="*/ 10 h 20"/>
                  <a:gd name="T6" fmla="*/ 15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2" y="5"/>
                      <a:pt x="25" y="0"/>
                      <a:pt x="17" y="0"/>
                    </a:cubicBezTo>
                    <a:cubicBezTo>
                      <a:pt x="9" y="0"/>
                      <a:pt x="1" y="5"/>
                      <a:pt x="1" y="10"/>
                    </a:cubicBezTo>
                    <a:cubicBezTo>
                      <a:pt x="0" y="16"/>
                      <a:pt x="7" y="20"/>
                      <a:pt x="15" y="20"/>
                    </a:cubicBezTo>
                    <a:cubicBezTo>
                      <a:pt x="24" y="20"/>
                      <a:pt x="31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îşlíḑè">
                <a:extLst>
                  <a:ext uri="{FF2B5EF4-FFF2-40B4-BE49-F238E27FC236}">
                    <a16:creationId xmlns:a16="http://schemas.microsoft.com/office/drawing/2014/main" id="{D8C84C4E-E4EE-4F55-A556-3D581400F357}"/>
                  </a:ext>
                </a:extLst>
              </p:cNvPr>
              <p:cNvSpPr/>
              <p:nvPr/>
            </p:nvSpPr>
            <p:spPr bwMode="auto">
              <a:xfrm>
                <a:off x="5357412" y="2439884"/>
                <a:ext cx="112636" cy="74061"/>
              </a:xfrm>
              <a:custGeom>
                <a:avLst/>
                <a:gdLst>
                  <a:gd name="T0" fmla="*/ 30 w 31"/>
                  <a:gd name="T1" fmla="*/ 10 h 20"/>
                  <a:gd name="T2" fmla="*/ 16 w 31"/>
                  <a:gd name="T3" fmla="*/ 0 h 20"/>
                  <a:gd name="T4" fmla="*/ 0 w 31"/>
                  <a:gd name="T5" fmla="*/ 10 h 20"/>
                  <a:gd name="T6" fmla="*/ 15 w 31"/>
                  <a:gd name="T7" fmla="*/ 20 h 20"/>
                  <a:gd name="T8" fmla="*/ 30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0" y="10"/>
                    </a:moveTo>
                    <a:cubicBezTo>
                      <a:pt x="31" y="5"/>
                      <a:pt x="24" y="0"/>
                      <a:pt x="16" y="0"/>
                    </a:cubicBezTo>
                    <a:cubicBezTo>
                      <a:pt x="8" y="0"/>
                      <a:pt x="0" y="5"/>
                      <a:pt x="0" y="10"/>
                    </a:cubicBezTo>
                    <a:cubicBezTo>
                      <a:pt x="0" y="16"/>
                      <a:pt x="6" y="20"/>
                      <a:pt x="15" y="20"/>
                    </a:cubicBezTo>
                    <a:cubicBezTo>
                      <a:pt x="23" y="20"/>
                      <a:pt x="30" y="16"/>
                      <a:pt x="30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ïṣ1îďê">
                <a:extLst>
                  <a:ext uri="{FF2B5EF4-FFF2-40B4-BE49-F238E27FC236}">
                    <a16:creationId xmlns:a16="http://schemas.microsoft.com/office/drawing/2014/main" id="{49D3D252-59B4-43F8-AF9E-2144D149F7D4}"/>
                  </a:ext>
                </a:extLst>
              </p:cNvPr>
              <p:cNvSpPr/>
              <p:nvPr/>
            </p:nvSpPr>
            <p:spPr bwMode="auto">
              <a:xfrm>
                <a:off x="5493191" y="2439884"/>
                <a:ext cx="112636" cy="74061"/>
              </a:xfrm>
              <a:custGeom>
                <a:avLst/>
                <a:gdLst>
                  <a:gd name="T0" fmla="*/ 31 w 31"/>
                  <a:gd name="T1" fmla="*/ 10 h 20"/>
                  <a:gd name="T2" fmla="*/ 16 w 31"/>
                  <a:gd name="T3" fmla="*/ 0 h 20"/>
                  <a:gd name="T4" fmla="*/ 0 w 31"/>
                  <a:gd name="T5" fmla="*/ 10 h 20"/>
                  <a:gd name="T6" fmla="*/ 15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1" y="5"/>
                      <a:pt x="24" y="0"/>
                      <a:pt x="16" y="0"/>
                    </a:cubicBezTo>
                    <a:cubicBezTo>
                      <a:pt x="8" y="0"/>
                      <a:pt x="1" y="5"/>
                      <a:pt x="0" y="10"/>
                    </a:cubicBezTo>
                    <a:cubicBezTo>
                      <a:pt x="0" y="16"/>
                      <a:pt x="7" y="20"/>
                      <a:pt x="15" y="20"/>
                    </a:cubicBezTo>
                    <a:cubicBezTo>
                      <a:pt x="24" y="20"/>
                      <a:pt x="30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íSļïḍe">
                <a:extLst>
                  <a:ext uri="{FF2B5EF4-FFF2-40B4-BE49-F238E27FC236}">
                    <a16:creationId xmlns:a16="http://schemas.microsoft.com/office/drawing/2014/main" id="{62713D8F-EA53-47D6-8E06-02B99D18B555}"/>
                  </a:ext>
                </a:extLst>
              </p:cNvPr>
              <p:cNvSpPr/>
              <p:nvPr/>
            </p:nvSpPr>
            <p:spPr bwMode="auto">
              <a:xfrm>
                <a:off x="5627428" y="2439884"/>
                <a:ext cx="112636" cy="74061"/>
              </a:xfrm>
              <a:custGeom>
                <a:avLst/>
                <a:gdLst>
                  <a:gd name="T0" fmla="*/ 31 w 31"/>
                  <a:gd name="T1" fmla="*/ 10 h 20"/>
                  <a:gd name="T2" fmla="*/ 16 w 31"/>
                  <a:gd name="T3" fmla="*/ 0 h 20"/>
                  <a:gd name="T4" fmla="*/ 1 w 31"/>
                  <a:gd name="T5" fmla="*/ 10 h 20"/>
                  <a:gd name="T6" fmla="*/ 15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1" y="5"/>
                      <a:pt x="24" y="0"/>
                      <a:pt x="16" y="0"/>
                    </a:cubicBezTo>
                    <a:cubicBezTo>
                      <a:pt x="8" y="0"/>
                      <a:pt x="1" y="5"/>
                      <a:pt x="1" y="10"/>
                    </a:cubicBezTo>
                    <a:cubicBezTo>
                      <a:pt x="0" y="16"/>
                      <a:pt x="7" y="20"/>
                      <a:pt x="15" y="20"/>
                    </a:cubicBezTo>
                    <a:cubicBezTo>
                      <a:pt x="24" y="20"/>
                      <a:pt x="31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íṩḷîḍê">
                <a:extLst>
                  <a:ext uri="{FF2B5EF4-FFF2-40B4-BE49-F238E27FC236}">
                    <a16:creationId xmlns:a16="http://schemas.microsoft.com/office/drawing/2014/main" id="{D0859946-97BF-41D9-802D-9B64A3303DAA}"/>
                  </a:ext>
                </a:extLst>
              </p:cNvPr>
              <p:cNvSpPr/>
              <p:nvPr/>
            </p:nvSpPr>
            <p:spPr bwMode="auto">
              <a:xfrm>
                <a:off x="5766293" y="2439884"/>
                <a:ext cx="109550" cy="74061"/>
              </a:xfrm>
              <a:custGeom>
                <a:avLst/>
                <a:gdLst>
                  <a:gd name="T0" fmla="*/ 30 w 30"/>
                  <a:gd name="T1" fmla="*/ 10 h 20"/>
                  <a:gd name="T2" fmla="*/ 15 w 30"/>
                  <a:gd name="T3" fmla="*/ 0 h 20"/>
                  <a:gd name="T4" fmla="*/ 0 w 30"/>
                  <a:gd name="T5" fmla="*/ 10 h 20"/>
                  <a:gd name="T6" fmla="*/ 15 w 30"/>
                  <a:gd name="T7" fmla="*/ 20 h 20"/>
                  <a:gd name="T8" fmla="*/ 30 w 30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0">
                    <a:moveTo>
                      <a:pt x="30" y="10"/>
                    </a:moveTo>
                    <a:cubicBezTo>
                      <a:pt x="30" y="5"/>
                      <a:pt x="23" y="0"/>
                      <a:pt x="15" y="0"/>
                    </a:cubicBezTo>
                    <a:cubicBezTo>
                      <a:pt x="7" y="0"/>
                      <a:pt x="0" y="5"/>
                      <a:pt x="0" y="10"/>
                    </a:cubicBezTo>
                    <a:cubicBezTo>
                      <a:pt x="0" y="16"/>
                      <a:pt x="6" y="20"/>
                      <a:pt x="15" y="20"/>
                    </a:cubicBezTo>
                    <a:cubicBezTo>
                      <a:pt x="23" y="20"/>
                      <a:pt x="30" y="16"/>
                      <a:pt x="30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išlïḍè">
                <a:extLst>
                  <a:ext uri="{FF2B5EF4-FFF2-40B4-BE49-F238E27FC236}">
                    <a16:creationId xmlns:a16="http://schemas.microsoft.com/office/drawing/2014/main" id="{A13FE67D-1A8B-4A29-9D3B-49ED1181DB5A}"/>
                  </a:ext>
                </a:extLst>
              </p:cNvPr>
              <p:cNvSpPr/>
              <p:nvPr/>
            </p:nvSpPr>
            <p:spPr bwMode="auto">
              <a:xfrm>
                <a:off x="5900529" y="2439884"/>
                <a:ext cx="109550" cy="74061"/>
              </a:xfrm>
              <a:custGeom>
                <a:avLst/>
                <a:gdLst>
                  <a:gd name="T0" fmla="*/ 30 w 30"/>
                  <a:gd name="T1" fmla="*/ 10 h 20"/>
                  <a:gd name="T2" fmla="*/ 15 w 30"/>
                  <a:gd name="T3" fmla="*/ 0 h 20"/>
                  <a:gd name="T4" fmla="*/ 0 w 30"/>
                  <a:gd name="T5" fmla="*/ 10 h 20"/>
                  <a:gd name="T6" fmla="*/ 15 w 30"/>
                  <a:gd name="T7" fmla="*/ 20 h 20"/>
                  <a:gd name="T8" fmla="*/ 30 w 30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0">
                    <a:moveTo>
                      <a:pt x="30" y="10"/>
                    </a:moveTo>
                    <a:cubicBezTo>
                      <a:pt x="30" y="5"/>
                      <a:pt x="23" y="0"/>
                      <a:pt x="15" y="0"/>
                    </a:cubicBezTo>
                    <a:cubicBezTo>
                      <a:pt x="7" y="0"/>
                      <a:pt x="0" y="5"/>
                      <a:pt x="0" y="10"/>
                    </a:cubicBezTo>
                    <a:cubicBezTo>
                      <a:pt x="0" y="16"/>
                      <a:pt x="7" y="20"/>
                      <a:pt x="15" y="20"/>
                    </a:cubicBezTo>
                    <a:cubicBezTo>
                      <a:pt x="24" y="20"/>
                      <a:pt x="30" y="16"/>
                      <a:pt x="30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ïsḷídé">
                <a:extLst>
                  <a:ext uri="{FF2B5EF4-FFF2-40B4-BE49-F238E27FC236}">
                    <a16:creationId xmlns:a16="http://schemas.microsoft.com/office/drawing/2014/main" id="{A5263D8D-6CDB-4512-9E56-A242229FECB7}"/>
                  </a:ext>
                </a:extLst>
              </p:cNvPr>
              <p:cNvSpPr/>
              <p:nvPr/>
            </p:nvSpPr>
            <p:spPr bwMode="auto">
              <a:xfrm>
                <a:off x="6036308" y="2439884"/>
                <a:ext cx="112636" cy="74061"/>
              </a:xfrm>
              <a:custGeom>
                <a:avLst/>
                <a:gdLst>
                  <a:gd name="T0" fmla="*/ 30 w 31"/>
                  <a:gd name="T1" fmla="*/ 10 h 20"/>
                  <a:gd name="T2" fmla="*/ 15 w 31"/>
                  <a:gd name="T3" fmla="*/ 0 h 20"/>
                  <a:gd name="T4" fmla="*/ 0 w 31"/>
                  <a:gd name="T5" fmla="*/ 10 h 20"/>
                  <a:gd name="T6" fmla="*/ 16 w 31"/>
                  <a:gd name="T7" fmla="*/ 20 h 20"/>
                  <a:gd name="T8" fmla="*/ 30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0" y="10"/>
                    </a:moveTo>
                    <a:cubicBezTo>
                      <a:pt x="30" y="5"/>
                      <a:pt x="23" y="0"/>
                      <a:pt x="15" y="0"/>
                    </a:cubicBezTo>
                    <a:cubicBezTo>
                      <a:pt x="7" y="0"/>
                      <a:pt x="0" y="5"/>
                      <a:pt x="0" y="10"/>
                    </a:cubicBezTo>
                    <a:cubicBezTo>
                      <a:pt x="0" y="16"/>
                      <a:pt x="7" y="20"/>
                      <a:pt x="16" y="20"/>
                    </a:cubicBezTo>
                    <a:cubicBezTo>
                      <a:pt x="24" y="20"/>
                      <a:pt x="31" y="16"/>
                      <a:pt x="30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íṧḻiḓé">
                <a:extLst>
                  <a:ext uri="{FF2B5EF4-FFF2-40B4-BE49-F238E27FC236}">
                    <a16:creationId xmlns:a16="http://schemas.microsoft.com/office/drawing/2014/main" id="{99B7302C-D198-4701-BEF9-3377112FC605}"/>
                  </a:ext>
                </a:extLst>
              </p:cNvPr>
              <p:cNvSpPr/>
              <p:nvPr/>
            </p:nvSpPr>
            <p:spPr bwMode="auto">
              <a:xfrm>
                <a:off x="6170545" y="2439884"/>
                <a:ext cx="114178" cy="74061"/>
              </a:xfrm>
              <a:custGeom>
                <a:avLst/>
                <a:gdLst>
                  <a:gd name="T0" fmla="*/ 31 w 31"/>
                  <a:gd name="T1" fmla="*/ 10 h 20"/>
                  <a:gd name="T2" fmla="*/ 15 w 31"/>
                  <a:gd name="T3" fmla="*/ 0 h 20"/>
                  <a:gd name="T4" fmla="*/ 0 w 31"/>
                  <a:gd name="T5" fmla="*/ 10 h 20"/>
                  <a:gd name="T6" fmla="*/ 16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0" y="5"/>
                      <a:pt x="23" y="0"/>
                      <a:pt x="15" y="0"/>
                    </a:cubicBezTo>
                    <a:cubicBezTo>
                      <a:pt x="7" y="0"/>
                      <a:pt x="0" y="5"/>
                      <a:pt x="0" y="10"/>
                    </a:cubicBezTo>
                    <a:cubicBezTo>
                      <a:pt x="1" y="16"/>
                      <a:pt x="8" y="20"/>
                      <a:pt x="16" y="20"/>
                    </a:cubicBezTo>
                    <a:cubicBezTo>
                      <a:pt x="24" y="20"/>
                      <a:pt x="31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ïS1iďé">
                <a:extLst>
                  <a:ext uri="{FF2B5EF4-FFF2-40B4-BE49-F238E27FC236}">
                    <a16:creationId xmlns:a16="http://schemas.microsoft.com/office/drawing/2014/main" id="{A68DD785-071F-4F2D-B63E-1C5B655DD910}"/>
                  </a:ext>
                </a:extLst>
              </p:cNvPr>
              <p:cNvSpPr/>
              <p:nvPr/>
            </p:nvSpPr>
            <p:spPr bwMode="auto">
              <a:xfrm>
                <a:off x="5210833" y="2532461"/>
                <a:ext cx="117264" cy="72519"/>
              </a:xfrm>
              <a:custGeom>
                <a:avLst/>
                <a:gdLst>
                  <a:gd name="T0" fmla="*/ 32 w 32"/>
                  <a:gd name="T1" fmla="*/ 10 h 20"/>
                  <a:gd name="T2" fmla="*/ 17 w 32"/>
                  <a:gd name="T3" fmla="*/ 0 h 20"/>
                  <a:gd name="T4" fmla="*/ 1 w 32"/>
                  <a:gd name="T5" fmla="*/ 10 h 20"/>
                  <a:gd name="T6" fmla="*/ 15 w 32"/>
                  <a:gd name="T7" fmla="*/ 20 h 20"/>
                  <a:gd name="T8" fmla="*/ 32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2" y="10"/>
                    </a:moveTo>
                    <a:cubicBezTo>
                      <a:pt x="32" y="4"/>
                      <a:pt x="25" y="0"/>
                      <a:pt x="17" y="0"/>
                    </a:cubicBezTo>
                    <a:cubicBezTo>
                      <a:pt x="9" y="0"/>
                      <a:pt x="1" y="4"/>
                      <a:pt x="1" y="10"/>
                    </a:cubicBezTo>
                    <a:cubicBezTo>
                      <a:pt x="0" y="15"/>
                      <a:pt x="7" y="20"/>
                      <a:pt x="15" y="20"/>
                    </a:cubicBezTo>
                    <a:cubicBezTo>
                      <a:pt x="24" y="20"/>
                      <a:pt x="31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işḻîḓê">
                <a:extLst>
                  <a:ext uri="{FF2B5EF4-FFF2-40B4-BE49-F238E27FC236}">
                    <a16:creationId xmlns:a16="http://schemas.microsoft.com/office/drawing/2014/main" id="{06EE6939-4776-4EBD-8CAD-60B9A753BEBC}"/>
                  </a:ext>
                </a:extLst>
              </p:cNvPr>
              <p:cNvSpPr/>
              <p:nvPr/>
            </p:nvSpPr>
            <p:spPr bwMode="auto">
              <a:xfrm>
                <a:off x="5349698" y="2532461"/>
                <a:ext cx="114178" cy="72519"/>
              </a:xfrm>
              <a:custGeom>
                <a:avLst/>
                <a:gdLst>
                  <a:gd name="T0" fmla="*/ 31 w 31"/>
                  <a:gd name="T1" fmla="*/ 10 h 20"/>
                  <a:gd name="T2" fmla="*/ 16 w 31"/>
                  <a:gd name="T3" fmla="*/ 0 h 20"/>
                  <a:gd name="T4" fmla="*/ 0 w 31"/>
                  <a:gd name="T5" fmla="*/ 10 h 20"/>
                  <a:gd name="T6" fmla="*/ 15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1" y="4"/>
                      <a:pt x="25" y="0"/>
                      <a:pt x="16" y="0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5"/>
                      <a:pt x="7" y="20"/>
                      <a:pt x="15" y="20"/>
                    </a:cubicBezTo>
                    <a:cubicBezTo>
                      <a:pt x="24" y="20"/>
                      <a:pt x="31" y="15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îsļíḋê">
                <a:extLst>
                  <a:ext uri="{FF2B5EF4-FFF2-40B4-BE49-F238E27FC236}">
                    <a16:creationId xmlns:a16="http://schemas.microsoft.com/office/drawing/2014/main" id="{C651DBEA-5230-4F41-9BE5-8A68B7A7E7A6}"/>
                  </a:ext>
                </a:extLst>
              </p:cNvPr>
              <p:cNvSpPr/>
              <p:nvPr/>
            </p:nvSpPr>
            <p:spPr bwMode="auto">
              <a:xfrm>
                <a:off x="6039394" y="2532461"/>
                <a:ext cx="114178" cy="72519"/>
              </a:xfrm>
              <a:custGeom>
                <a:avLst/>
                <a:gdLst>
                  <a:gd name="T0" fmla="*/ 31 w 31"/>
                  <a:gd name="T1" fmla="*/ 10 h 20"/>
                  <a:gd name="T2" fmla="*/ 15 w 31"/>
                  <a:gd name="T3" fmla="*/ 0 h 20"/>
                  <a:gd name="T4" fmla="*/ 0 w 31"/>
                  <a:gd name="T5" fmla="*/ 10 h 20"/>
                  <a:gd name="T6" fmla="*/ 16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0" y="15"/>
                      <a:pt x="7" y="20"/>
                      <a:pt x="16" y="20"/>
                    </a:cubicBezTo>
                    <a:cubicBezTo>
                      <a:pt x="24" y="20"/>
                      <a:pt x="31" y="15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işlîḑê">
                <a:extLst>
                  <a:ext uri="{FF2B5EF4-FFF2-40B4-BE49-F238E27FC236}">
                    <a16:creationId xmlns:a16="http://schemas.microsoft.com/office/drawing/2014/main" id="{506DCDA8-0FAB-462B-BC49-F0EA18CB7210}"/>
                  </a:ext>
                </a:extLst>
              </p:cNvPr>
              <p:cNvSpPr/>
              <p:nvPr/>
            </p:nvSpPr>
            <p:spPr bwMode="auto">
              <a:xfrm>
                <a:off x="6175174" y="2532461"/>
                <a:ext cx="115721" cy="72519"/>
              </a:xfrm>
              <a:custGeom>
                <a:avLst/>
                <a:gdLst>
                  <a:gd name="T0" fmla="*/ 31 w 32"/>
                  <a:gd name="T1" fmla="*/ 10 h 20"/>
                  <a:gd name="T2" fmla="*/ 15 w 32"/>
                  <a:gd name="T3" fmla="*/ 0 h 20"/>
                  <a:gd name="T4" fmla="*/ 0 w 32"/>
                  <a:gd name="T5" fmla="*/ 10 h 20"/>
                  <a:gd name="T6" fmla="*/ 16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1" y="4"/>
                      <a:pt x="24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ubicBezTo>
                      <a:pt x="1" y="15"/>
                      <a:pt x="8" y="20"/>
                      <a:pt x="16" y="20"/>
                    </a:cubicBezTo>
                    <a:cubicBezTo>
                      <a:pt x="25" y="20"/>
                      <a:pt x="32" y="15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iS1ïḋé">
                <a:extLst>
                  <a:ext uri="{FF2B5EF4-FFF2-40B4-BE49-F238E27FC236}">
                    <a16:creationId xmlns:a16="http://schemas.microsoft.com/office/drawing/2014/main" id="{43DD88BB-36EB-4DD6-BDEF-039C05FA89EA}"/>
                  </a:ext>
                </a:extLst>
              </p:cNvPr>
              <p:cNvSpPr/>
              <p:nvPr/>
            </p:nvSpPr>
            <p:spPr bwMode="auto">
              <a:xfrm>
                <a:off x="6314039" y="2532461"/>
                <a:ext cx="112636" cy="72519"/>
              </a:xfrm>
              <a:custGeom>
                <a:avLst/>
                <a:gdLst>
                  <a:gd name="T0" fmla="*/ 31 w 31"/>
                  <a:gd name="T1" fmla="*/ 10 h 20"/>
                  <a:gd name="T2" fmla="*/ 15 w 31"/>
                  <a:gd name="T3" fmla="*/ 0 h 20"/>
                  <a:gd name="T4" fmla="*/ 0 w 31"/>
                  <a:gd name="T5" fmla="*/ 10 h 20"/>
                  <a:gd name="T6" fmla="*/ 16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1" y="15"/>
                      <a:pt x="8" y="20"/>
                      <a:pt x="16" y="20"/>
                    </a:cubicBezTo>
                    <a:cubicBezTo>
                      <a:pt x="25" y="20"/>
                      <a:pt x="31" y="15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íṡḷiḑè">
                <a:extLst>
                  <a:ext uri="{FF2B5EF4-FFF2-40B4-BE49-F238E27FC236}">
                    <a16:creationId xmlns:a16="http://schemas.microsoft.com/office/drawing/2014/main" id="{5C1F3F39-84F7-4714-9A48-B757924AD57D}"/>
                  </a:ext>
                </a:extLst>
              </p:cNvPr>
              <p:cNvSpPr/>
              <p:nvPr/>
            </p:nvSpPr>
            <p:spPr bwMode="auto">
              <a:xfrm>
                <a:off x="6448276" y="2532461"/>
                <a:ext cx="117264" cy="72519"/>
              </a:xfrm>
              <a:custGeom>
                <a:avLst/>
                <a:gdLst>
                  <a:gd name="T0" fmla="*/ 32 w 32"/>
                  <a:gd name="T1" fmla="*/ 10 h 20"/>
                  <a:gd name="T2" fmla="*/ 15 w 32"/>
                  <a:gd name="T3" fmla="*/ 0 h 20"/>
                  <a:gd name="T4" fmla="*/ 1 w 32"/>
                  <a:gd name="T5" fmla="*/ 10 h 20"/>
                  <a:gd name="T6" fmla="*/ 17 w 32"/>
                  <a:gd name="T7" fmla="*/ 20 h 20"/>
                  <a:gd name="T8" fmla="*/ 32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2" y="10"/>
                    </a:moveTo>
                    <a:cubicBezTo>
                      <a:pt x="31" y="4"/>
                      <a:pt x="24" y="0"/>
                      <a:pt x="15" y="0"/>
                    </a:cubicBezTo>
                    <a:cubicBezTo>
                      <a:pt x="7" y="0"/>
                      <a:pt x="0" y="4"/>
                      <a:pt x="1" y="10"/>
                    </a:cubicBezTo>
                    <a:cubicBezTo>
                      <a:pt x="1" y="15"/>
                      <a:pt x="9" y="20"/>
                      <a:pt x="17" y="20"/>
                    </a:cubicBezTo>
                    <a:cubicBezTo>
                      <a:pt x="26" y="20"/>
                      <a:pt x="32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îS1îḓè">
                <a:extLst>
                  <a:ext uri="{FF2B5EF4-FFF2-40B4-BE49-F238E27FC236}">
                    <a16:creationId xmlns:a16="http://schemas.microsoft.com/office/drawing/2014/main" id="{E43BF4DC-9A54-4DB6-BB7E-0AAD248BB642}"/>
                  </a:ext>
                </a:extLst>
              </p:cNvPr>
              <p:cNvSpPr/>
              <p:nvPr/>
            </p:nvSpPr>
            <p:spPr bwMode="auto">
              <a:xfrm>
                <a:off x="9228665" y="2907396"/>
                <a:ext cx="138865" cy="84863"/>
              </a:xfrm>
              <a:custGeom>
                <a:avLst/>
                <a:gdLst>
                  <a:gd name="T0" fmla="*/ 35 w 38"/>
                  <a:gd name="T1" fmla="*/ 11 h 23"/>
                  <a:gd name="T2" fmla="*/ 14 w 38"/>
                  <a:gd name="T3" fmla="*/ 0 h 23"/>
                  <a:gd name="T4" fmla="*/ 3 w 38"/>
                  <a:gd name="T5" fmla="*/ 11 h 23"/>
                  <a:gd name="T6" fmla="*/ 24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6" y="18"/>
                      <a:pt x="15" y="23"/>
                      <a:pt x="24" y="23"/>
                    </a:cubicBezTo>
                    <a:cubicBezTo>
                      <a:pt x="33" y="23"/>
                      <a:pt x="38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îśľïḓê">
                <a:extLst>
                  <a:ext uri="{FF2B5EF4-FFF2-40B4-BE49-F238E27FC236}">
                    <a16:creationId xmlns:a16="http://schemas.microsoft.com/office/drawing/2014/main" id="{926C1B5E-8BBE-4E2E-A1E0-69DBA6B03F22}"/>
                  </a:ext>
                </a:extLst>
              </p:cNvPr>
              <p:cNvSpPr/>
              <p:nvPr/>
            </p:nvSpPr>
            <p:spPr bwMode="auto">
              <a:xfrm>
                <a:off x="9324328" y="3112609"/>
                <a:ext cx="141951" cy="87948"/>
              </a:xfrm>
              <a:custGeom>
                <a:avLst/>
                <a:gdLst>
                  <a:gd name="T0" fmla="*/ 36 w 39"/>
                  <a:gd name="T1" fmla="*/ 12 h 24"/>
                  <a:gd name="T2" fmla="*/ 14 w 39"/>
                  <a:gd name="T3" fmla="*/ 0 h 24"/>
                  <a:gd name="T4" fmla="*/ 3 w 39"/>
                  <a:gd name="T5" fmla="*/ 12 h 24"/>
                  <a:gd name="T6" fmla="*/ 25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3" y="6"/>
                      <a:pt x="23" y="0"/>
                      <a:pt x="14" y="0"/>
                    </a:cubicBezTo>
                    <a:cubicBezTo>
                      <a:pt x="5" y="0"/>
                      <a:pt x="0" y="6"/>
                      <a:pt x="3" y="12"/>
                    </a:cubicBezTo>
                    <a:cubicBezTo>
                      <a:pt x="6" y="19"/>
                      <a:pt x="16" y="24"/>
                      <a:pt x="25" y="24"/>
                    </a:cubicBezTo>
                    <a:cubicBezTo>
                      <a:pt x="34" y="24"/>
                      <a:pt x="39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iSļidé">
                <a:extLst>
                  <a:ext uri="{FF2B5EF4-FFF2-40B4-BE49-F238E27FC236}">
                    <a16:creationId xmlns:a16="http://schemas.microsoft.com/office/drawing/2014/main" id="{48AEF0F5-78AF-4C4D-BEA1-A9BCA5DE3689}"/>
                  </a:ext>
                </a:extLst>
              </p:cNvPr>
              <p:cNvSpPr/>
              <p:nvPr/>
            </p:nvSpPr>
            <p:spPr bwMode="auto">
              <a:xfrm>
                <a:off x="8717950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3 w 32"/>
                  <a:gd name="T3" fmla="*/ 0 h 17"/>
                  <a:gd name="T4" fmla="*/ 3 w 32"/>
                  <a:gd name="T5" fmla="*/ 9 h 17"/>
                  <a:gd name="T6" fmla="*/ 20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3"/>
                      <a:pt x="13" y="17"/>
                      <a:pt x="20" y="17"/>
                    </a:cubicBezTo>
                    <a:cubicBezTo>
                      <a:pt x="28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íśľídê">
                <a:extLst>
                  <a:ext uri="{FF2B5EF4-FFF2-40B4-BE49-F238E27FC236}">
                    <a16:creationId xmlns:a16="http://schemas.microsoft.com/office/drawing/2014/main" id="{DB5FFECF-4357-48B8-9ED6-2D04924CA711}"/>
                  </a:ext>
                </a:extLst>
              </p:cNvPr>
              <p:cNvSpPr/>
              <p:nvPr/>
            </p:nvSpPr>
            <p:spPr bwMode="auto">
              <a:xfrm>
                <a:off x="8842929" y="1804190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20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ísḷiḍè">
                <a:extLst>
                  <a:ext uri="{FF2B5EF4-FFF2-40B4-BE49-F238E27FC236}">
                    <a16:creationId xmlns:a16="http://schemas.microsoft.com/office/drawing/2014/main" id="{C1BB45D3-88EF-44FB-BE84-FD500B6DB34E}"/>
                  </a:ext>
                </a:extLst>
              </p:cNvPr>
              <p:cNvSpPr/>
              <p:nvPr/>
            </p:nvSpPr>
            <p:spPr bwMode="auto">
              <a:xfrm>
                <a:off x="9210150" y="1804190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12 w 33"/>
                  <a:gd name="T3" fmla="*/ 0 h 17"/>
                  <a:gd name="T4" fmla="*/ 3 w 33"/>
                  <a:gd name="T5" fmla="*/ 9 h 17"/>
                  <a:gd name="T6" fmla="*/ 21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3"/>
                      <a:pt x="13" y="17"/>
                      <a:pt x="21" y="17"/>
                    </a:cubicBezTo>
                    <a:cubicBezTo>
                      <a:pt x="28" y="17"/>
                      <a:pt x="33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iṩļiḓe">
                <a:extLst>
                  <a:ext uri="{FF2B5EF4-FFF2-40B4-BE49-F238E27FC236}">
                    <a16:creationId xmlns:a16="http://schemas.microsoft.com/office/drawing/2014/main" id="{C13B0C1C-9B49-4E6D-A83A-85A65BC551A7}"/>
                  </a:ext>
                </a:extLst>
              </p:cNvPr>
              <p:cNvSpPr/>
              <p:nvPr/>
            </p:nvSpPr>
            <p:spPr bwMode="auto">
              <a:xfrm>
                <a:off x="9335128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21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7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3"/>
                      <a:pt x="13" y="17"/>
                      <a:pt x="21" y="17"/>
                    </a:cubicBezTo>
                    <a:cubicBezTo>
                      <a:pt x="28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îślïdè">
                <a:extLst>
                  <a:ext uri="{FF2B5EF4-FFF2-40B4-BE49-F238E27FC236}">
                    <a16:creationId xmlns:a16="http://schemas.microsoft.com/office/drawing/2014/main" id="{2AABF174-3D20-450D-BEB1-A87B5C4EFCF7}"/>
                  </a:ext>
                </a:extLst>
              </p:cNvPr>
              <p:cNvSpPr/>
              <p:nvPr/>
            </p:nvSpPr>
            <p:spPr bwMode="auto">
              <a:xfrm>
                <a:off x="6466791" y="2714528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5 w 33"/>
                  <a:gd name="T3" fmla="*/ 0 h 22"/>
                  <a:gd name="T4" fmla="*/ 0 w 33"/>
                  <a:gd name="T5" fmla="*/ 11 h 22"/>
                  <a:gd name="T6" fmla="*/ 17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1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1" y="17"/>
                      <a:pt x="8" y="22"/>
                      <a:pt x="17" y="22"/>
                    </a:cubicBezTo>
                    <a:cubicBezTo>
                      <a:pt x="26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$liḓè">
                <a:extLst>
                  <a:ext uri="{FF2B5EF4-FFF2-40B4-BE49-F238E27FC236}">
                    <a16:creationId xmlns:a16="http://schemas.microsoft.com/office/drawing/2014/main" id="{D8E00C56-3D0A-4DBF-A664-6AABF1B27DE4}"/>
                  </a:ext>
                </a:extLst>
              </p:cNvPr>
              <p:cNvSpPr/>
              <p:nvPr/>
            </p:nvSpPr>
            <p:spPr bwMode="auto">
              <a:xfrm>
                <a:off x="6550110" y="2188383"/>
                <a:ext cx="109550" cy="69433"/>
              </a:xfrm>
              <a:custGeom>
                <a:avLst/>
                <a:gdLst>
                  <a:gd name="T0" fmla="*/ 30 w 30"/>
                  <a:gd name="T1" fmla="*/ 9 h 19"/>
                  <a:gd name="T2" fmla="*/ 14 w 30"/>
                  <a:gd name="T3" fmla="*/ 0 h 19"/>
                  <a:gd name="T4" fmla="*/ 0 w 30"/>
                  <a:gd name="T5" fmla="*/ 9 h 19"/>
                  <a:gd name="T6" fmla="*/ 16 w 30"/>
                  <a:gd name="T7" fmla="*/ 19 h 19"/>
                  <a:gd name="T8" fmla="*/ 30 w 30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9"/>
                      <a:pt x="16" y="19"/>
                    </a:cubicBezTo>
                    <a:cubicBezTo>
                      <a:pt x="24" y="19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i$ľiḓè">
                <a:extLst>
                  <a:ext uri="{FF2B5EF4-FFF2-40B4-BE49-F238E27FC236}">
                    <a16:creationId xmlns:a16="http://schemas.microsoft.com/office/drawing/2014/main" id="{D2EDF1A9-700C-436C-859A-78311D195A8B}"/>
                  </a:ext>
                </a:extLst>
              </p:cNvPr>
              <p:cNvSpPr/>
              <p:nvPr/>
            </p:nvSpPr>
            <p:spPr bwMode="auto">
              <a:xfrm>
                <a:off x="6699775" y="2356565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5 w 32"/>
                  <a:gd name="T3" fmla="*/ 0 h 19"/>
                  <a:gd name="T4" fmla="*/ 1 w 32"/>
                  <a:gd name="T5" fmla="*/ 9 h 19"/>
                  <a:gd name="T6" fmla="*/ 17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5"/>
                      <a:pt x="9" y="19"/>
                      <a:pt x="17" y="19"/>
                    </a:cubicBezTo>
                    <a:cubicBezTo>
                      <a:pt x="26" y="19"/>
                      <a:pt x="32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ïśḻíḋé">
                <a:extLst>
                  <a:ext uri="{FF2B5EF4-FFF2-40B4-BE49-F238E27FC236}">
                    <a16:creationId xmlns:a16="http://schemas.microsoft.com/office/drawing/2014/main" id="{3DBC7814-F03D-4078-BE05-358EFB90FDA4}"/>
                  </a:ext>
                </a:extLst>
              </p:cNvPr>
              <p:cNvSpPr/>
              <p:nvPr/>
            </p:nvSpPr>
            <p:spPr bwMode="auto">
              <a:xfrm>
                <a:off x="6568626" y="2356565"/>
                <a:ext cx="114178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0 w 31"/>
                  <a:gd name="T5" fmla="*/ 9 h 19"/>
                  <a:gd name="T6" fmla="*/ 16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5"/>
                      <a:pt x="8" y="19"/>
                      <a:pt x="16" y="19"/>
                    </a:cubicBezTo>
                    <a:cubicBezTo>
                      <a:pt x="25" y="19"/>
                      <a:pt x="31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îṡḻiḓè">
                <a:extLst>
                  <a:ext uri="{FF2B5EF4-FFF2-40B4-BE49-F238E27FC236}">
                    <a16:creationId xmlns:a16="http://schemas.microsoft.com/office/drawing/2014/main" id="{A1A4223F-1540-4584-BFC8-E2813F850417}"/>
                  </a:ext>
                </a:extLst>
              </p:cNvPr>
              <p:cNvSpPr/>
              <p:nvPr/>
            </p:nvSpPr>
            <p:spPr bwMode="auto">
              <a:xfrm>
                <a:off x="6710577" y="2439884"/>
                <a:ext cx="117264" cy="74061"/>
              </a:xfrm>
              <a:custGeom>
                <a:avLst/>
                <a:gdLst>
                  <a:gd name="T0" fmla="*/ 31 w 32"/>
                  <a:gd name="T1" fmla="*/ 10 h 20"/>
                  <a:gd name="T2" fmla="*/ 15 w 32"/>
                  <a:gd name="T3" fmla="*/ 0 h 20"/>
                  <a:gd name="T4" fmla="*/ 1 w 32"/>
                  <a:gd name="T5" fmla="*/ 10 h 20"/>
                  <a:gd name="T6" fmla="*/ 18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1" y="5"/>
                      <a:pt x="23" y="0"/>
                      <a:pt x="15" y="0"/>
                    </a:cubicBezTo>
                    <a:cubicBezTo>
                      <a:pt x="7" y="0"/>
                      <a:pt x="0" y="5"/>
                      <a:pt x="1" y="10"/>
                    </a:cubicBezTo>
                    <a:cubicBezTo>
                      <a:pt x="2" y="16"/>
                      <a:pt x="9" y="20"/>
                      <a:pt x="18" y="20"/>
                    </a:cubicBezTo>
                    <a:cubicBezTo>
                      <a:pt x="26" y="20"/>
                      <a:pt x="32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íSlíḍé">
                <a:extLst>
                  <a:ext uri="{FF2B5EF4-FFF2-40B4-BE49-F238E27FC236}">
                    <a16:creationId xmlns:a16="http://schemas.microsoft.com/office/drawing/2014/main" id="{06E0771B-5523-4D2C-BF68-A75AB1357FE3}"/>
                  </a:ext>
                </a:extLst>
              </p:cNvPr>
              <p:cNvSpPr/>
              <p:nvPr/>
            </p:nvSpPr>
            <p:spPr bwMode="auto">
              <a:xfrm>
                <a:off x="6587141" y="2532461"/>
                <a:ext cx="117264" cy="72519"/>
              </a:xfrm>
              <a:custGeom>
                <a:avLst/>
                <a:gdLst>
                  <a:gd name="T0" fmla="*/ 31 w 32"/>
                  <a:gd name="T1" fmla="*/ 10 h 20"/>
                  <a:gd name="T2" fmla="*/ 15 w 32"/>
                  <a:gd name="T3" fmla="*/ 0 h 20"/>
                  <a:gd name="T4" fmla="*/ 1 w 32"/>
                  <a:gd name="T5" fmla="*/ 10 h 20"/>
                  <a:gd name="T6" fmla="*/ 17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1" y="15"/>
                      <a:pt x="9" y="20"/>
                      <a:pt x="17" y="20"/>
                    </a:cubicBezTo>
                    <a:cubicBezTo>
                      <a:pt x="26" y="20"/>
                      <a:pt x="32" y="15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íṩliďê">
                <a:extLst>
                  <a:ext uri="{FF2B5EF4-FFF2-40B4-BE49-F238E27FC236}">
                    <a16:creationId xmlns:a16="http://schemas.microsoft.com/office/drawing/2014/main" id="{F6D87D82-6AEE-4A29-BE5E-F0EE73683604}"/>
                  </a:ext>
                </a:extLst>
              </p:cNvPr>
              <p:cNvSpPr/>
              <p:nvPr/>
            </p:nvSpPr>
            <p:spPr bwMode="auto">
              <a:xfrm>
                <a:off x="6722920" y="2532461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5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4" y="0"/>
                      <a:pt x="15" y="0"/>
                    </a:cubicBezTo>
                    <a:cubicBezTo>
                      <a:pt x="7" y="0"/>
                      <a:pt x="0" y="4"/>
                      <a:pt x="1" y="10"/>
                    </a:cubicBezTo>
                    <a:cubicBezTo>
                      <a:pt x="2" y="15"/>
                      <a:pt x="9" y="20"/>
                      <a:pt x="18" y="20"/>
                    </a:cubicBezTo>
                    <a:cubicBezTo>
                      <a:pt x="26" y="20"/>
                      <a:pt x="33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îṡľíde">
                <a:extLst>
                  <a:ext uri="{FF2B5EF4-FFF2-40B4-BE49-F238E27FC236}">
                    <a16:creationId xmlns:a16="http://schemas.microsoft.com/office/drawing/2014/main" id="{84413848-0C04-4046-908B-460E5DBE48BC}"/>
                  </a:ext>
                </a:extLst>
              </p:cNvPr>
              <p:cNvSpPr/>
              <p:nvPr/>
            </p:nvSpPr>
            <p:spPr bwMode="auto">
              <a:xfrm>
                <a:off x="6860242" y="2532461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5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5"/>
                      <a:pt x="9" y="20"/>
                      <a:pt x="18" y="20"/>
                    </a:cubicBezTo>
                    <a:cubicBezTo>
                      <a:pt x="26" y="20"/>
                      <a:pt x="33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ïSḷidè">
                <a:extLst>
                  <a:ext uri="{FF2B5EF4-FFF2-40B4-BE49-F238E27FC236}">
                    <a16:creationId xmlns:a16="http://schemas.microsoft.com/office/drawing/2014/main" id="{E897A43D-3A9D-4949-80A5-137EAD9028B4}"/>
                  </a:ext>
                </a:extLst>
              </p:cNvPr>
              <p:cNvSpPr/>
              <p:nvPr/>
            </p:nvSpPr>
            <p:spPr bwMode="auto">
              <a:xfrm>
                <a:off x="6597941" y="2623494"/>
                <a:ext cx="117264" cy="72519"/>
              </a:xfrm>
              <a:custGeom>
                <a:avLst/>
                <a:gdLst>
                  <a:gd name="T0" fmla="*/ 31 w 32"/>
                  <a:gd name="T1" fmla="*/ 10 h 20"/>
                  <a:gd name="T2" fmla="*/ 15 w 32"/>
                  <a:gd name="T3" fmla="*/ 0 h 20"/>
                  <a:gd name="T4" fmla="*/ 0 w 32"/>
                  <a:gd name="T5" fmla="*/ 10 h 20"/>
                  <a:gd name="T6" fmla="*/ 17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1" y="16"/>
                      <a:pt x="8" y="20"/>
                      <a:pt x="17" y="20"/>
                    </a:cubicBezTo>
                    <a:cubicBezTo>
                      <a:pt x="26" y="20"/>
                      <a:pt x="32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iṩ1îḋé">
                <a:extLst>
                  <a:ext uri="{FF2B5EF4-FFF2-40B4-BE49-F238E27FC236}">
                    <a16:creationId xmlns:a16="http://schemas.microsoft.com/office/drawing/2014/main" id="{95BB480E-F688-4348-A48D-110B792C7F37}"/>
                  </a:ext>
                </a:extLst>
              </p:cNvPr>
              <p:cNvSpPr/>
              <p:nvPr/>
            </p:nvSpPr>
            <p:spPr bwMode="auto">
              <a:xfrm>
                <a:off x="6736806" y="2623494"/>
                <a:ext cx="117264" cy="72519"/>
              </a:xfrm>
              <a:custGeom>
                <a:avLst/>
                <a:gdLst>
                  <a:gd name="T0" fmla="*/ 32 w 32"/>
                  <a:gd name="T1" fmla="*/ 10 h 20"/>
                  <a:gd name="T2" fmla="*/ 15 w 32"/>
                  <a:gd name="T3" fmla="*/ 0 h 20"/>
                  <a:gd name="T4" fmla="*/ 0 w 32"/>
                  <a:gd name="T5" fmla="*/ 10 h 20"/>
                  <a:gd name="T6" fmla="*/ 17 w 32"/>
                  <a:gd name="T7" fmla="*/ 20 h 20"/>
                  <a:gd name="T8" fmla="*/ 32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2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1" y="16"/>
                      <a:pt x="9" y="20"/>
                      <a:pt x="17" y="20"/>
                    </a:cubicBezTo>
                    <a:cubicBezTo>
                      <a:pt x="26" y="20"/>
                      <a:pt x="32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í$ľïḓé">
                <a:extLst>
                  <a:ext uri="{FF2B5EF4-FFF2-40B4-BE49-F238E27FC236}">
                    <a16:creationId xmlns:a16="http://schemas.microsoft.com/office/drawing/2014/main" id="{597FC7C4-24D8-4F06-8D9F-2E7787F6108E}"/>
                  </a:ext>
                </a:extLst>
              </p:cNvPr>
              <p:cNvSpPr/>
              <p:nvPr/>
            </p:nvSpPr>
            <p:spPr bwMode="auto">
              <a:xfrm>
                <a:off x="6875671" y="2623494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5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1" y="16"/>
                      <a:pt x="9" y="20"/>
                      <a:pt x="18" y="20"/>
                    </a:cubicBezTo>
                    <a:cubicBezTo>
                      <a:pt x="26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iṣḷîḑè">
                <a:extLst>
                  <a:ext uri="{FF2B5EF4-FFF2-40B4-BE49-F238E27FC236}">
                    <a16:creationId xmlns:a16="http://schemas.microsoft.com/office/drawing/2014/main" id="{4484CD91-29E7-47F9-A491-544D70698876}"/>
                  </a:ext>
                </a:extLst>
              </p:cNvPr>
              <p:cNvSpPr/>
              <p:nvPr/>
            </p:nvSpPr>
            <p:spPr bwMode="auto">
              <a:xfrm>
                <a:off x="7014537" y="2623494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6"/>
                      <a:pt x="9" y="20"/>
                      <a:pt x="18" y="20"/>
                    </a:cubicBezTo>
                    <a:cubicBezTo>
                      <a:pt x="27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iṧľiḓê">
                <a:extLst>
                  <a:ext uri="{FF2B5EF4-FFF2-40B4-BE49-F238E27FC236}">
                    <a16:creationId xmlns:a16="http://schemas.microsoft.com/office/drawing/2014/main" id="{C565A66B-7F0D-403B-937E-DC8EE7F37138}"/>
                  </a:ext>
                </a:extLst>
              </p:cNvPr>
              <p:cNvSpPr/>
              <p:nvPr/>
            </p:nvSpPr>
            <p:spPr bwMode="auto">
              <a:xfrm>
                <a:off x="6605656" y="2714528"/>
                <a:ext cx="120350" cy="80233"/>
              </a:xfrm>
              <a:custGeom>
                <a:avLst/>
                <a:gdLst>
                  <a:gd name="T0" fmla="*/ 33 w 33"/>
                  <a:gd name="T1" fmla="*/ 11 h 22"/>
                  <a:gd name="T2" fmla="*/ 16 w 33"/>
                  <a:gd name="T3" fmla="*/ 0 h 22"/>
                  <a:gd name="T4" fmla="*/ 1 w 33"/>
                  <a:gd name="T5" fmla="*/ 11 h 22"/>
                  <a:gd name="T6" fmla="*/ 18 w 33"/>
                  <a:gd name="T7" fmla="*/ 22 h 22"/>
                  <a:gd name="T8" fmla="*/ 33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3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7"/>
                      <a:pt x="9" y="22"/>
                      <a:pt x="18" y="22"/>
                    </a:cubicBezTo>
                    <a:cubicBezTo>
                      <a:pt x="27" y="22"/>
                      <a:pt x="33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íślîḋé">
                <a:extLst>
                  <a:ext uri="{FF2B5EF4-FFF2-40B4-BE49-F238E27FC236}">
                    <a16:creationId xmlns:a16="http://schemas.microsoft.com/office/drawing/2014/main" id="{69828CB7-2CCD-409B-9D3D-AFE21EADCB9F}"/>
                  </a:ext>
                </a:extLst>
              </p:cNvPr>
              <p:cNvSpPr/>
              <p:nvPr/>
            </p:nvSpPr>
            <p:spPr bwMode="auto">
              <a:xfrm>
                <a:off x="6747607" y="2714528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5 w 33"/>
                  <a:gd name="T3" fmla="*/ 0 h 22"/>
                  <a:gd name="T4" fmla="*/ 1 w 33"/>
                  <a:gd name="T5" fmla="*/ 11 h 22"/>
                  <a:gd name="T6" fmla="*/ 18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1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1" y="17"/>
                      <a:pt x="9" y="22"/>
                      <a:pt x="18" y="22"/>
                    </a:cubicBezTo>
                    <a:cubicBezTo>
                      <a:pt x="27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î$ḻîḋê">
                <a:extLst>
                  <a:ext uri="{FF2B5EF4-FFF2-40B4-BE49-F238E27FC236}">
                    <a16:creationId xmlns:a16="http://schemas.microsoft.com/office/drawing/2014/main" id="{746675F5-F14D-41F9-810E-D3E9C64692A5}"/>
                  </a:ext>
                </a:extLst>
              </p:cNvPr>
              <p:cNvSpPr/>
              <p:nvPr/>
            </p:nvSpPr>
            <p:spPr bwMode="auto">
              <a:xfrm>
                <a:off x="6886473" y="2714528"/>
                <a:ext cx="123436" cy="80233"/>
              </a:xfrm>
              <a:custGeom>
                <a:avLst/>
                <a:gdLst>
                  <a:gd name="T0" fmla="*/ 33 w 34"/>
                  <a:gd name="T1" fmla="*/ 11 h 22"/>
                  <a:gd name="T2" fmla="*/ 15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îṧlîḓé">
                <a:extLst>
                  <a:ext uri="{FF2B5EF4-FFF2-40B4-BE49-F238E27FC236}">
                    <a16:creationId xmlns:a16="http://schemas.microsoft.com/office/drawing/2014/main" id="{7E1AE70C-8E4E-43C3-A094-DCDAF45F725F}"/>
                  </a:ext>
                </a:extLst>
              </p:cNvPr>
              <p:cNvSpPr/>
              <p:nvPr/>
            </p:nvSpPr>
            <p:spPr bwMode="auto">
              <a:xfrm>
                <a:off x="7028424" y="2714528"/>
                <a:ext cx="124979" cy="80233"/>
              </a:xfrm>
              <a:custGeom>
                <a:avLst/>
                <a:gdLst>
                  <a:gd name="T0" fmla="*/ 33 w 34"/>
                  <a:gd name="T1" fmla="*/ 11 h 22"/>
                  <a:gd name="T2" fmla="*/ 15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1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7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íṣḷîḋè">
                <a:extLst>
                  <a:ext uri="{FF2B5EF4-FFF2-40B4-BE49-F238E27FC236}">
                    <a16:creationId xmlns:a16="http://schemas.microsoft.com/office/drawing/2014/main" id="{D64637E8-8D8C-442E-8C0A-EB983B3535F8}"/>
                  </a:ext>
                </a:extLst>
              </p:cNvPr>
              <p:cNvSpPr/>
              <p:nvPr/>
            </p:nvSpPr>
            <p:spPr bwMode="auto">
              <a:xfrm>
                <a:off x="6616456" y="2810191"/>
                <a:ext cx="123436" cy="80233"/>
              </a:xfrm>
              <a:custGeom>
                <a:avLst/>
                <a:gdLst>
                  <a:gd name="T0" fmla="*/ 33 w 34"/>
                  <a:gd name="T1" fmla="*/ 11 h 22"/>
                  <a:gd name="T2" fmla="*/ 16 w 34"/>
                  <a:gd name="T3" fmla="*/ 0 h 22"/>
                  <a:gd name="T4" fmla="*/ 1 w 34"/>
                  <a:gd name="T5" fmla="*/ 11 h 22"/>
                  <a:gd name="T6" fmla="*/ 18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7"/>
                      <a:pt x="9" y="22"/>
                      <a:pt x="18" y="22"/>
                    </a:cubicBezTo>
                    <a:cubicBezTo>
                      <a:pt x="27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í$ľíḋè">
                <a:extLst>
                  <a:ext uri="{FF2B5EF4-FFF2-40B4-BE49-F238E27FC236}">
                    <a16:creationId xmlns:a16="http://schemas.microsoft.com/office/drawing/2014/main" id="{EC52D36B-D369-4252-BDE3-0626505D30AA}"/>
                  </a:ext>
                </a:extLst>
              </p:cNvPr>
              <p:cNvSpPr/>
              <p:nvPr/>
            </p:nvSpPr>
            <p:spPr bwMode="auto">
              <a:xfrm>
                <a:off x="6758407" y="2810191"/>
                <a:ext cx="124979" cy="80233"/>
              </a:xfrm>
              <a:custGeom>
                <a:avLst/>
                <a:gdLst>
                  <a:gd name="T0" fmla="*/ 33 w 34"/>
                  <a:gd name="T1" fmla="*/ 11 h 22"/>
                  <a:gd name="T2" fmla="*/ 16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7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iSḷiḍê">
                <a:extLst>
                  <a:ext uri="{FF2B5EF4-FFF2-40B4-BE49-F238E27FC236}">
                    <a16:creationId xmlns:a16="http://schemas.microsoft.com/office/drawing/2014/main" id="{1CB189C1-8097-440B-BE14-A28EA4C334FF}"/>
                  </a:ext>
                </a:extLst>
              </p:cNvPr>
              <p:cNvSpPr/>
              <p:nvPr/>
            </p:nvSpPr>
            <p:spPr bwMode="auto">
              <a:xfrm>
                <a:off x="6900359" y="2810191"/>
                <a:ext cx="124979" cy="80233"/>
              </a:xfrm>
              <a:custGeom>
                <a:avLst/>
                <a:gdLst>
                  <a:gd name="T0" fmla="*/ 33 w 34"/>
                  <a:gd name="T1" fmla="*/ 11 h 22"/>
                  <a:gd name="T2" fmla="*/ 16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íṧḻîḍè">
                <a:extLst>
                  <a:ext uri="{FF2B5EF4-FFF2-40B4-BE49-F238E27FC236}">
                    <a16:creationId xmlns:a16="http://schemas.microsoft.com/office/drawing/2014/main" id="{B2150C9D-B50E-49D8-A921-29CD7DC10867}"/>
                  </a:ext>
                </a:extLst>
              </p:cNvPr>
              <p:cNvSpPr/>
              <p:nvPr/>
            </p:nvSpPr>
            <p:spPr bwMode="auto">
              <a:xfrm>
                <a:off x="6627257" y="2907396"/>
                <a:ext cx="123436" cy="84863"/>
              </a:xfrm>
              <a:custGeom>
                <a:avLst/>
                <a:gdLst>
                  <a:gd name="T0" fmla="*/ 33 w 34"/>
                  <a:gd name="T1" fmla="*/ 11 h 23"/>
                  <a:gd name="T2" fmla="*/ 16 w 34"/>
                  <a:gd name="T3" fmla="*/ 0 h 23"/>
                  <a:gd name="T4" fmla="*/ 1 w 34"/>
                  <a:gd name="T5" fmla="*/ 11 h 23"/>
                  <a:gd name="T6" fmla="*/ 18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8"/>
                      <a:pt x="9" y="23"/>
                      <a:pt x="18" y="23"/>
                    </a:cubicBezTo>
                    <a:cubicBezTo>
                      <a:pt x="27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ïṡlïdê">
                <a:extLst>
                  <a:ext uri="{FF2B5EF4-FFF2-40B4-BE49-F238E27FC236}">
                    <a16:creationId xmlns:a16="http://schemas.microsoft.com/office/drawing/2014/main" id="{03C80DED-9DE2-4092-8936-7939825F255E}"/>
                  </a:ext>
                </a:extLst>
              </p:cNvPr>
              <p:cNvSpPr/>
              <p:nvPr/>
            </p:nvSpPr>
            <p:spPr bwMode="auto">
              <a:xfrm>
                <a:off x="6773837" y="2907396"/>
                <a:ext cx="123436" cy="84863"/>
              </a:xfrm>
              <a:custGeom>
                <a:avLst/>
                <a:gdLst>
                  <a:gd name="T0" fmla="*/ 33 w 34"/>
                  <a:gd name="T1" fmla="*/ 11 h 23"/>
                  <a:gd name="T2" fmla="*/ 15 w 34"/>
                  <a:gd name="T3" fmla="*/ 0 h 23"/>
                  <a:gd name="T4" fmla="*/ 1 w 34"/>
                  <a:gd name="T5" fmla="*/ 11 h 23"/>
                  <a:gd name="T6" fmla="*/ 18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1" y="18"/>
                      <a:pt x="9" y="23"/>
                      <a:pt x="18" y="23"/>
                    </a:cubicBezTo>
                    <a:cubicBezTo>
                      <a:pt x="27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iṥ1îḑe">
                <a:extLst>
                  <a:ext uri="{FF2B5EF4-FFF2-40B4-BE49-F238E27FC236}">
                    <a16:creationId xmlns:a16="http://schemas.microsoft.com/office/drawing/2014/main" id="{DD99A9C1-F9EA-483C-A0C4-6DB7BAF2D69D}"/>
                  </a:ext>
                </a:extLst>
              </p:cNvPr>
              <p:cNvSpPr/>
              <p:nvPr/>
            </p:nvSpPr>
            <p:spPr bwMode="auto">
              <a:xfrm>
                <a:off x="6915788" y="2907396"/>
                <a:ext cx="128065" cy="84863"/>
              </a:xfrm>
              <a:custGeom>
                <a:avLst/>
                <a:gdLst>
                  <a:gd name="T0" fmla="*/ 34 w 35"/>
                  <a:gd name="T1" fmla="*/ 11 h 23"/>
                  <a:gd name="T2" fmla="*/ 16 w 35"/>
                  <a:gd name="T3" fmla="*/ 0 h 23"/>
                  <a:gd name="T4" fmla="*/ 1 w 35"/>
                  <a:gd name="T5" fmla="*/ 11 h 23"/>
                  <a:gd name="T6" fmla="*/ 19 w 35"/>
                  <a:gd name="T7" fmla="*/ 23 h 23"/>
                  <a:gd name="T8" fmla="*/ 34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4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19" y="23"/>
                    </a:cubicBezTo>
                    <a:cubicBezTo>
                      <a:pt x="28" y="23"/>
                      <a:pt x="35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iṣ1ïḋe">
                <a:extLst>
                  <a:ext uri="{FF2B5EF4-FFF2-40B4-BE49-F238E27FC236}">
                    <a16:creationId xmlns:a16="http://schemas.microsoft.com/office/drawing/2014/main" id="{F0B2ADC1-2887-4347-B7C9-34CEE92BCEC4}"/>
                  </a:ext>
                </a:extLst>
              </p:cNvPr>
              <p:cNvSpPr/>
              <p:nvPr/>
            </p:nvSpPr>
            <p:spPr bwMode="auto">
              <a:xfrm>
                <a:off x="7060825" y="2907396"/>
                <a:ext cx="128065" cy="84863"/>
              </a:xfrm>
              <a:custGeom>
                <a:avLst/>
                <a:gdLst>
                  <a:gd name="T0" fmla="*/ 33 w 35"/>
                  <a:gd name="T1" fmla="*/ 11 h 23"/>
                  <a:gd name="T2" fmla="*/ 15 w 35"/>
                  <a:gd name="T3" fmla="*/ 0 h 23"/>
                  <a:gd name="T4" fmla="*/ 1 w 35"/>
                  <a:gd name="T5" fmla="*/ 11 h 23"/>
                  <a:gd name="T6" fmla="*/ 19 w 35"/>
                  <a:gd name="T7" fmla="*/ 23 h 23"/>
                  <a:gd name="T8" fmla="*/ 33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19" y="23"/>
                    </a:cubicBezTo>
                    <a:cubicBezTo>
                      <a:pt x="28" y="23"/>
                      <a:pt x="35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í$1îḑè">
                <a:extLst>
                  <a:ext uri="{FF2B5EF4-FFF2-40B4-BE49-F238E27FC236}">
                    <a16:creationId xmlns:a16="http://schemas.microsoft.com/office/drawing/2014/main" id="{13A5B373-3FC2-458E-B8F9-BD922EF47FDE}"/>
                  </a:ext>
                </a:extLst>
              </p:cNvPr>
              <p:cNvSpPr/>
              <p:nvPr/>
            </p:nvSpPr>
            <p:spPr bwMode="auto">
              <a:xfrm>
                <a:off x="7207405" y="2907396"/>
                <a:ext cx="123436" cy="84863"/>
              </a:xfrm>
              <a:custGeom>
                <a:avLst/>
                <a:gdLst>
                  <a:gd name="T0" fmla="*/ 33 w 34"/>
                  <a:gd name="T1" fmla="*/ 11 h 23"/>
                  <a:gd name="T2" fmla="*/ 15 w 34"/>
                  <a:gd name="T3" fmla="*/ 0 h 23"/>
                  <a:gd name="T4" fmla="*/ 1 w 34"/>
                  <a:gd name="T5" fmla="*/ 11 h 23"/>
                  <a:gd name="T6" fmla="*/ 19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19" y="23"/>
                    </a:cubicBezTo>
                    <a:cubicBezTo>
                      <a:pt x="28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iṩľíḋê">
                <a:extLst>
                  <a:ext uri="{FF2B5EF4-FFF2-40B4-BE49-F238E27FC236}">
                    <a16:creationId xmlns:a16="http://schemas.microsoft.com/office/drawing/2014/main" id="{57B9CD21-F00D-4B98-B892-F14AEF86B5B1}"/>
                  </a:ext>
                </a:extLst>
              </p:cNvPr>
              <p:cNvSpPr/>
              <p:nvPr/>
            </p:nvSpPr>
            <p:spPr bwMode="auto">
              <a:xfrm>
                <a:off x="6784638" y="3010774"/>
                <a:ext cx="128065" cy="83319"/>
              </a:xfrm>
              <a:custGeom>
                <a:avLst/>
                <a:gdLst>
                  <a:gd name="T0" fmla="*/ 34 w 35"/>
                  <a:gd name="T1" fmla="*/ 11 h 23"/>
                  <a:gd name="T2" fmla="*/ 16 w 35"/>
                  <a:gd name="T3" fmla="*/ 0 h 23"/>
                  <a:gd name="T4" fmla="*/ 1 w 35"/>
                  <a:gd name="T5" fmla="*/ 11 h 23"/>
                  <a:gd name="T6" fmla="*/ 19 w 35"/>
                  <a:gd name="T7" fmla="*/ 23 h 23"/>
                  <a:gd name="T8" fmla="*/ 34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4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19" y="23"/>
                    </a:cubicBezTo>
                    <a:cubicBezTo>
                      <a:pt x="28" y="23"/>
                      <a:pt x="35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ïŝliďê">
                <a:extLst>
                  <a:ext uri="{FF2B5EF4-FFF2-40B4-BE49-F238E27FC236}">
                    <a16:creationId xmlns:a16="http://schemas.microsoft.com/office/drawing/2014/main" id="{87DF067D-384D-499B-B8C5-5688D47AC0A0}"/>
                  </a:ext>
                </a:extLst>
              </p:cNvPr>
              <p:cNvSpPr/>
              <p:nvPr/>
            </p:nvSpPr>
            <p:spPr bwMode="auto">
              <a:xfrm>
                <a:off x="6929675" y="3010774"/>
                <a:ext cx="128065" cy="83319"/>
              </a:xfrm>
              <a:custGeom>
                <a:avLst/>
                <a:gdLst>
                  <a:gd name="T0" fmla="*/ 34 w 35"/>
                  <a:gd name="T1" fmla="*/ 11 h 23"/>
                  <a:gd name="T2" fmla="*/ 16 w 35"/>
                  <a:gd name="T3" fmla="*/ 0 h 23"/>
                  <a:gd name="T4" fmla="*/ 1 w 35"/>
                  <a:gd name="T5" fmla="*/ 11 h 23"/>
                  <a:gd name="T6" fmla="*/ 20 w 35"/>
                  <a:gd name="T7" fmla="*/ 23 h 23"/>
                  <a:gd name="T8" fmla="*/ 34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4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20" y="23"/>
                    </a:cubicBezTo>
                    <a:cubicBezTo>
                      <a:pt x="29" y="23"/>
                      <a:pt x="35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iṣlîḋé">
                <a:extLst>
                  <a:ext uri="{FF2B5EF4-FFF2-40B4-BE49-F238E27FC236}">
                    <a16:creationId xmlns:a16="http://schemas.microsoft.com/office/drawing/2014/main" id="{973A4EF6-DDE0-4A8D-B246-E54CDC1F424B}"/>
                  </a:ext>
                </a:extLst>
              </p:cNvPr>
              <p:cNvSpPr/>
              <p:nvPr/>
            </p:nvSpPr>
            <p:spPr bwMode="auto">
              <a:xfrm>
                <a:off x="7079340" y="3010774"/>
                <a:ext cx="128065" cy="83319"/>
              </a:xfrm>
              <a:custGeom>
                <a:avLst/>
                <a:gdLst>
                  <a:gd name="T0" fmla="*/ 33 w 35"/>
                  <a:gd name="T1" fmla="*/ 11 h 23"/>
                  <a:gd name="T2" fmla="*/ 15 w 35"/>
                  <a:gd name="T3" fmla="*/ 0 h 23"/>
                  <a:gd name="T4" fmla="*/ 1 w 35"/>
                  <a:gd name="T5" fmla="*/ 11 h 23"/>
                  <a:gd name="T6" fmla="*/ 19 w 35"/>
                  <a:gd name="T7" fmla="*/ 23 h 23"/>
                  <a:gd name="T8" fmla="*/ 33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19" y="23"/>
                    </a:cubicBezTo>
                    <a:cubicBezTo>
                      <a:pt x="28" y="23"/>
                      <a:pt x="35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íṥľîďê">
                <a:extLst>
                  <a:ext uri="{FF2B5EF4-FFF2-40B4-BE49-F238E27FC236}">
                    <a16:creationId xmlns:a16="http://schemas.microsoft.com/office/drawing/2014/main" id="{D600C7E4-C28F-4A60-9A76-EA861CD74284}"/>
                  </a:ext>
                </a:extLst>
              </p:cNvPr>
              <p:cNvSpPr/>
              <p:nvPr/>
            </p:nvSpPr>
            <p:spPr bwMode="auto">
              <a:xfrm>
                <a:off x="7225921" y="3010774"/>
                <a:ext cx="128065" cy="83319"/>
              </a:xfrm>
              <a:custGeom>
                <a:avLst/>
                <a:gdLst>
                  <a:gd name="T0" fmla="*/ 34 w 35"/>
                  <a:gd name="T1" fmla="*/ 11 h 23"/>
                  <a:gd name="T2" fmla="*/ 15 w 35"/>
                  <a:gd name="T3" fmla="*/ 0 h 23"/>
                  <a:gd name="T4" fmla="*/ 1 w 35"/>
                  <a:gd name="T5" fmla="*/ 11 h 23"/>
                  <a:gd name="T6" fmla="*/ 20 w 35"/>
                  <a:gd name="T7" fmla="*/ 23 h 23"/>
                  <a:gd name="T8" fmla="*/ 34 w 35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3">
                    <a:moveTo>
                      <a:pt x="34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8"/>
                      <a:pt x="10" y="23"/>
                      <a:pt x="20" y="23"/>
                    </a:cubicBezTo>
                    <a:cubicBezTo>
                      <a:pt x="29" y="23"/>
                      <a:pt x="35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ïṩļïḍe">
                <a:extLst>
                  <a:ext uri="{FF2B5EF4-FFF2-40B4-BE49-F238E27FC236}">
                    <a16:creationId xmlns:a16="http://schemas.microsoft.com/office/drawing/2014/main" id="{994D3E70-1A26-4583-8575-B9178D02E3AD}"/>
                  </a:ext>
                </a:extLst>
              </p:cNvPr>
              <p:cNvSpPr/>
              <p:nvPr/>
            </p:nvSpPr>
            <p:spPr bwMode="auto">
              <a:xfrm>
                <a:off x="7664118" y="3010774"/>
                <a:ext cx="131151" cy="83319"/>
              </a:xfrm>
              <a:custGeom>
                <a:avLst/>
                <a:gdLst>
                  <a:gd name="T0" fmla="*/ 35 w 36"/>
                  <a:gd name="T1" fmla="*/ 11 h 23"/>
                  <a:gd name="T2" fmla="*/ 15 w 36"/>
                  <a:gd name="T3" fmla="*/ 0 h 23"/>
                  <a:gd name="T4" fmla="*/ 2 w 36"/>
                  <a:gd name="T5" fmla="*/ 11 h 23"/>
                  <a:gd name="T6" fmla="*/ 21 w 36"/>
                  <a:gd name="T7" fmla="*/ 23 h 23"/>
                  <a:gd name="T8" fmla="*/ 35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3" y="18"/>
                      <a:pt x="12" y="23"/>
                      <a:pt x="21" y="23"/>
                    </a:cubicBezTo>
                    <a:cubicBezTo>
                      <a:pt x="30" y="23"/>
                      <a:pt x="36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íśḷiḑé">
                <a:extLst>
                  <a:ext uri="{FF2B5EF4-FFF2-40B4-BE49-F238E27FC236}">
                    <a16:creationId xmlns:a16="http://schemas.microsoft.com/office/drawing/2014/main" id="{61B8DD79-87CE-4A2D-A62F-E4D8071886A6}"/>
                  </a:ext>
                </a:extLst>
              </p:cNvPr>
              <p:cNvSpPr/>
              <p:nvPr/>
            </p:nvSpPr>
            <p:spPr bwMode="auto">
              <a:xfrm>
                <a:off x="6798524" y="3112609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6 w 35"/>
                  <a:gd name="T3" fmla="*/ 0 h 24"/>
                  <a:gd name="T4" fmla="*/ 1 w 35"/>
                  <a:gd name="T5" fmla="*/ 12 h 24"/>
                  <a:gd name="T6" fmla="*/ 19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3" y="6"/>
                      <a:pt x="25" y="0"/>
                      <a:pt x="16" y="0"/>
                    </a:cubicBezTo>
                    <a:cubicBezTo>
                      <a:pt x="7" y="0"/>
                      <a:pt x="0" y="6"/>
                      <a:pt x="1" y="12"/>
                    </a:cubicBezTo>
                    <a:cubicBezTo>
                      <a:pt x="2" y="19"/>
                      <a:pt x="10" y="24"/>
                      <a:pt x="19" y="24"/>
                    </a:cubicBezTo>
                    <a:cubicBezTo>
                      <a:pt x="28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íŝliďê">
                <a:extLst>
                  <a:ext uri="{FF2B5EF4-FFF2-40B4-BE49-F238E27FC236}">
                    <a16:creationId xmlns:a16="http://schemas.microsoft.com/office/drawing/2014/main" id="{A1D26849-DBFD-4498-B2F8-A2E2705AE203}"/>
                  </a:ext>
                </a:extLst>
              </p:cNvPr>
              <p:cNvSpPr/>
              <p:nvPr/>
            </p:nvSpPr>
            <p:spPr bwMode="auto">
              <a:xfrm>
                <a:off x="6948190" y="3112609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5 w 35"/>
                  <a:gd name="T3" fmla="*/ 0 h 24"/>
                  <a:gd name="T4" fmla="*/ 1 w 35"/>
                  <a:gd name="T5" fmla="*/ 12 h 24"/>
                  <a:gd name="T6" fmla="*/ 19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3" y="6"/>
                      <a:pt x="25" y="0"/>
                      <a:pt x="15" y="0"/>
                    </a:cubicBezTo>
                    <a:cubicBezTo>
                      <a:pt x="6" y="0"/>
                      <a:pt x="0" y="6"/>
                      <a:pt x="1" y="12"/>
                    </a:cubicBezTo>
                    <a:cubicBezTo>
                      <a:pt x="2" y="19"/>
                      <a:pt x="10" y="24"/>
                      <a:pt x="19" y="24"/>
                    </a:cubicBezTo>
                    <a:cubicBezTo>
                      <a:pt x="28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ïSḷiḓé">
                <a:extLst>
                  <a:ext uri="{FF2B5EF4-FFF2-40B4-BE49-F238E27FC236}">
                    <a16:creationId xmlns:a16="http://schemas.microsoft.com/office/drawing/2014/main" id="{25C99162-496D-4D20-B819-AB0B627C265C}"/>
                  </a:ext>
                </a:extLst>
              </p:cNvPr>
              <p:cNvSpPr/>
              <p:nvPr/>
            </p:nvSpPr>
            <p:spPr bwMode="auto">
              <a:xfrm>
                <a:off x="7637887" y="2907396"/>
                <a:ext cx="131151" cy="84863"/>
              </a:xfrm>
              <a:custGeom>
                <a:avLst/>
                <a:gdLst>
                  <a:gd name="T0" fmla="*/ 34 w 36"/>
                  <a:gd name="T1" fmla="*/ 11 h 23"/>
                  <a:gd name="T2" fmla="*/ 15 w 36"/>
                  <a:gd name="T3" fmla="*/ 0 h 23"/>
                  <a:gd name="T4" fmla="*/ 2 w 36"/>
                  <a:gd name="T5" fmla="*/ 11 h 23"/>
                  <a:gd name="T6" fmla="*/ 21 w 36"/>
                  <a:gd name="T7" fmla="*/ 23 h 23"/>
                  <a:gd name="T8" fmla="*/ 34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4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3" y="18"/>
                      <a:pt x="12" y="23"/>
                      <a:pt x="21" y="23"/>
                    </a:cubicBezTo>
                    <a:cubicBezTo>
                      <a:pt x="30" y="23"/>
                      <a:pt x="36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ïŝḻíde">
                <a:extLst>
                  <a:ext uri="{FF2B5EF4-FFF2-40B4-BE49-F238E27FC236}">
                    <a16:creationId xmlns:a16="http://schemas.microsoft.com/office/drawing/2014/main" id="{0F8F9DA7-02F8-4060-A18F-5068BF719E39}"/>
                  </a:ext>
                </a:extLst>
              </p:cNvPr>
              <p:cNvSpPr/>
              <p:nvPr/>
            </p:nvSpPr>
            <p:spPr bwMode="auto">
              <a:xfrm>
                <a:off x="7784467" y="2907396"/>
                <a:ext cx="131151" cy="84863"/>
              </a:xfrm>
              <a:custGeom>
                <a:avLst/>
                <a:gdLst>
                  <a:gd name="T0" fmla="*/ 34 w 36"/>
                  <a:gd name="T1" fmla="*/ 11 h 23"/>
                  <a:gd name="T2" fmla="*/ 15 w 36"/>
                  <a:gd name="T3" fmla="*/ 0 h 23"/>
                  <a:gd name="T4" fmla="*/ 2 w 36"/>
                  <a:gd name="T5" fmla="*/ 11 h 23"/>
                  <a:gd name="T6" fmla="*/ 21 w 36"/>
                  <a:gd name="T7" fmla="*/ 23 h 23"/>
                  <a:gd name="T8" fmla="*/ 34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4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3" y="18"/>
                      <a:pt x="12" y="23"/>
                      <a:pt x="21" y="23"/>
                    </a:cubicBezTo>
                    <a:cubicBezTo>
                      <a:pt x="30" y="23"/>
                      <a:pt x="36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ïṩļîḑé">
                <a:extLst>
                  <a:ext uri="{FF2B5EF4-FFF2-40B4-BE49-F238E27FC236}">
                    <a16:creationId xmlns:a16="http://schemas.microsoft.com/office/drawing/2014/main" id="{9A9A3FB8-193F-445C-8E9E-C6478EBD8005}"/>
                  </a:ext>
                </a:extLst>
              </p:cNvPr>
              <p:cNvSpPr/>
              <p:nvPr/>
            </p:nvSpPr>
            <p:spPr bwMode="auto">
              <a:xfrm>
                <a:off x="7926418" y="2907396"/>
                <a:ext cx="134237" cy="84863"/>
              </a:xfrm>
              <a:custGeom>
                <a:avLst/>
                <a:gdLst>
                  <a:gd name="T0" fmla="*/ 35 w 37"/>
                  <a:gd name="T1" fmla="*/ 11 h 23"/>
                  <a:gd name="T2" fmla="*/ 15 w 37"/>
                  <a:gd name="T3" fmla="*/ 0 h 23"/>
                  <a:gd name="T4" fmla="*/ 2 w 37"/>
                  <a:gd name="T5" fmla="*/ 11 h 23"/>
                  <a:gd name="T6" fmla="*/ 22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8"/>
                      <a:pt x="13" y="23"/>
                      <a:pt x="22" y="23"/>
                    </a:cubicBezTo>
                    <a:cubicBezTo>
                      <a:pt x="31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íṧľiḓé">
                <a:extLst>
                  <a:ext uri="{FF2B5EF4-FFF2-40B4-BE49-F238E27FC236}">
                    <a16:creationId xmlns:a16="http://schemas.microsoft.com/office/drawing/2014/main" id="{3E877685-1087-4490-A6B1-8545E2AFB104}"/>
                  </a:ext>
                </a:extLst>
              </p:cNvPr>
              <p:cNvSpPr/>
              <p:nvPr/>
            </p:nvSpPr>
            <p:spPr bwMode="auto">
              <a:xfrm>
                <a:off x="8072998" y="2907396"/>
                <a:ext cx="131151" cy="84863"/>
              </a:xfrm>
              <a:custGeom>
                <a:avLst/>
                <a:gdLst>
                  <a:gd name="T0" fmla="*/ 34 w 36"/>
                  <a:gd name="T1" fmla="*/ 11 h 23"/>
                  <a:gd name="T2" fmla="*/ 15 w 36"/>
                  <a:gd name="T3" fmla="*/ 0 h 23"/>
                  <a:gd name="T4" fmla="*/ 2 w 36"/>
                  <a:gd name="T5" fmla="*/ 11 h 23"/>
                  <a:gd name="T6" fmla="*/ 22 w 36"/>
                  <a:gd name="T7" fmla="*/ 23 h 23"/>
                  <a:gd name="T8" fmla="*/ 34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4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8"/>
                      <a:pt x="13" y="23"/>
                      <a:pt x="22" y="23"/>
                    </a:cubicBezTo>
                    <a:cubicBezTo>
                      <a:pt x="31" y="23"/>
                      <a:pt x="36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iSḻîḋé">
                <a:extLst>
                  <a:ext uri="{FF2B5EF4-FFF2-40B4-BE49-F238E27FC236}">
                    <a16:creationId xmlns:a16="http://schemas.microsoft.com/office/drawing/2014/main" id="{44274CD6-8D7A-4696-BA8B-6319DC9388CC}"/>
                  </a:ext>
                </a:extLst>
              </p:cNvPr>
              <p:cNvSpPr/>
              <p:nvPr/>
            </p:nvSpPr>
            <p:spPr bwMode="auto">
              <a:xfrm>
                <a:off x="8218035" y="2907396"/>
                <a:ext cx="131151" cy="84863"/>
              </a:xfrm>
              <a:custGeom>
                <a:avLst/>
                <a:gdLst>
                  <a:gd name="T0" fmla="*/ 34 w 36"/>
                  <a:gd name="T1" fmla="*/ 11 h 23"/>
                  <a:gd name="T2" fmla="*/ 14 w 36"/>
                  <a:gd name="T3" fmla="*/ 0 h 23"/>
                  <a:gd name="T4" fmla="*/ 2 w 36"/>
                  <a:gd name="T5" fmla="*/ 11 h 23"/>
                  <a:gd name="T6" fmla="*/ 22 w 36"/>
                  <a:gd name="T7" fmla="*/ 23 h 23"/>
                  <a:gd name="T8" fmla="*/ 34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8"/>
                      <a:pt x="13" y="23"/>
                      <a:pt x="22" y="23"/>
                    </a:cubicBezTo>
                    <a:cubicBezTo>
                      <a:pt x="31" y="23"/>
                      <a:pt x="36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íṡļíďê">
                <a:extLst>
                  <a:ext uri="{FF2B5EF4-FFF2-40B4-BE49-F238E27FC236}">
                    <a16:creationId xmlns:a16="http://schemas.microsoft.com/office/drawing/2014/main" id="{735850BB-8754-4983-B4E4-271E5D981F6D}"/>
                  </a:ext>
                </a:extLst>
              </p:cNvPr>
              <p:cNvSpPr/>
              <p:nvPr/>
            </p:nvSpPr>
            <p:spPr bwMode="auto">
              <a:xfrm>
                <a:off x="8359986" y="2907396"/>
                <a:ext cx="135779" cy="84863"/>
              </a:xfrm>
              <a:custGeom>
                <a:avLst/>
                <a:gdLst>
                  <a:gd name="T0" fmla="*/ 35 w 37"/>
                  <a:gd name="T1" fmla="*/ 11 h 23"/>
                  <a:gd name="T2" fmla="*/ 15 w 37"/>
                  <a:gd name="T3" fmla="*/ 0 h 23"/>
                  <a:gd name="T4" fmla="*/ 2 w 37"/>
                  <a:gd name="T5" fmla="*/ 11 h 23"/>
                  <a:gd name="T6" fmla="*/ 23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5" y="18"/>
                      <a:pt x="14" y="23"/>
                      <a:pt x="23" y="23"/>
                    </a:cubicBezTo>
                    <a:cubicBezTo>
                      <a:pt x="32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iṧḷïdé">
                <a:extLst>
                  <a:ext uri="{FF2B5EF4-FFF2-40B4-BE49-F238E27FC236}">
                    <a16:creationId xmlns:a16="http://schemas.microsoft.com/office/drawing/2014/main" id="{69D1AD75-500F-418C-916B-D8567ED4D3F4}"/>
                  </a:ext>
                </a:extLst>
              </p:cNvPr>
              <p:cNvSpPr/>
              <p:nvPr/>
            </p:nvSpPr>
            <p:spPr bwMode="auto">
              <a:xfrm>
                <a:off x="8506566" y="2907396"/>
                <a:ext cx="135779" cy="84863"/>
              </a:xfrm>
              <a:custGeom>
                <a:avLst/>
                <a:gdLst>
                  <a:gd name="T0" fmla="*/ 35 w 37"/>
                  <a:gd name="T1" fmla="*/ 11 h 23"/>
                  <a:gd name="T2" fmla="*/ 14 w 37"/>
                  <a:gd name="T3" fmla="*/ 0 h 23"/>
                  <a:gd name="T4" fmla="*/ 2 w 37"/>
                  <a:gd name="T5" fmla="*/ 11 h 23"/>
                  <a:gd name="T6" fmla="*/ 23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8"/>
                      <a:pt x="14" y="23"/>
                      <a:pt x="23" y="23"/>
                    </a:cubicBezTo>
                    <a:cubicBezTo>
                      <a:pt x="32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is1ïḋe">
                <a:extLst>
                  <a:ext uri="{FF2B5EF4-FFF2-40B4-BE49-F238E27FC236}">
                    <a16:creationId xmlns:a16="http://schemas.microsoft.com/office/drawing/2014/main" id="{DDF20F54-63CB-4E66-8894-BD8FB6941AA2}"/>
                  </a:ext>
                </a:extLst>
              </p:cNvPr>
              <p:cNvSpPr/>
              <p:nvPr/>
            </p:nvSpPr>
            <p:spPr bwMode="auto">
              <a:xfrm>
                <a:off x="8648517" y="2907396"/>
                <a:ext cx="138865" cy="84863"/>
              </a:xfrm>
              <a:custGeom>
                <a:avLst/>
                <a:gdLst>
                  <a:gd name="T0" fmla="*/ 35 w 38"/>
                  <a:gd name="T1" fmla="*/ 11 h 23"/>
                  <a:gd name="T2" fmla="*/ 15 w 38"/>
                  <a:gd name="T3" fmla="*/ 0 h 23"/>
                  <a:gd name="T4" fmla="*/ 3 w 38"/>
                  <a:gd name="T5" fmla="*/ 11 h 23"/>
                  <a:gd name="T6" fmla="*/ 23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3" y="11"/>
                    </a:cubicBezTo>
                    <a:cubicBezTo>
                      <a:pt x="5" y="18"/>
                      <a:pt x="14" y="23"/>
                      <a:pt x="23" y="23"/>
                    </a:cubicBezTo>
                    <a:cubicBezTo>
                      <a:pt x="33" y="23"/>
                      <a:pt x="38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iṣlîḑe">
                <a:extLst>
                  <a:ext uri="{FF2B5EF4-FFF2-40B4-BE49-F238E27FC236}">
                    <a16:creationId xmlns:a16="http://schemas.microsoft.com/office/drawing/2014/main" id="{5C5A1BD0-2A68-4E24-A0A9-8406F709F0C9}"/>
                  </a:ext>
                </a:extLst>
              </p:cNvPr>
              <p:cNvSpPr/>
              <p:nvPr/>
            </p:nvSpPr>
            <p:spPr bwMode="auto">
              <a:xfrm>
                <a:off x="8795097" y="2907396"/>
                <a:ext cx="138865" cy="84863"/>
              </a:xfrm>
              <a:custGeom>
                <a:avLst/>
                <a:gdLst>
                  <a:gd name="T0" fmla="*/ 35 w 38"/>
                  <a:gd name="T1" fmla="*/ 11 h 23"/>
                  <a:gd name="T2" fmla="*/ 14 w 38"/>
                  <a:gd name="T3" fmla="*/ 0 h 23"/>
                  <a:gd name="T4" fmla="*/ 3 w 38"/>
                  <a:gd name="T5" fmla="*/ 11 h 23"/>
                  <a:gd name="T6" fmla="*/ 23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5" y="18"/>
                      <a:pt x="14" y="23"/>
                      <a:pt x="23" y="23"/>
                    </a:cubicBezTo>
                    <a:cubicBezTo>
                      <a:pt x="32" y="23"/>
                      <a:pt x="38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îṣlidé">
                <a:extLst>
                  <a:ext uri="{FF2B5EF4-FFF2-40B4-BE49-F238E27FC236}">
                    <a16:creationId xmlns:a16="http://schemas.microsoft.com/office/drawing/2014/main" id="{4DE41012-C360-4B56-ADDE-AD70C2549F68}"/>
                  </a:ext>
                </a:extLst>
              </p:cNvPr>
              <p:cNvSpPr/>
              <p:nvPr/>
            </p:nvSpPr>
            <p:spPr bwMode="auto">
              <a:xfrm>
                <a:off x="7134886" y="2532461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5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5"/>
                      <a:pt x="10" y="20"/>
                      <a:pt x="19" y="20"/>
                    </a:cubicBezTo>
                    <a:cubicBezTo>
                      <a:pt x="27" y="20"/>
                      <a:pt x="33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î$ľíďê">
                <a:extLst>
                  <a:ext uri="{FF2B5EF4-FFF2-40B4-BE49-F238E27FC236}">
                    <a16:creationId xmlns:a16="http://schemas.microsoft.com/office/drawing/2014/main" id="{99464A65-28E4-44D2-A079-EE18A8733251}"/>
                  </a:ext>
                </a:extLst>
              </p:cNvPr>
              <p:cNvSpPr/>
              <p:nvPr/>
            </p:nvSpPr>
            <p:spPr bwMode="auto">
              <a:xfrm>
                <a:off x="7273752" y="2532461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0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5"/>
                      <a:pt x="10" y="20"/>
                      <a:pt x="18" y="20"/>
                    </a:cubicBezTo>
                    <a:cubicBezTo>
                      <a:pt x="27" y="20"/>
                      <a:pt x="33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íṡļîḓé">
                <a:extLst>
                  <a:ext uri="{FF2B5EF4-FFF2-40B4-BE49-F238E27FC236}">
                    <a16:creationId xmlns:a16="http://schemas.microsoft.com/office/drawing/2014/main" id="{BB6A03B5-1FAB-4E7D-B6F6-0F598DFFCF7D}"/>
                  </a:ext>
                </a:extLst>
              </p:cNvPr>
              <p:cNvSpPr/>
              <p:nvPr/>
            </p:nvSpPr>
            <p:spPr bwMode="auto">
              <a:xfrm>
                <a:off x="7407988" y="2532461"/>
                <a:ext cx="124979" cy="72519"/>
              </a:xfrm>
              <a:custGeom>
                <a:avLst/>
                <a:gdLst>
                  <a:gd name="T0" fmla="*/ 32 w 34"/>
                  <a:gd name="T1" fmla="*/ 10 h 20"/>
                  <a:gd name="T2" fmla="*/ 15 w 34"/>
                  <a:gd name="T3" fmla="*/ 0 h 20"/>
                  <a:gd name="T4" fmla="*/ 2 w 34"/>
                  <a:gd name="T5" fmla="*/ 10 h 20"/>
                  <a:gd name="T6" fmla="*/ 19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1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3" y="15"/>
                      <a:pt x="11" y="20"/>
                      <a:pt x="19" y="20"/>
                    </a:cubicBezTo>
                    <a:cubicBezTo>
                      <a:pt x="28" y="20"/>
                      <a:pt x="34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iṡḷïdé">
                <a:extLst>
                  <a:ext uri="{FF2B5EF4-FFF2-40B4-BE49-F238E27FC236}">
                    <a16:creationId xmlns:a16="http://schemas.microsoft.com/office/drawing/2014/main" id="{65F672C8-D3D9-4DE6-B376-F42234012E86}"/>
                  </a:ext>
                </a:extLst>
              </p:cNvPr>
              <p:cNvSpPr/>
              <p:nvPr/>
            </p:nvSpPr>
            <p:spPr bwMode="auto">
              <a:xfrm>
                <a:off x="7546854" y="2532461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3" y="15"/>
                      <a:pt x="11" y="20"/>
                      <a:pt x="19" y="20"/>
                    </a:cubicBezTo>
                    <a:cubicBezTo>
                      <a:pt x="28" y="20"/>
                      <a:pt x="33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îśḻïḑé">
                <a:extLst>
                  <a:ext uri="{FF2B5EF4-FFF2-40B4-BE49-F238E27FC236}">
                    <a16:creationId xmlns:a16="http://schemas.microsoft.com/office/drawing/2014/main" id="{4D3EC9DC-8CD6-49AB-84D0-5FE6A7A1DFA7}"/>
                  </a:ext>
                </a:extLst>
              </p:cNvPr>
              <p:cNvSpPr/>
              <p:nvPr/>
            </p:nvSpPr>
            <p:spPr bwMode="auto">
              <a:xfrm>
                <a:off x="7682633" y="2532461"/>
                <a:ext cx="123436" cy="72519"/>
              </a:xfrm>
              <a:custGeom>
                <a:avLst/>
                <a:gdLst>
                  <a:gd name="T0" fmla="*/ 33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3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3" y="15"/>
                      <a:pt x="11" y="20"/>
                      <a:pt x="20" y="20"/>
                    </a:cubicBezTo>
                    <a:cubicBezTo>
                      <a:pt x="29" y="20"/>
                      <a:pt x="34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íṧḷîďe">
                <a:extLst>
                  <a:ext uri="{FF2B5EF4-FFF2-40B4-BE49-F238E27FC236}">
                    <a16:creationId xmlns:a16="http://schemas.microsoft.com/office/drawing/2014/main" id="{2F641FF4-DEBD-4572-8121-8C95A444A43D}"/>
                  </a:ext>
                </a:extLst>
              </p:cNvPr>
              <p:cNvSpPr/>
              <p:nvPr/>
            </p:nvSpPr>
            <p:spPr bwMode="auto">
              <a:xfrm>
                <a:off x="7819955" y="2532461"/>
                <a:ext cx="124979" cy="72519"/>
              </a:xfrm>
              <a:custGeom>
                <a:avLst/>
                <a:gdLst>
                  <a:gd name="T0" fmla="*/ 32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1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3" y="15"/>
                      <a:pt x="11" y="20"/>
                      <a:pt x="20" y="20"/>
                    </a:cubicBezTo>
                    <a:cubicBezTo>
                      <a:pt x="28" y="20"/>
                      <a:pt x="34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îšḷiḍê">
                <a:extLst>
                  <a:ext uri="{FF2B5EF4-FFF2-40B4-BE49-F238E27FC236}">
                    <a16:creationId xmlns:a16="http://schemas.microsoft.com/office/drawing/2014/main" id="{86BCF9EB-992C-4542-88EB-28BEB0403D17}"/>
                  </a:ext>
                </a:extLst>
              </p:cNvPr>
              <p:cNvSpPr/>
              <p:nvPr/>
            </p:nvSpPr>
            <p:spPr bwMode="auto">
              <a:xfrm>
                <a:off x="7958820" y="2532461"/>
                <a:ext cx="124979" cy="72519"/>
              </a:xfrm>
              <a:custGeom>
                <a:avLst/>
                <a:gdLst>
                  <a:gd name="T0" fmla="*/ 32 w 34"/>
                  <a:gd name="T1" fmla="*/ 10 h 20"/>
                  <a:gd name="T2" fmla="*/ 13 w 34"/>
                  <a:gd name="T3" fmla="*/ 0 h 20"/>
                  <a:gd name="T4" fmla="*/ 1 w 34"/>
                  <a:gd name="T5" fmla="*/ 10 h 20"/>
                  <a:gd name="T6" fmla="*/ 20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1" y="10"/>
                    </a:cubicBezTo>
                    <a:cubicBezTo>
                      <a:pt x="3" y="15"/>
                      <a:pt x="11" y="20"/>
                      <a:pt x="20" y="20"/>
                    </a:cubicBezTo>
                    <a:cubicBezTo>
                      <a:pt x="28" y="20"/>
                      <a:pt x="34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iṧ1íḍê">
                <a:extLst>
                  <a:ext uri="{FF2B5EF4-FFF2-40B4-BE49-F238E27FC236}">
                    <a16:creationId xmlns:a16="http://schemas.microsoft.com/office/drawing/2014/main" id="{D3E4C5CA-D505-4AC5-A292-643B449ABDDE}"/>
                  </a:ext>
                </a:extLst>
              </p:cNvPr>
              <p:cNvSpPr/>
              <p:nvPr/>
            </p:nvSpPr>
            <p:spPr bwMode="auto">
              <a:xfrm>
                <a:off x="8094599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10"/>
                    </a:cubicBezTo>
                    <a:cubicBezTo>
                      <a:pt x="4" y="15"/>
                      <a:pt x="12" y="20"/>
                      <a:pt x="21" y="20"/>
                    </a:cubicBezTo>
                    <a:cubicBezTo>
                      <a:pt x="29" y="20"/>
                      <a:pt x="35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îṩḻíḑe">
                <a:extLst>
                  <a:ext uri="{FF2B5EF4-FFF2-40B4-BE49-F238E27FC236}">
                    <a16:creationId xmlns:a16="http://schemas.microsoft.com/office/drawing/2014/main" id="{E267B01B-6FB0-4410-9E77-83BF88325EBB}"/>
                  </a:ext>
                </a:extLst>
              </p:cNvPr>
              <p:cNvSpPr/>
              <p:nvPr/>
            </p:nvSpPr>
            <p:spPr bwMode="auto">
              <a:xfrm>
                <a:off x="8233464" y="2532461"/>
                <a:ext cx="123436" cy="72519"/>
              </a:xfrm>
              <a:custGeom>
                <a:avLst/>
                <a:gdLst>
                  <a:gd name="T0" fmla="*/ 32 w 34"/>
                  <a:gd name="T1" fmla="*/ 10 h 20"/>
                  <a:gd name="T2" fmla="*/ 13 w 34"/>
                  <a:gd name="T3" fmla="*/ 0 h 20"/>
                  <a:gd name="T4" fmla="*/ 2 w 34"/>
                  <a:gd name="T5" fmla="*/ 10 h 20"/>
                  <a:gd name="T6" fmla="*/ 21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2" y="10"/>
                    </a:cubicBezTo>
                    <a:cubicBezTo>
                      <a:pt x="3" y="15"/>
                      <a:pt x="12" y="20"/>
                      <a:pt x="21" y="20"/>
                    </a:cubicBezTo>
                    <a:cubicBezTo>
                      <a:pt x="29" y="20"/>
                      <a:pt x="34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íṧļîḑé">
                <a:extLst>
                  <a:ext uri="{FF2B5EF4-FFF2-40B4-BE49-F238E27FC236}">
                    <a16:creationId xmlns:a16="http://schemas.microsoft.com/office/drawing/2014/main" id="{78429F15-44B5-4123-938E-A14E586CD775}"/>
                  </a:ext>
                </a:extLst>
              </p:cNvPr>
              <p:cNvSpPr/>
              <p:nvPr/>
            </p:nvSpPr>
            <p:spPr bwMode="auto">
              <a:xfrm>
                <a:off x="8367701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10"/>
                    </a:cubicBezTo>
                    <a:cubicBezTo>
                      <a:pt x="4" y="15"/>
                      <a:pt x="13" y="20"/>
                      <a:pt x="21" y="20"/>
                    </a:cubicBezTo>
                    <a:cubicBezTo>
                      <a:pt x="30" y="20"/>
                      <a:pt x="35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ïṧļîďe">
                <a:extLst>
                  <a:ext uri="{FF2B5EF4-FFF2-40B4-BE49-F238E27FC236}">
                    <a16:creationId xmlns:a16="http://schemas.microsoft.com/office/drawing/2014/main" id="{B9AC7598-1DDD-4C1F-A817-ACA46BA671BA}"/>
                  </a:ext>
                </a:extLst>
              </p:cNvPr>
              <p:cNvSpPr/>
              <p:nvPr/>
            </p:nvSpPr>
            <p:spPr bwMode="auto">
              <a:xfrm>
                <a:off x="8506566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3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2" y="10"/>
                    </a:cubicBezTo>
                    <a:cubicBezTo>
                      <a:pt x="4" y="15"/>
                      <a:pt x="13" y="20"/>
                      <a:pt x="21" y="20"/>
                    </a:cubicBezTo>
                    <a:cubicBezTo>
                      <a:pt x="30" y="20"/>
                      <a:pt x="35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ïṧľíďê">
                <a:extLst>
                  <a:ext uri="{FF2B5EF4-FFF2-40B4-BE49-F238E27FC236}">
                    <a16:creationId xmlns:a16="http://schemas.microsoft.com/office/drawing/2014/main" id="{952AAC16-9EC4-4CB0-BCCE-A0D6425A22E5}"/>
                  </a:ext>
                </a:extLst>
              </p:cNvPr>
              <p:cNvSpPr/>
              <p:nvPr/>
            </p:nvSpPr>
            <p:spPr bwMode="auto">
              <a:xfrm>
                <a:off x="8642346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14 w 36"/>
                  <a:gd name="T3" fmla="*/ 0 h 20"/>
                  <a:gd name="T4" fmla="*/ 3 w 36"/>
                  <a:gd name="T5" fmla="*/ 10 h 20"/>
                  <a:gd name="T6" fmla="*/ 22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1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5" y="15"/>
                      <a:pt x="14" y="20"/>
                      <a:pt x="22" y="20"/>
                    </a:cubicBezTo>
                    <a:cubicBezTo>
                      <a:pt x="31" y="20"/>
                      <a:pt x="36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ïş1ïḑè">
                <a:extLst>
                  <a:ext uri="{FF2B5EF4-FFF2-40B4-BE49-F238E27FC236}">
                    <a16:creationId xmlns:a16="http://schemas.microsoft.com/office/drawing/2014/main" id="{7A773276-D5B3-4BE1-8187-4503E5139752}"/>
                  </a:ext>
                </a:extLst>
              </p:cNvPr>
              <p:cNvSpPr/>
              <p:nvPr/>
            </p:nvSpPr>
            <p:spPr bwMode="auto">
              <a:xfrm>
                <a:off x="7153402" y="2623494"/>
                <a:ext cx="120350" cy="72519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8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6"/>
                      <a:pt x="10" y="20"/>
                      <a:pt x="18" y="20"/>
                    </a:cubicBezTo>
                    <a:cubicBezTo>
                      <a:pt x="27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í$ḻiḋe">
                <a:extLst>
                  <a:ext uri="{FF2B5EF4-FFF2-40B4-BE49-F238E27FC236}">
                    <a16:creationId xmlns:a16="http://schemas.microsoft.com/office/drawing/2014/main" id="{762592B3-4AD7-402E-9742-6F6B966B6953}"/>
                  </a:ext>
                </a:extLst>
              </p:cNvPr>
              <p:cNvSpPr/>
              <p:nvPr/>
            </p:nvSpPr>
            <p:spPr bwMode="auto">
              <a:xfrm>
                <a:off x="7290725" y="2623494"/>
                <a:ext cx="121893" cy="72519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6"/>
                      <a:pt x="10" y="20"/>
                      <a:pt x="19" y="20"/>
                    </a:cubicBezTo>
                    <a:cubicBezTo>
                      <a:pt x="27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7" name="ïşlîḋe">
                <a:extLst>
                  <a:ext uri="{FF2B5EF4-FFF2-40B4-BE49-F238E27FC236}">
                    <a16:creationId xmlns:a16="http://schemas.microsoft.com/office/drawing/2014/main" id="{41B0ACC2-4C27-46BE-8FB6-F7F00C631366}"/>
                  </a:ext>
                </a:extLst>
              </p:cNvPr>
              <p:cNvSpPr/>
              <p:nvPr/>
            </p:nvSpPr>
            <p:spPr bwMode="auto">
              <a:xfrm>
                <a:off x="7429590" y="2623494"/>
                <a:ext cx="124979" cy="72519"/>
              </a:xfrm>
              <a:custGeom>
                <a:avLst/>
                <a:gdLst>
                  <a:gd name="T0" fmla="*/ 32 w 34"/>
                  <a:gd name="T1" fmla="*/ 10 h 20"/>
                  <a:gd name="T2" fmla="*/ 14 w 34"/>
                  <a:gd name="T3" fmla="*/ 0 h 20"/>
                  <a:gd name="T4" fmla="*/ 1 w 34"/>
                  <a:gd name="T5" fmla="*/ 10 h 20"/>
                  <a:gd name="T6" fmla="*/ 19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2" y="16"/>
                      <a:pt x="11" y="20"/>
                      <a:pt x="19" y="20"/>
                    </a:cubicBezTo>
                    <a:cubicBezTo>
                      <a:pt x="28" y="20"/>
                      <a:pt x="34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8" name="îşliḋé">
                <a:extLst>
                  <a:ext uri="{FF2B5EF4-FFF2-40B4-BE49-F238E27FC236}">
                    <a16:creationId xmlns:a16="http://schemas.microsoft.com/office/drawing/2014/main" id="{24DE536E-7E16-470F-A3FB-B3FF6ED60080}"/>
                  </a:ext>
                </a:extLst>
              </p:cNvPr>
              <p:cNvSpPr/>
              <p:nvPr/>
            </p:nvSpPr>
            <p:spPr bwMode="auto">
              <a:xfrm>
                <a:off x="7568455" y="2623494"/>
                <a:ext cx="124979" cy="72519"/>
              </a:xfrm>
              <a:custGeom>
                <a:avLst/>
                <a:gdLst>
                  <a:gd name="T0" fmla="*/ 33 w 34"/>
                  <a:gd name="T1" fmla="*/ 10 h 20"/>
                  <a:gd name="T2" fmla="*/ 14 w 34"/>
                  <a:gd name="T3" fmla="*/ 0 h 20"/>
                  <a:gd name="T4" fmla="*/ 1 w 34"/>
                  <a:gd name="T5" fmla="*/ 10 h 20"/>
                  <a:gd name="T6" fmla="*/ 20 w 34"/>
                  <a:gd name="T7" fmla="*/ 20 h 20"/>
                  <a:gd name="T8" fmla="*/ 33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10"/>
                    </a:cubicBezTo>
                    <a:cubicBezTo>
                      <a:pt x="3" y="16"/>
                      <a:pt x="11" y="20"/>
                      <a:pt x="20" y="20"/>
                    </a:cubicBezTo>
                    <a:cubicBezTo>
                      <a:pt x="28" y="20"/>
                      <a:pt x="34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9" name="íṩḷïḍé">
                <a:extLst>
                  <a:ext uri="{FF2B5EF4-FFF2-40B4-BE49-F238E27FC236}">
                    <a16:creationId xmlns:a16="http://schemas.microsoft.com/office/drawing/2014/main" id="{17DB5C4E-99EB-4EC5-8393-6A49BE89581B}"/>
                  </a:ext>
                </a:extLst>
              </p:cNvPr>
              <p:cNvSpPr/>
              <p:nvPr/>
            </p:nvSpPr>
            <p:spPr bwMode="auto">
              <a:xfrm>
                <a:off x="7707320" y="2623494"/>
                <a:ext cx="123436" cy="72519"/>
              </a:xfrm>
              <a:custGeom>
                <a:avLst/>
                <a:gdLst>
                  <a:gd name="T0" fmla="*/ 33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3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3" y="16"/>
                      <a:pt x="11" y="20"/>
                      <a:pt x="20" y="20"/>
                    </a:cubicBezTo>
                    <a:cubicBezTo>
                      <a:pt x="29" y="20"/>
                      <a:pt x="34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0" name="ísļiḍé">
                <a:extLst>
                  <a:ext uri="{FF2B5EF4-FFF2-40B4-BE49-F238E27FC236}">
                    <a16:creationId xmlns:a16="http://schemas.microsoft.com/office/drawing/2014/main" id="{03BCEAF6-0419-48A9-BE96-F5155DE92441}"/>
                  </a:ext>
                </a:extLst>
              </p:cNvPr>
              <p:cNvSpPr/>
              <p:nvPr/>
            </p:nvSpPr>
            <p:spPr bwMode="auto">
              <a:xfrm>
                <a:off x="7846185" y="2623494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0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3" y="16"/>
                      <a:pt x="12" y="20"/>
                      <a:pt x="20" y="20"/>
                    </a:cubicBezTo>
                    <a:cubicBezTo>
                      <a:pt x="29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1" name="iṩlíḋè">
                <a:extLst>
                  <a:ext uri="{FF2B5EF4-FFF2-40B4-BE49-F238E27FC236}">
                    <a16:creationId xmlns:a16="http://schemas.microsoft.com/office/drawing/2014/main" id="{CFD1BF75-D4B4-472E-B049-5C2256B79080}"/>
                  </a:ext>
                </a:extLst>
              </p:cNvPr>
              <p:cNvSpPr/>
              <p:nvPr/>
            </p:nvSpPr>
            <p:spPr bwMode="auto">
              <a:xfrm>
                <a:off x="7985050" y="2623494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4" y="16"/>
                      <a:pt x="12" y="20"/>
                      <a:pt x="21" y="20"/>
                    </a:cubicBezTo>
                    <a:cubicBezTo>
                      <a:pt x="29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2" name="ïṧļíďe">
                <a:extLst>
                  <a:ext uri="{FF2B5EF4-FFF2-40B4-BE49-F238E27FC236}">
                    <a16:creationId xmlns:a16="http://schemas.microsoft.com/office/drawing/2014/main" id="{B7BCD18D-A207-4F69-B167-BBCB0C0384F7}"/>
                  </a:ext>
                </a:extLst>
              </p:cNvPr>
              <p:cNvSpPr/>
              <p:nvPr/>
            </p:nvSpPr>
            <p:spPr bwMode="auto">
              <a:xfrm>
                <a:off x="8123916" y="2623494"/>
                <a:ext cx="126522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4" y="16"/>
                      <a:pt x="12" y="20"/>
                      <a:pt x="21" y="20"/>
                    </a:cubicBezTo>
                    <a:cubicBezTo>
                      <a:pt x="30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3" name="ïṡľiḓê">
                <a:extLst>
                  <a:ext uri="{FF2B5EF4-FFF2-40B4-BE49-F238E27FC236}">
                    <a16:creationId xmlns:a16="http://schemas.microsoft.com/office/drawing/2014/main" id="{5C498DBE-1526-4444-ADBB-98F58E358770}"/>
                  </a:ext>
                </a:extLst>
              </p:cNvPr>
              <p:cNvSpPr/>
              <p:nvPr/>
            </p:nvSpPr>
            <p:spPr bwMode="auto">
              <a:xfrm>
                <a:off x="8262781" y="2623494"/>
                <a:ext cx="126522" cy="72519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4" y="16"/>
                      <a:pt x="13" y="20"/>
                      <a:pt x="21" y="20"/>
                    </a:cubicBezTo>
                    <a:cubicBezTo>
                      <a:pt x="30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4" name="íşḷíḑe">
                <a:extLst>
                  <a:ext uri="{FF2B5EF4-FFF2-40B4-BE49-F238E27FC236}">
                    <a16:creationId xmlns:a16="http://schemas.microsoft.com/office/drawing/2014/main" id="{5461D03B-DF85-4383-B22B-53CDE89CB78C}"/>
                  </a:ext>
                </a:extLst>
              </p:cNvPr>
              <p:cNvSpPr/>
              <p:nvPr/>
            </p:nvSpPr>
            <p:spPr bwMode="auto">
              <a:xfrm>
                <a:off x="8400103" y="2623494"/>
                <a:ext cx="132693" cy="72519"/>
              </a:xfrm>
              <a:custGeom>
                <a:avLst/>
                <a:gdLst>
                  <a:gd name="T0" fmla="*/ 33 w 36"/>
                  <a:gd name="T1" fmla="*/ 10 h 20"/>
                  <a:gd name="T2" fmla="*/ 14 w 36"/>
                  <a:gd name="T3" fmla="*/ 0 h 20"/>
                  <a:gd name="T4" fmla="*/ 2 w 36"/>
                  <a:gd name="T5" fmla="*/ 10 h 20"/>
                  <a:gd name="T6" fmla="*/ 22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10"/>
                    </a:cubicBezTo>
                    <a:cubicBezTo>
                      <a:pt x="4" y="16"/>
                      <a:pt x="13" y="20"/>
                      <a:pt x="22" y="20"/>
                    </a:cubicBezTo>
                    <a:cubicBezTo>
                      <a:pt x="30" y="20"/>
                      <a:pt x="36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5" name="îṩḻíḑe">
                <a:extLst>
                  <a:ext uri="{FF2B5EF4-FFF2-40B4-BE49-F238E27FC236}">
                    <a16:creationId xmlns:a16="http://schemas.microsoft.com/office/drawing/2014/main" id="{47737201-3502-4495-9A2D-C5418CF9FD9A}"/>
                  </a:ext>
                </a:extLst>
              </p:cNvPr>
              <p:cNvSpPr/>
              <p:nvPr/>
            </p:nvSpPr>
            <p:spPr bwMode="auto">
              <a:xfrm>
                <a:off x="8538968" y="2623494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14 w 36"/>
                  <a:gd name="T3" fmla="*/ 0 h 20"/>
                  <a:gd name="T4" fmla="*/ 3 w 36"/>
                  <a:gd name="T5" fmla="*/ 10 h 20"/>
                  <a:gd name="T6" fmla="*/ 22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5" y="16"/>
                      <a:pt x="14" y="20"/>
                      <a:pt x="22" y="20"/>
                    </a:cubicBezTo>
                    <a:cubicBezTo>
                      <a:pt x="31" y="20"/>
                      <a:pt x="36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6" name="îŝľîḍê">
                <a:extLst>
                  <a:ext uri="{FF2B5EF4-FFF2-40B4-BE49-F238E27FC236}">
                    <a16:creationId xmlns:a16="http://schemas.microsoft.com/office/drawing/2014/main" id="{8EA22CF4-3057-4790-983A-A9A8E8392EDB}"/>
                  </a:ext>
                </a:extLst>
              </p:cNvPr>
              <p:cNvSpPr/>
              <p:nvPr/>
            </p:nvSpPr>
            <p:spPr bwMode="auto">
              <a:xfrm>
                <a:off x="8677833" y="2623494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14 w 36"/>
                  <a:gd name="T3" fmla="*/ 0 h 20"/>
                  <a:gd name="T4" fmla="*/ 3 w 36"/>
                  <a:gd name="T5" fmla="*/ 10 h 20"/>
                  <a:gd name="T6" fmla="*/ 23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5" y="16"/>
                      <a:pt x="14" y="20"/>
                      <a:pt x="23" y="20"/>
                    </a:cubicBezTo>
                    <a:cubicBezTo>
                      <a:pt x="31" y="20"/>
                      <a:pt x="36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7" name="iśḷïdè">
                <a:extLst>
                  <a:ext uri="{FF2B5EF4-FFF2-40B4-BE49-F238E27FC236}">
                    <a16:creationId xmlns:a16="http://schemas.microsoft.com/office/drawing/2014/main" id="{1C3A5BCB-E247-4D00-B751-97E6FDEEDE69}"/>
                  </a:ext>
                </a:extLst>
              </p:cNvPr>
              <p:cNvSpPr/>
              <p:nvPr/>
            </p:nvSpPr>
            <p:spPr bwMode="auto">
              <a:xfrm>
                <a:off x="7170375" y="2714528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4 w 33"/>
                  <a:gd name="T3" fmla="*/ 0 h 22"/>
                  <a:gd name="T4" fmla="*/ 1 w 33"/>
                  <a:gd name="T5" fmla="*/ 11 h 22"/>
                  <a:gd name="T6" fmla="*/ 19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7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8" name="išļîdê">
                <a:extLst>
                  <a:ext uri="{FF2B5EF4-FFF2-40B4-BE49-F238E27FC236}">
                    <a16:creationId xmlns:a16="http://schemas.microsoft.com/office/drawing/2014/main" id="{C5C512F6-9A94-4213-ACB8-8F0568F5FE0F}"/>
                  </a:ext>
                </a:extLst>
              </p:cNvPr>
              <p:cNvSpPr/>
              <p:nvPr/>
            </p:nvSpPr>
            <p:spPr bwMode="auto">
              <a:xfrm>
                <a:off x="7309240" y="2714528"/>
                <a:ext cx="124979" cy="80233"/>
              </a:xfrm>
              <a:custGeom>
                <a:avLst/>
                <a:gdLst>
                  <a:gd name="T0" fmla="*/ 33 w 34"/>
                  <a:gd name="T1" fmla="*/ 11 h 22"/>
                  <a:gd name="T2" fmla="*/ 15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3" y="17"/>
                      <a:pt x="11" y="22"/>
                      <a:pt x="19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9" name="isľîḑè">
                <a:extLst>
                  <a:ext uri="{FF2B5EF4-FFF2-40B4-BE49-F238E27FC236}">
                    <a16:creationId xmlns:a16="http://schemas.microsoft.com/office/drawing/2014/main" id="{40902828-BACC-47E9-83AB-E7D7D186C904}"/>
                  </a:ext>
                </a:extLst>
              </p:cNvPr>
              <p:cNvSpPr/>
              <p:nvPr/>
            </p:nvSpPr>
            <p:spPr bwMode="auto">
              <a:xfrm>
                <a:off x="7452733" y="2714528"/>
                <a:ext cx="123436" cy="80233"/>
              </a:xfrm>
              <a:custGeom>
                <a:avLst/>
                <a:gdLst>
                  <a:gd name="T0" fmla="*/ 33 w 34"/>
                  <a:gd name="T1" fmla="*/ 11 h 22"/>
                  <a:gd name="T2" fmla="*/ 14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7"/>
                      <a:pt x="11" y="22"/>
                      <a:pt x="19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0" name="ïŝḻiḓê">
                <a:extLst>
                  <a:ext uri="{FF2B5EF4-FFF2-40B4-BE49-F238E27FC236}">
                    <a16:creationId xmlns:a16="http://schemas.microsoft.com/office/drawing/2014/main" id="{C5B142A0-0FD9-4071-8CB8-5B0D2B16D5C2}"/>
                  </a:ext>
                </a:extLst>
              </p:cNvPr>
              <p:cNvSpPr/>
              <p:nvPr/>
            </p:nvSpPr>
            <p:spPr bwMode="auto">
              <a:xfrm>
                <a:off x="7590056" y="2714528"/>
                <a:ext cx="128065" cy="80233"/>
              </a:xfrm>
              <a:custGeom>
                <a:avLst/>
                <a:gdLst>
                  <a:gd name="T0" fmla="*/ 33 w 35"/>
                  <a:gd name="T1" fmla="*/ 11 h 22"/>
                  <a:gd name="T2" fmla="*/ 15 w 35"/>
                  <a:gd name="T3" fmla="*/ 0 h 22"/>
                  <a:gd name="T4" fmla="*/ 2 w 35"/>
                  <a:gd name="T5" fmla="*/ 11 h 22"/>
                  <a:gd name="T6" fmla="*/ 20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2" y="5"/>
                      <a:pt x="23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3" y="17"/>
                      <a:pt x="11" y="22"/>
                      <a:pt x="20" y="22"/>
                    </a:cubicBezTo>
                    <a:cubicBezTo>
                      <a:pt x="29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1" name="îṥ1íḓe">
                <a:extLst>
                  <a:ext uri="{FF2B5EF4-FFF2-40B4-BE49-F238E27FC236}">
                    <a16:creationId xmlns:a16="http://schemas.microsoft.com/office/drawing/2014/main" id="{BFB6302F-D505-46B7-B211-F02C875C0E82}"/>
                  </a:ext>
                </a:extLst>
              </p:cNvPr>
              <p:cNvSpPr/>
              <p:nvPr/>
            </p:nvSpPr>
            <p:spPr bwMode="auto">
              <a:xfrm>
                <a:off x="7733550" y="2714528"/>
                <a:ext cx="126522" cy="80233"/>
              </a:xfrm>
              <a:custGeom>
                <a:avLst/>
                <a:gdLst>
                  <a:gd name="T0" fmla="*/ 33 w 35"/>
                  <a:gd name="T1" fmla="*/ 11 h 22"/>
                  <a:gd name="T2" fmla="*/ 14 w 35"/>
                  <a:gd name="T3" fmla="*/ 0 h 22"/>
                  <a:gd name="T4" fmla="*/ 1 w 35"/>
                  <a:gd name="T5" fmla="*/ 11 h 22"/>
                  <a:gd name="T6" fmla="*/ 20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3" y="17"/>
                      <a:pt x="11" y="22"/>
                      <a:pt x="20" y="22"/>
                    </a:cubicBezTo>
                    <a:cubicBezTo>
                      <a:pt x="29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2" name="îśḻîḋè">
                <a:extLst>
                  <a:ext uri="{FF2B5EF4-FFF2-40B4-BE49-F238E27FC236}">
                    <a16:creationId xmlns:a16="http://schemas.microsoft.com/office/drawing/2014/main" id="{52B92F83-3301-4332-88FD-37D796A461FC}"/>
                  </a:ext>
                </a:extLst>
              </p:cNvPr>
              <p:cNvSpPr/>
              <p:nvPr/>
            </p:nvSpPr>
            <p:spPr bwMode="auto">
              <a:xfrm>
                <a:off x="7872415" y="2714528"/>
                <a:ext cx="126522" cy="80233"/>
              </a:xfrm>
              <a:custGeom>
                <a:avLst/>
                <a:gdLst>
                  <a:gd name="T0" fmla="*/ 34 w 35"/>
                  <a:gd name="T1" fmla="*/ 11 h 22"/>
                  <a:gd name="T2" fmla="*/ 15 w 35"/>
                  <a:gd name="T3" fmla="*/ 0 h 22"/>
                  <a:gd name="T4" fmla="*/ 2 w 35"/>
                  <a:gd name="T5" fmla="*/ 11 h 22"/>
                  <a:gd name="T6" fmla="*/ 21 w 35"/>
                  <a:gd name="T7" fmla="*/ 22 h 22"/>
                  <a:gd name="T8" fmla="*/ 34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4" y="11"/>
                    </a:moveTo>
                    <a:cubicBezTo>
                      <a:pt x="32" y="5"/>
                      <a:pt x="23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7"/>
                      <a:pt x="12" y="22"/>
                      <a:pt x="21" y="22"/>
                    </a:cubicBezTo>
                    <a:cubicBezTo>
                      <a:pt x="30" y="22"/>
                      <a:pt x="35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3" name="íṥḻíḍé">
                <a:extLst>
                  <a:ext uri="{FF2B5EF4-FFF2-40B4-BE49-F238E27FC236}">
                    <a16:creationId xmlns:a16="http://schemas.microsoft.com/office/drawing/2014/main" id="{B32B081A-33EC-4AF3-B724-80B38E8F3B2B}"/>
                  </a:ext>
                </a:extLst>
              </p:cNvPr>
              <p:cNvSpPr/>
              <p:nvPr/>
            </p:nvSpPr>
            <p:spPr bwMode="auto">
              <a:xfrm>
                <a:off x="8014366" y="2714528"/>
                <a:ext cx="128065" cy="80233"/>
              </a:xfrm>
              <a:custGeom>
                <a:avLst/>
                <a:gdLst>
                  <a:gd name="T0" fmla="*/ 33 w 35"/>
                  <a:gd name="T1" fmla="*/ 11 h 22"/>
                  <a:gd name="T2" fmla="*/ 14 w 35"/>
                  <a:gd name="T3" fmla="*/ 0 h 22"/>
                  <a:gd name="T4" fmla="*/ 2 w 35"/>
                  <a:gd name="T5" fmla="*/ 11 h 22"/>
                  <a:gd name="T6" fmla="*/ 21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3" y="17"/>
                      <a:pt x="12" y="22"/>
                      <a:pt x="21" y="22"/>
                    </a:cubicBezTo>
                    <a:cubicBezTo>
                      <a:pt x="30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4" name="îṧľïdè">
                <a:extLst>
                  <a:ext uri="{FF2B5EF4-FFF2-40B4-BE49-F238E27FC236}">
                    <a16:creationId xmlns:a16="http://schemas.microsoft.com/office/drawing/2014/main" id="{B8F2334F-CC0D-41D3-A704-DE28B4D7A44C}"/>
                  </a:ext>
                </a:extLst>
              </p:cNvPr>
              <p:cNvSpPr/>
              <p:nvPr/>
            </p:nvSpPr>
            <p:spPr bwMode="auto">
              <a:xfrm>
                <a:off x="8153231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5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2" y="5"/>
                      <a:pt x="23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2" y="22"/>
                    </a:cubicBezTo>
                    <a:cubicBezTo>
                      <a:pt x="30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5" name="îS1ïḓê">
                <a:extLst>
                  <a:ext uri="{FF2B5EF4-FFF2-40B4-BE49-F238E27FC236}">
                    <a16:creationId xmlns:a16="http://schemas.microsoft.com/office/drawing/2014/main" id="{727CA7E0-A507-4A4A-A8C8-CDFCE91B0761}"/>
                  </a:ext>
                </a:extLst>
              </p:cNvPr>
              <p:cNvSpPr/>
              <p:nvPr/>
            </p:nvSpPr>
            <p:spPr bwMode="auto">
              <a:xfrm>
                <a:off x="8295182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4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2" y="22"/>
                    </a:cubicBezTo>
                    <a:cubicBezTo>
                      <a:pt x="30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6" name="ïşļïḍé">
                <a:extLst>
                  <a:ext uri="{FF2B5EF4-FFF2-40B4-BE49-F238E27FC236}">
                    <a16:creationId xmlns:a16="http://schemas.microsoft.com/office/drawing/2014/main" id="{66C9F04E-B404-4F99-B738-A7A40F030BFF}"/>
                  </a:ext>
                </a:extLst>
              </p:cNvPr>
              <p:cNvSpPr/>
              <p:nvPr/>
            </p:nvSpPr>
            <p:spPr bwMode="auto">
              <a:xfrm>
                <a:off x="8437133" y="2714528"/>
                <a:ext cx="128065" cy="80233"/>
              </a:xfrm>
              <a:custGeom>
                <a:avLst/>
                <a:gdLst>
                  <a:gd name="T0" fmla="*/ 33 w 35"/>
                  <a:gd name="T1" fmla="*/ 11 h 22"/>
                  <a:gd name="T2" fmla="*/ 14 w 35"/>
                  <a:gd name="T3" fmla="*/ 0 h 22"/>
                  <a:gd name="T4" fmla="*/ 2 w 35"/>
                  <a:gd name="T5" fmla="*/ 11 h 22"/>
                  <a:gd name="T6" fmla="*/ 21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1" y="5"/>
                      <a:pt x="22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1" y="22"/>
                    </a:cubicBezTo>
                    <a:cubicBezTo>
                      <a:pt x="30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7" name="íṣ1ídé">
                <a:extLst>
                  <a:ext uri="{FF2B5EF4-FFF2-40B4-BE49-F238E27FC236}">
                    <a16:creationId xmlns:a16="http://schemas.microsoft.com/office/drawing/2014/main" id="{B1F84465-611E-46C1-9AE9-788131444C11}"/>
                  </a:ext>
                </a:extLst>
              </p:cNvPr>
              <p:cNvSpPr/>
              <p:nvPr/>
            </p:nvSpPr>
            <p:spPr bwMode="auto">
              <a:xfrm>
                <a:off x="8575998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4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5" y="17"/>
                      <a:pt x="14" y="22"/>
                      <a:pt x="22" y="22"/>
                    </a:cubicBezTo>
                    <a:cubicBezTo>
                      <a:pt x="31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8" name="ïṩḻiḋe">
                <a:extLst>
                  <a:ext uri="{FF2B5EF4-FFF2-40B4-BE49-F238E27FC236}">
                    <a16:creationId xmlns:a16="http://schemas.microsoft.com/office/drawing/2014/main" id="{09FEEA7C-72EE-4EE9-9E0D-3C00FB40B3B1}"/>
                  </a:ext>
                </a:extLst>
              </p:cNvPr>
              <p:cNvSpPr/>
              <p:nvPr/>
            </p:nvSpPr>
            <p:spPr bwMode="auto">
              <a:xfrm>
                <a:off x="8717951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3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1" y="5"/>
                      <a:pt x="22" y="0"/>
                      <a:pt x="13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2" y="22"/>
                    </a:cubicBezTo>
                    <a:cubicBezTo>
                      <a:pt x="31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9" name="îṣlíḑê">
                <a:extLst>
                  <a:ext uri="{FF2B5EF4-FFF2-40B4-BE49-F238E27FC236}">
                    <a16:creationId xmlns:a16="http://schemas.microsoft.com/office/drawing/2014/main" id="{10E58831-AC5B-4D12-B8D9-098285CC7BBB}"/>
                  </a:ext>
                </a:extLst>
              </p:cNvPr>
              <p:cNvSpPr/>
              <p:nvPr/>
            </p:nvSpPr>
            <p:spPr bwMode="auto">
              <a:xfrm>
                <a:off x="7185804" y="2810191"/>
                <a:ext cx="128065" cy="80233"/>
              </a:xfrm>
              <a:custGeom>
                <a:avLst/>
                <a:gdLst>
                  <a:gd name="T0" fmla="*/ 34 w 35"/>
                  <a:gd name="T1" fmla="*/ 11 h 22"/>
                  <a:gd name="T2" fmla="*/ 15 w 35"/>
                  <a:gd name="T3" fmla="*/ 0 h 22"/>
                  <a:gd name="T4" fmla="*/ 2 w 35"/>
                  <a:gd name="T5" fmla="*/ 11 h 22"/>
                  <a:gd name="T6" fmla="*/ 20 w 35"/>
                  <a:gd name="T7" fmla="*/ 22 h 22"/>
                  <a:gd name="T8" fmla="*/ 34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4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7" y="0"/>
                      <a:pt x="0" y="5"/>
                      <a:pt x="2" y="11"/>
                    </a:cubicBezTo>
                    <a:cubicBezTo>
                      <a:pt x="3" y="17"/>
                      <a:pt x="11" y="22"/>
                      <a:pt x="20" y="22"/>
                    </a:cubicBezTo>
                    <a:cubicBezTo>
                      <a:pt x="29" y="22"/>
                      <a:pt x="35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0" name="íṣľîḓé">
                <a:extLst>
                  <a:ext uri="{FF2B5EF4-FFF2-40B4-BE49-F238E27FC236}">
                    <a16:creationId xmlns:a16="http://schemas.microsoft.com/office/drawing/2014/main" id="{A6ECFF74-C6FD-4F79-B5A7-2A5566B1930A}"/>
                  </a:ext>
                </a:extLst>
              </p:cNvPr>
              <p:cNvSpPr/>
              <p:nvPr/>
            </p:nvSpPr>
            <p:spPr bwMode="auto">
              <a:xfrm>
                <a:off x="7330841" y="2810191"/>
                <a:ext cx="124979" cy="80233"/>
              </a:xfrm>
              <a:custGeom>
                <a:avLst/>
                <a:gdLst>
                  <a:gd name="T0" fmla="*/ 33 w 34"/>
                  <a:gd name="T1" fmla="*/ 11 h 22"/>
                  <a:gd name="T2" fmla="*/ 14 w 34"/>
                  <a:gd name="T3" fmla="*/ 0 h 22"/>
                  <a:gd name="T4" fmla="*/ 1 w 34"/>
                  <a:gd name="T5" fmla="*/ 11 h 22"/>
                  <a:gd name="T6" fmla="*/ 19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7"/>
                      <a:pt x="10" y="22"/>
                      <a:pt x="19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1" name="iṣļiďè">
                <a:extLst>
                  <a:ext uri="{FF2B5EF4-FFF2-40B4-BE49-F238E27FC236}">
                    <a16:creationId xmlns:a16="http://schemas.microsoft.com/office/drawing/2014/main" id="{0BD5EB19-6952-4DDF-A74A-08327B61D0F7}"/>
                  </a:ext>
                </a:extLst>
              </p:cNvPr>
              <p:cNvSpPr/>
              <p:nvPr/>
            </p:nvSpPr>
            <p:spPr bwMode="auto">
              <a:xfrm>
                <a:off x="7474336" y="2810191"/>
                <a:ext cx="123436" cy="80233"/>
              </a:xfrm>
              <a:custGeom>
                <a:avLst/>
                <a:gdLst>
                  <a:gd name="T0" fmla="*/ 33 w 34"/>
                  <a:gd name="T1" fmla="*/ 11 h 22"/>
                  <a:gd name="T2" fmla="*/ 14 w 34"/>
                  <a:gd name="T3" fmla="*/ 0 h 22"/>
                  <a:gd name="T4" fmla="*/ 1 w 34"/>
                  <a:gd name="T5" fmla="*/ 11 h 22"/>
                  <a:gd name="T6" fmla="*/ 20 w 34"/>
                  <a:gd name="T7" fmla="*/ 22 h 22"/>
                  <a:gd name="T8" fmla="*/ 33 w 34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3" y="11"/>
                    </a:moveTo>
                    <a:cubicBezTo>
                      <a:pt x="31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2" y="17"/>
                      <a:pt x="11" y="22"/>
                      <a:pt x="20" y="22"/>
                    </a:cubicBezTo>
                    <a:cubicBezTo>
                      <a:pt x="28" y="22"/>
                      <a:pt x="34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2" name="ïṡ1íďê">
                <a:extLst>
                  <a:ext uri="{FF2B5EF4-FFF2-40B4-BE49-F238E27FC236}">
                    <a16:creationId xmlns:a16="http://schemas.microsoft.com/office/drawing/2014/main" id="{5C70F76E-9B72-4925-8F3D-054BB11677AF}"/>
                  </a:ext>
                </a:extLst>
              </p:cNvPr>
              <p:cNvSpPr/>
              <p:nvPr/>
            </p:nvSpPr>
            <p:spPr bwMode="auto">
              <a:xfrm>
                <a:off x="7616287" y="2810191"/>
                <a:ext cx="128065" cy="80233"/>
              </a:xfrm>
              <a:custGeom>
                <a:avLst/>
                <a:gdLst>
                  <a:gd name="T0" fmla="*/ 33 w 35"/>
                  <a:gd name="T1" fmla="*/ 11 h 22"/>
                  <a:gd name="T2" fmla="*/ 14 w 35"/>
                  <a:gd name="T3" fmla="*/ 0 h 22"/>
                  <a:gd name="T4" fmla="*/ 1 w 35"/>
                  <a:gd name="T5" fmla="*/ 11 h 22"/>
                  <a:gd name="T6" fmla="*/ 20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3" y="17"/>
                      <a:pt x="11" y="22"/>
                      <a:pt x="20" y="22"/>
                    </a:cubicBezTo>
                    <a:cubicBezTo>
                      <a:pt x="29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3" name="ísḷîďé">
                <a:extLst>
                  <a:ext uri="{FF2B5EF4-FFF2-40B4-BE49-F238E27FC236}">
                    <a16:creationId xmlns:a16="http://schemas.microsoft.com/office/drawing/2014/main" id="{6126CA3A-16C8-4889-A4AD-69BFB8B12CB9}"/>
                  </a:ext>
                </a:extLst>
              </p:cNvPr>
              <p:cNvSpPr/>
              <p:nvPr/>
            </p:nvSpPr>
            <p:spPr bwMode="auto">
              <a:xfrm>
                <a:off x="7758238" y="2810191"/>
                <a:ext cx="128065" cy="80233"/>
              </a:xfrm>
              <a:custGeom>
                <a:avLst/>
                <a:gdLst>
                  <a:gd name="T0" fmla="*/ 33 w 35"/>
                  <a:gd name="T1" fmla="*/ 11 h 22"/>
                  <a:gd name="T2" fmla="*/ 14 w 35"/>
                  <a:gd name="T3" fmla="*/ 0 h 22"/>
                  <a:gd name="T4" fmla="*/ 1 w 35"/>
                  <a:gd name="T5" fmla="*/ 11 h 22"/>
                  <a:gd name="T6" fmla="*/ 20 w 35"/>
                  <a:gd name="T7" fmla="*/ 22 h 22"/>
                  <a:gd name="T8" fmla="*/ 33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3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1" y="11"/>
                    </a:cubicBezTo>
                    <a:cubicBezTo>
                      <a:pt x="3" y="17"/>
                      <a:pt x="11" y="22"/>
                      <a:pt x="20" y="22"/>
                    </a:cubicBezTo>
                    <a:cubicBezTo>
                      <a:pt x="29" y="22"/>
                      <a:pt x="35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4" name="îṣḷïḍe">
                <a:extLst>
                  <a:ext uri="{FF2B5EF4-FFF2-40B4-BE49-F238E27FC236}">
                    <a16:creationId xmlns:a16="http://schemas.microsoft.com/office/drawing/2014/main" id="{FC390233-2094-4A03-B552-817E7A9EF89F}"/>
                  </a:ext>
                </a:extLst>
              </p:cNvPr>
              <p:cNvSpPr/>
              <p:nvPr/>
            </p:nvSpPr>
            <p:spPr bwMode="auto">
              <a:xfrm>
                <a:off x="7900189" y="2810191"/>
                <a:ext cx="128065" cy="80233"/>
              </a:xfrm>
              <a:custGeom>
                <a:avLst/>
                <a:gdLst>
                  <a:gd name="T0" fmla="*/ 34 w 35"/>
                  <a:gd name="T1" fmla="*/ 11 h 22"/>
                  <a:gd name="T2" fmla="*/ 14 w 35"/>
                  <a:gd name="T3" fmla="*/ 0 h 22"/>
                  <a:gd name="T4" fmla="*/ 2 w 35"/>
                  <a:gd name="T5" fmla="*/ 11 h 22"/>
                  <a:gd name="T6" fmla="*/ 21 w 35"/>
                  <a:gd name="T7" fmla="*/ 22 h 22"/>
                  <a:gd name="T8" fmla="*/ 34 w 35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3" y="17"/>
                      <a:pt x="12" y="22"/>
                      <a:pt x="21" y="22"/>
                    </a:cubicBezTo>
                    <a:cubicBezTo>
                      <a:pt x="30" y="22"/>
                      <a:pt x="35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5" name="îṩľîḑê">
                <a:extLst>
                  <a:ext uri="{FF2B5EF4-FFF2-40B4-BE49-F238E27FC236}">
                    <a16:creationId xmlns:a16="http://schemas.microsoft.com/office/drawing/2014/main" id="{A44C98CA-5A98-4305-83C8-224902E36E54}"/>
                  </a:ext>
                </a:extLst>
              </p:cNvPr>
              <p:cNvSpPr/>
              <p:nvPr/>
            </p:nvSpPr>
            <p:spPr bwMode="auto">
              <a:xfrm>
                <a:off x="8043682" y="2810191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4 w 36"/>
                  <a:gd name="T3" fmla="*/ 0 h 22"/>
                  <a:gd name="T4" fmla="*/ 2 w 36"/>
                  <a:gd name="T5" fmla="*/ 11 h 22"/>
                  <a:gd name="T6" fmla="*/ 21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7"/>
                      <a:pt x="12" y="22"/>
                      <a:pt x="21" y="22"/>
                    </a:cubicBezTo>
                    <a:cubicBezTo>
                      <a:pt x="30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6" name="iŝḻíḋé">
                <a:extLst>
                  <a:ext uri="{FF2B5EF4-FFF2-40B4-BE49-F238E27FC236}">
                    <a16:creationId xmlns:a16="http://schemas.microsoft.com/office/drawing/2014/main" id="{91850C3F-12BA-49EF-A999-04AF4AC455F1}"/>
                  </a:ext>
                </a:extLst>
              </p:cNvPr>
              <p:cNvSpPr/>
              <p:nvPr/>
            </p:nvSpPr>
            <p:spPr bwMode="auto">
              <a:xfrm>
                <a:off x="8185633" y="2810191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4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2" y="22"/>
                    </a:cubicBezTo>
                    <a:cubicBezTo>
                      <a:pt x="30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7" name="iṧļîḋê">
                <a:extLst>
                  <a:ext uri="{FF2B5EF4-FFF2-40B4-BE49-F238E27FC236}">
                    <a16:creationId xmlns:a16="http://schemas.microsoft.com/office/drawing/2014/main" id="{8B37C271-FB18-4636-B034-B908CB72CD3E}"/>
                  </a:ext>
                </a:extLst>
              </p:cNvPr>
              <p:cNvSpPr/>
              <p:nvPr/>
            </p:nvSpPr>
            <p:spPr bwMode="auto">
              <a:xfrm>
                <a:off x="8327585" y="2810191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14 w 36"/>
                  <a:gd name="T3" fmla="*/ 0 h 22"/>
                  <a:gd name="T4" fmla="*/ 2 w 36"/>
                  <a:gd name="T5" fmla="*/ 11 h 22"/>
                  <a:gd name="T6" fmla="*/ 22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3" y="22"/>
                      <a:pt x="22" y="22"/>
                    </a:cubicBezTo>
                    <a:cubicBezTo>
                      <a:pt x="31" y="22"/>
                      <a:pt x="36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8" name="ïṡḷîďè">
                <a:extLst>
                  <a:ext uri="{FF2B5EF4-FFF2-40B4-BE49-F238E27FC236}">
                    <a16:creationId xmlns:a16="http://schemas.microsoft.com/office/drawing/2014/main" id="{FD498DFF-0DE9-4248-BDC3-333D7EA2AC96}"/>
                  </a:ext>
                </a:extLst>
              </p:cNvPr>
              <p:cNvSpPr/>
              <p:nvPr/>
            </p:nvSpPr>
            <p:spPr bwMode="auto">
              <a:xfrm>
                <a:off x="8469536" y="2810191"/>
                <a:ext cx="135779" cy="80233"/>
              </a:xfrm>
              <a:custGeom>
                <a:avLst/>
                <a:gdLst>
                  <a:gd name="T0" fmla="*/ 34 w 37"/>
                  <a:gd name="T1" fmla="*/ 11 h 22"/>
                  <a:gd name="T2" fmla="*/ 14 w 37"/>
                  <a:gd name="T3" fmla="*/ 0 h 22"/>
                  <a:gd name="T4" fmla="*/ 2 w 37"/>
                  <a:gd name="T5" fmla="*/ 11 h 22"/>
                  <a:gd name="T6" fmla="*/ 22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7"/>
                      <a:pt x="14" y="22"/>
                      <a:pt x="22" y="22"/>
                    </a:cubicBezTo>
                    <a:cubicBezTo>
                      <a:pt x="31" y="22"/>
                      <a:pt x="37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9" name="íṥḷïde">
                <a:extLst>
                  <a:ext uri="{FF2B5EF4-FFF2-40B4-BE49-F238E27FC236}">
                    <a16:creationId xmlns:a16="http://schemas.microsoft.com/office/drawing/2014/main" id="{9CBE9DF5-2B0F-422B-B0E0-6AE19C4AFE2D}"/>
                  </a:ext>
                </a:extLst>
              </p:cNvPr>
              <p:cNvSpPr/>
              <p:nvPr/>
            </p:nvSpPr>
            <p:spPr bwMode="auto">
              <a:xfrm>
                <a:off x="8613030" y="2810191"/>
                <a:ext cx="134237" cy="80233"/>
              </a:xfrm>
              <a:custGeom>
                <a:avLst/>
                <a:gdLst>
                  <a:gd name="T0" fmla="*/ 34 w 37"/>
                  <a:gd name="T1" fmla="*/ 11 h 22"/>
                  <a:gd name="T2" fmla="*/ 14 w 37"/>
                  <a:gd name="T3" fmla="*/ 0 h 22"/>
                  <a:gd name="T4" fmla="*/ 2 w 37"/>
                  <a:gd name="T5" fmla="*/ 11 h 22"/>
                  <a:gd name="T6" fmla="*/ 23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5" y="17"/>
                      <a:pt x="14" y="22"/>
                      <a:pt x="23" y="22"/>
                    </a:cubicBezTo>
                    <a:cubicBezTo>
                      <a:pt x="32" y="22"/>
                      <a:pt x="37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0" name="ï$líḓè">
                <a:extLst>
                  <a:ext uri="{FF2B5EF4-FFF2-40B4-BE49-F238E27FC236}">
                    <a16:creationId xmlns:a16="http://schemas.microsoft.com/office/drawing/2014/main" id="{C0AF410B-6D52-43AD-B4B9-007336124914}"/>
                  </a:ext>
                </a:extLst>
              </p:cNvPr>
              <p:cNvSpPr/>
              <p:nvPr/>
            </p:nvSpPr>
            <p:spPr bwMode="auto">
              <a:xfrm>
                <a:off x="8754981" y="2810191"/>
                <a:ext cx="134237" cy="80233"/>
              </a:xfrm>
              <a:custGeom>
                <a:avLst/>
                <a:gdLst>
                  <a:gd name="T0" fmla="*/ 35 w 37"/>
                  <a:gd name="T1" fmla="*/ 11 h 22"/>
                  <a:gd name="T2" fmla="*/ 14 w 37"/>
                  <a:gd name="T3" fmla="*/ 0 h 22"/>
                  <a:gd name="T4" fmla="*/ 3 w 37"/>
                  <a:gd name="T5" fmla="*/ 11 h 22"/>
                  <a:gd name="T6" fmla="*/ 23 w 37"/>
                  <a:gd name="T7" fmla="*/ 22 h 22"/>
                  <a:gd name="T8" fmla="*/ 35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5" y="17"/>
                      <a:pt x="14" y="22"/>
                      <a:pt x="23" y="22"/>
                    </a:cubicBezTo>
                    <a:cubicBezTo>
                      <a:pt x="32" y="22"/>
                      <a:pt x="37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1" name="ïṡḷídè">
                <a:extLst>
                  <a:ext uri="{FF2B5EF4-FFF2-40B4-BE49-F238E27FC236}">
                    <a16:creationId xmlns:a16="http://schemas.microsoft.com/office/drawing/2014/main" id="{B9C9415F-4FA4-47D7-9030-3B5468475DAE}"/>
                  </a:ext>
                </a:extLst>
              </p:cNvPr>
              <p:cNvSpPr/>
              <p:nvPr/>
            </p:nvSpPr>
            <p:spPr bwMode="auto">
              <a:xfrm>
                <a:off x="9889046" y="2108150"/>
                <a:ext cx="128065" cy="64804"/>
              </a:xfrm>
              <a:custGeom>
                <a:avLst/>
                <a:gdLst>
                  <a:gd name="T0" fmla="*/ 32 w 35"/>
                  <a:gd name="T1" fmla="*/ 9 h 18"/>
                  <a:gd name="T2" fmla="*/ 12 w 35"/>
                  <a:gd name="T3" fmla="*/ 0 h 18"/>
                  <a:gd name="T4" fmla="*/ 3 w 35"/>
                  <a:gd name="T5" fmla="*/ 9 h 18"/>
                  <a:gd name="T6" fmla="*/ 23 w 35"/>
                  <a:gd name="T7" fmla="*/ 18 h 18"/>
                  <a:gd name="T8" fmla="*/ 32 w 35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4"/>
                      <a:pt x="15" y="18"/>
                      <a:pt x="23" y="18"/>
                    </a:cubicBezTo>
                    <a:cubicBezTo>
                      <a:pt x="31" y="18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2" name="ïSḻiḑe">
                <a:extLst>
                  <a:ext uri="{FF2B5EF4-FFF2-40B4-BE49-F238E27FC236}">
                    <a16:creationId xmlns:a16="http://schemas.microsoft.com/office/drawing/2014/main" id="{D280EF3B-1D60-4535-A7F3-ADC28824DF7B}"/>
                  </a:ext>
                </a:extLst>
              </p:cNvPr>
              <p:cNvSpPr/>
              <p:nvPr/>
            </p:nvSpPr>
            <p:spPr bwMode="auto">
              <a:xfrm>
                <a:off x="9808813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3 w 35"/>
                  <a:gd name="T5" fmla="*/ 9 h 19"/>
                  <a:gd name="T6" fmla="*/ 2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4"/>
                      <a:pt x="15" y="19"/>
                      <a:pt x="23" y="19"/>
                    </a:cubicBezTo>
                    <a:cubicBezTo>
                      <a:pt x="31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3" name="išľïdê">
                <a:extLst>
                  <a:ext uri="{FF2B5EF4-FFF2-40B4-BE49-F238E27FC236}">
                    <a16:creationId xmlns:a16="http://schemas.microsoft.com/office/drawing/2014/main" id="{7561B7C9-2E48-48DA-A1B1-1D91FB2CCD79}"/>
                  </a:ext>
                </a:extLst>
              </p:cNvPr>
              <p:cNvSpPr/>
              <p:nvPr/>
            </p:nvSpPr>
            <p:spPr bwMode="auto">
              <a:xfrm>
                <a:off x="9939964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3 w 35"/>
                  <a:gd name="T5" fmla="*/ 9 h 19"/>
                  <a:gd name="T6" fmla="*/ 2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4"/>
                      <a:pt x="15" y="19"/>
                      <a:pt x="23" y="19"/>
                    </a:cubicBezTo>
                    <a:cubicBezTo>
                      <a:pt x="31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4" name="íSļïḋe">
                <a:extLst>
                  <a:ext uri="{FF2B5EF4-FFF2-40B4-BE49-F238E27FC236}">
                    <a16:creationId xmlns:a16="http://schemas.microsoft.com/office/drawing/2014/main" id="{FADE51DB-90D7-40A8-9474-ACEE49E79994}"/>
                  </a:ext>
                </a:extLst>
              </p:cNvPr>
              <p:cNvSpPr/>
              <p:nvPr/>
            </p:nvSpPr>
            <p:spPr bwMode="auto">
              <a:xfrm>
                <a:off x="9506396" y="2356565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13 w 36"/>
                  <a:gd name="T3" fmla="*/ 0 h 19"/>
                  <a:gd name="T4" fmla="*/ 3 w 36"/>
                  <a:gd name="T5" fmla="*/ 9 h 19"/>
                  <a:gd name="T6" fmla="*/ 24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6" y="15"/>
                      <a:pt x="15" y="19"/>
                      <a:pt x="24" y="19"/>
                    </a:cubicBezTo>
                    <a:cubicBezTo>
                      <a:pt x="32" y="19"/>
                      <a:pt x="36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5" name="iṡļïḑe">
                <a:extLst>
                  <a:ext uri="{FF2B5EF4-FFF2-40B4-BE49-F238E27FC236}">
                    <a16:creationId xmlns:a16="http://schemas.microsoft.com/office/drawing/2014/main" id="{2B6E76C7-51ED-4769-B870-F0270C36C648}"/>
                  </a:ext>
                </a:extLst>
              </p:cNvPr>
              <p:cNvSpPr/>
              <p:nvPr/>
            </p:nvSpPr>
            <p:spPr bwMode="auto">
              <a:xfrm>
                <a:off x="9554228" y="2439884"/>
                <a:ext cx="131151" cy="74061"/>
              </a:xfrm>
              <a:custGeom>
                <a:avLst/>
                <a:gdLst>
                  <a:gd name="T0" fmla="*/ 33 w 36"/>
                  <a:gd name="T1" fmla="*/ 10 h 20"/>
                  <a:gd name="T2" fmla="*/ 13 w 36"/>
                  <a:gd name="T3" fmla="*/ 0 h 20"/>
                  <a:gd name="T4" fmla="*/ 3 w 36"/>
                  <a:gd name="T5" fmla="*/ 10 h 20"/>
                  <a:gd name="T6" fmla="*/ 24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3" y="10"/>
                    </a:cubicBezTo>
                    <a:cubicBezTo>
                      <a:pt x="6" y="16"/>
                      <a:pt x="15" y="20"/>
                      <a:pt x="24" y="20"/>
                    </a:cubicBezTo>
                    <a:cubicBezTo>
                      <a:pt x="32" y="20"/>
                      <a:pt x="36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6" name="íš1iḓê">
                <a:extLst>
                  <a:ext uri="{FF2B5EF4-FFF2-40B4-BE49-F238E27FC236}">
                    <a16:creationId xmlns:a16="http://schemas.microsoft.com/office/drawing/2014/main" id="{607FAB41-17E4-4767-A0EC-0DFDC773CA76}"/>
                  </a:ext>
                </a:extLst>
              </p:cNvPr>
              <p:cNvSpPr/>
              <p:nvPr/>
            </p:nvSpPr>
            <p:spPr bwMode="auto">
              <a:xfrm>
                <a:off x="9600516" y="2532461"/>
                <a:ext cx="135779" cy="72519"/>
              </a:xfrm>
              <a:custGeom>
                <a:avLst/>
                <a:gdLst>
                  <a:gd name="T0" fmla="*/ 34 w 37"/>
                  <a:gd name="T1" fmla="*/ 10 h 20"/>
                  <a:gd name="T2" fmla="*/ 13 w 37"/>
                  <a:gd name="T3" fmla="*/ 0 h 20"/>
                  <a:gd name="T4" fmla="*/ 3 w 37"/>
                  <a:gd name="T5" fmla="*/ 10 h 20"/>
                  <a:gd name="T6" fmla="*/ 24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1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6" y="15"/>
                      <a:pt x="16" y="20"/>
                      <a:pt x="24" y="20"/>
                    </a:cubicBezTo>
                    <a:cubicBezTo>
                      <a:pt x="33" y="20"/>
                      <a:pt x="37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7" name="iṥlíḓê">
                <a:extLst>
                  <a:ext uri="{FF2B5EF4-FFF2-40B4-BE49-F238E27FC236}">
                    <a16:creationId xmlns:a16="http://schemas.microsoft.com/office/drawing/2014/main" id="{64D0FABA-2E10-42E0-997B-46DACC90424B}"/>
                  </a:ext>
                </a:extLst>
              </p:cNvPr>
              <p:cNvSpPr/>
              <p:nvPr/>
            </p:nvSpPr>
            <p:spPr bwMode="auto">
              <a:xfrm>
                <a:off x="9375246" y="2623494"/>
                <a:ext cx="134237" cy="72519"/>
              </a:xfrm>
              <a:custGeom>
                <a:avLst/>
                <a:gdLst>
                  <a:gd name="T0" fmla="*/ 34 w 37"/>
                  <a:gd name="T1" fmla="*/ 10 h 20"/>
                  <a:gd name="T2" fmla="*/ 13 w 37"/>
                  <a:gd name="T3" fmla="*/ 0 h 20"/>
                  <a:gd name="T4" fmla="*/ 2 w 37"/>
                  <a:gd name="T5" fmla="*/ 10 h 20"/>
                  <a:gd name="T6" fmla="*/ 2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1" y="4"/>
                      <a:pt x="21" y="0"/>
                      <a:pt x="13" y="0"/>
                    </a:cubicBezTo>
                    <a:cubicBezTo>
                      <a:pt x="4" y="0"/>
                      <a:pt x="0" y="4"/>
                      <a:pt x="2" y="10"/>
                    </a:cubicBezTo>
                    <a:cubicBezTo>
                      <a:pt x="5" y="16"/>
                      <a:pt x="15" y="20"/>
                      <a:pt x="23" y="20"/>
                    </a:cubicBezTo>
                    <a:cubicBezTo>
                      <a:pt x="32" y="20"/>
                      <a:pt x="37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8" name="íS1îḓè">
                <a:extLst>
                  <a:ext uri="{FF2B5EF4-FFF2-40B4-BE49-F238E27FC236}">
                    <a16:creationId xmlns:a16="http://schemas.microsoft.com/office/drawing/2014/main" id="{904D8306-79AE-4660-AF5E-DC326A4BE352}"/>
                  </a:ext>
                </a:extLst>
              </p:cNvPr>
              <p:cNvSpPr/>
              <p:nvPr/>
            </p:nvSpPr>
            <p:spPr bwMode="auto">
              <a:xfrm>
                <a:off x="9514111" y="2623494"/>
                <a:ext cx="134237" cy="72519"/>
              </a:xfrm>
              <a:custGeom>
                <a:avLst/>
                <a:gdLst>
                  <a:gd name="T0" fmla="*/ 34 w 37"/>
                  <a:gd name="T1" fmla="*/ 10 h 20"/>
                  <a:gd name="T2" fmla="*/ 13 w 37"/>
                  <a:gd name="T3" fmla="*/ 0 h 20"/>
                  <a:gd name="T4" fmla="*/ 3 w 37"/>
                  <a:gd name="T5" fmla="*/ 10 h 20"/>
                  <a:gd name="T6" fmla="*/ 24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1" y="4"/>
                      <a:pt x="21" y="0"/>
                      <a:pt x="13" y="0"/>
                    </a:cubicBezTo>
                    <a:cubicBezTo>
                      <a:pt x="4" y="0"/>
                      <a:pt x="0" y="4"/>
                      <a:pt x="3" y="10"/>
                    </a:cubicBezTo>
                    <a:cubicBezTo>
                      <a:pt x="6" y="16"/>
                      <a:pt x="15" y="20"/>
                      <a:pt x="24" y="20"/>
                    </a:cubicBezTo>
                    <a:cubicBezTo>
                      <a:pt x="32" y="20"/>
                      <a:pt x="37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9" name="îS1íďé">
                <a:extLst>
                  <a:ext uri="{FF2B5EF4-FFF2-40B4-BE49-F238E27FC236}">
                    <a16:creationId xmlns:a16="http://schemas.microsoft.com/office/drawing/2014/main" id="{261EBCAA-7F52-4019-BAB9-25037A72DA83}"/>
                  </a:ext>
                </a:extLst>
              </p:cNvPr>
              <p:cNvSpPr/>
              <p:nvPr/>
            </p:nvSpPr>
            <p:spPr bwMode="auto">
              <a:xfrm>
                <a:off x="9375246" y="2108150"/>
                <a:ext cx="123436" cy="64804"/>
              </a:xfrm>
              <a:custGeom>
                <a:avLst/>
                <a:gdLst>
                  <a:gd name="T0" fmla="*/ 31 w 34"/>
                  <a:gd name="T1" fmla="*/ 9 h 18"/>
                  <a:gd name="T2" fmla="*/ 12 w 34"/>
                  <a:gd name="T3" fmla="*/ 0 h 18"/>
                  <a:gd name="T4" fmla="*/ 3 w 34"/>
                  <a:gd name="T5" fmla="*/ 9 h 18"/>
                  <a:gd name="T6" fmla="*/ 22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4"/>
                      <a:pt x="14" y="18"/>
                      <a:pt x="22" y="18"/>
                    </a:cubicBezTo>
                    <a:cubicBezTo>
                      <a:pt x="30" y="18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0" name="ïş1îḋê">
                <a:extLst>
                  <a:ext uri="{FF2B5EF4-FFF2-40B4-BE49-F238E27FC236}">
                    <a16:creationId xmlns:a16="http://schemas.microsoft.com/office/drawing/2014/main" id="{B405EC86-9B37-44D0-940E-2909E2232F2B}"/>
                  </a:ext>
                </a:extLst>
              </p:cNvPr>
              <p:cNvSpPr/>
              <p:nvPr/>
            </p:nvSpPr>
            <p:spPr bwMode="auto">
              <a:xfrm>
                <a:off x="9418448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2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1" name="îşļïďé">
                <a:extLst>
                  <a:ext uri="{FF2B5EF4-FFF2-40B4-BE49-F238E27FC236}">
                    <a16:creationId xmlns:a16="http://schemas.microsoft.com/office/drawing/2014/main" id="{AE734B02-3BD0-4302-A763-E943EC4886D8}"/>
                  </a:ext>
                </a:extLst>
              </p:cNvPr>
              <p:cNvSpPr/>
              <p:nvPr/>
            </p:nvSpPr>
            <p:spPr bwMode="auto">
              <a:xfrm>
                <a:off x="9463193" y="2271702"/>
                <a:ext cx="126522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3 w 35"/>
                  <a:gd name="T5" fmla="*/ 9 h 19"/>
                  <a:gd name="T6" fmla="*/ 2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1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4"/>
                      <a:pt x="14" y="19"/>
                      <a:pt x="23" y="19"/>
                    </a:cubicBezTo>
                    <a:cubicBezTo>
                      <a:pt x="31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2" name="iş1îḓé">
                <a:extLst>
                  <a:ext uri="{FF2B5EF4-FFF2-40B4-BE49-F238E27FC236}">
                    <a16:creationId xmlns:a16="http://schemas.microsoft.com/office/drawing/2014/main" id="{14848017-7EAD-456A-8391-978B3AA96326}"/>
                  </a:ext>
                </a:extLst>
              </p:cNvPr>
              <p:cNvSpPr/>
              <p:nvPr/>
            </p:nvSpPr>
            <p:spPr bwMode="auto">
              <a:xfrm>
                <a:off x="8199520" y="1734757"/>
                <a:ext cx="114178" cy="58632"/>
              </a:xfrm>
              <a:custGeom>
                <a:avLst/>
                <a:gdLst>
                  <a:gd name="T0" fmla="*/ 29 w 31"/>
                  <a:gd name="T1" fmla="*/ 8 h 16"/>
                  <a:gd name="T2" fmla="*/ 13 w 31"/>
                  <a:gd name="T3" fmla="*/ 0 h 16"/>
                  <a:gd name="T4" fmla="*/ 2 w 31"/>
                  <a:gd name="T5" fmla="*/ 8 h 16"/>
                  <a:gd name="T6" fmla="*/ 19 w 31"/>
                  <a:gd name="T7" fmla="*/ 16 h 16"/>
                  <a:gd name="T8" fmla="*/ 29 w 31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6">
                    <a:moveTo>
                      <a:pt x="29" y="8"/>
                    </a:moveTo>
                    <a:cubicBezTo>
                      <a:pt x="27" y="3"/>
                      <a:pt x="20" y="0"/>
                      <a:pt x="13" y="0"/>
                    </a:cubicBezTo>
                    <a:cubicBezTo>
                      <a:pt x="5" y="0"/>
                      <a:pt x="0" y="3"/>
                      <a:pt x="2" y="8"/>
                    </a:cubicBezTo>
                    <a:cubicBezTo>
                      <a:pt x="4" y="12"/>
                      <a:pt x="11" y="16"/>
                      <a:pt x="19" y="16"/>
                    </a:cubicBezTo>
                    <a:cubicBezTo>
                      <a:pt x="26" y="16"/>
                      <a:pt x="31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3" name="ïslîḍe">
                <a:extLst>
                  <a:ext uri="{FF2B5EF4-FFF2-40B4-BE49-F238E27FC236}">
                    <a16:creationId xmlns:a16="http://schemas.microsoft.com/office/drawing/2014/main" id="{1F07A6B1-2D7B-4F14-8355-0C4457643A1A}"/>
                  </a:ext>
                </a:extLst>
              </p:cNvPr>
              <p:cNvSpPr/>
              <p:nvPr/>
            </p:nvSpPr>
            <p:spPr bwMode="auto">
              <a:xfrm>
                <a:off x="7108657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3 w 29"/>
                  <a:gd name="T3" fmla="*/ 0 h 16"/>
                  <a:gd name="T4" fmla="*/ 1 w 29"/>
                  <a:gd name="T5" fmla="*/ 8 h 16"/>
                  <a:gd name="T6" fmla="*/ 16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7" y="3"/>
                      <a:pt x="20" y="0"/>
                      <a:pt x="13" y="0"/>
                    </a:cubicBezTo>
                    <a:cubicBezTo>
                      <a:pt x="5" y="0"/>
                      <a:pt x="0" y="3"/>
                      <a:pt x="1" y="8"/>
                    </a:cubicBezTo>
                    <a:cubicBezTo>
                      <a:pt x="2" y="12"/>
                      <a:pt x="8" y="16"/>
                      <a:pt x="16" y="16"/>
                    </a:cubicBezTo>
                    <a:cubicBezTo>
                      <a:pt x="23" y="16"/>
                      <a:pt x="29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4" name="iṥļíḋé">
                <a:extLst>
                  <a:ext uri="{FF2B5EF4-FFF2-40B4-BE49-F238E27FC236}">
                    <a16:creationId xmlns:a16="http://schemas.microsoft.com/office/drawing/2014/main" id="{377ECFC5-844D-4C57-AB4A-EF5DF00A1F2E}"/>
                  </a:ext>
                </a:extLst>
              </p:cNvPr>
              <p:cNvSpPr/>
              <p:nvPr/>
            </p:nvSpPr>
            <p:spPr bwMode="auto">
              <a:xfrm>
                <a:off x="7229007" y="1734757"/>
                <a:ext cx="106464" cy="58632"/>
              </a:xfrm>
              <a:custGeom>
                <a:avLst/>
                <a:gdLst>
                  <a:gd name="T0" fmla="*/ 28 w 29"/>
                  <a:gd name="T1" fmla="*/ 8 h 16"/>
                  <a:gd name="T2" fmla="*/ 13 w 29"/>
                  <a:gd name="T3" fmla="*/ 0 h 16"/>
                  <a:gd name="T4" fmla="*/ 1 w 29"/>
                  <a:gd name="T5" fmla="*/ 8 h 16"/>
                  <a:gd name="T6" fmla="*/ 16 w 29"/>
                  <a:gd name="T7" fmla="*/ 16 h 16"/>
                  <a:gd name="T8" fmla="*/ 28 w 29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6">
                    <a:moveTo>
                      <a:pt x="28" y="8"/>
                    </a:moveTo>
                    <a:cubicBezTo>
                      <a:pt x="27" y="3"/>
                      <a:pt x="20" y="0"/>
                      <a:pt x="13" y="0"/>
                    </a:cubicBezTo>
                    <a:cubicBezTo>
                      <a:pt x="5" y="0"/>
                      <a:pt x="0" y="3"/>
                      <a:pt x="1" y="8"/>
                    </a:cubicBezTo>
                    <a:cubicBezTo>
                      <a:pt x="2" y="12"/>
                      <a:pt x="9" y="16"/>
                      <a:pt x="16" y="16"/>
                    </a:cubicBezTo>
                    <a:cubicBezTo>
                      <a:pt x="24" y="16"/>
                      <a:pt x="29" y="12"/>
                      <a:pt x="28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5" name="ïS1íḋé">
                <a:extLst>
                  <a:ext uri="{FF2B5EF4-FFF2-40B4-BE49-F238E27FC236}">
                    <a16:creationId xmlns:a16="http://schemas.microsoft.com/office/drawing/2014/main" id="{9A9C5964-4607-42B9-AFF8-F4C4A52CD564}"/>
                  </a:ext>
                </a:extLst>
              </p:cNvPr>
              <p:cNvSpPr/>
              <p:nvPr/>
            </p:nvSpPr>
            <p:spPr bwMode="auto">
              <a:xfrm>
                <a:off x="6875672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3"/>
                      <a:pt x="9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6" name="îṥlíḓê">
                <a:extLst>
                  <a:ext uri="{FF2B5EF4-FFF2-40B4-BE49-F238E27FC236}">
                    <a16:creationId xmlns:a16="http://schemas.microsoft.com/office/drawing/2014/main" id="{FD170F0F-DC84-4ECD-A33B-3DE94BB52A60}"/>
                  </a:ext>
                </a:extLst>
              </p:cNvPr>
              <p:cNvSpPr/>
              <p:nvPr/>
            </p:nvSpPr>
            <p:spPr bwMode="auto">
              <a:xfrm>
                <a:off x="6999108" y="1804190"/>
                <a:ext cx="106464" cy="61718"/>
              </a:xfrm>
              <a:custGeom>
                <a:avLst/>
                <a:gdLst>
                  <a:gd name="T0" fmla="*/ 28 w 29"/>
                  <a:gd name="T1" fmla="*/ 9 h 17"/>
                  <a:gd name="T2" fmla="*/ 13 w 29"/>
                  <a:gd name="T3" fmla="*/ 0 h 17"/>
                  <a:gd name="T4" fmla="*/ 1 w 29"/>
                  <a:gd name="T5" fmla="*/ 9 h 17"/>
                  <a:gd name="T6" fmla="*/ 16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3"/>
                      <a:pt x="9" y="17"/>
                      <a:pt x="16" y="17"/>
                    </a:cubicBezTo>
                    <a:cubicBezTo>
                      <a:pt x="24" y="17"/>
                      <a:pt x="29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7" name="íṥ1íḑê">
                <a:extLst>
                  <a:ext uri="{FF2B5EF4-FFF2-40B4-BE49-F238E27FC236}">
                    <a16:creationId xmlns:a16="http://schemas.microsoft.com/office/drawing/2014/main" id="{D2048F1F-5A84-4B56-90AC-948604E08735}"/>
                  </a:ext>
                </a:extLst>
              </p:cNvPr>
              <p:cNvSpPr/>
              <p:nvPr/>
            </p:nvSpPr>
            <p:spPr bwMode="auto">
              <a:xfrm>
                <a:off x="6889558" y="1878251"/>
                <a:ext cx="106464" cy="61718"/>
              </a:xfrm>
              <a:custGeom>
                <a:avLst/>
                <a:gdLst>
                  <a:gd name="T0" fmla="*/ 28 w 29"/>
                  <a:gd name="T1" fmla="*/ 9 h 17"/>
                  <a:gd name="T2" fmla="*/ 13 w 29"/>
                  <a:gd name="T3" fmla="*/ 0 h 17"/>
                  <a:gd name="T4" fmla="*/ 1 w 29"/>
                  <a:gd name="T5" fmla="*/ 9 h 17"/>
                  <a:gd name="T6" fmla="*/ 16 w 29"/>
                  <a:gd name="T7" fmla="*/ 17 h 17"/>
                  <a:gd name="T8" fmla="*/ 28 w 29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8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29" y="13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8" name="işľîḍê">
                <a:extLst>
                  <a:ext uri="{FF2B5EF4-FFF2-40B4-BE49-F238E27FC236}">
                    <a16:creationId xmlns:a16="http://schemas.microsoft.com/office/drawing/2014/main" id="{F7AC0CD6-041A-4F29-8FE2-A1D25684B618}"/>
                  </a:ext>
                </a:extLst>
              </p:cNvPr>
              <p:cNvSpPr/>
              <p:nvPr/>
            </p:nvSpPr>
            <p:spPr bwMode="auto">
              <a:xfrm>
                <a:off x="7137973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7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9" name="ísļïḑê">
                <a:extLst>
                  <a:ext uri="{FF2B5EF4-FFF2-40B4-BE49-F238E27FC236}">
                    <a16:creationId xmlns:a16="http://schemas.microsoft.com/office/drawing/2014/main" id="{F322D8F8-979F-42F5-AECB-3716E8497218}"/>
                  </a:ext>
                </a:extLst>
              </p:cNvPr>
              <p:cNvSpPr/>
              <p:nvPr/>
            </p:nvSpPr>
            <p:spPr bwMode="auto">
              <a:xfrm>
                <a:off x="7262951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7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5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0" name="iṩļïďê">
                <a:extLst>
                  <a:ext uri="{FF2B5EF4-FFF2-40B4-BE49-F238E27FC236}">
                    <a16:creationId xmlns:a16="http://schemas.microsoft.com/office/drawing/2014/main" id="{C397FF5B-2DE1-4C30-ADC8-AABFE55544F2}"/>
                  </a:ext>
                </a:extLst>
              </p:cNvPr>
              <p:cNvSpPr/>
              <p:nvPr/>
            </p:nvSpPr>
            <p:spPr bwMode="auto">
              <a:xfrm>
                <a:off x="7386387" y="1878251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7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5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1" name="îṣļíďe">
                <a:extLst>
                  <a:ext uri="{FF2B5EF4-FFF2-40B4-BE49-F238E27FC236}">
                    <a16:creationId xmlns:a16="http://schemas.microsoft.com/office/drawing/2014/main" id="{6E599B3D-8BB6-403E-8D10-EBC3B531E5CB}"/>
                  </a:ext>
                </a:extLst>
              </p:cNvPr>
              <p:cNvSpPr/>
              <p:nvPr/>
            </p:nvSpPr>
            <p:spPr bwMode="auto">
              <a:xfrm>
                <a:off x="7634802" y="1878251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2" name="íṡľîḍê">
                <a:extLst>
                  <a:ext uri="{FF2B5EF4-FFF2-40B4-BE49-F238E27FC236}">
                    <a16:creationId xmlns:a16="http://schemas.microsoft.com/office/drawing/2014/main" id="{6488FA0E-EACC-45FB-94B2-F3DDF489A656}"/>
                  </a:ext>
                </a:extLst>
              </p:cNvPr>
              <p:cNvSpPr/>
              <p:nvPr/>
            </p:nvSpPr>
            <p:spPr bwMode="auto">
              <a:xfrm>
                <a:off x="7736637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8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5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3" name="iṣ1ïdè">
                <a:extLst>
                  <a:ext uri="{FF2B5EF4-FFF2-40B4-BE49-F238E27FC236}">
                    <a16:creationId xmlns:a16="http://schemas.microsoft.com/office/drawing/2014/main" id="{08753C4B-382C-42BA-9B55-91477CC7C31E}"/>
                  </a:ext>
                </a:extLst>
              </p:cNvPr>
              <p:cNvSpPr/>
              <p:nvPr/>
            </p:nvSpPr>
            <p:spPr bwMode="auto">
              <a:xfrm>
                <a:off x="7860072" y="1804190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2 w 30"/>
                  <a:gd name="T3" fmla="*/ 0 h 17"/>
                  <a:gd name="T4" fmla="*/ 1 w 30"/>
                  <a:gd name="T5" fmla="*/ 9 h 17"/>
                  <a:gd name="T6" fmla="*/ 18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7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5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4" name="iśļíde">
                <a:extLst>
                  <a:ext uri="{FF2B5EF4-FFF2-40B4-BE49-F238E27FC236}">
                    <a16:creationId xmlns:a16="http://schemas.microsoft.com/office/drawing/2014/main" id="{EEF8518A-F7D4-40D3-ADB6-69481C7883F6}"/>
                  </a:ext>
                </a:extLst>
              </p:cNvPr>
              <p:cNvSpPr/>
              <p:nvPr/>
            </p:nvSpPr>
            <p:spPr bwMode="auto">
              <a:xfrm>
                <a:off x="7980422" y="1804190"/>
                <a:ext cx="114178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2 w 31"/>
                  <a:gd name="T5" fmla="*/ 9 h 17"/>
                  <a:gd name="T6" fmla="*/ 19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1" y="17"/>
                      <a:pt x="19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5" name="iṧḻíḋè">
                <a:extLst>
                  <a:ext uri="{FF2B5EF4-FFF2-40B4-BE49-F238E27FC236}">
                    <a16:creationId xmlns:a16="http://schemas.microsoft.com/office/drawing/2014/main" id="{EA44DB49-54E5-4215-BD4A-B52BCA59FBBD}"/>
                  </a:ext>
                </a:extLst>
              </p:cNvPr>
              <p:cNvSpPr/>
              <p:nvPr/>
            </p:nvSpPr>
            <p:spPr bwMode="auto">
              <a:xfrm>
                <a:off x="8105400" y="1804190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3 w 31"/>
                  <a:gd name="T3" fmla="*/ 0 h 17"/>
                  <a:gd name="T4" fmla="*/ 2 w 31"/>
                  <a:gd name="T5" fmla="*/ 9 h 17"/>
                  <a:gd name="T6" fmla="*/ 19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6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6" name="iṡļiḓê">
                <a:extLst>
                  <a:ext uri="{FF2B5EF4-FFF2-40B4-BE49-F238E27FC236}">
                    <a16:creationId xmlns:a16="http://schemas.microsoft.com/office/drawing/2014/main" id="{F400732C-2AB4-462D-A07A-6CB60868E0E8}"/>
                  </a:ext>
                </a:extLst>
              </p:cNvPr>
              <p:cNvSpPr/>
              <p:nvPr/>
            </p:nvSpPr>
            <p:spPr bwMode="auto">
              <a:xfrm>
                <a:off x="8228836" y="1804190"/>
                <a:ext cx="114178" cy="61718"/>
              </a:xfrm>
              <a:custGeom>
                <a:avLst/>
                <a:gdLst>
                  <a:gd name="T0" fmla="*/ 29 w 31"/>
                  <a:gd name="T1" fmla="*/ 9 h 17"/>
                  <a:gd name="T2" fmla="*/ 12 w 31"/>
                  <a:gd name="T3" fmla="*/ 0 h 17"/>
                  <a:gd name="T4" fmla="*/ 2 w 31"/>
                  <a:gd name="T5" fmla="*/ 9 h 17"/>
                  <a:gd name="T6" fmla="*/ 18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7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3"/>
                      <a:pt x="11" y="17"/>
                      <a:pt x="18" y="17"/>
                    </a:cubicBezTo>
                    <a:cubicBezTo>
                      <a:pt x="26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7" name="iŝ1iḍe">
                <a:extLst>
                  <a:ext uri="{FF2B5EF4-FFF2-40B4-BE49-F238E27FC236}">
                    <a16:creationId xmlns:a16="http://schemas.microsoft.com/office/drawing/2014/main" id="{09762E89-1C34-4CAE-B532-340112374243}"/>
                  </a:ext>
                </a:extLst>
              </p:cNvPr>
              <p:cNvSpPr/>
              <p:nvPr/>
            </p:nvSpPr>
            <p:spPr bwMode="auto">
              <a:xfrm>
                <a:off x="8349186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3 w 32"/>
                  <a:gd name="T3" fmla="*/ 0 h 17"/>
                  <a:gd name="T4" fmla="*/ 2 w 32"/>
                  <a:gd name="T5" fmla="*/ 9 h 17"/>
                  <a:gd name="T6" fmla="*/ 19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19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8" name="íṧḷîďê">
                <a:extLst>
                  <a:ext uri="{FF2B5EF4-FFF2-40B4-BE49-F238E27FC236}">
                    <a16:creationId xmlns:a16="http://schemas.microsoft.com/office/drawing/2014/main" id="{F0FC92EE-256E-407B-8C4A-193B79898245}"/>
                  </a:ext>
                </a:extLst>
              </p:cNvPr>
              <p:cNvSpPr/>
              <p:nvPr/>
            </p:nvSpPr>
            <p:spPr bwMode="auto">
              <a:xfrm>
                <a:off x="8474165" y="1804190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19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19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9" name="ïślíḓé">
                <a:extLst>
                  <a:ext uri="{FF2B5EF4-FFF2-40B4-BE49-F238E27FC236}">
                    <a16:creationId xmlns:a16="http://schemas.microsoft.com/office/drawing/2014/main" id="{8275627D-0BC2-4D57-A7B0-9477946507BE}"/>
                  </a:ext>
                </a:extLst>
              </p:cNvPr>
              <p:cNvSpPr/>
              <p:nvPr/>
            </p:nvSpPr>
            <p:spPr bwMode="auto">
              <a:xfrm>
                <a:off x="9290383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12 w 33"/>
                  <a:gd name="T3" fmla="*/ 0 h 17"/>
                  <a:gd name="T4" fmla="*/ 3 w 33"/>
                  <a:gd name="T5" fmla="*/ 8 h 17"/>
                  <a:gd name="T6" fmla="*/ 21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5" y="13"/>
                      <a:pt x="14" y="17"/>
                      <a:pt x="21" y="17"/>
                    </a:cubicBezTo>
                    <a:cubicBezTo>
                      <a:pt x="29" y="17"/>
                      <a:pt x="33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0" name="íśļíḋe">
                <a:extLst>
                  <a:ext uri="{FF2B5EF4-FFF2-40B4-BE49-F238E27FC236}">
                    <a16:creationId xmlns:a16="http://schemas.microsoft.com/office/drawing/2014/main" id="{18734EBE-CEB7-4B8A-9DD2-687E4496A979}"/>
                  </a:ext>
                </a:extLst>
              </p:cNvPr>
              <p:cNvSpPr/>
              <p:nvPr/>
            </p:nvSpPr>
            <p:spPr bwMode="auto">
              <a:xfrm>
                <a:off x="9415362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12 w 34"/>
                  <a:gd name="T3" fmla="*/ 0 h 17"/>
                  <a:gd name="T4" fmla="*/ 3 w 34"/>
                  <a:gd name="T5" fmla="*/ 8 h 17"/>
                  <a:gd name="T6" fmla="*/ 2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3" y="8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1" name="iš1iḍe">
                <a:extLst>
                  <a:ext uri="{FF2B5EF4-FFF2-40B4-BE49-F238E27FC236}">
                    <a16:creationId xmlns:a16="http://schemas.microsoft.com/office/drawing/2014/main" id="{F08AD093-B253-4FC9-926F-BAEA146888A3}"/>
                  </a:ext>
                </a:extLst>
              </p:cNvPr>
              <p:cNvSpPr/>
              <p:nvPr/>
            </p:nvSpPr>
            <p:spPr bwMode="auto">
              <a:xfrm>
                <a:off x="9543426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12 w 34"/>
                  <a:gd name="T3" fmla="*/ 0 h 17"/>
                  <a:gd name="T4" fmla="*/ 3 w 34"/>
                  <a:gd name="T5" fmla="*/ 8 h 17"/>
                  <a:gd name="T6" fmla="*/ 2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5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2" name="íšḻiḓè">
                <a:extLst>
                  <a:ext uri="{FF2B5EF4-FFF2-40B4-BE49-F238E27FC236}">
                    <a16:creationId xmlns:a16="http://schemas.microsoft.com/office/drawing/2014/main" id="{716A10F2-2212-478B-B925-4B4F56F1DB25}"/>
                  </a:ext>
                </a:extLst>
              </p:cNvPr>
              <p:cNvSpPr/>
              <p:nvPr/>
            </p:nvSpPr>
            <p:spPr bwMode="auto">
              <a:xfrm>
                <a:off x="9666862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12 w 34"/>
                  <a:gd name="T3" fmla="*/ 0 h 17"/>
                  <a:gd name="T4" fmla="*/ 3 w 34"/>
                  <a:gd name="T5" fmla="*/ 8 h 17"/>
                  <a:gd name="T6" fmla="*/ 23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0" y="17"/>
                      <a:pt x="34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3" name="íSḻíďe">
                <a:extLst>
                  <a:ext uri="{FF2B5EF4-FFF2-40B4-BE49-F238E27FC236}">
                    <a16:creationId xmlns:a16="http://schemas.microsoft.com/office/drawing/2014/main" id="{D7352730-0DA5-4B10-B8C4-F6197E9585F6}"/>
                  </a:ext>
                </a:extLst>
              </p:cNvPr>
              <p:cNvSpPr/>
              <p:nvPr/>
            </p:nvSpPr>
            <p:spPr bwMode="auto">
              <a:xfrm>
                <a:off x="9794927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12 w 34"/>
                  <a:gd name="T3" fmla="*/ 0 h 17"/>
                  <a:gd name="T4" fmla="*/ 3 w 34"/>
                  <a:gd name="T5" fmla="*/ 8 h 17"/>
                  <a:gd name="T6" fmla="*/ 2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4" name="íṣḻïḑê">
                <a:extLst>
                  <a:ext uri="{FF2B5EF4-FFF2-40B4-BE49-F238E27FC236}">
                    <a16:creationId xmlns:a16="http://schemas.microsoft.com/office/drawing/2014/main" id="{1E5B90EE-D31D-44ED-802E-6ACE446A094D}"/>
                  </a:ext>
                </a:extLst>
              </p:cNvPr>
              <p:cNvSpPr/>
              <p:nvPr/>
            </p:nvSpPr>
            <p:spPr bwMode="auto">
              <a:xfrm>
                <a:off x="9918363" y="1953855"/>
                <a:ext cx="128065" cy="63261"/>
              </a:xfrm>
              <a:custGeom>
                <a:avLst/>
                <a:gdLst>
                  <a:gd name="T0" fmla="*/ 32 w 35"/>
                  <a:gd name="T1" fmla="*/ 8 h 17"/>
                  <a:gd name="T2" fmla="*/ 12 w 35"/>
                  <a:gd name="T3" fmla="*/ 0 h 17"/>
                  <a:gd name="T4" fmla="*/ 3 w 35"/>
                  <a:gd name="T5" fmla="*/ 8 h 17"/>
                  <a:gd name="T6" fmla="*/ 23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5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5" name="ïšļïḓè">
                <a:extLst>
                  <a:ext uri="{FF2B5EF4-FFF2-40B4-BE49-F238E27FC236}">
                    <a16:creationId xmlns:a16="http://schemas.microsoft.com/office/drawing/2014/main" id="{D644AED3-5187-4989-B929-8B84F55763BB}"/>
                  </a:ext>
                </a:extLst>
              </p:cNvPr>
              <p:cNvSpPr/>
              <p:nvPr/>
            </p:nvSpPr>
            <p:spPr bwMode="auto">
              <a:xfrm>
                <a:off x="10046427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11 w 34"/>
                  <a:gd name="T3" fmla="*/ 0 h 17"/>
                  <a:gd name="T4" fmla="*/ 3 w 34"/>
                  <a:gd name="T5" fmla="*/ 8 h 17"/>
                  <a:gd name="T6" fmla="*/ 23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28" y="4"/>
                      <a:pt x="19" y="0"/>
                      <a:pt x="11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4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6" name="íṧļïďè">
                <a:extLst>
                  <a:ext uri="{FF2B5EF4-FFF2-40B4-BE49-F238E27FC236}">
                    <a16:creationId xmlns:a16="http://schemas.microsoft.com/office/drawing/2014/main" id="{FE4FD971-20FA-448A-BE86-AACF4858C6FD}"/>
                  </a:ext>
                </a:extLst>
              </p:cNvPr>
              <p:cNvSpPr/>
              <p:nvPr/>
            </p:nvSpPr>
            <p:spPr bwMode="auto">
              <a:xfrm>
                <a:off x="10169863" y="1953855"/>
                <a:ext cx="128065" cy="63261"/>
              </a:xfrm>
              <a:custGeom>
                <a:avLst/>
                <a:gdLst>
                  <a:gd name="T0" fmla="*/ 32 w 35"/>
                  <a:gd name="T1" fmla="*/ 8 h 17"/>
                  <a:gd name="T2" fmla="*/ 12 w 35"/>
                  <a:gd name="T3" fmla="*/ 0 h 17"/>
                  <a:gd name="T4" fmla="*/ 3 w 35"/>
                  <a:gd name="T5" fmla="*/ 8 h 17"/>
                  <a:gd name="T6" fmla="*/ 23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8"/>
                    </a:cubicBezTo>
                    <a:cubicBezTo>
                      <a:pt x="7" y="13"/>
                      <a:pt x="16" y="17"/>
                      <a:pt x="23" y="17"/>
                    </a:cubicBezTo>
                    <a:cubicBezTo>
                      <a:pt x="31" y="17"/>
                      <a:pt x="35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7" name="i$ľîḋê">
                <a:extLst>
                  <a:ext uri="{FF2B5EF4-FFF2-40B4-BE49-F238E27FC236}">
                    <a16:creationId xmlns:a16="http://schemas.microsoft.com/office/drawing/2014/main" id="{B6F2FC88-8D0B-4B1B-A327-5559D419812D}"/>
                  </a:ext>
                </a:extLst>
              </p:cNvPr>
              <p:cNvSpPr/>
              <p:nvPr/>
            </p:nvSpPr>
            <p:spPr bwMode="auto">
              <a:xfrm>
                <a:off x="10297928" y="1953855"/>
                <a:ext cx="128065" cy="63261"/>
              </a:xfrm>
              <a:custGeom>
                <a:avLst/>
                <a:gdLst>
                  <a:gd name="T0" fmla="*/ 31 w 35"/>
                  <a:gd name="T1" fmla="*/ 8 h 17"/>
                  <a:gd name="T2" fmla="*/ 11 w 35"/>
                  <a:gd name="T3" fmla="*/ 0 h 17"/>
                  <a:gd name="T4" fmla="*/ 3 w 35"/>
                  <a:gd name="T5" fmla="*/ 8 h 17"/>
                  <a:gd name="T6" fmla="*/ 23 w 35"/>
                  <a:gd name="T7" fmla="*/ 17 h 17"/>
                  <a:gd name="T8" fmla="*/ 31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8"/>
                    </a:moveTo>
                    <a:cubicBezTo>
                      <a:pt x="28" y="4"/>
                      <a:pt x="19" y="0"/>
                      <a:pt x="11" y="0"/>
                    </a:cubicBezTo>
                    <a:cubicBezTo>
                      <a:pt x="3" y="0"/>
                      <a:pt x="0" y="4"/>
                      <a:pt x="3" y="8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5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8" name="iŝļïďê">
                <a:extLst>
                  <a:ext uri="{FF2B5EF4-FFF2-40B4-BE49-F238E27FC236}">
                    <a16:creationId xmlns:a16="http://schemas.microsoft.com/office/drawing/2014/main" id="{D990425D-A439-45F0-98E9-A9C3D8899292}"/>
                  </a:ext>
                </a:extLst>
              </p:cNvPr>
              <p:cNvSpPr/>
              <p:nvPr/>
            </p:nvSpPr>
            <p:spPr bwMode="auto">
              <a:xfrm>
                <a:off x="9330500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9" name="ïsľíďé">
                <a:extLst>
                  <a:ext uri="{FF2B5EF4-FFF2-40B4-BE49-F238E27FC236}">
                    <a16:creationId xmlns:a16="http://schemas.microsoft.com/office/drawing/2014/main" id="{3EC2ABB7-443B-453D-B95C-CCE8B7553BFD}"/>
                  </a:ext>
                </a:extLst>
              </p:cNvPr>
              <p:cNvSpPr/>
              <p:nvPr/>
            </p:nvSpPr>
            <p:spPr bwMode="auto">
              <a:xfrm>
                <a:off x="9458565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0" name="i$liḋé">
                <a:extLst>
                  <a:ext uri="{FF2B5EF4-FFF2-40B4-BE49-F238E27FC236}">
                    <a16:creationId xmlns:a16="http://schemas.microsoft.com/office/drawing/2014/main" id="{74A70AA3-8BBD-4C6E-8AA7-F1049D69F577}"/>
                  </a:ext>
                </a:extLst>
              </p:cNvPr>
              <p:cNvSpPr/>
              <p:nvPr/>
            </p:nvSpPr>
            <p:spPr bwMode="auto">
              <a:xfrm>
                <a:off x="9586629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1" name="íṩ1íḓê">
                <a:extLst>
                  <a:ext uri="{FF2B5EF4-FFF2-40B4-BE49-F238E27FC236}">
                    <a16:creationId xmlns:a16="http://schemas.microsoft.com/office/drawing/2014/main" id="{AE159EBB-46FC-4913-BC29-1B5497E687DF}"/>
                  </a:ext>
                </a:extLst>
              </p:cNvPr>
              <p:cNvSpPr/>
              <p:nvPr/>
            </p:nvSpPr>
            <p:spPr bwMode="auto">
              <a:xfrm>
                <a:off x="9714694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2" name="ïṡ1íḋé">
                <a:extLst>
                  <a:ext uri="{FF2B5EF4-FFF2-40B4-BE49-F238E27FC236}">
                    <a16:creationId xmlns:a16="http://schemas.microsoft.com/office/drawing/2014/main" id="{0201896D-3B45-4097-BDB9-4ADE5A6F79B2}"/>
                  </a:ext>
                </a:extLst>
              </p:cNvPr>
              <p:cNvSpPr/>
              <p:nvPr/>
            </p:nvSpPr>
            <p:spPr bwMode="auto">
              <a:xfrm>
                <a:off x="9842758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3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3" name="ïšlïďê">
                <a:extLst>
                  <a:ext uri="{FF2B5EF4-FFF2-40B4-BE49-F238E27FC236}">
                    <a16:creationId xmlns:a16="http://schemas.microsoft.com/office/drawing/2014/main" id="{99F6C223-F321-4570-A6A6-7170CBF04B3B}"/>
                  </a:ext>
                </a:extLst>
              </p:cNvPr>
              <p:cNvSpPr/>
              <p:nvPr/>
            </p:nvSpPr>
            <p:spPr bwMode="auto">
              <a:xfrm>
                <a:off x="9969280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11 w 34"/>
                  <a:gd name="T3" fmla="*/ 0 h 17"/>
                  <a:gd name="T4" fmla="*/ 3 w 34"/>
                  <a:gd name="T5" fmla="*/ 9 h 17"/>
                  <a:gd name="T6" fmla="*/ 23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1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4" name="íSḻïdé">
                <a:extLst>
                  <a:ext uri="{FF2B5EF4-FFF2-40B4-BE49-F238E27FC236}">
                    <a16:creationId xmlns:a16="http://schemas.microsoft.com/office/drawing/2014/main" id="{80E72971-196B-4FE6-8F43-691BCD224C20}"/>
                  </a:ext>
                </a:extLst>
              </p:cNvPr>
              <p:cNvSpPr/>
              <p:nvPr/>
            </p:nvSpPr>
            <p:spPr bwMode="auto">
              <a:xfrm>
                <a:off x="10097345" y="2031003"/>
                <a:ext cx="128065" cy="61718"/>
              </a:xfrm>
              <a:custGeom>
                <a:avLst/>
                <a:gdLst>
                  <a:gd name="T0" fmla="*/ 31 w 35"/>
                  <a:gd name="T1" fmla="*/ 9 h 17"/>
                  <a:gd name="T2" fmla="*/ 11 w 35"/>
                  <a:gd name="T3" fmla="*/ 0 h 17"/>
                  <a:gd name="T4" fmla="*/ 3 w 35"/>
                  <a:gd name="T5" fmla="*/ 9 h 17"/>
                  <a:gd name="T6" fmla="*/ 23 w 35"/>
                  <a:gd name="T7" fmla="*/ 17 h 17"/>
                  <a:gd name="T8" fmla="*/ 31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9"/>
                    </a:moveTo>
                    <a:cubicBezTo>
                      <a:pt x="28" y="4"/>
                      <a:pt x="19" y="0"/>
                      <a:pt x="11" y="0"/>
                    </a:cubicBezTo>
                    <a:cubicBezTo>
                      <a:pt x="3" y="0"/>
                      <a:pt x="0" y="4"/>
                      <a:pt x="3" y="9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5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5" name="isḷïḓé">
                <a:extLst>
                  <a:ext uri="{FF2B5EF4-FFF2-40B4-BE49-F238E27FC236}">
                    <a16:creationId xmlns:a16="http://schemas.microsoft.com/office/drawing/2014/main" id="{94F9C06D-4A17-40BF-BCA6-885B397976B8}"/>
                  </a:ext>
                </a:extLst>
              </p:cNvPr>
              <p:cNvSpPr/>
              <p:nvPr/>
            </p:nvSpPr>
            <p:spPr bwMode="auto">
              <a:xfrm>
                <a:off x="10222323" y="2031003"/>
                <a:ext cx="131151" cy="61718"/>
              </a:xfrm>
              <a:custGeom>
                <a:avLst/>
                <a:gdLst>
                  <a:gd name="T0" fmla="*/ 32 w 36"/>
                  <a:gd name="T1" fmla="*/ 9 h 17"/>
                  <a:gd name="T2" fmla="*/ 12 w 36"/>
                  <a:gd name="T3" fmla="*/ 0 h 17"/>
                  <a:gd name="T4" fmla="*/ 4 w 36"/>
                  <a:gd name="T5" fmla="*/ 9 h 17"/>
                  <a:gd name="T6" fmla="*/ 24 w 36"/>
                  <a:gd name="T7" fmla="*/ 17 h 17"/>
                  <a:gd name="T8" fmla="*/ 32 w 36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7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4" y="9"/>
                    </a:cubicBezTo>
                    <a:cubicBezTo>
                      <a:pt x="7" y="13"/>
                      <a:pt x="16" y="17"/>
                      <a:pt x="24" y="17"/>
                    </a:cubicBezTo>
                    <a:cubicBezTo>
                      <a:pt x="32" y="17"/>
                      <a:pt x="36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6" name="iş1ïdê">
                <a:extLst>
                  <a:ext uri="{FF2B5EF4-FFF2-40B4-BE49-F238E27FC236}">
                    <a16:creationId xmlns:a16="http://schemas.microsoft.com/office/drawing/2014/main" id="{52E4F945-28AE-469E-AFF3-D5385EE70F86}"/>
                  </a:ext>
                </a:extLst>
              </p:cNvPr>
              <p:cNvSpPr/>
              <p:nvPr/>
            </p:nvSpPr>
            <p:spPr bwMode="auto">
              <a:xfrm>
                <a:off x="7758238" y="1878251"/>
                <a:ext cx="114178" cy="61718"/>
              </a:xfrm>
              <a:custGeom>
                <a:avLst/>
                <a:gdLst>
                  <a:gd name="T0" fmla="*/ 29 w 31"/>
                  <a:gd name="T1" fmla="*/ 9 h 17"/>
                  <a:gd name="T2" fmla="*/ 13 w 31"/>
                  <a:gd name="T3" fmla="*/ 0 h 17"/>
                  <a:gd name="T4" fmla="*/ 2 w 31"/>
                  <a:gd name="T5" fmla="*/ 9 h 17"/>
                  <a:gd name="T6" fmla="*/ 18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7" name="ïŝ1îdé">
                <a:extLst>
                  <a:ext uri="{FF2B5EF4-FFF2-40B4-BE49-F238E27FC236}">
                    <a16:creationId xmlns:a16="http://schemas.microsoft.com/office/drawing/2014/main" id="{39C1856B-64BD-41CB-8A01-B188A87847FF}"/>
                  </a:ext>
                </a:extLst>
              </p:cNvPr>
              <p:cNvSpPr/>
              <p:nvPr/>
            </p:nvSpPr>
            <p:spPr bwMode="auto">
              <a:xfrm>
                <a:off x="7883216" y="1878251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2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3"/>
                      <a:pt x="11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8" name="îśḻîḑe">
                <a:extLst>
                  <a:ext uri="{FF2B5EF4-FFF2-40B4-BE49-F238E27FC236}">
                    <a16:creationId xmlns:a16="http://schemas.microsoft.com/office/drawing/2014/main" id="{DA1F6B84-7535-4081-AB07-B06AA489EFC5}"/>
                  </a:ext>
                </a:extLst>
              </p:cNvPr>
              <p:cNvSpPr/>
              <p:nvPr/>
            </p:nvSpPr>
            <p:spPr bwMode="auto">
              <a:xfrm>
                <a:off x="8006652" y="1878251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2 w 31"/>
                  <a:gd name="T5" fmla="*/ 9 h 17"/>
                  <a:gd name="T6" fmla="*/ 19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7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9" name="i$ľíḓe">
                <a:extLst>
                  <a:ext uri="{FF2B5EF4-FFF2-40B4-BE49-F238E27FC236}">
                    <a16:creationId xmlns:a16="http://schemas.microsoft.com/office/drawing/2014/main" id="{DF85A4CA-0918-4B6E-807E-3AB5B4A70C5F}"/>
                  </a:ext>
                </a:extLst>
              </p:cNvPr>
              <p:cNvSpPr/>
              <p:nvPr/>
            </p:nvSpPr>
            <p:spPr bwMode="auto">
              <a:xfrm>
                <a:off x="8130087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3 w 32"/>
                  <a:gd name="T3" fmla="*/ 0 h 17"/>
                  <a:gd name="T4" fmla="*/ 2 w 32"/>
                  <a:gd name="T5" fmla="*/ 9 h 17"/>
                  <a:gd name="T6" fmla="*/ 19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1" y="17"/>
                      <a:pt x="19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0" name="îŝlíḋé">
                <a:extLst>
                  <a:ext uri="{FF2B5EF4-FFF2-40B4-BE49-F238E27FC236}">
                    <a16:creationId xmlns:a16="http://schemas.microsoft.com/office/drawing/2014/main" id="{4095107A-7581-4216-B80B-B518A5BBE61D}"/>
                  </a:ext>
                </a:extLst>
              </p:cNvPr>
              <p:cNvSpPr/>
              <p:nvPr/>
            </p:nvSpPr>
            <p:spPr bwMode="auto">
              <a:xfrm>
                <a:off x="8255067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3 w 32"/>
                  <a:gd name="T3" fmla="*/ 0 h 17"/>
                  <a:gd name="T4" fmla="*/ 2 w 32"/>
                  <a:gd name="T5" fmla="*/ 9 h 17"/>
                  <a:gd name="T6" fmla="*/ 19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19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1" name="iṧļíḍè">
                <a:extLst>
                  <a:ext uri="{FF2B5EF4-FFF2-40B4-BE49-F238E27FC236}">
                    <a16:creationId xmlns:a16="http://schemas.microsoft.com/office/drawing/2014/main" id="{A5FC092F-68F8-47DB-A06E-0F50F521005D}"/>
                  </a:ext>
                </a:extLst>
              </p:cNvPr>
              <p:cNvSpPr/>
              <p:nvPr/>
            </p:nvSpPr>
            <p:spPr bwMode="auto">
              <a:xfrm>
                <a:off x="8383131" y="1878251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2 w 31"/>
                  <a:gd name="T3" fmla="*/ 0 h 17"/>
                  <a:gd name="T4" fmla="*/ 1 w 31"/>
                  <a:gd name="T5" fmla="*/ 9 h 17"/>
                  <a:gd name="T6" fmla="*/ 19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7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1" y="9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6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2" name="îšḷíde">
                <a:extLst>
                  <a:ext uri="{FF2B5EF4-FFF2-40B4-BE49-F238E27FC236}">
                    <a16:creationId xmlns:a16="http://schemas.microsoft.com/office/drawing/2014/main" id="{6D0B8CE9-6F17-446B-A460-4F1C96F9674B}"/>
                  </a:ext>
                </a:extLst>
              </p:cNvPr>
              <p:cNvSpPr/>
              <p:nvPr/>
            </p:nvSpPr>
            <p:spPr bwMode="auto">
              <a:xfrm>
                <a:off x="8506566" y="1878251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2 w 31"/>
                  <a:gd name="T3" fmla="*/ 0 h 17"/>
                  <a:gd name="T4" fmla="*/ 2 w 31"/>
                  <a:gd name="T5" fmla="*/ 9 h 17"/>
                  <a:gd name="T6" fmla="*/ 19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27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7" y="17"/>
                      <a:pt x="31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3" name="ïŝḻídê">
                <a:extLst>
                  <a:ext uri="{FF2B5EF4-FFF2-40B4-BE49-F238E27FC236}">
                    <a16:creationId xmlns:a16="http://schemas.microsoft.com/office/drawing/2014/main" id="{4F548203-2C62-4934-9FAD-99B2F9F6B1A8}"/>
                  </a:ext>
                </a:extLst>
              </p:cNvPr>
              <p:cNvSpPr/>
              <p:nvPr/>
            </p:nvSpPr>
            <p:spPr bwMode="auto">
              <a:xfrm>
                <a:off x="8630002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19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7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19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4" name="ïṡļïḓé">
                <a:extLst>
                  <a:ext uri="{FF2B5EF4-FFF2-40B4-BE49-F238E27FC236}">
                    <a16:creationId xmlns:a16="http://schemas.microsoft.com/office/drawing/2014/main" id="{AA0EF7EC-3E50-4DD2-ADCC-35DB905F61D4}"/>
                  </a:ext>
                </a:extLst>
              </p:cNvPr>
              <p:cNvSpPr/>
              <p:nvPr/>
            </p:nvSpPr>
            <p:spPr bwMode="auto">
              <a:xfrm>
                <a:off x="8754981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20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7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5" name="íṧlïḋè">
                <a:extLst>
                  <a:ext uri="{FF2B5EF4-FFF2-40B4-BE49-F238E27FC236}">
                    <a16:creationId xmlns:a16="http://schemas.microsoft.com/office/drawing/2014/main" id="{D024E5A4-AF6A-425C-9A1F-056F92153E7E}"/>
                  </a:ext>
                </a:extLst>
              </p:cNvPr>
              <p:cNvSpPr/>
              <p:nvPr/>
            </p:nvSpPr>
            <p:spPr bwMode="auto">
              <a:xfrm>
                <a:off x="8878417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20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6" name="îṡľíḑè">
                <a:extLst>
                  <a:ext uri="{FF2B5EF4-FFF2-40B4-BE49-F238E27FC236}">
                    <a16:creationId xmlns:a16="http://schemas.microsoft.com/office/drawing/2014/main" id="{F0A988BE-CADD-4851-B701-13B7E7E0210D}"/>
                  </a:ext>
                </a:extLst>
              </p:cNvPr>
              <p:cNvSpPr/>
              <p:nvPr/>
            </p:nvSpPr>
            <p:spPr bwMode="auto">
              <a:xfrm>
                <a:off x="9003395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2 w 32"/>
                  <a:gd name="T3" fmla="*/ 0 h 17"/>
                  <a:gd name="T4" fmla="*/ 2 w 32"/>
                  <a:gd name="T5" fmla="*/ 9 h 17"/>
                  <a:gd name="T6" fmla="*/ 20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3" y="17"/>
                      <a:pt x="20" y="17"/>
                    </a:cubicBezTo>
                    <a:cubicBezTo>
                      <a:pt x="28" y="17"/>
                      <a:pt x="32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7" name="iṩḻîdé">
                <a:extLst>
                  <a:ext uri="{FF2B5EF4-FFF2-40B4-BE49-F238E27FC236}">
                    <a16:creationId xmlns:a16="http://schemas.microsoft.com/office/drawing/2014/main" id="{5D5F30AB-6F88-42ED-82E0-2ECBE56D4534}"/>
                  </a:ext>
                </a:extLst>
              </p:cNvPr>
              <p:cNvSpPr/>
              <p:nvPr/>
            </p:nvSpPr>
            <p:spPr bwMode="auto">
              <a:xfrm>
                <a:off x="9126831" y="1878251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1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3"/>
                      <a:pt x="13" y="17"/>
                      <a:pt x="21" y="17"/>
                    </a:cubicBezTo>
                    <a:cubicBezTo>
                      <a:pt x="28" y="17"/>
                      <a:pt x="33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8" name="íṧ1iḑê">
                <a:extLst>
                  <a:ext uri="{FF2B5EF4-FFF2-40B4-BE49-F238E27FC236}">
                    <a16:creationId xmlns:a16="http://schemas.microsoft.com/office/drawing/2014/main" id="{6BBF42AD-AF01-4C66-A415-B25362A298D3}"/>
                  </a:ext>
                </a:extLst>
              </p:cNvPr>
              <p:cNvSpPr/>
              <p:nvPr/>
            </p:nvSpPr>
            <p:spPr bwMode="auto">
              <a:xfrm>
                <a:off x="9250267" y="1878251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1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3"/>
                      <a:pt x="13" y="17"/>
                      <a:pt x="21" y="17"/>
                    </a:cubicBezTo>
                    <a:cubicBezTo>
                      <a:pt x="29" y="17"/>
                      <a:pt x="33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9" name="iṡļíḓê">
                <a:extLst>
                  <a:ext uri="{FF2B5EF4-FFF2-40B4-BE49-F238E27FC236}">
                    <a16:creationId xmlns:a16="http://schemas.microsoft.com/office/drawing/2014/main" id="{BAE9DAEE-06B4-483C-9CC0-CAA154A03FA4}"/>
                  </a:ext>
                </a:extLst>
              </p:cNvPr>
              <p:cNvSpPr/>
              <p:nvPr/>
            </p:nvSpPr>
            <p:spPr bwMode="auto">
              <a:xfrm>
                <a:off x="9375246" y="1878251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12 w 33"/>
                  <a:gd name="T3" fmla="*/ 0 h 17"/>
                  <a:gd name="T4" fmla="*/ 3 w 33"/>
                  <a:gd name="T5" fmla="*/ 9 h 17"/>
                  <a:gd name="T6" fmla="*/ 21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3"/>
                      <a:pt x="14" y="17"/>
                      <a:pt x="21" y="17"/>
                    </a:cubicBezTo>
                    <a:cubicBezTo>
                      <a:pt x="29" y="17"/>
                      <a:pt x="33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0" name="ïṡ1ïďé">
                <a:extLst>
                  <a:ext uri="{FF2B5EF4-FFF2-40B4-BE49-F238E27FC236}">
                    <a16:creationId xmlns:a16="http://schemas.microsoft.com/office/drawing/2014/main" id="{B9ED2D40-7DF0-484E-ABD4-503783223B1C}"/>
                  </a:ext>
                </a:extLst>
              </p:cNvPr>
              <p:cNvSpPr/>
              <p:nvPr/>
            </p:nvSpPr>
            <p:spPr bwMode="auto">
              <a:xfrm>
                <a:off x="9498681" y="1878251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2 w 33"/>
                  <a:gd name="T3" fmla="*/ 0 h 17"/>
                  <a:gd name="T4" fmla="*/ 3 w 33"/>
                  <a:gd name="T5" fmla="*/ 9 h 17"/>
                  <a:gd name="T6" fmla="*/ 2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3"/>
                      <a:pt x="14" y="17"/>
                      <a:pt x="22" y="17"/>
                    </a:cubicBezTo>
                    <a:cubicBezTo>
                      <a:pt x="29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1" name="iŝļiďê">
                <a:extLst>
                  <a:ext uri="{FF2B5EF4-FFF2-40B4-BE49-F238E27FC236}">
                    <a16:creationId xmlns:a16="http://schemas.microsoft.com/office/drawing/2014/main" id="{22FE7DA7-1197-48D4-9D88-D24A5A080492}"/>
                  </a:ext>
                </a:extLst>
              </p:cNvPr>
              <p:cNvSpPr/>
              <p:nvPr/>
            </p:nvSpPr>
            <p:spPr bwMode="auto">
              <a:xfrm>
                <a:off x="9623660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2" name="ïṩlîḋé">
                <a:extLst>
                  <a:ext uri="{FF2B5EF4-FFF2-40B4-BE49-F238E27FC236}">
                    <a16:creationId xmlns:a16="http://schemas.microsoft.com/office/drawing/2014/main" id="{34CF76FF-0CE9-4782-8695-762FC92E3043}"/>
                  </a:ext>
                </a:extLst>
              </p:cNvPr>
              <p:cNvSpPr/>
              <p:nvPr/>
            </p:nvSpPr>
            <p:spPr bwMode="auto">
              <a:xfrm>
                <a:off x="9747095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3" name="ï$lïḍê">
                <a:extLst>
                  <a:ext uri="{FF2B5EF4-FFF2-40B4-BE49-F238E27FC236}">
                    <a16:creationId xmlns:a16="http://schemas.microsoft.com/office/drawing/2014/main" id="{F904E355-9FEC-4D70-BFF1-60F18964E57A}"/>
                  </a:ext>
                </a:extLst>
              </p:cNvPr>
              <p:cNvSpPr/>
              <p:nvPr/>
            </p:nvSpPr>
            <p:spPr bwMode="auto">
              <a:xfrm>
                <a:off x="9870531" y="1878251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3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4" name="îślíḑê">
                <a:extLst>
                  <a:ext uri="{FF2B5EF4-FFF2-40B4-BE49-F238E27FC236}">
                    <a16:creationId xmlns:a16="http://schemas.microsoft.com/office/drawing/2014/main" id="{44D5E091-F389-440E-A480-1563E4BC3DA3}"/>
                  </a:ext>
                </a:extLst>
              </p:cNvPr>
              <p:cNvSpPr/>
              <p:nvPr/>
            </p:nvSpPr>
            <p:spPr bwMode="auto">
              <a:xfrm>
                <a:off x="9995510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2 w 34"/>
                  <a:gd name="T3" fmla="*/ 0 h 17"/>
                  <a:gd name="T4" fmla="*/ 3 w 34"/>
                  <a:gd name="T5" fmla="*/ 9 h 17"/>
                  <a:gd name="T6" fmla="*/ 23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6" y="13"/>
                      <a:pt x="15" y="17"/>
                      <a:pt x="23" y="17"/>
                    </a:cubicBezTo>
                    <a:cubicBezTo>
                      <a:pt x="31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5" name="ïSļíḍe">
                <a:extLst>
                  <a:ext uri="{FF2B5EF4-FFF2-40B4-BE49-F238E27FC236}">
                    <a16:creationId xmlns:a16="http://schemas.microsoft.com/office/drawing/2014/main" id="{1837B450-50D2-467E-A5AF-9EC5A864347D}"/>
                  </a:ext>
                </a:extLst>
              </p:cNvPr>
              <p:cNvSpPr/>
              <p:nvPr/>
            </p:nvSpPr>
            <p:spPr bwMode="auto">
              <a:xfrm>
                <a:off x="10118946" y="1878251"/>
                <a:ext cx="128065" cy="61718"/>
              </a:xfrm>
              <a:custGeom>
                <a:avLst/>
                <a:gdLst>
                  <a:gd name="T0" fmla="*/ 31 w 35"/>
                  <a:gd name="T1" fmla="*/ 9 h 17"/>
                  <a:gd name="T2" fmla="*/ 12 w 35"/>
                  <a:gd name="T3" fmla="*/ 0 h 17"/>
                  <a:gd name="T4" fmla="*/ 4 w 35"/>
                  <a:gd name="T5" fmla="*/ 9 h 17"/>
                  <a:gd name="T6" fmla="*/ 23 w 35"/>
                  <a:gd name="T7" fmla="*/ 17 h 17"/>
                  <a:gd name="T8" fmla="*/ 31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9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4" y="9"/>
                    </a:cubicBezTo>
                    <a:cubicBezTo>
                      <a:pt x="7" y="13"/>
                      <a:pt x="15" y="17"/>
                      <a:pt x="23" y="17"/>
                    </a:cubicBezTo>
                    <a:cubicBezTo>
                      <a:pt x="31" y="17"/>
                      <a:pt x="35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6" name="isļíḑè">
                <a:extLst>
                  <a:ext uri="{FF2B5EF4-FFF2-40B4-BE49-F238E27FC236}">
                    <a16:creationId xmlns:a16="http://schemas.microsoft.com/office/drawing/2014/main" id="{2F93D2D9-95E1-48CE-B5CC-864A4F423AC2}"/>
                  </a:ext>
                </a:extLst>
              </p:cNvPr>
              <p:cNvSpPr/>
              <p:nvPr/>
            </p:nvSpPr>
            <p:spPr bwMode="auto">
              <a:xfrm>
                <a:off x="6648859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4 w 30"/>
                  <a:gd name="T3" fmla="*/ 0 h 17"/>
                  <a:gd name="T4" fmla="*/ 1 w 30"/>
                  <a:gd name="T5" fmla="*/ 8 h 17"/>
                  <a:gd name="T6" fmla="*/ 16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8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7" name="ï$ḷíḋe">
                <a:extLst>
                  <a:ext uri="{FF2B5EF4-FFF2-40B4-BE49-F238E27FC236}">
                    <a16:creationId xmlns:a16="http://schemas.microsoft.com/office/drawing/2014/main" id="{69AAC398-55AC-49F9-BC86-0648DCA7ED37}"/>
                  </a:ext>
                </a:extLst>
              </p:cNvPr>
              <p:cNvSpPr/>
              <p:nvPr/>
            </p:nvSpPr>
            <p:spPr bwMode="auto">
              <a:xfrm>
                <a:off x="6776924" y="1953855"/>
                <a:ext cx="106464" cy="63261"/>
              </a:xfrm>
              <a:custGeom>
                <a:avLst/>
                <a:gdLst>
                  <a:gd name="T0" fmla="*/ 29 w 29"/>
                  <a:gd name="T1" fmla="*/ 8 h 17"/>
                  <a:gd name="T2" fmla="*/ 13 w 29"/>
                  <a:gd name="T3" fmla="*/ 0 h 17"/>
                  <a:gd name="T4" fmla="*/ 0 w 29"/>
                  <a:gd name="T5" fmla="*/ 8 h 17"/>
                  <a:gd name="T6" fmla="*/ 16 w 29"/>
                  <a:gd name="T7" fmla="*/ 17 h 17"/>
                  <a:gd name="T8" fmla="*/ 29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29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8" name="ïṥ1iḑè">
                <a:extLst>
                  <a:ext uri="{FF2B5EF4-FFF2-40B4-BE49-F238E27FC236}">
                    <a16:creationId xmlns:a16="http://schemas.microsoft.com/office/drawing/2014/main" id="{73373263-1582-4640-A698-F8D6FA82C98C}"/>
                  </a:ext>
                </a:extLst>
              </p:cNvPr>
              <p:cNvSpPr/>
              <p:nvPr/>
            </p:nvSpPr>
            <p:spPr bwMode="auto">
              <a:xfrm>
                <a:off x="6900360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4 w 30"/>
                  <a:gd name="T3" fmla="*/ 0 h 17"/>
                  <a:gd name="T4" fmla="*/ 1 w 30"/>
                  <a:gd name="T5" fmla="*/ 8 h 17"/>
                  <a:gd name="T6" fmla="*/ 17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1" y="8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4" y="17"/>
                      <a:pt x="30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9" name="îSḻiḋé">
                <a:extLst>
                  <a:ext uri="{FF2B5EF4-FFF2-40B4-BE49-F238E27FC236}">
                    <a16:creationId xmlns:a16="http://schemas.microsoft.com/office/drawing/2014/main" id="{CF286B8A-DB65-4F73-B5C7-A1A48E0C8B8A}"/>
                  </a:ext>
                </a:extLst>
              </p:cNvPr>
              <p:cNvSpPr/>
              <p:nvPr/>
            </p:nvSpPr>
            <p:spPr bwMode="auto">
              <a:xfrm>
                <a:off x="7028424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3 w 30"/>
                  <a:gd name="T3" fmla="*/ 0 h 17"/>
                  <a:gd name="T4" fmla="*/ 0 w 30"/>
                  <a:gd name="T5" fmla="*/ 8 h 17"/>
                  <a:gd name="T6" fmla="*/ 16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0" name="íŝ1ïḋê">
                <a:extLst>
                  <a:ext uri="{FF2B5EF4-FFF2-40B4-BE49-F238E27FC236}">
                    <a16:creationId xmlns:a16="http://schemas.microsoft.com/office/drawing/2014/main" id="{C83EA682-C6E9-4CBB-98D0-FC5EBB79A7BB}"/>
                  </a:ext>
                </a:extLst>
              </p:cNvPr>
              <p:cNvSpPr/>
              <p:nvPr/>
            </p:nvSpPr>
            <p:spPr bwMode="auto">
              <a:xfrm>
                <a:off x="7153403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3 w 30"/>
                  <a:gd name="T3" fmla="*/ 0 h 17"/>
                  <a:gd name="T4" fmla="*/ 1 w 30"/>
                  <a:gd name="T5" fmla="*/ 8 h 17"/>
                  <a:gd name="T6" fmla="*/ 17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1" y="8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5" y="17"/>
                      <a:pt x="30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1" name="iṩḻiḍe">
                <a:extLst>
                  <a:ext uri="{FF2B5EF4-FFF2-40B4-BE49-F238E27FC236}">
                    <a16:creationId xmlns:a16="http://schemas.microsoft.com/office/drawing/2014/main" id="{FE58301C-2FFA-4919-B573-66D4B1AFBFEA}"/>
                  </a:ext>
                </a:extLst>
              </p:cNvPr>
              <p:cNvSpPr/>
              <p:nvPr/>
            </p:nvSpPr>
            <p:spPr bwMode="auto">
              <a:xfrm>
                <a:off x="7279924" y="1953855"/>
                <a:ext cx="109550" cy="63261"/>
              </a:xfrm>
              <a:custGeom>
                <a:avLst/>
                <a:gdLst>
                  <a:gd name="T0" fmla="*/ 29 w 30"/>
                  <a:gd name="T1" fmla="*/ 8 h 17"/>
                  <a:gd name="T2" fmla="*/ 13 w 30"/>
                  <a:gd name="T3" fmla="*/ 0 h 17"/>
                  <a:gd name="T4" fmla="*/ 1 w 30"/>
                  <a:gd name="T5" fmla="*/ 8 h 17"/>
                  <a:gd name="T6" fmla="*/ 17 w 30"/>
                  <a:gd name="T7" fmla="*/ 17 h 17"/>
                  <a:gd name="T8" fmla="*/ 29 w 30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8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1" y="8"/>
                    </a:cubicBezTo>
                    <a:cubicBezTo>
                      <a:pt x="2" y="13"/>
                      <a:pt x="9" y="17"/>
                      <a:pt x="17" y="17"/>
                    </a:cubicBezTo>
                    <a:cubicBezTo>
                      <a:pt x="25" y="17"/>
                      <a:pt x="30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2" name="ïṥļïde">
                <a:extLst>
                  <a:ext uri="{FF2B5EF4-FFF2-40B4-BE49-F238E27FC236}">
                    <a16:creationId xmlns:a16="http://schemas.microsoft.com/office/drawing/2014/main" id="{0EA5B3FC-5DE6-4EFD-940D-5201E448B50D}"/>
                  </a:ext>
                </a:extLst>
              </p:cNvPr>
              <p:cNvSpPr/>
              <p:nvPr/>
            </p:nvSpPr>
            <p:spPr bwMode="auto">
              <a:xfrm>
                <a:off x="7404903" y="1953855"/>
                <a:ext cx="112636" cy="63261"/>
              </a:xfrm>
              <a:custGeom>
                <a:avLst/>
                <a:gdLst>
                  <a:gd name="T0" fmla="*/ 29 w 31"/>
                  <a:gd name="T1" fmla="*/ 8 h 17"/>
                  <a:gd name="T2" fmla="*/ 13 w 31"/>
                  <a:gd name="T3" fmla="*/ 0 h 17"/>
                  <a:gd name="T4" fmla="*/ 1 w 31"/>
                  <a:gd name="T5" fmla="*/ 8 h 17"/>
                  <a:gd name="T6" fmla="*/ 17 w 31"/>
                  <a:gd name="T7" fmla="*/ 17 h 17"/>
                  <a:gd name="T8" fmla="*/ 29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8"/>
                    </a:cubicBezTo>
                    <a:cubicBezTo>
                      <a:pt x="2" y="13"/>
                      <a:pt x="10" y="17"/>
                      <a:pt x="17" y="17"/>
                    </a:cubicBezTo>
                    <a:cubicBezTo>
                      <a:pt x="25" y="17"/>
                      <a:pt x="31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3" name="iśḻiḍe">
                <a:extLst>
                  <a:ext uri="{FF2B5EF4-FFF2-40B4-BE49-F238E27FC236}">
                    <a16:creationId xmlns:a16="http://schemas.microsoft.com/office/drawing/2014/main" id="{52171983-62E8-472C-BD66-A319D3E408E6}"/>
                  </a:ext>
                </a:extLst>
              </p:cNvPr>
              <p:cNvSpPr/>
              <p:nvPr/>
            </p:nvSpPr>
            <p:spPr bwMode="auto">
              <a:xfrm>
                <a:off x="7528338" y="1953855"/>
                <a:ext cx="114178" cy="63261"/>
              </a:xfrm>
              <a:custGeom>
                <a:avLst/>
                <a:gdLst>
                  <a:gd name="T0" fmla="*/ 30 w 31"/>
                  <a:gd name="T1" fmla="*/ 8 h 17"/>
                  <a:gd name="T2" fmla="*/ 14 w 31"/>
                  <a:gd name="T3" fmla="*/ 0 h 17"/>
                  <a:gd name="T4" fmla="*/ 2 w 31"/>
                  <a:gd name="T5" fmla="*/ 8 h 17"/>
                  <a:gd name="T6" fmla="*/ 18 w 31"/>
                  <a:gd name="T7" fmla="*/ 17 h 17"/>
                  <a:gd name="T8" fmla="*/ 30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8"/>
                    </a:moveTo>
                    <a:cubicBezTo>
                      <a:pt x="29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2" y="8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4" name="îšľiḑè">
                <a:extLst>
                  <a:ext uri="{FF2B5EF4-FFF2-40B4-BE49-F238E27FC236}">
                    <a16:creationId xmlns:a16="http://schemas.microsoft.com/office/drawing/2014/main" id="{036E7C39-4C84-4CEB-ADAA-BFB6D97D6840}"/>
                  </a:ext>
                </a:extLst>
              </p:cNvPr>
              <p:cNvSpPr/>
              <p:nvPr/>
            </p:nvSpPr>
            <p:spPr bwMode="auto">
              <a:xfrm>
                <a:off x="7656403" y="1953855"/>
                <a:ext cx="112636" cy="63261"/>
              </a:xfrm>
              <a:custGeom>
                <a:avLst/>
                <a:gdLst>
                  <a:gd name="T0" fmla="*/ 29 w 31"/>
                  <a:gd name="T1" fmla="*/ 8 h 17"/>
                  <a:gd name="T2" fmla="*/ 13 w 31"/>
                  <a:gd name="T3" fmla="*/ 0 h 17"/>
                  <a:gd name="T4" fmla="*/ 1 w 31"/>
                  <a:gd name="T5" fmla="*/ 8 h 17"/>
                  <a:gd name="T6" fmla="*/ 18 w 31"/>
                  <a:gd name="T7" fmla="*/ 17 h 17"/>
                  <a:gd name="T8" fmla="*/ 29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8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5" name="isḷidê">
                <a:extLst>
                  <a:ext uri="{FF2B5EF4-FFF2-40B4-BE49-F238E27FC236}">
                    <a16:creationId xmlns:a16="http://schemas.microsoft.com/office/drawing/2014/main" id="{A203A338-EB55-4616-9C84-5E70A9E663C7}"/>
                  </a:ext>
                </a:extLst>
              </p:cNvPr>
              <p:cNvSpPr/>
              <p:nvPr/>
            </p:nvSpPr>
            <p:spPr bwMode="auto">
              <a:xfrm>
                <a:off x="7779839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3 w 32"/>
                  <a:gd name="T3" fmla="*/ 0 h 17"/>
                  <a:gd name="T4" fmla="*/ 2 w 32"/>
                  <a:gd name="T5" fmla="*/ 8 h 17"/>
                  <a:gd name="T6" fmla="*/ 19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2" y="8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6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6" name="i$ḻïdê">
                <a:extLst>
                  <a:ext uri="{FF2B5EF4-FFF2-40B4-BE49-F238E27FC236}">
                    <a16:creationId xmlns:a16="http://schemas.microsoft.com/office/drawing/2014/main" id="{43C6E520-7800-4F02-A859-D0A169B5145B}"/>
                  </a:ext>
                </a:extLst>
              </p:cNvPr>
              <p:cNvSpPr/>
              <p:nvPr/>
            </p:nvSpPr>
            <p:spPr bwMode="auto">
              <a:xfrm>
                <a:off x="7907903" y="1953855"/>
                <a:ext cx="112636" cy="63261"/>
              </a:xfrm>
              <a:custGeom>
                <a:avLst/>
                <a:gdLst>
                  <a:gd name="T0" fmla="*/ 30 w 31"/>
                  <a:gd name="T1" fmla="*/ 8 h 17"/>
                  <a:gd name="T2" fmla="*/ 13 w 31"/>
                  <a:gd name="T3" fmla="*/ 0 h 17"/>
                  <a:gd name="T4" fmla="*/ 1 w 31"/>
                  <a:gd name="T5" fmla="*/ 8 h 17"/>
                  <a:gd name="T6" fmla="*/ 18 w 31"/>
                  <a:gd name="T7" fmla="*/ 17 h 17"/>
                  <a:gd name="T8" fmla="*/ 30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8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1" y="8"/>
                    </a:cubicBezTo>
                    <a:cubicBezTo>
                      <a:pt x="3" y="13"/>
                      <a:pt x="11" y="17"/>
                      <a:pt x="18" y="17"/>
                    </a:cubicBezTo>
                    <a:cubicBezTo>
                      <a:pt x="26" y="17"/>
                      <a:pt x="31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7" name="iŝ1ide">
                <a:extLst>
                  <a:ext uri="{FF2B5EF4-FFF2-40B4-BE49-F238E27FC236}">
                    <a16:creationId xmlns:a16="http://schemas.microsoft.com/office/drawing/2014/main" id="{F8A2B588-2CC6-415B-B544-AD4F1CDB6F1B}"/>
                  </a:ext>
                </a:extLst>
              </p:cNvPr>
              <p:cNvSpPr/>
              <p:nvPr/>
            </p:nvSpPr>
            <p:spPr bwMode="auto">
              <a:xfrm>
                <a:off x="8032882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3 w 32"/>
                  <a:gd name="T3" fmla="*/ 0 h 17"/>
                  <a:gd name="T4" fmla="*/ 2 w 32"/>
                  <a:gd name="T5" fmla="*/ 8 h 17"/>
                  <a:gd name="T6" fmla="*/ 19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4" y="13"/>
                      <a:pt x="11" y="17"/>
                      <a:pt x="19" y="17"/>
                    </a:cubicBezTo>
                    <a:cubicBezTo>
                      <a:pt x="27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8" name="ïṧḻïďe">
                <a:extLst>
                  <a:ext uri="{FF2B5EF4-FFF2-40B4-BE49-F238E27FC236}">
                    <a16:creationId xmlns:a16="http://schemas.microsoft.com/office/drawing/2014/main" id="{54A6E2D6-5EC2-428B-9356-A73202408555}"/>
                  </a:ext>
                </a:extLst>
              </p:cNvPr>
              <p:cNvSpPr/>
              <p:nvPr/>
            </p:nvSpPr>
            <p:spPr bwMode="auto">
              <a:xfrm>
                <a:off x="8159404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2 w 32"/>
                  <a:gd name="T3" fmla="*/ 0 h 17"/>
                  <a:gd name="T4" fmla="*/ 2 w 32"/>
                  <a:gd name="T5" fmla="*/ 8 h 17"/>
                  <a:gd name="T6" fmla="*/ 19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7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9" name="îslidè">
                <a:extLst>
                  <a:ext uri="{FF2B5EF4-FFF2-40B4-BE49-F238E27FC236}">
                    <a16:creationId xmlns:a16="http://schemas.microsoft.com/office/drawing/2014/main" id="{B5A4539F-7D12-481C-9BA3-743280EDC2C0}"/>
                  </a:ext>
                </a:extLst>
              </p:cNvPr>
              <p:cNvSpPr/>
              <p:nvPr/>
            </p:nvSpPr>
            <p:spPr bwMode="auto">
              <a:xfrm>
                <a:off x="8284382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3 w 32"/>
                  <a:gd name="T3" fmla="*/ 0 h 17"/>
                  <a:gd name="T4" fmla="*/ 2 w 32"/>
                  <a:gd name="T5" fmla="*/ 8 h 17"/>
                  <a:gd name="T6" fmla="*/ 20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7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0" name="íşḷíďè">
                <a:extLst>
                  <a:ext uri="{FF2B5EF4-FFF2-40B4-BE49-F238E27FC236}">
                    <a16:creationId xmlns:a16="http://schemas.microsoft.com/office/drawing/2014/main" id="{544E7F76-FCEF-4085-960E-71DCCB480DB7}"/>
                  </a:ext>
                </a:extLst>
              </p:cNvPr>
              <p:cNvSpPr/>
              <p:nvPr/>
            </p:nvSpPr>
            <p:spPr bwMode="auto">
              <a:xfrm>
                <a:off x="8412447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2 w 32"/>
                  <a:gd name="T3" fmla="*/ 0 h 17"/>
                  <a:gd name="T4" fmla="*/ 2 w 32"/>
                  <a:gd name="T5" fmla="*/ 8 h 17"/>
                  <a:gd name="T6" fmla="*/ 19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4" y="13"/>
                      <a:pt x="11" y="17"/>
                      <a:pt x="19" y="17"/>
                    </a:cubicBezTo>
                    <a:cubicBezTo>
                      <a:pt x="27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1" name="íşľïḑê">
                <a:extLst>
                  <a:ext uri="{FF2B5EF4-FFF2-40B4-BE49-F238E27FC236}">
                    <a16:creationId xmlns:a16="http://schemas.microsoft.com/office/drawing/2014/main" id="{D6B09A6A-2D87-408D-A81F-F541BF540955}"/>
                  </a:ext>
                </a:extLst>
              </p:cNvPr>
              <p:cNvSpPr/>
              <p:nvPr/>
            </p:nvSpPr>
            <p:spPr bwMode="auto">
              <a:xfrm>
                <a:off x="8535883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3 w 32"/>
                  <a:gd name="T3" fmla="*/ 0 h 17"/>
                  <a:gd name="T4" fmla="*/ 2 w 32"/>
                  <a:gd name="T5" fmla="*/ 8 h 17"/>
                  <a:gd name="T6" fmla="*/ 20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2" name="í$1idé">
                <a:extLst>
                  <a:ext uri="{FF2B5EF4-FFF2-40B4-BE49-F238E27FC236}">
                    <a16:creationId xmlns:a16="http://schemas.microsoft.com/office/drawing/2014/main" id="{6FBF4168-53FE-441A-82ED-598E48373999}"/>
                  </a:ext>
                </a:extLst>
              </p:cNvPr>
              <p:cNvSpPr/>
              <p:nvPr/>
            </p:nvSpPr>
            <p:spPr bwMode="auto">
              <a:xfrm>
                <a:off x="8663947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2 w 32"/>
                  <a:gd name="T3" fmla="*/ 0 h 17"/>
                  <a:gd name="T4" fmla="*/ 2 w 32"/>
                  <a:gd name="T5" fmla="*/ 8 h 17"/>
                  <a:gd name="T6" fmla="*/ 20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8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3" name="ïŝḻíḍê">
                <a:extLst>
                  <a:ext uri="{FF2B5EF4-FFF2-40B4-BE49-F238E27FC236}">
                    <a16:creationId xmlns:a16="http://schemas.microsoft.com/office/drawing/2014/main" id="{A664BDD9-5132-4BA4-BAB6-F6210D7CCE77}"/>
                  </a:ext>
                </a:extLst>
              </p:cNvPr>
              <p:cNvSpPr/>
              <p:nvPr/>
            </p:nvSpPr>
            <p:spPr bwMode="auto">
              <a:xfrm>
                <a:off x="8787383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12 w 33"/>
                  <a:gd name="T3" fmla="*/ 0 h 17"/>
                  <a:gd name="T4" fmla="*/ 2 w 33"/>
                  <a:gd name="T5" fmla="*/ 8 h 17"/>
                  <a:gd name="T6" fmla="*/ 20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8"/>
                    </a:cubicBezTo>
                    <a:cubicBezTo>
                      <a:pt x="4" y="13"/>
                      <a:pt x="13" y="17"/>
                      <a:pt x="20" y="17"/>
                    </a:cubicBezTo>
                    <a:cubicBezTo>
                      <a:pt x="28" y="17"/>
                      <a:pt x="33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4" name="íṡlïḍê">
                <a:extLst>
                  <a:ext uri="{FF2B5EF4-FFF2-40B4-BE49-F238E27FC236}">
                    <a16:creationId xmlns:a16="http://schemas.microsoft.com/office/drawing/2014/main" id="{64F62A1C-3E44-44C0-AEE3-0C620113D33C}"/>
                  </a:ext>
                </a:extLst>
              </p:cNvPr>
              <p:cNvSpPr/>
              <p:nvPr/>
            </p:nvSpPr>
            <p:spPr bwMode="auto">
              <a:xfrm>
                <a:off x="8915448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2 w 32"/>
                  <a:gd name="T3" fmla="*/ 0 h 17"/>
                  <a:gd name="T4" fmla="*/ 2 w 32"/>
                  <a:gd name="T5" fmla="*/ 8 h 17"/>
                  <a:gd name="T6" fmla="*/ 20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8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2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5" name="î$1íḑe">
                <a:extLst>
                  <a:ext uri="{FF2B5EF4-FFF2-40B4-BE49-F238E27FC236}">
                    <a16:creationId xmlns:a16="http://schemas.microsoft.com/office/drawing/2014/main" id="{A4C7BF1E-1811-42AB-BC4E-7CF6749ADA5D}"/>
                  </a:ext>
                </a:extLst>
              </p:cNvPr>
              <p:cNvSpPr/>
              <p:nvPr/>
            </p:nvSpPr>
            <p:spPr bwMode="auto">
              <a:xfrm>
                <a:off x="9038883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12 w 33"/>
                  <a:gd name="T3" fmla="*/ 0 h 17"/>
                  <a:gd name="T4" fmla="*/ 2 w 33"/>
                  <a:gd name="T5" fmla="*/ 8 h 17"/>
                  <a:gd name="T6" fmla="*/ 21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8"/>
                    </a:cubicBezTo>
                    <a:cubicBezTo>
                      <a:pt x="5" y="13"/>
                      <a:pt x="13" y="17"/>
                      <a:pt x="21" y="17"/>
                    </a:cubicBezTo>
                    <a:cubicBezTo>
                      <a:pt x="29" y="17"/>
                      <a:pt x="33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6" name="iṣḻïḓe">
                <a:extLst>
                  <a:ext uri="{FF2B5EF4-FFF2-40B4-BE49-F238E27FC236}">
                    <a16:creationId xmlns:a16="http://schemas.microsoft.com/office/drawing/2014/main" id="{26B5D1C4-AFB5-46DC-8704-9E82EF91D9E7}"/>
                  </a:ext>
                </a:extLst>
              </p:cNvPr>
              <p:cNvSpPr/>
              <p:nvPr/>
            </p:nvSpPr>
            <p:spPr bwMode="auto">
              <a:xfrm>
                <a:off x="9166947" y="1953855"/>
                <a:ext cx="120350" cy="63261"/>
              </a:xfrm>
              <a:custGeom>
                <a:avLst/>
                <a:gdLst>
                  <a:gd name="T0" fmla="*/ 30 w 33"/>
                  <a:gd name="T1" fmla="*/ 8 h 17"/>
                  <a:gd name="T2" fmla="*/ 12 w 33"/>
                  <a:gd name="T3" fmla="*/ 0 h 17"/>
                  <a:gd name="T4" fmla="*/ 2 w 33"/>
                  <a:gd name="T5" fmla="*/ 8 h 17"/>
                  <a:gd name="T6" fmla="*/ 21 w 33"/>
                  <a:gd name="T7" fmla="*/ 17 h 17"/>
                  <a:gd name="T8" fmla="*/ 30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8"/>
                    </a:moveTo>
                    <a:cubicBezTo>
                      <a:pt x="28" y="4"/>
                      <a:pt x="19" y="0"/>
                      <a:pt x="12" y="0"/>
                    </a:cubicBezTo>
                    <a:cubicBezTo>
                      <a:pt x="4" y="0"/>
                      <a:pt x="0" y="4"/>
                      <a:pt x="2" y="8"/>
                    </a:cubicBezTo>
                    <a:cubicBezTo>
                      <a:pt x="4" y="13"/>
                      <a:pt x="13" y="17"/>
                      <a:pt x="21" y="17"/>
                    </a:cubicBezTo>
                    <a:cubicBezTo>
                      <a:pt x="28" y="17"/>
                      <a:pt x="33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7" name="îş1iḑé">
                <a:extLst>
                  <a:ext uri="{FF2B5EF4-FFF2-40B4-BE49-F238E27FC236}">
                    <a16:creationId xmlns:a16="http://schemas.microsoft.com/office/drawing/2014/main" id="{200A0682-361F-49F7-AACD-862D58BBCB05}"/>
                  </a:ext>
                </a:extLst>
              </p:cNvPr>
              <p:cNvSpPr/>
              <p:nvPr/>
            </p:nvSpPr>
            <p:spPr bwMode="auto">
              <a:xfrm>
                <a:off x="6659660" y="2031003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4 w 30"/>
                  <a:gd name="T3" fmla="*/ 0 h 17"/>
                  <a:gd name="T4" fmla="*/ 1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8" name="ïṩ1îdè">
                <a:extLst>
                  <a:ext uri="{FF2B5EF4-FFF2-40B4-BE49-F238E27FC236}">
                    <a16:creationId xmlns:a16="http://schemas.microsoft.com/office/drawing/2014/main" id="{FC8914B2-4CBD-4A4D-A159-086DDFD961BB}"/>
                  </a:ext>
                </a:extLst>
              </p:cNvPr>
              <p:cNvSpPr/>
              <p:nvPr/>
            </p:nvSpPr>
            <p:spPr bwMode="auto">
              <a:xfrm>
                <a:off x="6787724" y="2031003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1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9" name="îşļïďè">
                <a:extLst>
                  <a:ext uri="{FF2B5EF4-FFF2-40B4-BE49-F238E27FC236}">
                    <a16:creationId xmlns:a16="http://schemas.microsoft.com/office/drawing/2014/main" id="{178E3B98-62E9-4685-A9AC-14AC0FE5BAD2}"/>
                  </a:ext>
                </a:extLst>
              </p:cNvPr>
              <p:cNvSpPr/>
              <p:nvPr/>
            </p:nvSpPr>
            <p:spPr bwMode="auto">
              <a:xfrm>
                <a:off x="6915789" y="2031003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0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1" y="13"/>
                      <a:pt x="8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0" name="iṥľíḋè">
                <a:extLst>
                  <a:ext uri="{FF2B5EF4-FFF2-40B4-BE49-F238E27FC236}">
                    <a16:creationId xmlns:a16="http://schemas.microsoft.com/office/drawing/2014/main" id="{3FE8FDA7-A392-4E2A-86EC-D610F56F6126}"/>
                  </a:ext>
                </a:extLst>
              </p:cNvPr>
              <p:cNvSpPr/>
              <p:nvPr/>
            </p:nvSpPr>
            <p:spPr bwMode="auto">
              <a:xfrm>
                <a:off x="7043853" y="2031003"/>
                <a:ext cx="109550" cy="61718"/>
              </a:xfrm>
              <a:custGeom>
                <a:avLst/>
                <a:gdLst>
                  <a:gd name="T0" fmla="*/ 29 w 30"/>
                  <a:gd name="T1" fmla="*/ 9 h 17"/>
                  <a:gd name="T2" fmla="*/ 13 w 30"/>
                  <a:gd name="T3" fmla="*/ 0 h 17"/>
                  <a:gd name="T4" fmla="*/ 0 w 30"/>
                  <a:gd name="T5" fmla="*/ 9 h 17"/>
                  <a:gd name="T6" fmla="*/ 16 w 30"/>
                  <a:gd name="T7" fmla="*/ 17 h 17"/>
                  <a:gd name="T8" fmla="*/ 29 w 3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7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1" y="13"/>
                      <a:pt x="9" y="17"/>
                      <a:pt x="16" y="17"/>
                    </a:cubicBezTo>
                    <a:cubicBezTo>
                      <a:pt x="24" y="17"/>
                      <a:pt x="30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1" name="îṧḷïdè">
                <a:extLst>
                  <a:ext uri="{FF2B5EF4-FFF2-40B4-BE49-F238E27FC236}">
                    <a16:creationId xmlns:a16="http://schemas.microsoft.com/office/drawing/2014/main" id="{A4CA352F-7EE8-4F12-B9C8-A2D1BF47F8B4}"/>
                  </a:ext>
                </a:extLst>
              </p:cNvPr>
              <p:cNvSpPr/>
              <p:nvPr/>
            </p:nvSpPr>
            <p:spPr bwMode="auto">
              <a:xfrm>
                <a:off x="7167289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4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3"/>
                      <a:pt x="10" y="17"/>
                      <a:pt x="18" y="17"/>
                    </a:cubicBezTo>
                    <a:cubicBezTo>
                      <a:pt x="25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2" name="ï$ḻïďè">
                <a:extLst>
                  <a:ext uri="{FF2B5EF4-FFF2-40B4-BE49-F238E27FC236}">
                    <a16:creationId xmlns:a16="http://schemas.microsoft.com/office/drawing/2014/main" id="{D197141C-0EDA-4F97-B783-2D84A3A2B9E6}"/>
                  </a:ext>
                </a:extLst>
              </p:cNvPr>
              <p:cNvSpPr/>
              <p:nvPr/>
            </p:nvSpPr>
            <p:spPr bwMode="auto">
              <a:xfrm>
                <a:off x="7295354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4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9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3" name="îṡḻíďe">
                <a:extLst>
                  <a:ext uri="{FF2B5EF4-FFF2-40B4-BE49-F238E27FC236}">
                    <a16:creationId xmlns:a16="http://schemas.microsoft.com/office/drawing/2014/main" id="{263F2569-D4BA-4B00-9AB7-605ADD60E67E}"/>
                  </a:ext>
                </a:extLst>
              </p:cNvPr>
              <p:cNvSpPr/>
              <p:nvPr/>
            </p:nvSpPr>
            <p:spPr bwMode="auto">
              <a:xfrm>
                <a:off x="7423418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4" name="ïS1ïďé">
                <a:extLst>
                  <a:ext uri="{FF2B5EF4-FFF2-40B4-BE49-F238E27FC236}">
                    <a16:creationId xmlns:a16="http://schemas.microsoft.com/office/drawing/2014/main" id="{CB4AD70D-4977-4F3A-B3B2-F564E4337153}"/>
                  </a:ext>
                </a:extLst>
              </p:cNvPr>
              <p:cNvSpPr/>
              <p:nvPr/>
            </p:nvSpPr>
            <p:spPr bwMode="auto">
              <a:xfrm>
                <a:off x="7549940" y="2031003"/>
                <a:ext cx="114178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5" name="îsļíḑe">
                <a:extLst>
                  <a:ext uri="{FF2B5EF4-FFF2-40B4-BE49-F238E27FC236}">
                    <a16:creationId xmlns:a16="http://schemas.microsoft.com/office/drawing/2014/main" id="{F71419CC-8419-4489-BBF8-4A5613170B2D}"/>
                  </a:ext>
                </a:extLst>
              </p:cNvPr>
              <p:cNvSpPr/>
              <p:nvPr/>
            </p:nvSpPr>
            <p:spPr bwMode="auto">
              <a:xfrm>
                <a:off x="7678005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6" name="îsḷîḍé">
                <a:extLst>
                  <a:ext uri="{FF2B5EF4-FFF2-40B4-BE49-F238E27FC236}">
                    <a16:creationId xmlns:a16="http://schemas.microsoft.com/office/drawing/2014/main" id="{DB96727B-E5E5-4051-A633-84F78A263CF6}"/>
                  </a:ext>
                </a:extLst>
              </p:cNvPr>
              <p:cNvSpPr/>
              <p:nvPr/>
            </p:nvSpPr>
            <p:spPr bwMode="auto">
              <a:xfrm>
                <a:off x="7806069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0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7" name="ïšlîḓê">
                <a:extLst>
                  <a:ext uri="{FF2B5EF4-FFF2-40B4-BE49-F238E27FC236}">
                    <a16:creationId xmlns:a16="http://schemas.microsoft.com/office/drawing/2014/main" id="{4A051B83-E75E-4D95-AC7B-B64354C4E35C}"/>
                  </a:ext>
                </a:extLst>
              </p:cNvPr>
              <p:cNvSpPr/>
              <p:nvPr/>
            </p:nvSpPr>
            <p:spPr bwMode="auto">
              <a:xfrm>
                <a:off x="7934134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3 w 31"/>
                  <a:gd name="T3" fmla="*/ 0 h 17"/>
                  <a:gd name="T4" fmla="*/ 1 w 31"/>
                  <a:gd name="T5" fmla="*/ 9 h 17"/>
                  <a:gd name="T6" fmla="*/ 18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1" y="17"/>
                      <a:pt x="18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8" name="íŝ1iḋé">
                <a:extLst>
                  <a:ext uri="{FF2B5EF4-FFF2-40B4-BE49-F238E27FC236}">
                    <a16:creationId xmlns:a16="http://schemas.microsoft.com/office/drawing/2014/main" id="{519784B4-DD74-45FF-9AEE-F2E41FFF92D7}"/>
                  </a:ext>
                </a:extLst>
              </p:cNvPr>
              <p:cNvSpPr/>
              <p:nvPr/>
            </p:nvSpPr>
            <p:spPr bwMode="auto">
              <a:xfrm>
                <a:off x="8060655" y="2031003"/>
                <a:ext cx="114178" cy="61718"/>
              </a:xfrm>
              <a:custGeom>
                <a:avLst/>
                <a:gdLst>
                  <a:gd name="T0" fmla="*/ 30 w 31"/>
                  <a:gd name="T1" fmla="*/ 9 h 17"/>
                  <a:gd name="T2" fmla="*/ 12 w 31"/>
                  <a:gd name="T3" fmla="*/ 0 h 17"/>
                  <a:gd name="T4" fmla="*/ 1 w 31"/>
                  <a:gd name="T5" fmla="*/ 9 h 17"/>
                  <a:gd name="T6" fmla="*/ 19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3"/>
                      <a:pt x="11" y="17"/>
                      <a:pt x="19" y="17"/>
                    </a:cubicBezTo>
                    <a:cubicBezTo>
                      <a:pt x="26" y="17"/>
                      <a:pt x="31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9" name="îŝļíḑe">
                <a:extLst>
                  <a:ext uri="{FF2B5EF4-FFF2-40B4-BE49-F238E27FC236}">
                    <a16:creationId xmlns:a16="http://schemas.microsoft.com/office/drawing/2014/main" id="{01FC16D7-998E-4A0B-A2E8-16C8CF2B0F1A}"/>
                  </a:ext>
                </a:extLst>
              </p:cNvPr>
              <p:cNvSpPr/>
              <p:nvPr/>
            </p:nvSpPr>
            <p:spPr bwMode="auto">
              <a:xfrm>
                <a:off x="8185633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3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0" name="íşḻiḋe">
                <a:extLst>
                  <a:ext uri="{FF2B5EF4-FFF2-40B4-BE49-F238E27FC236}">
                    <a16:creationId xmlns:a16="http://schemas.microsoft.com/office/drawing/2014/main" id="{129DF341-F670-459B-952A-9C61789096CE}"/>
                  </a:ext>
                </a:extLst>
              </p:cNvPr>
              <p:cNvSpPr/>
              <p:nvPr/>
            </p:nvSpPr>
            <p:spPr bwMode="auto">
              <a:xfrm>
                <a:off x="8313699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3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1" name="îṡļïḋé">
                <a:extLst>
                  <a:ext uri="{FF2B5EF4-FFF2-40B4-BE49-F238E27FC236}">
                    <a16:creationId xmlns:a16="http://schemas.microsoft.com/office/drawing/2014/main" id="{A4A55A9E-0806-4C3A-A513-A7ACCCB47C22}"/>
                  </a:ext>
                </a:extLst>
              </p:cNvPr>
              <p:cNvSpPr/>
              <p:nvPr/>
            </p:nvSpPr>
            <p:spPr bwMode="auto">
              <a:xfrm>
                <a:off x="8440220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3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2" name="îş1iḑe">
                <a:extLst>
                  <a:ext uri="{FF2B5EF4-FFF2-40B4-BE49-F238E27FC236}">
                    <a16:creationId xmlns:a16="http://schemas.microsoft.com/office/drawing/2014/main" id="{EF39DD6E-33B5-4208-BBCC-A56ED8AD0C76}"/>
                  </a:ext>
                </a:extLst>
              </p:cNvPr>
              <p:cNvSpPr/>
              <p:nvPr/>
            </p:nvSpPr>
            <p:spPr bwMode="auto">
              <a:xfrm>
                <a:off x="8568284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3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9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3" name="î$ľiḍe">
                <a:extLst>
                  <a:ext uri="{FF2B5EF4-FFF2-40B4-BE49-F238E27FC236}">
                    <a16:creationId xmlns:a16="http://schemas.microsoft.com/office/drawing/2014/main" id="{F51B6053-F59D-4636-B760-0918D78F8560}"/>
                  </a:ext>
                </a:extLst>
              </p:cNvPr>
              <p:cNvSpPr/>
              <p:nvPr/>
            </p:nvSpPr>
            <p:spPr bwMode="auto">
              <a:xfrm>
                <a:off x="8696349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4" name="îṥḷiďê">
                <a:extLst>
                  <a:ext uri="{FF2B5EF4-FFF2-40B4-BE49-F238E27FC236}">
                    <a16:creationId xmlns:a16="http://schemas.microsoft.com/office/drawing/2014/main" id="{83A932F0-ED6E-4EBC-BA50-ADFC4DC7F52E}"/>
                  </a:ext>
                </a:extLst>
              </p:cNvPr>
              <p:cNvSpPr/>
              <p:nvPr/>
            </p:nvSpPr>
            <p:spPr bwMode="auto">
              <a:xfrm>
                <a:off x="8824413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0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2" y="17"/>
                      <a:pt x="20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5" name="îsļíḍè">
                <a:extLst>
                  <a:ext uri="{FF2B5EF4-FFF2-40B4-BE49-F238E27FC236}">
                    <a16:creationId xmlns:a16="http://schemas.microsoft.com/office/drawing/2014/main" id="{0C15E907-EE16-4327-8ED4-E6E65FC7A6E8}"/>
                  </a:ext>
                </a:extLst>
              </p:cNvPr>
              <p:cNvSpPr/>
              <p:nvPr/>
            </p:nvSpPr>
            <p:spPr bwMode="auto">
              <a:xfrm>
                <a:off x="8952478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1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3" y="17"/>
                      <a:pt x="21" y="17"/>
                    </a:cubicBezTo>
                    <a:cubicBezTo>
                      <a:pt x="28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6" name="ïṧļíďè">
                <a:extLst>
                  <a:ext uri="{FF2B5EF4-FFF2-40B4-BE49-F238E27FC236}">
                    <a16:creationId xmlns:a16="http://schemas.microsoft.com/office/drawing/2014/main" id="{C3CA4800-8B6E-4FBD-9ED2-ED9F37BB3D99}"/>
                  </a:ext>
                </a:extLst>
              </p:cNvPr>
              <p:cNvSpPr/>
              <p:nvPr/>
            </p:nvSpPr>
            <p:spPr bwMode="auto">
              <a:xfrm>
                <a:off x="9079000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12 w 33"/>
                  <a:gd name="T3" fmla="*/ 0 h 17"/>
                  <a:gd name="T4" fmla="*/ 2 w 33"/>
                  <a:gd name="T5" fmla="*/ 9 h 17"/>
                  <a:gd name="T6" fmla="*/ 21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3"/>
                      <a:pt x="13" y="17"/>
                      <a:pt x="21" y="17"/>
                    </a:cubicBezTo>
                    <a:cubicBezTo>
                      <a:pt x="29" y="17"/>
                      <a:pt x="33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7" name="íṥļíḍè">
                <a:extLst>
                  <a:ext uri="{FF2B5EF4-FFF2-40B4-BE49-F238E27FC236}">
                    <a16:creationId xmlns:a16="http://schemas.microsoft.com/office/drawing/2014/main" id="{97BA9D84-8506-4BC9-8448-F18CF633DED9}"/>
                  </a:ext>
                </a:extLst>
              </p:cNvPr>
              <p:cNvSpPr/>
              <p:nvPr/>
            </p:nvSpPr>
            <p:spPr bwMode="auto">
              <a:xfrm>
                <a:off x="9203978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13 w 34"/>
                  <a:gd name="T3" fmla="*/ 0 h 17"/>
                  <a:gd name="T4" fmla="*/ 3 w 34"/>
                  <a:gd name="T5" fmla="*/ 9 h 17"/>
                  <a:gd name="T6" fmla="*/ 2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29" y="4"/>
                      <a:pt x="20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3"/>
                      <a:pt x="14" y="17"/>
                      <a:pt x="22" y="17"/>
                    </a:cubicBezTo>
                    <a:cubicBezTo>
                      <a:pt x="30" y="17"/>
                      <a:pt x="34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8" name="îṩ1îḓè">
                <a:extLst>
                  <a:ext uri="{FF2B5EF4-FFF2-40B4-BE49-F238E27FC236}">
                    <a16:creationId xmlns:a16="http://schemas.microsoft.com/office/drawing/2014/main" id="{AF992E8A-3CC1-490A-A646-8EF189A779A3}"/>
                  </a:ext>
                </a:extLst>
              </p:cNvPr>
              <p:cNvSpPr/>
              <p:nvPr/>
            </p:nvSpPr>
            <p:spPr bwMode="auto">
              <a:xfrm>
                <a:off x="6670460" y="2108150"/>
                <a:ext cx="109550" cy="64804"/>
              </a:xfrm>
              <a:custGeom>
                <a:avLst/>
                <a:gdLst>
                  <a:gd name="T0" fmla="*/ 29 w 30"/>
                  <a:gd name="T1" fmla="*/ 9 h 18"/>
                  <a:gd name="T2" fmla="*/ 14 w 30"/>
                  <a:gd name="T3" fmla="*/ 0 h 18"/>
                  <a:gd name="T4" fmla="*/ 0 w 30"/>
                  <a:gd name="T5" fmla="*/ 9 h 18"/>
                  <a:gd name="T6" fmla="*/ 16 w 30"/>
                  <a:gd name="T7" fmla="*/ 18 h 18"/>
                  <a:gd name="T8" fmla="*/ 29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29" y="9"/>
                    </a:moveTo>
                    <a:cubicBezTo>
                      <a:pt x="28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8"/>
                      <a:pt x="16" y="18"/>
                    </a:cubicBezTo>
                    <a:cubicBezTo>
                      <a:pt x="24" y="18"/>
                      <a:pt x="30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9" name="ïsļîḑê">
                <a:extLst>
                  <a:ext uri="{FF2B5EF4-FFF2-40B4-BE49-F238E27FC236}">
                    <a16:creationId xmlns:a16="http://schemas.microsoft.com/office/drawing/2014/main" id="{E5343EFF-E705-4C26-97AE-D44B9CF3EF55}"/>
                  </a:ext>
                </a:extLst>
              </p:cNvPr>
              <p:cNvSpPr/>
              <p:nvPr/>
            </p:nvSpPr>
            <p:spPr bwMode="auto">
              <a:xfrm>
                <a:off x="6798525" y="2108150"/>
                <a:ext cx="109550" cy="64804"/>
              </a:xfrm>
              <a:custGeom>
                <a:avLst/>
                <a:gdLst>
                  <a:gd name="T0" fmla="*/ 30 w 30"/>
                  <a:gd name="T1" fmla="*/ 9 h 18"/>
                  <a:gd name="T2" fmla="*/ 14 w 30"/>
                  <a:gd name="T3" fmla="*/ 0 h 18"/>
                  <a:gd name="T4" fmla="*/ 1 w 30"/>
                  <a:gd name="T5" fmla="*/ 9 h 18"/>
                  <a:gd name="T6" fmla="*/ 17 w 30"/>
                  <a:gd name="T7" fmla="*/ 18 h 18"/>
                  <a:gd name="T8" fmla="*/ 30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4"/>
                      <a:pt x="9" y="18"/>
                      <a:pt x="17" y="18"/>
                    </a:cubicBezTo>
                    <a:cubicBezTo>
                      <a:pt x="25" y="18"/>
                      <a:pt x="30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0" name="iṣľîḋe">
                <a:extLst>
                  <a:ext uri="{FF2B5EF4-FFF2-40B4-BE49-F238E27FC236}">
                    <a16:creationId xmlns:a16="http://schemas.microsoft.com/office/drawing/2014/main" id="{87290817-D09E-4E2D-9431-5A1194CB0843}"/>
                  </a:ext>
                </a:extLst>
              </p:cNvPr>
              <p:cNvSpPr/>
              <p:nvPr/>
            </p:nvSpPr>
            <p:spPr bwMode="auto">
              <a:xfrm>
                <a:off x="6926589" y="2108150"/>
                <a:ext cx="112636" cy="64804"/>
              </a:xfrm>
              <a:custGeom>
                <a:avLst/>
                <a:gdLst>
                  <a:gd name="T0" fmla="*/ 30 w 31"/>
                  <a:gd name="T1" fmla="*/ 9 h 18"/>
                  <a:gd name="T2" fmla="*/ 14 w 31"/>
                  <a:gd name="T3" fmla="*/ 0 h 18"/>
                  <a:gd name="T4" fmla="*/ 1 w 31"/>
                  <a:gd name="T5" fmla="*/ 9 h 18"/>
                  <a:gd name="T6" fmla="*/ 17 w 31"/>
                  <a:gd name="T7" fmla="*/ 18 h 18"/>
                  <a:gd name="T8" fmla="*/ 30 w 31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8"/>
                      <a:pt x="17" y="18"/>
                    </a:cubicBezTo>
                    <a:cubicBezTo>
                      <a:pt x="25" y="18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1" name="i$ļîḋé">
                <a:extLst>
                  <a:ext uri="{FF2B5EF4-FFF2-40B4-BE49-F238E27FC236}">
                    <a16:creationId xmlns:a16="http://schemas.microsoft.com/office/drawing/2014/main" id="{A252963F-5C8B-4BB8-9187-7034C50F7802}"/>
                  </a:ext>
                </a:extLst>
              </p:cNvPr>
              <p:cNvSpPr/>
              <p:nvPr/>
            </p:nvSpPr>
            <p:spPr bwMode="auto">
              <a:xfrm>
                <a:off x="7057740" y="2108150"/>
                <a:ext cx="109550" cy="64804"/>
              </a:xfrm>
              <a:custGeom>
                <a:avLst/>
                <a:gdLst>
                  <a:gd name="T0" fmla="*/ 29 w 30"/>
                  <a:gd name="T1" fmla="*/ 9 h 18"/>
                  <a:gd name="T2" fmla="*/ 13 w 30"/>
                  <a:gd name="T3" fmla="*/ 0 h 18"/>
                  <a:gd name="T4" fmla="*/ 0 w 30"/>
                  <a:gd name="T5" fmla="*/ 9 h 18"/>
                  <a:gd name="T6" fmla="*/ 17 w 30"/>
                  <a:gd name="T7" fmla="*/ 18 h 18"/>
                  <a:gd name="T8" fmla="*/ 29 w 30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8">
                    <a:moveTo>
                      <a:pt x="29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1" y="14"/>
                      <a:pt x="9" y="18"/>
                      <a:pt x="17" y="18"/>
                    </a:cubicBezTo>
                    <a:cubicBezTo>
                      <a:pt x="25" y="18"/>
                      <a:pt x="30" y="14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2" name="íṡliďê">
                <a:extLst>
                  <a:ext uri="{FF2B5EF4-FFF2-40B4-BE49-F238E27FC236}">
                    <a16:creationId xmlns:a16="http://schemas.microsoft.com/office/drawing/2014/main" id="{9BD466FD-CCF9-4997-B606-AAE5CAEFA5F4}"/>
                  </a:ext>
                </a:extLst>
              </p:cNvPr>
              <p:cNvSpPr/>
              <p:nvPr/>
            </p:nvSpPr>
            <p:spPr bwMode="auto">
              <a:xfrm>
                <a:off x="7185804" y="2108150"/>
                <a:ext cx="112636" cy="64804"/>
              </a:xfrm>
              <a:custGeom>
                <a:avLst/>
                <a:gdLst>
                  <a:gd name="T0" fmla="*/ 30 w 31"/>
                  <a:gd name="T1" fmla="*/ 9 h 18"/>
                  <a:gd name="T2" fmla="*/ 13 w 31"/>
                  <a:gd name="T3" fmla="*/ 0 h 18"/>
                  <a:gd name="T4" fmla="*/ 1 w 31"/>
                  <a:gd name="T5" fmla="*/ 9 h 18"/>
                  <a:gd name="T6" fmla="*/ 17 w 31"/>
                  <a:gd name="T7" fmla="*/ 18 h 18"/>
                  <a:gd name="T8" fmla="*/ 30 w 31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9" y="18"/>
                      <a:pt x="17" y="18"/>
                    </a:cubicBezTo>
                    <a:cubicBezTo>
                      <a:pt x="25" y="18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3" name="î$1îḍè">
                <a:extLst>
                  <a:ext uri="{FF2B5EF4-FFF2-40B4-BE49-F238E27FC236}">
                    <a16:creationId xmlns:a16="http://schemas.microsoft.com/office/drawing/2014/main" id="{7FC92B83-DCAE-47C2-96BB-7D1FACFE5C59}"/>
                  </a:ext>
                </a:extLst>
              </p:cNvPr>
              <p:cNvSpPr/>
              <p:nvPr/>
            </p:nvSpPr>
            <p:spPr bwMode="auto">
              <a:xfrm>
                <a:off x="7313869" y="2108150"/>
                <a:ext cx="112636" cy="64804"/>
              </a:xfrm>
              <a:custGeom>
                <a:avLst/>
                <a:gdLst>
                  <a:gd name="T0" fmla="*/ 30 w 31"/>
                  <a:gd name="T1" fmla="*/ 9 h 18"/>
                  <a:gd name="T2" fmla="*/ 14 w 31"/>
                  <a:gd name="T3" fmla="*/ 0 h 18"/>
                  <a:gd name="T4" fmla="*/ 1 w 31"/>
                  <a:gd name="T5" fmla="*/ 9 h 18"/>
                  <a:gd name="T6" fmla="*/ 18 w 31"/>
                  <a:gd name="T7" fmla="*/ 18 h 18"/>
                  <a:gd name="T8" fmla="*/ 30 w 31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10" y="18"/>
                      <a:pt x="18" y="18"/>
                    </a:cubicBezTo>
                    <a:cubicBezTo>
                      <a:pt x="26" y="18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4" name="ïşľíḑè">
                <a:extLst>
                  <a:ext uri="{FF2B5EF4-FFF2-40B4-BE49-F238E27FC236}">
                    <a16:creationId xmlns:a16="http://schemas.microsoft.com/office/drawing/2014/main" id="{91771805-447C-46AA-8E67-D53E18872241}"/>
                  </a:ext>
                </a:extLst>
              </p:cNvPr>
              <p:cNvSpPr/>
              <p:nvPr/>
            </p:nvSpPr>
            <p:spPr bwMode="auto">
              <a:xfrm>
                <a:off x="7440391" y="2108150"/>
                <a:ext cx="117264" cy="64804"/>
              </a:xfrm>
              <a:custGeom>
                <a:avLst/>
                <a:gdLst>
                  <a:gd name="T0" fmla="*/ 31 w 32"/>
                  <a:gd name="T1" fmla="*/ 9 h 18"/>
                  <a:gd name="T2" fmla="*/ 14 w 32"/>
                  <a:gd name="T3" fmla="*/ 0 h 18"/>
                  <a:gd name="T4" fmla="*/ 2 w 32"/>
                  <a:gd name="T5" fmla="*/ 9 h 18"/>
                  <a:gd name="T6" fmla="*/ 18 w 32"/>
                  <a:gd name="T7" fmla="*/ 18 h 18"/>
                  <a:gd name="T8" fmla="*/ 31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1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4"/>
                      <a:pt x="10" y="18"/>
                      <a:pt x="18" y="18"/>
                    </a:cubicBezTo>
                    <a:cubicBezTo>
                      <a:pt x="26" y="18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5" name="ïślïdè">
                <a:extLst>
                  <a:ext uri="{FF2B5EF4-FFF2-40B4-BE49-F238E27FC236}">
                    <a16:creationId xmlns:a16="http://schemas.microsoft.com/office/drawing/2014/main" id="{C9F06728-6ECF-4F73-9B60-651EC0F59374}"/>
                  </a:ext>
                </a:extLst>
              </p:cNvPr>
              <p:cNvSpPr/>
              <p:nvPr/>
            </p:nvSpPr>
            <p:spPr bwMode="auto">
              <a:xfrm>
                <a:off x="7573084" y="2108150"/>
                <a:ext cx="112636" cy="64804"/>
              </a:xfrm>
              <a:custGeom>
                <a:avLst/>
                <a:gdLst>
                  <a:gd name="T0" fmla="*/ 30 w 31"/>
                  <a:gd name="T1" fmla="*/ 9 h 18"/>
                  <a:gd name="T2" fmla="*/ 13 w 31"/>
                  <a:gd name="T3" fmla="*/ 0 h 18"/>
                  <a:gd name="T4" fmla="*/ 1 w 31"/>
                  <a:gd name="T5" fmla="*/ 9 h 18"/>
                  <a:gd name="T6" fmla="*/ 18 w 31"/>
                  <a:gd name="T7" fmla="*/ 18 h 18"/>
                  <a:gd name="T8" fmla="*/ 30 w 31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10" y="18"/>
                      <a:pt x="18" y="18"/>
                    </a:cubicBezTo>
                    <a:cubicBezTo>
                      <a:pt x="26" y="18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6" name="ïŝlíḋe">
                <a:extLst>
                  <a:ext uri="{FF2B5EF4-FFF2-40B4-BE49-F238E27FC236}">
                    <a16:creationId xmlns:a16="http://schemas.microsoft.com/office/drawing/2014/main" id="{B2B7F339-EEAF-431B-8ACE-8CE333C51238}"/>
                  </a:ext>
                </a:extLst>
              </p:cNvPr>
              <p:cNvSpPr/>
              <p:nvPr/>
            </p:nvSpPr>
            <p:spPr bwMode="auto">
              <a:xfrm>
                <a:off x="7699606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3 w 32"/>
                  <a:gd name="T3" fmla="*/ 0 h 18"/>
                  <a:gd name="T4" fmla="*/ 1 w 32"/>
                  <a:gd name="T5" fmla="*/ 9 h 18"/>
                  <a:gd name="T6" fmla="*/ 19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4"/>
                      <a:pt x="10" y="18"/>
                      <a:pt x="19" y="18"/>
                    </a:cubicBezTo>
                    <a:cubicBezTo>
                      <a:pt x="27" y="18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7" name="îşlíḋè">
                <a:extLst>
                  <a:ext uri="{FF2B5EF4-FFF2-40B4-BE49-F238E27FC236}">
                    <a16:creationId xmlns:a16="http://schemas.microsoft.com/office/drawing/2014/main" id="{20BFBA03-F748-4945-95A3-C81FBA3177DA}"/>
                  </a:ext>
                </a:extLst>
              </p:cNvPr>
              <p:cNvSpPr/>
              <p:nvPr/>
            </p:nvSpPr>
            <p:spPr bwMode="auto">
              <a:xfrm>
                <a:off x="7827670" y="2108150"/>
                <a:ext cx="117264" cy="64804"/>
              </a:xfrm>
              <a:custGeom>
                <a:avLst/>
                <a:gdLst>
                  <a:gd name="T0" fmla="*/ 31 w 32"/>
                  <a:gd name="T1" fmla="*/ 9 h 18"/>
                  <a:gd name="T2" fmla="*/ 14 w 32"/>
                  <a:gd name="T3" fmla="*/ 0 h 18"/>
                  <a:gd name="T4" fmla="*/ 2 w 32"/>
                  <a:gd name="T5" fmla="*/ 9 h 18"/>
                  <a:gd name="T6" fmla="*/ 19 w 32"/>
                  <a:gd name="T7" fmla="*/ 18 h 18"/>
                  <a:gd name="T8" fmla="*/ 31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1" y="9"/>
                    </a:moveTo>
                    <a:cubicBezTo>
                      <a:pt x="29" y="4"/>
                      <a:pt x="21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4"/>
                      <a:pt x="11" y="18"/>
                      <a:pt x="19" y="18"/>
                    </a:cubicBezTo>
                    <a:cubicBezTo>
                      <a:pt x="27" y="18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8" name="iŝlîďè">
                <a:extLst>
                  <a:ext uri="{FF2B5EF4-FFF2-40B4-BE49-F238E27FC236}">
                    <a16:creationId xmlns:a16="http://schemas.microsoft.com/office/drawing/2014/main" id="{A9FF30DA-5202-447A-9A08-34B9E019DCFF}"/>
                  </a:ext>
                </a:extLst>
              </p:cNvPr>
              <p:cNvSpPr/>
              <p:nvPr/>
            </p:nvSpPr>
            <p:spPr bwMode="auto">
              <a:xfrm>
                <a:off x="7958821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3 w 32"/>
                  <a:gd name="T3" fmla="*/ 0 h 18"/>
                  <a:gd name="T4" fmla="*/ 1 w 32"/>
                  <a:gd name="T5" fmla="*/ 9 h 18"/>
                  <a:gd name="T6" fmla="*/ 19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28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4"/>
                      <a:pt x="11" y="18"/>
                      <a:pt x="19" y="18"/>
                    </a:cubicBezTo>
                    <a:cubicBezTo>
                      <a:pt x="27" y="18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9" name="îŝliďè">
                <a:extLst>
                  <a:ext uri="{FF2B5EF4-FFF2-40B4-BE49-F238E27FC236}">
                    <a16:creationId xmlns:a16="http://schemas.microsoft.com/office/drawing/2014/main" id="{C5A3C4CB-A79E-484F-81AE-8118F816537E}"/>
                  </a:ext>
                </a:extLst>
              </p:cNvPr>
              <p:cNvSpPr/>
              <p:nvPr/>
            </p:nvSpPr>
            <p:spPr bwMode="auto">
              <a:xfrm>
                <a:off x="8086885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3 w 32"/>
                  <a:gd name="T3" fmla="*/ 0 h 18"/>
                  <a:gd name="T4" fmla="*/ 2 w 32"/>
                  <a:gd name="T5" fmla="*/ 9 h 18"/>
                  <a:gd name="T6" fmla="*/ 19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4"/>
                      <a:pt x="11" y="18"/>
                      <a:pt x="19" y="18"/>
                    </a:cubicBezTo>
                    <a:cubicBezTo>
                      <a:pt x="27" y="18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0" name="ïŝļiḓê">
                <a:extLst>
                  <a:ext uri="{FF2B5EF4-FFF2-40B4-BE49-F238E27FC236}">
                    <a16:creationId xmlns:a16="http://schemas.microsoft.com/office/drawing/2014/main" id="{BC5E797E-9C25-469A-BCCC-95450F0C9C48}"/>
                  </a:ext>
                </a:extLst>
              </p:cNvPr>
              <p:cNvSpPr/>
              <p:nvPr/>
            </p:nvSpPr>
            <p:spPr bwMode="auto">
              <a:xfrm>
                <a:off x="8214950" y="2108150"/>
                <a:ext cx="120350" cy="64804"/>
              </a:xfrm>
              <a:custGeom>
                <a:avLst/>
                <a:gdLst>
                  <a:gd name="T0" fmla="*/ 31 w 33"/>
                  <a:gd name="T1" fmla="*/ 9 h 18"/>
                  <a:gd name="T2" fmla="*/ 13 w 33"/>
                  <a:gd name="T3" fmla="*/ 0 h 18"/>
                  <a:gd name="T4" fmla="*/ 2 w 33"/>
                  <a:gd name="T5" fmla="*/ 9 h 18"/>
                  <a:gd name="T6" fmla="*/ 20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8"/>
                      <a:pt x="20" y="18"/>
                    </a:cubicBezTo>
                    <a:cubicBezTo>
                      <a:pt x="28" y="18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1" name="íṩlïḋe">
                <a:extLst>
                  <a:ext uri="{FF2B5EF4-FFF2-40B4-BE49-F238E27FC236}">
                    <a16:creationId xmlns:a16="http://schemas.microsoft.com/office/drawing/2014/main" id="{86DEE2F2-2578-4451-911E-D811928B5D8A}"/>
                  </a:ext>
                </a:extLst>
              </p:cNvPr>
              <p:cNvSpPr/>
              <p:nvPr/>
            </p:nvSpPr>
            <p:spPr bwMode="auto">
              <a:xfrm>
                <a:off x="8346100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2 w 32"/>
                  <a:gd name="T3" fmla="*/ 0 h 18"/>
                  <a:gd name="T4" fmla="*/ 1 w 32"/>
                  <a:gd name="T5" fmla="*/ 9 h 18"/>
                  <a:gd name="T6" fmla="*/ 19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1" y="9"/>
                    </a:cubicBezTo>
                    <a:cubicBezTo>
                      <a:pt x="3" y="14"/>
                      <a:pt x="11" y="18"/>
                      <a:pt x="19" y="18"/>
                    </a:cubicBezTo>
                    <a:cubicBezTo>
                      <a:pt x="27" y="18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2" name="îśḻïḓé">
                <a:extLst>
                  <a:ext uri="{FF2B5EF4-FFF2-40B4-BE49-F238E27FC236}">
                    <a16:creationId xmlns:a16="http://schemas.microsoft.com/office/drawing/2014/main" id="{10A0FB00-C7A1-42A6-8D62-6717B340EB6D}"/>
                  </a:ext>
                </a:extLst>
              </p:cNvPr>
              <p:cNvSpPr/>
              <p:nvPr/>
            </p:nvSpPr>
            <p:spPr bwMode="auto">
              <a:xfrm>
                <a:off x="8474165" y="2108150"/>
                <a:ext cx="120350" cy="64804"/>
              </a:xfrm>
              <a:custGeom>
                <a:avLst/>
                <a:gdLst>
                  <a:gd name="T0" fmla="*/ 31 w 33"/>
                  <a:gd name="T1" fmla="*/ 9 h 18"/>
                  <a:gd name="T2" fmla="*/ 13 w 33"/>
                  <a:gd name="T3" fmla="*/ 0 h 18"/>
                  <a:gd name="T4" fmla="*/ 2 w 33"/>
                  <a:gd name="T5" fmla="*/ 9 h 18"/>
                  <a:gd name="T6" fmla="*/ 20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8"/>
                      <a:pt x="20" y="18"/>
                    </a:cubicBezTo>
                    <a:cubicBezTo>
                      <a:pt x="28" y="18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3" name="iṡḷiḍê">
                <a:extLst>
                  <a:ext uri="{FF2B5EF4-FFF2-40B4-BE49-F238E27FC236}">
                    <a16:creationId xmlns:a16="http://schemas.microsoft.com/office/drawing/2014/main" id="{9D8BA302-A6E4-4699-9AC8-2F6D3F698F32}"/>
                  </a:ext>
                </a:extLst>
              </p:cNvPr>
              <p:cNvSpPr/>
              <p:nvPr/>
            </p:nvSpPr>
            <p:spPr bwMode="auto">
              <a:xfrm>
                <a:off x="8600687" y="2108150"/>
                <a:ext cx="121893" cy="64804"/>
              </a:xfrm>
              <a:custGeom>
                <a:avLst/>
                <a:gdLst>
                  <a:gd name="T0" fmla="*/ 31 w 33"/>
                  <a:gd name="T1" fmla="*/ 9 h 18"/>
                  <a:gd name="T2" fmla="*/ 13 w 33"/>
                  <a:gd name="T3" fmla="*/ 0 h 18"/>
                  <a:gd name="T4" fmla="*/ 2 w 33"/>
                  <a:gd name="T5" fmla="*/ 9 h 18"/>
                  <a:gd name="T6" fmla="*/ 21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8"/>
                      <a:pt x="21" y="18"/>
                    </a:cubicBezTo>
                    <a:cubicBezTo>
                      <a:pt x="29" y="18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4" name="i$ľïḋè">
                <a:extLst>
                  <a:ext uri="{FF2B5EF4-FFF2-40B4-BE49-F238E27FC236}">
                    <a16:creationId xmlns:a16="http://schemas.microsoft.com/office/drawing/2014/main" id="{0F4B5242-2BEF-4844-8933-0B464011B3BA}"/>
                  </a:ext>
                </a:extLst>
              </p:cNvPr>
              <p:cNvSpPr/>
              <p:nvPr/>
            </p:nvSpPr>
            <p:spPr bwMode="auto">
              <a:xfrm>
                <a:off x="8728751" y="2108150"/>
                <a:ext cx="124979" cy="64804"/>
              </a:xfrm>
              <a:custGeom>
                <a:avLst/>
                <a:gdLst>
                  <a:gd name="T0" fmla="*/ 31 w 34"/>
                  <a:gd name="T1" fmla="*/ 9 h 18"/>
                  <a:gd name="T2" fmla="*/ 13 w 34"/>
                  <a:gd name="T3" fmla="*/ 0 h 18"/>
                  <a:gd name="T4" fmla="*/ 3 w 34"/>
                  <a:gd name="T5" fmla="*/ 9 h 18"/>
                  <a:gd name="T6" fmla="*/ 21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3" y="18"/>
                      <a:pt x="21" y="18"/>
                    </a:cubicBezTo>
                    <a:cubicBezTo>
                      <a:pt x="29" y="18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5" name="iṧḻiḑé">
                <a:extLst>
                  <a:ext uri="{FF2B5EF4-FFF2-40B4-BE49-F238E27FC236}">
                    <a16:creationId xmlns:a16="http://schemas.microsoft.com/office/drawing/2014/main" id="{16F04B70-D7A4-4B87-ACA5-43FCDBC0BC26}"/>
                  </a:ext>
                </a:extLst>
              </p:cNvPr>
              <p:cNvSpPr/>
              <p:nvPr/>
            </p:nvSpPr>
            <p:spPr bwMode="auto">
              <a:xfrm>
                <a:off x="8859902" y="2108150"/>
                <a:ext cx="120350" cy="64804"/>
              </a:xfrm>
              <a:custGeom>
                <a:avLst/>
                <a:gdLst>
                  <a:gd name="T0" fmla="*/ 31 w 33"/>
                  <a:gd name="T1" fmla="*/ 9 h 18"/>
                  <a:gd name="T2" fmla="*/ 12 w 33"/>
                  <a:gd name="T3" fmla="*/ 0 h 18"/>
                  <a:gd name="T4" fmla="*/ 2 w 33"/>
                  <a:gd name="T5" fmla="*/ 9 h 18"/>
                  <a:gd name="T6" fmla="*/ 21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4"/>
                      <a:pt x="13" y="18"/>
                      <a:pt x="21" y="18"/>
                    </a:cubicBezTo>
                    <a:cubicBezTo>
                      <a:pt x="29" y="18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6" name="îṥlíďé">
                <a:extLst>
                  <a:ext uri="{FF2B5EF4-FFF2-40B4-BE49-F238E27FC236}">
                    <a16:creationId xmlns:a16="http://schemas.microsoft.com/office/drawing/2014/main" id="{0EFA1CC2-F395-431F-BC04-EB708D313A9F}"/>
                  </a:ext>
                </a:extLst>
              </p:cNvPr>
              <p:cNvSpPr/>
              <p:nvPr/>
            </p:nvSpPr>
            <p:spPr bwMode="auto">
              <a:xfrm>
                <a:off x="8987966" y="2108150"/>
                <a:ext cx="124979" cy="64804"/>
              </a:xfrm>
              <a:custGeom>
                <a:avLst/>
                <a:gdLst>
                  <a:gd name="T0" fmla="*/ 31 w 34"/>
                  <a:gd name="T1" fmla="*/ 9 h 18"/>
                  <a:gd name="T2" fmla="*/ 12 w 34"/>
                  <a:gd name="T3" fmla="*/ 0 h 18"/>
                  <a:gd name="T4" fmla="*/ 2 w 34"/>
                  <a:gd name="T5" fmla="*/ 9 h 18"/>
                  <a:gd name="T6" fmla="*/ 21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5" y="14"/>
                      <a:pt x="13" y="18"/>
                      <a:pt x="21" y="18"/>
                    </a:cubicBezTo>
                    <a:cubicBezTo>
                      <a:pt x="29" y="18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7" name="iSľidé">
                <a:extLst>
                  <a:ext uri="{FF2B5EF4-FFF2-40B4-BE49-F238E27FC236}">
                    <a16:creationId xmlns:a16="http://schemas.microsoft.com/office/drawing/2014/main" id="{1F56BAC9-0387-4995-9A00-E3FA29C61C46}"/>
                  </a:ext>
                </a:extLst>
              </p:cNvPr>
              <p:cNvSpPr/>
              <p:nvPr/>
            </p:nvSpPr>
            <p:spPr bwMode="auto">
              <a:xfrm>
                <a:off x="9116031" y="2108150"/>
                <a:ext cx="123436" cy="64804"/>
              </a:xfrm>
              <a:custGeom>
                <a:avLst/>
                <a:gdLst>
                  <a:gd name="T0" fmla="*/ 32 w 34"/>
                  <a:gd name="T1" fmla="*/ 9 h 18"/>
                  <a:gd name="T2" fmla="*/ 13 w 34"/>
                  <a:gd name="T3" fmla="*/ 0 h 18"/>
                  <a:gd name="T4" fmla="*/ 3 w 34"/>
                  <a:gd name="T5" fmla="*/ 9 h 18"/>
                  <a:gd name="T6" fmla="*/ 22 w 34"/>
                  <a:gd name="T7" fmla="*/ 18 h 18"/>
                  <a:gd name="T8" fmla="*/ 32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2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4" y="18"/>
                      <a:pt x="22" y="18"/>
                    </a:cubicBezTo>
                    <a:cubicBezTo>
                      <a:pt x="30" y="18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8" name="íšḻîďè">
                <a:extLst>
                  <a:ext uri="{FF2B5EF4-FFF2-40B4-BE49-F238E27FC236}">
                    <a16:creationId xmlns:a16="http://schemas.microsoft.com/office/drawing/2014/main" id="{D29241A4-B58E-4565-A470-F49BEA0C1070}"/>
                  </a:ext>
                </a:extLst>
              </p:cNvPr>
              <p:cNvSpPr/>
              <p:nvPr/>
            </p:nvSpPr>
            <p:spPr bwMode="auto">
              <a:xfrm>
                <a:off x="9247181" y="2108150"/>
                <a:ext cx="123436" cy="64804"/>
              </a:xfrm>
              <a:custGeom>
                <a:avLst/>
                <a:gdLst>
                  <a:gd name="T0" fmla="*/ 31 w 34"/>
                  <a:gd name="T1" fmla="*/ 9 h 18"/>
                  <a:gd name="T2" fmla="*/ 12 w 34"/>
                  <a:gd name="T3" fmla="*/ 0 h 18"/>
                  <a:gd name="T4" fmla="*/ 2 w 34"/>
                  <a:gd name="T5" fmla="*/ 9 h 18"/>
                  <a:gd name="T6" fmla="*/ 21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28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4"/>
                      <a:pt x="13" y="18"/>
                      <a:pt x="21" y="18"/>
                    </a:cubicBezTo>
                    <a:cubicBezTo>
                      <a:pt x="29" y="18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9" name="íṧlîdè">
                <a:extLst>
                  <a:ext uri="{FF2B5EF4-FFF2-40B4-BE49-F238E27FC236}">
                    <a16:creationId xmlns:a16="http://schemas.microsoft.com/office/drawing/2014/main" id="{F29CFCAD-3962-448E-A10E-AD8AAF68A0DA}"/>
                  </a:ext>
                </a:extLst>
              </p:cNvPr>
              <p:cNvSpPr/>
              <p:nvPr/>
            </p:nvSpPr>
            <p:spPr bwMode="auto">
              <a:xfrm>
                <a:off x="6678175" y="2188383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30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0" name="îṣlïḓè">
                <a:extLst>
                  <a:ext uri="{FF2B5EF4-FFF2-40B4-BE49-F238E27FC236}">
                    <a16:creationId xmlns:a16="http://schemas.microsoft.com/office/drawing/2014/main" id="{9F717303-DABE-40B3-99F3-9374E5EA47F1}"/>
                  </a:ext>
                </a:extLst>
              </p:cNvPr>
              <p:cNvSpPr/>
              <p:nvPr/>
            </p:nvSpPr>
            <p:spPr bwMode="auto">
              <a:xfrm>
                <a:off x="6809325" y="2188383"/>
                <a:ext cx="114178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1" name="íṣḷíḋè">
                <a:extLst>
                  <a:ext uri="{FF2B5EF4-FFF2-40B4-BE49-F238E27FC236}">
                    <a16:creationId xmlns:a16="http://schemas.microsoft.com/office/drawing/2014/main" id="{7DE20B2E-D1C0-4EF9-98C6-EC7F67F52B93}"/>
                  </a:ext>
                </a:extLst>
              </p:cNvPr>
              <p:cNvSpPr/>
              <p:nvPr/>
            </p:nvSpPr>
            <p:spPr bwMode="auto">
              <a:xfrm>
                <a:off x="6940476" y="2188383"/>
                <a:ext cx="114178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2" name="íṧľiďè">
                <a:extLst>
                  <a:ext uri="{FF2B5EF4-FFF2-40B4-BE49-F238E27FC236}">
                    <a16:creationId xmlns:a16="http://schemas.microsoft.com/office/drawing/2014/main" id="{74228324-1079-490F-A912-05BE6C4ECFA0}"/>
                  </a:ext>
                </a:extLst>
              </p:cNvPr>
              <p:cNvSpPr/>
              <p:nvPr/>
            </p:nvSpPr>
            <p:spPr bwMode="auto">
              <a:xfrm>
                <a:off x="7073170" y="2188383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3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3" name="íSlïḍè">
                <a:extLst>
                  <a:ext uri="{FF2B5EF4-FFF2-40B4-BE49-F238E27FC236}">
                    <a16:creationId xmlns:a16="http://schemas.microsoft.com/office/drawing/2014/main" id="{3A2A40C6-6F16-44FD-B786-CB02660C52A1}"/>
                  </a:ext>
                </a:extLst>
              </p:cNvPr>
              <p:cNvSpPr/>
              <p:nvPr/>
            </p:nvSpPr>
            <p:spPr bwMode="auto">
              <a:xfrm>
                <a:off x="7199691" y="2188383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6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4" name="îṩḻíḑê">
                <a:extLst>
                  <a:ext uri="{FF2B5EF4-FFF2-40B4-BE49-F238E27FC236}">
                    <a16:creationId xmlns:a16="http://schemas.microsoft.com/office/drawing/2014/main" id="{BE0DF1E3-FF01-4B0B-96C2-A62557A9C128}"/>
                  </a:ext>
                </a:extLst>
              </p:cNvPr>
              <p:cNvSpPr/>
              <p:nvPr/>
            </p:nvSpPr>
            <p:spPr bwMode="auto">
              <a:xfrm>
                <a:off x="7330841" y="2188383"/>
                <a:ext cx="117264" cy="69433"/>
              </a:xfrm>
              <a:custGeom>
                <a:avLst/>
                <a:gdLst>
                  <a:gd name="T0" fmla="*/ 30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0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6" y="19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5" name="íşľîḓè">
                <a:extLst>
                  <a:ext uri="{FF2B5EF4-FFF2-40B4-BE49-F238E27FC236}">
                    <a16:creationId xmlns:a16="http://schemas.microsoft.com/office/drawing/2014/main" id="{4AF038A3-E06B-4B87-B78B-9B2E1DADA4B3}"/>
                  </a:ext>
                </a:extLst>
              </p:cNvPr>
              <p:cNvSpPr/>
              <p:nvPr/>
            </p:nvSpPr>
            <p:spPr bwMode="auto">
              <a:xfrm>
                <a:off x="7463535" y="2188383"/>
                <a:ext cx="115721" cy="69433"/>
              </a:xfrm>
              <a:custGeom>
                <a:avLst/>
                <a:gdLst>
                  <a:gd name="T0" fmla="*/ 30 w 32"/>
                  <a:gd name="T1" fmla="*/ 9 h 19"/>
                  <a:gd name="T2" fmla="*/ 13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0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6" y="19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6" name="íśliḓè">
                <a:extLst>
                  <a:ext uri="{FF2B5EF4-FFF2-40B4-BE49-F238E27FC236}">
                    <a16:creationId xmlns:a16="http://schemas.microsoft.com/office/drawing/2014/main" id="{5CBCF750-C6EF-4B3B-B961-9123ABA356E1}"/>
                  </a:ext>
                </a:extLst>
              </p:cNvPr>
              <p:cNvSpPr/>
              <p:nvPr/>
            </p:nvSpPr>
            <p:spPr bwMode="auto">
              <a:xfrm>
                <a:off x="7594685" y="2188383"/>
                <a:ext cx="115721" cy="69433"/>
              </a:xfrm>
              <a:custGeom>
                <a:avLst/>
                <a:gdLst>
                  <a:gd name="T0" fmla="*/ 30 w 32"/>
                  <a:gd name="T1" fmla="*/ 9 h 19"/>
                  <a:gd name="T2" fmla="*/ 13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0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0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6" y="19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7" name="ïSļîḍe">
                <a:extLst>
                  <a:ext uri="{FF2B5EF4-FFF2-40B4-BE49-F238E27FC236}">
                    <a16:creationId xmlns:a16="http://schemas.microsoft.com/office/drawing/2014/main" id="{93114DAB-50E5-43F6-95C6-FAF073C3793A}"/>
                  </a:ext>
                </a:extLst>
              </p:cNvPr>
              <p:cNvSpPr/>
              <p:nvPr/>
            </p:nvSpPr>
            <p:spPr bwMode="auto">
              <a:xfrm>
                <a:off x="7722750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8" name="iṩḻiḋe">
                <a:extLst>
                  <a:ext uri="{FF2B5EF4-FFF2-40B4-BE49-F238E27FC236}">
                    <a16:creationId xmlns:a16="http://schemas.microsoft.com/office/drawing/2014/main" id="{7B26E155-DC8C-4E98-AF22-5711C6DD6CB6}"/>
                  </a:ext>
                </a:extLst>
              </p:cNvPr>
              <p:cNvSpPr/>
              <p:nvPr/>
            </p:nvSpPr>
            <p:spPr bwMode="auto">
              <a:xfrm>
                <a:off x="7853900" y="2188383"/>
                <a:ext cx="115721" cy="69433"/>
              </a:xfrm>
              <a:custGeom>
                <a:avLst/>
                <a:gdLst>
                  <a:gd name="T0" fmla="*/ 31 w 32"/>
                  <a:gd name="T1" fmla="*/ 9 h 19"/>
                  <a:gd name="T2" fmla="*/ 13 w 32"/>
                  <a:gd name="T3" fmla="*/ 0 h 19"/>
                  <a:gd name="T4" fmla="*/ 2 w 32"/>
                  <a:gd name="T5" fmla="*/ 9 h 19"/>
                  <a:gd name="T6" fmla="*/ 19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9" name="íṧliḋè">
                <a:extLst>
                  <a:ext uri="{FF2B5EF4-FFF2-40B4-BE49-F238E27FC236}">
                    <a16:creationId xmlns:a16="http://schemas.microsoft.com/office/drawing/2014/main" id="{BD6757B3-120B-49BF-9AF2-F4EA17F9BF0A}"/>
                  </a:ext>
                </a:extLst>
              </p:cNvPr>
              <p:cNvSpPr/>
              <p:nvPr/>
            </p:nvSpPr>
            <p:spPr bwMode="auto">
              <a:xfrm>
                <a:off x="7985050" y="2188383"/>
                <a:ext cx="115721" cy="69433"/>
              </a:xfrm>
              <a:custGeom>
                <a:avLst/>
                <a:gdLst>
                  <a:gd name="T0" fmla="*/ 31 w 32"/>
                  <a:gd name="T1" fmla="*/ 9 h 19"/>
                  <a:gd name="T2" fmla="*/ 13 w 32"/>
                  <a:gd name="T3" fmla="*/ 0 h 19"/>
                  <a:gd name="T4" fmla="*/ 1 w 32"/>
                  <a:gd name="T5" fmla="*/ 9 h 19"/>
                  <a:gd name="T6" fmla="*/ 19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0" name="îš1ïdè">
                <a:extLst>
                  <a:ext uri="{FF2B5EF4-FFF2-40B4-BE49-F238E27FC236}">
                    <a16:creationId xmlns:a16="http://schemas.microsoft.com/office/drawing/2014/main" id="{0A4F72F9-E1FE-4FFE-A82D-6B6FA3138C49}"/>
                  </a:ext>
                </a:extLst>
              </p:cNvPr>
              <p:cNvSpPr/>
              <p:nvPr/>
            </p:nvSpPr>
            <p:spPr bwMode="auto">
              <a:xfrm>
                <a:off x="8113115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1" name="ïṥ1iḓé">
                <a:extLst>
                  <a:ext uri="{FF2B5EF4-FFF2-40B4-BE49-F238E27FC236}">
                    <a16:creationId xmlns:a16="http://schemas.microsoft.com/office/drawing/2014/main" id="{B31C77C2-5D8D-45FA-95CA-6751AE29DE88}"/>
                  </a:ext>
                </a:extLst>
              </p:cNvPr>
              <p:cNvSpPr/>
              <p:nvPr/>
            </p:nvSpPr>
            <p:spPr bwMode="auto">
              <a:xfrm>
                <a:off x="8244265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2" name="iṩlïďè">
                <a:extLst>
                  <a:ext uri="{FF2B5EF4-FFF2-40B4-BE49-F238E27FC236}">
                    <a16:creationId xmlns:a16="http://schemas.microsoft.com/office/drawing/2014/main" id="{EF4DD33F-7B92-4DEA-A7FD-0D8B4EB3F6D3}"/>
                  </a:ext>
                </a:extLst>
              </p:cNvPr>
              <p:cNvSpPr/>
              <p:nvPr/>
            </p:nvSpPr>
            <p:spPr bwMode="auto">
              <a:xfrm>
                <a:off x="8375416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3" name="îš1ïḋe">
                <a:extLst>
                  <a:ext uri="{FF2B5EF4-FFF2-40B4-BE49-F238E27FC236}">
                    <a16:creationId xmlns:a16="http://schemas.microsoft.com/office/drawing/2014/main" id="{0FBC600F-8E49-4BD7-A412-E2B48D64C08B}"/>
                  </a:ext>
                </a:extLst>
              </p:cNvPr>
              <p:cNvSpPr/>
              <p:nvPr/>
            </p:nvSpPr>
            <p:spPr bwMode="auto">
              <a:xfrm>
                <a:off x="8506566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4" name="iśḷíḍe">
                <a:extLst>
                  <a:ext uri="{FF2B5EF4-FFF2-40B4-BE49-F238E27FC236}">
                    <a16:creationId xmlns:a16="http://schemas.microsoft.com/office/drawing/2014/main" id="{4ED2113A-2771-439B-95CF-90236F208F16}"/>
                  </a:ext>
                </a:extLst>
              </p:cNvPr>
              <p:cNvSpPr/>
              <p:nvPr/>
            </p:nvSpPr>
            <p:spPr bwMode="auto">
              <a:xfrm>
                <a:off x="8634631" y="2188383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3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3" y="19"/>
                      <a:pt x="21" y="19"/>
                    </a:cubicBezTo>
                    <a:cubicBezTo>
                      <a:pt x="29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5" name="iṡ1iḍê">
                <a:extLst>
                  <a:ext uri="{FF2B5EF4-FFF2-40B4-BE49-F238E27FC236}">
                    <a16:creationId xmlns:a16="http://schemas.microsoft.com/office/drawing/2014/main" id="{BA403E65-11BA-4E0D-B0BE-68DFC33CE5D2}"/>
                  </a:ext>
                </a:extLst>
              </p:cNvPr>
              <p:cNvSpPr/>
              <p:nvPr/>
            </p:nvSpPr>
            <p:spPr bwMode="auto">
              <a:xfrm>
                <a:off x="8765781" y="2188383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5" y="14"/>
                      <a:pt x="13" y="19"/>
                      <a:pt x="21" y="19"/>
                    </a:cubicBezTo>
                    <a:cubicBezTo>
                      <a:pt x="29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6" name="ísḻíḓê">
                <a:extLst>
                  <a:ext uri="{FF2B5EF4-FFF2-40B4-BE49-F238E27FC236}">
                    <a16:creationId xmlns:a16="http://schemas.microsoft.com/office/drawing/2014/main" id="{056B15ED-0F50-4418-96FE-E237BAE55EBE}"/>
                  </a:ext>
                </a:extLst>
              </p:cNvPr>
              <p:cNvSpPr/>
              <p:nvPr/>
            </p:nvSpPr>
            <p:spPr bwMode="auto">
              <a:xfrm>
                <a:off x="8896932" y="2188383"/>
                <a:ext cx="123436" cy="69433"/>
              </a:xfrm>
              <a:custGeom>
                <a:avLst/>
                <a:gdLst>
                  <a:gd name="T0" fmla="*/ 31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1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4"/>
                      <a:pt x="13" y="19"/>
                      <a:pt x="21" y="19"/>
                    </a:cubicBezTo>
                    <a:cubicBezTo>
                      <a:pt x="29" y="19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7" name="işḷidê">
                <a:extLst>
                  <a:ext uri="{FF2B5EF4-FFF2-40B4-BE49-F238E27FC236}">
                    <a16:creationId xmlns:a16="http://schemas.microsoft.com/office/drawing/2014/main" id="{207F96F7-4C2D-436A-BCAE-BE57A75A9B80}"/>
                  </a:ext>
                </a:extLst>
              </p:cNvPr>
              <p:cNvSpPr/>
              <p:nvPr/>
            </p:nvSpPr>
            <p:spPr bwMode="auto">
              <a:xfrm>
                <a:off x="9028082" y="2188383"/>
                <a:ext cx="124979" cy="69433"/>
              </a:xfrm>
              <a:custGeom>
                <a:avLst/>
                <a:gdLst>
                  <a:gd name="T0" fmla="*/ 31 w 34"/>
                  <a:gd name="T1" fmla="*/ 9 h 19"/>
                  <a:gd name="T2" fmla="*/ 12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1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1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4" y="14"/>
                      <a:pt x="13" y="19"/>
                      <a:pt x="21" y="19"/>
                    </a:cubicBezTo>
                    <a:cubicBezTo>
                      <a:pt x="29" y="19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8" name="ïṩḻïḋè">
                <a:extLst>
                  <a:ext uri="{FF2B5EF4-FFF2-40B4-BE49-F238E27FC236}">
                    <a16:creationId xmlns:a16="http://schemas.microsoft.com/office/drawing/2014/main" id="{B1E6B0F2-0004-456C-BE57-91BE3FAE43A4}"/>
                  </a:ext>
                </a:extLst>
              </p:cNvPr>
              <p:cNvSpPr/>
              <p:nvPr/>
            </p:nvSpPr>
            <p:spPr bwMode="auto">
              <a:xfrm>
                <a:off x="9156147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3 w 35"/>
                  <a:gd name="T3" fmla="*/ 0 h 19"/>
                  <a:gd name="T4" fmla="*/ 3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9" name="iṧļiḓê">
                <a:extLst>
                  <a:ext uri="{FF2B5EF4-FFF2-40B4-BE49-F238E27FC236}">
                    <a16:creationId xmlns:a16="http://schemas.microsoft.com/office/drawing/2014/main" id="{E9C63FAA-ADEC-4A0B-9E32-10A972FEC77B}"/>
                  </a:ext>
                </a:extLst>
              </p:cNvPr>
              <p:cNvSpPr/>
              <p:nvPr/>
            </p:nvSpPr>
            <p:spPr bwMode="auto">
              <a:xfrm>
                <a:off x="9287297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3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1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0" name="îṣ1ïdè">
                <a:extLst>
                  <a:ext uri="{FF2B5EF4-FFF2-40B4-BE49-F238E27FC236}">
                    <a16:creationId xmlns:a16="http://schemas.microsoft.com/office/drawing/2014/main" id="{1F2FCCF6-8D73-469A-8990-99E13F4BBC43}"/>
                  </a:ext>
                </a:extLst>
              </p:cNvPr>
              <p:cNvSpPr/>
              <p:nvPr/>
            </p:nvSpPr>
            <p:spPr bwMode="auto">
              <a:xfrm>
                <a:off x="6688975" y="2271702"/>
                <a:ext cx="114178" cy="69433"/>
              </a:xfrm>
              <a:custGeom>
                <a:avLst/>
                <a:gdLst>
                  <a:gd name="T0" fmla="*/ 31 w 31"/>
                  <a:gd name="T1" fmla="*/ 9 h 19"/>
                  <a:gd name="T2" fmla="*/ 15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1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1" y="9"/>
                    </a:moveTo>
                    <a:cubicBezTo>
                      <a:pt x="30" y="4"/>
                      <a:pt x="23" y="0"/>
                      <a:pt x="15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1" name="îş1íḑê">
                <a:extLst>
                  <a:ext uri="{FF2B5EF4-FFF2-40B4-BE49-F238E27FC236}">
                    <a16:creationId xmlns:a16="http://schemas.microsoft.com/office/drawing/2014/main" id="{CD95253B-B9F7-4D67-901E-91E2582BE24A}"/>
                  </a:ext>
                </a:extLst>
              </p:cNvPr>
              <p:cNvSpPr/>
              <p:nvPr/>
            </p:nvSpPr>
            <p:spPr bwMode="auto">
              <a:xfrm>
                <a:off x="6824755" y="2271702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0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4"/>
                      <a:pt x="8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2" name="íṡ1íḓè">
                <a:extLst>
                  <a:ext uri="{FF2B5EF4-FFF2-40B4-BE49-F238E27FC236}">
                    <a16:creationId xmlns:a16="http://schemas.microsoft.com/office/drawing/2014/main" id="{14FF81C9-66A3-476A-B5FF-2CD8050BEF6E}"/>
                  </a:ext>
                </a:extLst>
              </p:cNvPr>
              <p:cNvSpPr/>
              <p:nvPr/>
            </p:nvSpPr>
            <p:spPr bwMode="auto">
              <a:xfrm>
                <a:off x="6955906" y="2271702"/>
                <a:ext cx="112636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1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1" y="14"/>
                      <a:pt x="9" y="19"/>
                      <a:pt x="17" y="19"/>
                    </a:cubicBezTo>
                    <a:cubicBezTo>
                      <a:pt x="25" y="19"/>
                      <a:pt x="31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3" name="íṧlïḍe">
                <a:extLst>
                  <a:ext uri="{FF2B5EF4-FFF2-40B4-BE49-F238E27FC236}">
                    <a16:creationId xmlns:a16="http://schemas.microsoft.com/office/drawing/2014/main" id="{3CF10449-2EDE-4729-A80A-CDC008E5E13D}"/>
                  </a:ext>
                </a:extLst>
              </p:cNvPr>
              <p:cNvSpPr/>
              <p:nvPr/>
            </p:nvSpPr>
            <p:spPr bwMode="auto">
              <a:xfrm>
                <a:off x="7087056" y="2271702"/>
                <a:ext cx="117264" cy="69433"/>
              </a:xfrm>
              <a:custGeom>
                <a:avLst/>
                <a:gdLst>
                  <a:gd name="T0" fmla="*/ 30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7 w 32"/>
                  <a:gd name="T7" fmla="*/ 19 h 19"/>
                  <a:gd name="T8" fmla="*/ 30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9" y="19"/>
                      <a:pt x="17" y="19"/>
                    </a:cubicBezTo>
                    <a:cubicBezTo>
                      <a:pt x="26" y="19"/>
                      <a:pt x="32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4" name="iś1îďé">
                <a:extLst>
                  <a:ext uri="{FF2B5EF4-FFF2-40B4-BE49-F238E27FC236}">
                    <a16:creationId xmlns:a16="http://schemas.microsoft.com/office/drawing/2014/main" id="{B32881F5-85CD-468F-92E9-880FC6D72784}"/>
                  </a:ext>
                </a:extLst>
              </p:cNvPr>
              <p:cNvSpPr/>
              <p:nvPr/>
            </p:nvSpPr>
            <p:spPr bwMode="auto">
              <a:xfrm>
                <a:off x="7218207" y="2271702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6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5" name="íśliḓe">
                <a:extLst>
                  <a:ext uri="{FF2B5EF4-FFF2-40B4-BE49-F238E27FC236}">
                    <a16:creationId xmlns:a16="http://schemas.microsoft.com/office/drawing/2014/main" id="{4C2C3A0D-DD17-4BD1-BD59-9EB72A475289}"/>
                  </a:ext>
                </a:extLst>
              </p:cNvPr>
              <p:cNvSpPr/>
              <p:nvPr/>
            </p:nvSpPr>
            <p:spPr bwMode="auto">
              <a:xfrm>
                <a:off x="7349356" y="2271702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3" y="14"/>
                      <a:pt x="10" y="19"/>
                      <a:pt x="18" y="19"/>
                    </a:cubicBezTo>
                    <a:cubicBezTo>
                      <a:pt x="27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6" name="îSḻíḓe">
                <a:extLst>
                  <a:ext uri="{FF2B5EF4-FFF2-40B4-BE49-F238E27FC236}">
                    <a16:creationId xmlns:a16="http://schemas.microsoft.com/office/drawing/2014/main" id="{182BB91D-0838-4C27-9E42-8E3C01142E0B}"/>
                  </a:ext>
                </a:extLst>
              </p:cNvPr>
              <p:cNvSpPr/>
              <p:nvPr/>
            </p:nvSpPr>
            <p:spPr bwMode="auto">
              <a:xfrm>
                <a:off x="7480507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7" name="ïṥḻiḋê">
                <a:extLst>
                  <a:ext uri="{FF2B5EF4-FFF2-40B4-BE49-F238E27FC236}">
                    <a16:creationId xmlns:a16="http://schemas.microsoft.com/office/drawing/2014/main" id="{25F914E2-F266-4795-A04A-3E6A9D94501B}"/>
                  </a:ext>
                </a:extLst>
              </p:cNvPr>
              <p:cNvSpPr/>
              <p:nvPr/>
            </p:nvSpPr>
            <p:spPr bwMode="auto">
              <a:xfrm>
                <a:off x="7616287" y="2271702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3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4"/>
                      <a:pt x="10" y="19"/>
                      <a:pt x="18" y="19"/>
                    </a:cubicBezTo>
                    <a:cubicBezTo>
                      <a:pt x="27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8" name="íṧ1iḓê">
                <a:extLst>
                  <a:ext uri="{FF2B5EF4-FFF2-40B4-BE49-F238E27FC236}">
                    <a16:creationId xmlns:a16="http://schemas.microsoft.com/office/drawing/2014/main" id="{21AB1635-344F-478B-A2C1-AA62B05BCFFD}"/>
                  </a:ext>
                </a:extLst>
              </p:cNvPr>
              <p:cNvSpPr/>
              <p:nvPr/>
            </p:nvSpPr>
            <p:spPr bwMode="auto">
              <a:xfrm>
                <a:off x="7747437" y="2271702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3 w 32"/>
                  <a:gd name="T3" fmla="*/ 0 h 19"/>
                  <a:gd name="T4" fmla="*/ 1 w 32"/>
                  <a:gd name="T5" fmla="*/ 9 h 19"/>
                  <a:gd name="T6" fmla="*/ 19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2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9" name="îŝliḓé">
                <a:extLst>
                  <a:ext uri="{FF2B5EF4-FFF2-40B4-BE49-F238E27FC236}">
                    <a16:creationId xmlns:a16="http://schemas.microsoft.com/office/drawing/2014/main" id="{8FB3C538-7477-499B-ADF4-AF440D713BDA}"/>
                  </a:ext>
                </a:extLst>
              </p:cNvPr>
              <p:cNvSpPr/>
              <p:nvPr/>
            </p:nvSpPr>
            <p:spPr bwMode="auto">
              <a:xfrm>
                <a:off x="7878588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1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4"/>
                      <a:pt x="11" y="19"/>
                      <a:pt x="19" y="19"/>
                    </a:cubicBezTo>
                    <a:cubicBezTo>
                      <a:pt x="27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0" name="íş1íďe">
                <a:extLst>
                  <a:ext uri="{FF2B5EF4-FFF2-40B4-BE49-F238E27FC236}">
                    <a16:creationId xmlns:a16="http://schemas.microsoft.com/office/drawing/2014/main" id="{6B790E26-45BA-4DE0-8170-F8631D048DBA}"/>
                  </a:ext>
                </a:extLst>
              </p:cNvPr>
              <p:cNvSpPr/>
              <p:nvPr/>
            </p:nvSpPr>
            <p:spPr bwMode="auto">
              <a:xfrm>
                <a:off x="8009738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4"/>
                      <a:pt x="11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1" name="íṩļïḓé">
                <a:extLst>
                  <a:ext uri="{FF2B5EF4-FFF2-40B4-BE49-F238E27FC236}">
                    <a16:creationId xmlns:a16="http://schemas.microsoft.com/office/drawing/2014/main" id="{2BE58F56-89C9-416C-83B8-3FF121201518}"/>
                  </a:ext>
                </a:extLst>
              </p:cNvPr>
              <p:cNvSpPr/>
              <p:nvPr/>
            </p:nvSpPr>
            <p:spPr bwMode="auto">
              <a:xfrm>
                <a:off x="8142431" y="2271702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2" name="íš1idê">
                <a:extLst>
                  <a:ext uri="{FF2B5EF4-FFF2-40B4-BE49-F238E27FC236}">
                    <a16:creationId xmlns:a16="http://schemas.microsoft.com/office/drawing/2014/main" id="{305CE6C9-B9B0-493D-AFAA-2C6A85E089A0}"/>
                  </a:ext>
                </a:extLst>
              </p:cNvPr>
              <p:cNvSpPr/>
              <p:nvPr/>
            </p:nvSpPr>
            <p:spPr bwMode="auto">
              <a:xfrm>
                <a:off x="8273582" y="2271702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4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1" y="19"/>
                    </a:cubicBezTo>
                    <a:cubicBezTo>
                      <a:pt x="29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3" name="iSḻiḍe">
                <a:extLst>
                  <a:ext uri="{FF2B5EF4-FFF2-40B4-BE49-F238E27FC236}">
                    <a16:creationId xmlns:a16="http://schemas.microsoft.com/office/drawing/2014/main" id="{D2704C89-E4D8-4BDA-929A-EC86C7B409BB}"/>
                  </a:ext>
                </a:extLst>
              </p:cNvPr>
              <p:cNvSpPr/>
              <p:nvPr/>
            </p:nvSpPr>
            <p:spPr bwMode="auto">
              <a:xfrm>
                <a:off x="8407818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8" y="19"/>
                      <a:pt x="33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4" name="î$ļíḍe">
                <a:extLst>
                  <a:ext uri="{FF2B5EF4-FFF2-40B4-BE49-F238E27FC236}">
                    <a16:creationId xmlns:a16="http://schemas.microsoft.com/office/drawing/2014/main" id="{9BA66B41-F1D2-42E6-BF4F-E3D8AC8AD57E}"/>
                  </a:ext>
                </a:extLst>
              </p:cNvPr>
              <p:cNvSpPr/>
              <p:nvPr/>
            </p:nvSpPr>
            <p:spPr bwMode="auto">
              <a:xfrm>
                <a:off x="8538969" y="2271702"/>
                <a:ext cx="124979" cy="69433"/>
              </a:xfrm>
              <a:custGeom>
                <a:avLst/>
                <a:gdLst>
                  <a:gd name="T0" fmla="*/ 31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0 w 34"/>
                  <a:gd name="T7" fmla="*/ 19 h 19"/>
                  <a:gd name="T8" fmla="*/ 31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2" y="19"/>
                      <a:pt x="20" y="19"/>
                    </a:cubicBezTo>
                    <a:cubicBezTo>
                      <a:pt x="29" y="19"/>
                      <a:pt x="34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5" name="ïṥliḋê">
                <a:extLst>
                  <a:ext uri="{FF2B5EF4-FFF2-40B4-BE49-F238E27FC236}">
                    <a16:creationId xmlns:a16="http://schemas.microsoft.com/office/drawing/2014/main" id="{0DF601C1-83AE-44B2-8C35-F85AB4C98B8D}"/>
                  </a:ext>
                </a:extLst>
              </p:cNvPr>
              <p:cNvSpPr/>
              <p:nvPr/>
            </p:nvSpPr>
            <p:spPr bwMode="auto">
              <a:xfrm>
                <a:off x="8670119" y="2271702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4"/>
                      <a:pt x="13" y="19"/>
                      <a:pt x="21" y="19"/>
                    </a:cubicBezTo>
                    <a:cubicBezTo>
                      <a:pt x="29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6" name="ïṡļîḑê">
                <a:extLst>
                  <a:ext uri="{FF2B5EF4-FFF2-40B4-BE49-F238E27FC236}">
                    <a16:creationId xmlns:a16="http://schemas.microsoft.com/office/drawing/2014/main" id="{97C7EAAD-57EE-4AE8-BA25-744DDAF7400C}"/>
                  </a:ext>
                </a:extLst>
              </p:cNvPr>
              <p:cNvSpPr/>
              <p:nvPr/>
            </p:nvSpPr>
            <p:spPr bwMode="auto">
              <a:xfrm>
                <a:off x="8802812" y="2271702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5" y="14"/>
                      <a:pt x="13" y="19"/>
                      <a:pt x="21" y="19"/>
                    </a:cubicBezTo>
                    <a:cubicBezTo>
                      <a:pt x="30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7" name="íṡ1íḓê">
                <a:extLst>
                  <a:ext uri="{FF2B5EF4-FFF2-40B4-BE49-F238E27FC236}">
                    <a16:creationId xmlns:a16="http://schemas.microsoft.com/office/drawing/2014/main" id="{B7CDB1AE-0119-43EE-BA7C-E31599322537}"/>
                  </a:ext>
                </a:extLst>
              </p:cNvPr>
              <p:cNvSpPr/>
              <p:nvPr/>
            </p:nvSpPr>
            <p:spPr bwMode="auto">
              <a:xfrm>
                <a:off x="8933963" y="2271702"/>
                <a:ext cx="126522" cy="69433"/>
              </a:xfrm>
              <a:custGeom>
                <a:avLst/>
                <a:gdLst>
                  <a:gd name="T0" fmla="*/ 32 w 35"/>
                  <a:gd name="T1" fmla="*/ 9 h 19"/>
                  <a:gd name="T2" fmla="*/ 13 w 35"/>
                  <a:gd name="T3" fmla="*/ 0 h 19"/>
                  <a:gd name="T4" fmla="*/ 3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8" name="ïṡļídê">
                <a:extLst>
                  <a:ext uri="{FF2B5EF4-FFF2-40B4-BE49-F238E27FC236}">
                    <a16:creationId xmlns:a16="http://schemas.microsoft.com/office/drawing/2014/main" id="{8B15BD5F-3D50-403B-8948-76C87F1CB400}"/>
                  </a:ext>
                </a:extLst>
              </p:cNvPr>
              <p:cNvSpPr/>
              <p:nvPr/>
            </p:nvSpPr>
            <p:spPr bwMode="auto">
              <a:xfrm>
                <a:off x="9065113" y="2271702"/>
                <a:ext cx="128065" cy="69433"/>
              </a:xfrm>
              <a:custGeom>
                <a:avLst/>
                <a:gdLst>
                  <a:gd name="T0" fmla="*/ 33 w 35"/>
                  <a:gd name="T1" fmla="*/ 9 h 19"/>
                  <a:gd name="T2" fmla="*/ 13 w 35"/>
                  <a:gd name="T3" fmla="*/ 0 h 19"/>
                  <a:gd name="T4" fmla="*/ 3 w 35"/>
                  <a:gd name="T5" fmla="*/ 9 h 19"/>
                  <a:gd name="T6" fmla="*/ 22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1" y="19"/>
                      <a:pt x="35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9" name="ïsļïďé">
                <a:extLst>
                  <a:ext uri="{FF2B5EF4-FFF2-40B4-BE49-F238E27FC236}">
                    <a16:creationId xmlns:a16="http://schemas.microsoft.com/office/drawing/2014/main" id="{7CC043AB-54A2-4E8C-9679-5154ED6CB861}"/>
                  </a:ext>
                </a:extLst>
              </p:cNvPr>
              <p:cNvSpPr/>
              <p:nvPr/>
            </p:nvSpPr>
            <p:spPr bwMode="auto">
              <a:xfrm>
                <a:off x="9199350" y="2271702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12 w 34"/>
                  <a:gd name="T3" fmla="*/ 0 h 19"/>
                  <a:gd name="T4" fmla="*/ 2 w 34"/>
                  <a:gd name="T5" fmla="*/ 9 h 19"/>
                  <a:gd name="T6" fmla="*/ 22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4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0" name="îsḻîďe">
                <a:extLst>
                  <a:ext uri="{FF2B5EF4-FFF2-40B4-BE49-F238E27FC236}">
                    <a16:creationId xmlns:a16="http://schemas.microsoft.com/office/drawing/2014/main" id="{9E7EEAC5-FC6A-4C34-87E9-9529DC642C09}"/>
                  </a:ext>
                </a:extLst>
              </p:cNvPr>
              <p:cNvSpPr/>
              <p:nvPr/>
            </p:nvSpPr>
            <p:spPr bwMode="auto">
              <a:xfrm>
                <a:off x="9330500" y="2271702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2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0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4"/>
                      <a:pt x="14" y="19"/>
                      <a:pt x="22" y="19"/>
                    </a:cubicBezTo>
                    <a:cubicBezTo>
                      <a:pt x="30" y="19"/>
                      <a:pt x="35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1" name="ísļíḋé">
                <a:extLst>
                  <a:ext uri="{FF2B5EF4-FFF2-40B4-BE49-F238E27FC236}">
                    <a16:creationId xmlns:a16="http://schemas.microsoft.com/office/drawing/2014/main" id="{B5215424-4A38-4559-8CAF-4D6D49D07DA5}"/>
                  </a:ext>
                </a:extLst>
              </p:cNvPr>
              <p:cNvSpPr/>
              <p:nvPr/>
            </p:nvSpPr>
            <p:spPr bwMode="auto">
              <a:xfrm>
                <a:off x="9375246" y="2356565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3 w 35"/>
                  <a:gd name="T5" fmla="*/ 9 h 19"/>
                  <a:gd name="T6" fmla="*/ 2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0" y="4"/>
                      <a:pt x="21" y="0"/>
                      <a:pt x="12" y="0"/>
                    </a:cubicBezTo>
                    <a:cubicBezTo>
                      <a:pt x="4" y="0"/>
                      <a:pt x="0" y="4"/>
                      <a:pt x="3" y="9"/>
                    </a:cubicBezTo>
                    <a:cubicBezTo>
                      <a:pt x="5" y="15"/>
                      <a:pt x="14" y="19"/>
                      <a:pt x="23" y="19"/>
                    </a:cubicBezTo>
                    <a:cubicBezTo>
                      <a:pt x="31" y="19"/>
                      <a:pt x="35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2" name="íṡľiḓê">
                <a:extLst>
                  <a:ext uri="{FF2B5EF4-FFF2-40B4-BE49-F238E27FC236}">
                    <a16:creationId xmlns:a16="http://schemas.microsoft.com/office/drawing/2014/main" id="{C86A0296-A53F-41C2-89B9-859018604ECB}"/>
                  </a:ext>
                </a:extLst>
              </p:cNvPr>
              <p:cNvSpPr/>
              <p:nvPr/>
            </p:nvSpPr>
            <p:spPr bwMode="auto">
              <a:xfrm>
                <a:off x="6969792" y="2356565"/>
                <a:ext cx="114178" cy="69433"/>
              </a:xfrm>
              <a:custGeom>
                <a:avLst/>
                <a:gdLst>
                  <a:gd name="T0" fmla="*/ 30 w 31"/>
                  <a:gd name="T1" fmla="*/ 9 h 19"/>
                  <a:gd name="T2" fmla="*/ 14 w 31"/>
                  <a:gd name="T3" fmla="*/ 0 h 19"/>
                  <a:gd name="T4" fmla="*/ 0 w 31"/>
                  <a:gd name="T5" fmla="*/ 9 h 19"/>
                  <a:gd name="T6" fmla="*/ 17 w 31"/>
                  <a:gd name="T7" fmla="*/ 19 h 19"/>
                  <a:gd name="T8" fmla="*/ 30 w 31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30" y="9"/>
                    </a:move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9"/>
                    </a:cubicBezTo>
                    <a:cubicBezTo>
                      <a:pt x="1" y="15"/>
                      <a:pt x="9" y="19"/>
                      <a:pt x="17" y="19"/>
                    </a:cubicBezTo>
                    <a:cubicBezTo>
                      <a:pt x="25" y="19"/>
                      <a:pt x="31" y="15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3" name="isľïḍe">
                <a:extLst>
                  <a:ext uri="{FF2B5EF4-FFF2-40B4-BE49-F238E27FC236}">
                    <a16:creationId xmlns:a16="http://schemas.microsoft.com/office/drawing/2014/main" id="{C90CA3BA-FB12-4CB2-AD5B-8F1F49CFF204}"/>
                  </a:ext>
                </a:extLst>
              </p:cNvPr>
              <p:cNvSpPr/>
              <p:nvPr/>
            </p:nvSpPr>
            <p:spPr bwMode="auto">
              <a:xfrm>
                <a:off x="7102485" y="2356565"/>
                <a:ext cx="115721" cy="69433"/>
              </a:xfrm>
              <a:custGeom>
                <a:avLst/>
                <a:gdLst>
                  <a:gd name="T0" fmla="*/ 31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5"/>
                      <a:pt x="10" y="19"/>
                      <a:pt x="18" y="19"/>
                    </a:cubicBezTo>
                    <a:cubicBezTo>
                      <a:pt x="26" y="19"/>
                      <a:pt x="32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4" name="íṣļíḍe">
                <a:extLst>
                  <a:ext uri="{FF2B5EF4-FFF2-40B4-BE49-F238E27FC236}">
                    <a16:creationId xmlns:a16="http://schemas.microsoft.com/office/drawing/2014/main" id="{920EABFB-DE09-4AFC-8185-3A4DC74E8FE1}"/>
                  </a:ext>
                </a:extLst>
              </p:cNvPr>
              <p:cNvSpPr/>
              <p:nvPr/>
            </p:nvSpPr>
            <p:spPr bwMode="auto">
              <a:xfrm>
                <a:off x="7236722" y="2356565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4 w 32"/>
                  <a:gd name="T3" fmla="*/ 0 h 19"/>
                  <a:gd name="T4" fmla="*/ 1 w 32"/>
                  <a:gd name="T5" fmla="*/ 9 h 19"/>
                  <a:gd name="T6" fmla="*/ 18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2" y="15"/>
                      <a:pt x="10" y="19"/>
                      <a:pt x="18" y="19"/>
                    </a:cubicBezTo>
                    <a:cubicBezTo>
                      <a:pt x="26" y="19"/>
                      <a:pt x="32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5" name="işľïdè">
                <a:extLst>
                  <a:ext uri="{FF2B5EF4-FFF2-40B4-BE49-F238E27FC236}">
                    <a16:creationId xmlns:a16="http://schemas.microsoft.com/office/drawing/2014/main" id="{89772A76-7C63-4DFD-9037-E0B57A1CA0C8}"/>
                  </a:ext>
                </a:extLst>
              </p:cNvPr>
              <p:cNvSpPr/>
              <p:nvPr/>
            </p:nvSpPr>
            <p:spPr bwMode="auto">
              <a:xfrm>
                <a:off x="7367872" y="2356565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19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0" y="4"/>
                      <a:pt x="23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5"/>
                      <a:pt x="11" y="19"/>
                      <a:pt x="19" y="19"/>
                    </a:cubicBezTo>
                    <a:cubicBezTo>
                      <a:pt x="27" y="19"/>
                      <a:pt x="33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6" name="ïṧľïďé">
                <a:extLst>
                  <a:ext uri="{FF2B5EF4-FFF2-40B4-BE49-F238E27FC236}">
                    <a16:creationId xmlns:a16="http://schemas.microsoft.com/office/drawing/2014/main" id="{9BDB18B5-3332-48D7-9202-59092C5A04FB}"/>
                  </a:ext>
                </a:extLst>
              </p:cNvPr>
              <p:cNvSpPr/>
              <p:nvPr/>
            </p:nvSpPr>
            <p:spPr bwMode="auto">
              <a:xfrm>
                <a:off x="7503651" y="2356565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4 w 33"/>
                  <a:gd name="T3" fmla="*/ 0 h 19"/>
                  <a:gd name="T4" fmla="*/ 1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1" y="9"/>
                    </a:cubicBezTo>
                    <a:cubicBezTo>
                      <a:pt x="3" y="15"/>
                      <a:pt x="10" y="19"/>
                      <a:pt x="19" y="19"/>
                    </a:cubicBezTo>
                    <a:cubicBezTo>
                      <a:pt x="27" y="19"/>
                      <a:pt x="33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7" name="iṥ1ïdé">
                <a:extLst>
                  <a:ext uri="{FF2B5EF4-FFF2-40B4-BE49-F238E27FC236}">
                    <a16:creationId xmlns:a16="http://schemas.microsoft.com/office/drawing/2014/main" id="{AD99C81F-DED7-4201-8DDD-42B8A8DCCD1A}"/>
                  </a:ext>
                </a:extLst>
              </p:cNvPr>
              <p:cNvSpPr/>
              <p:nvPr/>
            </p:nvSpPr>
            <p:spPr bwMode="auto">
              <a:xfrm>
                <a:off x="7637888" y="2356565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1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2" y="15"/>
                      <a:pt x="10" y="19"/>
                      <a:pt x="19" y="19"/>
                    </a:cubicBezTo>
                    <a:cubicBezTo>
                      <a:pt x="27" y="19"/>
                      <a:pt x="33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8" name="íŝľîďé">
                <a:extLst>
                  <a:ext uri="{FF2B5EF4-FFF2-40B4-BE49-F238E27FC236}">
                    <a16:creationId xmlns:a16="http://schemas.microsoft.com/office/drawing/2014/main" id="{F773F82E-A16D-48BF-A3F9-C28A2DCB380E}"/>
                  </a:ext>
                </a:extLst>
              </p:cNvPr>
              <p:cNvSpPr/>
              <p:nvPr/>
            </p:nvSpPr>
            <p:spPr bwMode="auto">
              <a:xfrm>
                <a:off x="7769038" y="2356565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2" y="9"/>
                    </a:cubicBezTo>
                    <a:cubicBezTo>
                      <a:pt x="3" y="15"/>
                      <a:pt x="11" y="19"/>
                      <a:pt x="20" y="19"/>
                    </a:cubicBezTo>
                    <a:cubicBezTo>
                      <a:pt x="28" y="19"/>
                      <a:pt x="33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9" name="íṧḷïdè">
                <a:extLst>
                  <a:ext uri="{FF2B5EF4-FFF2-40B4-BE49-F238E27FC236}">
                    <a16:creationId xmlns:a16="http://schemas.microsoft.com/office/drawing/2014/main" id="{AEFCF0F9-DAF3-4C60-9405-C476DE15550B}"/>
                  </a:ext>
                </a:extLst>
              </p:cNvPr>
              <p:cNvSpPr/>
              <p:nvPr/>
            </p:nvSpPr>
            <p:spPr bwMode="auto">
              <a:xfrm>
                <a:off x="7904817" y="2356565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14 w 33"/>
                  <a:gd name="T3" fmla="*/ 0 h 19"/>
                  <a:gd name="T4" fmla="*/ 2 w 33"/>
                  <a:gd name="T5" fmla="*/ 9 h 19"/>
                  <a:gd name="T6" fmla="*/ 20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3" y="15"/>
                      <a:pt x="11" y="19"/>
                      <a:pt x="20" y="19"/>
                    </a:cubicBezTo>
                    <a:cubicBezTo>
                      <a:pt x="28" y="19"/>
                      <a:pt x="33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0" name="îşļîdè">
                <a:extLst>
                  <a:ext uri="{FF2B5EF4-FFF2-40B4-BE49-F238E27FC236}">
                    <a16:creationId xmlns:a16="http://schemas.microsoft.com/office/drawing/2014/main" id="{3D25B583-DCE8-4754-85E4-A3F9403B5019}"/>
                  </a:ext>
                </a:extLst>
              </p:cNvPr>
              <p:cNvSpPr/>
              <p:nvPr/>
            </p:nvSpPr>
            <p:spPr bwMode="auto">
              <a:xfrm>
                <a:off x="8039054" y="2356565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3 w 33"/>
                  <a:gd name="T3" fmla="*/ 0 h 19"/>
                  <a:gd name="T4" fmla="*/ 1 w 33"/>
                  <a:gd name="T5" fmla="*/ 9 h 19"/>
                  <a:gd name="T6" fmla="*/ 19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29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1" y="9"/>
                    </a:cubicBezTo>
                    <a:cubicBezTo>
                      <a:pt x="3" y="15"/>
                      <a:pt x="11" y="19"/>
                      <a:pt x="19" y="19"/>
                    </a:cubicBezTo>
                    <a:cubicBezTo>
                      <a:pt x="28" y="19"/>
                      <a:pt x="33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1" name="iṡlïdê">
                <a:extLst>
                  <a:ext uri="{FF2B5EF4-FFF2-40B4-BE49-F238E27FC236}">
                    <a16:creationId xmlns:a16="http://schemas.microsoft.com/office/drawing/2014/main" id="{371F5297-4DBE-4532-AF14-299B485E850C}"/>
                  </a:ext>
                </a:extLst>
              </p:cNvPr>
              <p:cNvSpPr/>
              <p:nvPr/>
            </p:nvSpPr>
            <p:spPr bwMode="auto">
              <a:xfrm>
                <a:off x="8170204" y="2356565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14 w 34"/>
                  <a:gd name="T3" fmla="*/ 0 h 19"/>
                  <a:gd name="T4" fmla="*/ 2 w 34"/>
                  <a:gd name="T5" fmla="*/ 9 h 19"/>
                  <a:gd name="T6" fmla="*/ 20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5"/>
                      <a:pt x="12" y="19"/>
                      <a:pt x="20" y="19"/>
                    </a:cubicBezTo>
                    <a:cubicBezTo>
                      <a:pt x="29" y="19"/>
                      <a:pt x="34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2" name="î$1ïḑê">
                <a:extLst>
                  <a:ext uri="{FF2B5EF4-FFF2-40B4-BE49-F238E27FC236}">
                    <a16:creationId xmlns:a16="http://schemas.microsoft.com/office/drawing/2014/main" id="{51C4888E-3DCB-4334-9316-96A50194446B}"/>
                  </a:ext>
                </a:extLst>
              </p:cNvPr>
              <p:cNvSpPr/>
              <p:nvPr/>
            </p:nvSpPr>
            <p:spPr bwMode="auto">
              <a:xfrm>
                <a:off x="8305983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0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5"/>
                      <a:pt x="12" y="19"/>
                      <a:pt x="20" y="19"/>
                    </a:cubicBezTo>
                    <a:cubicBezTo>
                      <a:pt x="29" y="19"/>
                      <a:pt x="34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3" name="iṣļïdê">
                <a:extLst>
                  <a:ext uri="{FF2B5EF4-FFF2-40B4-BE49-F238E27FC236}">
                    <a16:creationId xmlns:a16="http://schemas.microsoft.com/office/drawing/2014/main" id="{F82F9582-CD5F-40AC-AE3A-21E059E644E4}"/>
                  </a:ext>
                </a:extLst>
              </p:cNvPr>
              <p:cNvSpPr/>
              <p:nvPr/>
            </p:nvSpPr>
            <p:spPr bwMode="auto">
              <a:xfrm>
                <a:off x="8437134" y="2356565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4 w 35"/>
                  <a:gd name="T3" fmla="*/ 0 h 19"/>
                  <a:gd name="T4" fmla="*/ 2 w 35"/>
                  <a:gd name="T5" fmla="*/ 9 h 19"/>
                  <a:gd name="T6" fmla="*/ 21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0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5"/>
                      <a:pt x="13" y="19"/>
                      <a:pt x="21" y="19"/>
                    </a:cubicBezTo>
                    <a:cubicBezTo>
                      <a:pt x="30" y="19"/>
                      <a:pt x="35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4" name="îṣ1ïḑè">
                <a:extLst>
                  <a:ext uri="{FF2B5EF4-FFF2-40B4-BE49-F238E27FC236}">
                    <a16:creationId xmlns:a16="http://schemas.microsoft.com/office/drawing/2014/main" id="{D1FFEA2D-8841-40D6-ACD9-F62DAE125B54}"/>
                  </a:ext>
                </a:extLst>
              </p:cNvPr>
              <p:cNvSpPr/>
              <p:nvPr/>
            </p:nvSpPr>
            <p:spPr bwMode="auto">
              <a:xfrm>
                <a:off x="8572914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5"/>
                      <a:pt x="13" y="19"/>
                      <a:pt x="21" y="19"/>
                    </a:cubicBezTo>
                    <a:cubicBezTo>
                      <a:pt x="29" y="19"/>
                      <a:pt x="34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5" name="ïSḷiḋe">
                <a:extLst>
                  <a:ext uri="{FF2B5EF4-FFF2-40B4-BE49-F238E27FC236}">
                    <a16:creationId xmlns:a16="http://schemas.microsoft.com/office/drawing/2014/main" id="{C74D0870-D273-4020-9A27-38F6CD135E92}"/>
                  </a:ext>
                </a:extLst>
              </p:cNvPr>
              <p:cNvSpPr/>
              <p:nvPr/>
            </p:nvSpPr>
            <p:spPr bwMode="auto">
              <a:xfrm>
                <a:off x="8707149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13 w 34"/>
                  <a:gd name="T3" fmla="*/ 0 h 19"/>
                  <a:gd name="T4" fmla="*/ 2 w 34"/>
                  <a:gd name="T5" fmla="*/ 9 h 19"/>
                  <a:gd name="T6" fmla="*/ 21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4" y="15"/>
                      <a:pt x="13" y="19"/>
                      <a:pt x="21" y="19"/>
                    </a:cubicBezTo>
                    <a:cubicBezTo>
                      <a:pt x="29" y="19"/>
                      <a:pt x="34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6" name="ïṣľîḑé">
                <a:extLst>
                  <a:ext uri="{FF2B5EF4-FFF2-40B4-BE49-F238E27FC236}">
                    <a16:creationId xmlns:a16="http://schemas.microsoft.com/office/drawing/2014/main" id="{D1967731-8386-4DC8-8FD9-D932A4FD620D}"/>
                  </a:ext>
                </a:extLst>
              </p:cNvPr>
              <p:cNvSpPr/>
              <p:nvPr/>
            </p:nvSpPr>
            <p:spPr bwMode="auto">
              <a:xfrm>
                <a:off x="8838300" y="2356565"/>
                <a:ext cx="128065" cy="69433"/>
              </a:xfrm>
              <a:custGeom>
                <a:avLst/>
                <a:gdLst>
                  <a:gd name="T0" fmla="*/ 33 w 35"/>
                  <a:gd name="T1" fmla="*/ 9 h 19"/>
                  <a:gd name="T2" fmla="*/ 13 w 35"/>
                  <a:gd name="T3" fmla="*/ 0 h 19"/>
                  <a:gd name="T4" fmla="*/ 3 w 35"/>
                  <a:gd name="T5" fmla="*/ 9 h 19"/>
                  <a:gd name="T6" fmla="*/ 22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0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5"/>
                      <a:pt x="14" y="19"/>
                      <a:pt x="22" y="19"/>
                    </a:cubicBezTo>
                    <a:cubicBezTo>
                      <a:pt x="30" y="19"/>
                      <a:pt x="35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7" name="íṩļíďé">
                <a:extLst>
                  <a:ext uri="{FF2B5EF4-FFF2-40B4-BE49-F238E27FC236}">
                    <a16:creationId xmlns:a16="http://schemas.microsoft.com/office/drawing/2014/main" id="{D802BE5B-E339-4DA3-87EC-4706952CCFAD}"/>
                  </a:ext>
                </a:extLst>
              </p:cNvPr>
              <p:cNvSpPr/>
              <p:nvPr/>
            </p:nvSpPr>
            <p:spPr bwMode="auto">
              <a:xfrm>
                <a:off x="8974080" y="2356565"/>
                <a:ext cx="126522" cy="69433"/>
              </a:xfrm>
              <a:custGeom>
                <a:avLst/>
                <a:gdLst>
                  <a:gd name="T0" fmla="*/ 32 w 35"/>
                  <a:gd name="T1" fmla="*/ 9 h 19"/>
                  <a:gd name="T2" fmla="*/ 13 w 35"/>
                  <a:gd name="T3" fmla="*/ 0 h 19"/>
                  <a:gd name="T4" fmla="*/ 2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2" y="9"/>
                    </a:cubicBezTo>
                    <a:cubicBezTo>
                      <a:pt x="5" y="15"/>
                      <a:pt x="14" y="19"/>
                      <a:pt x="22" y="19"/>
                    </a:cubicBezTo>
                    <a:cubicBezTo>
                      <a:pt x="30" y="19"/>
                      <a:pt x="35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8" name="îṥlïďè">
                <a:extLst>
                  <a:ext uri="{FF2B5EF4-FFF2-40B4-BE49-F238E27FC236}">
                    <a16:creationId xmlns:a16="http://schemas.microsoft.com/office/drawing/2014/main" id="{7A4672F0-E002-4F2C-A744-4AD5331455BB}"/>
                  </a:ext>
                </a:extLst>
              </p:cNvPr>
              <p:cNvSpPr/>
              <p:nvPr/>
            </p:nvSpPr>
            <p:spPr bwMode="auto">
              <a:xfrm>
                <a:off x="9108316" y="2356565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12 w 35"/>
                  <a:gd name="T3" fmla="*/ 0 h 19"/>
                  <a:gd name="T4" fmla="*/ 2 w 35"/>
                  <a:gd name="T5" fmla="*/ 9 h 19"/>
                  <a:gd name="T6" fmla="*/ 2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29" y="4"/>
                      <a:pt x="21" y="0"/>
                      <a:pt x="12" y="0"/>
                    </a:cubicBezTo>
                    <a:cubicBezTo>
                      <a:pt x="4" y="0"/>
                      <a:pt x="0" y="4"/>
                      <a:pt x="2" y="9"/>
                    </a:cubicBezTo>
                    <a:cubicBezTo>
                      <a:pt x="5" y="15"/>
                      <a:pt x="13" y="19"/>
                      <a:pt x="22" y="19"/>
                    </a:cubicBezTo>
                    <a:cubicBezTo>
                      <a:pt x="30" y="19"/>
                      <a:pt x="35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9" name="îṧḻïďé">
                <a:extLst>
                  <a:ext uri="{FF2B5EF4-FFF2-40B4-BE49-F238E27FC236}">
                    <a16:creationId xmlns:a16="http://schemas.microsoft.com/office/drawing/2014/main" id="{129A3F2E-AF42-45BF-9F82-789EF7D61601}"/>
                  </a:ext>
                </a:extLst>
              </p:cNvPr>
              <p:cNvSpPr/>
              <p:nvPr/>
            </p:nvSpPr>
            <p:spPr bwMode="auto">
              <a:xfrm>
                <a:off x="9239466" y="2356565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13 w 36"/>
                  <a:gd name="T3" fmla="*/ 0 h 19"/>
                  <a:gd name="T4" fmla="*/ 3 w 36"/>
                  <a:gd name="T5" fmla="*/ 9 h 19"/>
                  <a:gd name="T6" fmla="*/ 23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5" y="0"/>
                      <a:pt x="0" y="4"/>
                      <a:pt x="3" y="9"/>
                    </a:cubicBezTo>
                    <a:cubicBezTo>
                      <a:pt x="5" y="15"/>
                      <a:pt x="14" y="19"/>
                      <a:pt x="23" y="19"/>
                    </a:cubicBezTo>
                    <a:cubicBezTo>
                      <a:pt x="31" y="19"/>
                      <a:pt x="36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0" name="íṩḻïde">
                <a:extLst>
                  <a:ext uri="{FF2B5EF4-FFF2-40B4-BE49-F238E27FC236}">
                    <a16:creationId xmlns:a16="http://schemas.microsoft.com/office/drawing/2014/main" id="{A2DA6E44-43F1-4C32-8CF0-9229F1EF379F}"/>
                  </a:ext>
                </a:extLst>
              </p:cNvPr>
              <p:cNvSpPr/>
              <p:nvPr/>
            </p:nvSpPr>
            <p:spPr bwMode="auto">
              <a:xfrm>
                <a:off x="6985221" y="2439884"/>
                <a:ext cx="117264" cy="74061"/>
              </a:xfrm>
              <a:custGeom>
                <a:avLst/>
                <a:gdLst>
                  <a:gd name="T0" fmla="*/ 31 w 32"/>
                  <a:gd name="T1" fmla="*/ 10 h 20"/>
                  <a:gd name="T2" fmla="*/ 14 w 32"/>
                  <a:gd name="T3" fmla="*/ 0 h 20"/>
                  <a:gd name="T4" fmla="*/ 0 w 32"/>
                  <a:gd name="T5" fmla="*/ 10 h 20"/>
                  <a:gd name="T6" fmla="*/ 17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1" y="16"/>
                      <a:pt x="9" y="20"/>
                      <a:pt x="17" y="20"/>
                    </a:cubicBezTo>
                    <a:cubicBezTo>
                      <a:pt x="26" y="20"/>
                      <a:pt x="32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1" name="iṥ1iḓê">
                <a:extLst>
                  <a:ext uri="{FF2B5EF4-FFF2-40B4-BE49-F238E27FC236}">
                    <a16:creationId xmlns:a16="http://schemas.microsoft.com/office/drawing/2014/main" id="{D578D2AE-2B86-4D9F-90FB-EDEFC2808519}"/>
                  </a:ext>
                </a:extLst>
              </p:cNvPr>
              <p:cNvSpPr/>
              <p:nvPr/>
            </p:nvSpPr>
            <p:spPr bwMode="auto">
              <a:xfrm>
                <a:off x="7119458" y="2439884"/>
                <a:ext cx="117264" cy="74061"/>
              </a:xfrm>
              <a:custGeom>
                <a:avLst/>
                <a:gdLst>
                  <a:gd name="T0" fmla="*/ 31 w 32"/>
                  <a:gd name="T1" fmla="*/ 10 h 20"/>
                  <a:gd name="T2" fmla="*/ 14 w 32"/>
                  <a:gd name="T3" fmla="*/ 0 h 20"/>
                  <a:gd name="T4" fmla="*/ 1 w 32"/>
                  <a:gd name="T5" fmla="*/ 10 h 20"/>
                  <a:gd name="T6" fmla="*/ 18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1" y="10"/>
                    </a:cubicBezTo>
                    <a:cubicBezTo>
                      <a:pt x="2" y="16"/>
                      <a:pt x="9" y="20"/>
                      <a:pt x="18" y="20"/>
                    </a:cubicBezTo>
                    <a:cubicBezTo>
                      <a:pt x="26" y="20"/>
                      <a:pt x="32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2" name="îśḻïḍé">
                <a:extLst>
                  <a:ext uri="{FF2B5EF4-FFF2-40B4-BE49-F238E27FC236}">
                    <a16:creationId xmlns:a16="http://schemas.microsoft.com/office/drawing/2014/main" id="{CAEDFED3-40AF-4FA7-A995-C9C1B38EC35F}"/>
                  </a:ext>
                </a:extLst>
              </p:cNvPr>
              <p:cNvSpPr/>
              <p:nvPr/>
            </p:nvSpPr>
            <p:spPr bwMode="auto">
              <a:xfrm>
                <a:off x="7255237" y="2439884"/>
                <a:ext cx="117264" cy="74061"/>
              </a:xfrm>
              <a:custGeom>
                <a:avLst/>
                <a:gdLst>
                  <a:gd name="T0" fmla="*/ 31 w 32"/>
                  <a:gd name="T1" fmla="*/ 10 h 20"/>
                  <a:gd name="T2" fmla="*/ 14 w 32"/>
                  <a:gd name="T3" fmla="*/ 0 h 20"/>
                  <a:gd name="T4" fmla="*/ 1 w 32"/>
                  <a:gd name="T5" fmla="*/ 10 h 20"/>
                  <a:gd name="T6" fmla="*/ 18 w 32"/>
                  <a:gd name="T7" fmla="*/ 20 h 20"/>
                  <a:gd name="T8" fmla="*/ 31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1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1" y="10"/>
                    </a:cubicBezTo>
                    <a:cubicBezTo>
                      <a:pt x="2" y="16"/>
                      <a:pt x="10" y="20"/>
                      <a:pt x="18" y="20"/>
                    </a:cubicBezTo>
                    <a:cubicBezTo>
                      <a:pt x="27" y="20"/>
                      <a:pt x="32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3" name="i$ļíḋê">
                <a:extLst>
                  <a:ext uri="{FF2B5EF4-FFF2-40B4-BE49-F238E27FC236}">
                    <a16:creationId xmlns:a16="http://schemas.microsoft.com/office/drawing/2014/main" id="{18931E2A-E71B-4E53-975E-2416CB6B758D}"/>
                  </a:ext>
                </a:extLst>
              </p:cNvPr>
              <p:cNvSpPr/>
              <p:nvPr/>
            </p:nvSpPr>
            <p:spPr bwMode="auto">
              <a:xfrm>
                <a:off x="7389473" y="2439884"/>
                <a:ext cx="120350" cy="74061"/>
              </a:xfrm>
              <a:custGeom>
                <a:avLst/>
                <a:gdLst>
                  <a:gd name="T0" fmla="*/ 31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1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1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1" y="10"/>
                    </a:cubicBezTo>
                    <a:cubicBezTo>
                      <a:pt x="2" y="16"/>
                      <a:pt x="10" y="20"/>
                      <a:pt x="19" y="20"/>
                    </a:cubicBezTo>
                    <a:cubicBezTo>
                      <a:pt x="27" y="20"/>
                      <a:pt x="33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4" name="iş1íḍè">
                <a:extLst>
                  <a:ext uri="{FF2B5EF4-FFF2-40B4-BE49-F238E27FC236}">
                    <a16:creationId xmlns:a16="http://schemas.microsoft.com/office/drawing/2014/main" id="{246D59CC-1CC7-4BF4-B3FB-6A62528334C2}"/>
                  </a:ext>
                </a:extLst>
              </p:cNvPr>
              <p:cNvSpPr/>
              <p:nvPr/>
            </p:nvSpPr>
            <p:spPr bwMode="auto">
              <a:xfrm>
                <a:off x="7525252" y="2439884"/>
                <a:ext cx="120350" cy="74061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1" y="10"/>
                    </a:cubicBezTo>
                    <a:cubicBezTo>
                      <a:pt x="3" y="16"/>
                      <a:pt x="10" y="20"/>
                      <a:pt x="19" y="20"/>
                    </a:cubicBezTo>
                    <a:cubicBezTo>
                      <a:pt x="27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5" name="isḷïḍe">
                <a:extLst>
                  <a:ext uri="{FF2B5EF4-FFF2-40B4-BE49-F238E27FC236}">
                    <a16:creationId xmlns:a16="http://schemas.microsoft.com/office/drawing/2014/main" id="{4D7F0C21-D2FB-41F3-BAB6-02C7B4DC797D}"/>
                  </a:ext>
                </a:extLst>
              </p:cNvPr>
              <p:cNvSpPr/>
              <p:nvPr/>
            </p:nvSpPr>
            <p:spPr bwMode="auto">
              <a:xfrm>
                <a:off x="7659489" y="2439884"/>
                <a:ext cx="120350" cy="74061"/>
              </a:xfrm>
              <a:custGeom>
                <a:avLst/>
                <a:gdLst>
                  <a:gd name="T0" fmla="*/ 32 w 33"/>
                  <a:gd name="T1" fmla="*/ 10 h 20"/>
                  <a:gd name="T2" fmla="*/ 14 w 33"/>
                  <a:gd name="T3" fmla="*/ 0 h 20"/>
                  <a:gd name="T4" fmla="*/ 1 w 33"/>
                  <a:gd name="T5" fmla="*/ 10 h 20"/>
                  <a:gd name="T6" fmla="*/ 19 w 33"/>
                  <a:gd name="T7" fmla="*/ 20 h 20"/>
                  <a:gd name="T8" fmla="*/ 32 w 33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0">
                    <a:moveTo>
                      <a:pt x="32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1" y="10"/>
                    </a:cubicBezTo>
                    <a:cubicBezTo>
                      <a:pt x="3" y="16"/>
                      <a:pt x="11" y="20"/>
                      <a:pt x="19" y="20"/>
                    </a:cubicBezTo>
                    <a:cubicBezTo>
                      <a:pt x="28" y="20"/>
                      <a:pt x="33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6" name="ïṣľíḋè">
                <a:extLst>
                  <a:ext uri="{FF2B5EF4-FFF2-40B4-BE49-F238E27FC236}">
                    <a16:creationId xmlns:a16="http://schemas.microsoft.com/office/drawing/2014/main" id="{E7929062-3863-457F-ACD5-ED1BDD69B851}"/>
                  </a:ext>
                </a:extLst>
              </p:cNvPr>
              <p:cNvSpPr/>
              <p:nvPr/>
            </p:nvSpPr>
            <p:spPr bwMode="auto">
              <a:xfrm>
                <a:off x="7795269" y="2439884"/>
                <a:ext cx="123436" cy="74061"/>
              </a:xfrm>
              <a:custGeom>
                <a:avLst/>
                <a:gdLst>
                  <a:gd name="T0" fmla="*/ 32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2" y="10"/>
                    </a:cubicBezTo>
                    <a:cubicBezTo>
                      <a:pt x="3" y="16"/>
                      <a:pt x="11" y="20"/>
                      <a:pt x="20" y="20"/>
                    </a:cubicBezTo>
                    <a:cubicBezTo>
                      <a:pt x="28" y="20"/>
                      <a:pt x="34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7" name="îṩḷíḋé">
                <a:extLst>
                  <a:ext uri="{FF2B5EF4-FFF2-40B4-BE49-F238E27FC236}">
                    <a16:creationId xmlns:a16="http://schemas.microsoft.com/office/drawing/2014/main" id="{41B544AC-0E2D-4ABF-B113-F97B21BA9076}"/>
                  </a:ext>
                </a:extLst>
              </p:cNvPr>
              <p:cNvSpPr/>
              <p:nvPr/>
            </p:nvSpPr>
            <p:spPr bwMode="auto">
              <a:xfrm>
                <a:off x="7929504" y="2439884"/>
                <a:ext cx="124979" cy="74061"/>
              </a:xfrm>
              <a:custGeom>
                <a:avLst/>
                <a:gdLst>
                  <a:gd name="T0" fmla="*/ 32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2" y="10"/>
                    </a:cubicBezTo>
                    <a:cubicBezTo>
                      <a:pt x="3" y="16"/>
                      <a:pt x="12" y="20"/>
                      <a:pt x="20" y="20"/>
                    </a:cubicBezTo>
                    <a:cubicBezTo>
                      <a:pt x="28" y="20"/>
                      <a:pt x="34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8" name="íŝľíḑé">
                <a:extLst>
                  <a:ext uri="{FF2B5EF4-FFF2-40B4-BE49-F238E27FC236}">
                    <a16:creationId xmlns:a16="http://schemas.microsoft.com/office/drawing/2014/main" id="{3656A636-8C63-498D-AC13-A4CD170EB722}"/>
                  </a:ext>
                </a:extLst>
              </p:cNvPr>
              <p:cNvSpPr/>
              <p:nvPr/>
            </p:nvSpPr>
            <p:spPr bwMode="auto">
              <a:xfrm>
                <a:off x="8065284" y="2439884"/>
                <a:ext cx="123436" cy="74061"/>
              </a:xfrm>
              <a:custGeom>
                <a:avLst/>
                <a:gdLst>
                  <a:gd name="T0" fmla="*/ 32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0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2" y="10"/>
                    </a:cubicBezTo>
                    <a:cubicBezTo>
                      <a:pt x="4" y="16"/>
                      <a:pt x="12" y="20"/>
                      <a:pt x="20" y="20"/>
                    </a:cubicBezTo>
                    <a:cubicBezTo>
                      <a:pt x="29" y="20"/>
                      <a:pt x="34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9" name="ïṧlïḓe">
                <a:extLst>
                  <a:ext uri="{FF2B5EF4-FFF2-40B4-BE49-F238E27FC236}">
                    <a16:creationId xmlns:a16="http://schemas.microsoft.com/office/drawing/2014/main" id="{5BBB83E5-BC7B-4F7A-8BED-227917321E66}"/>
                  </a:ext>
                </a:extLst>
              </p:cNvPr>
              <p:cNvSpPr/>
              <p:nvPr/>
            </p:nvSpPr>
            <p:spPr bwMode="auto">
              <a:xfrm>
                <a:off x="8199520" y="2439884"/>
                <a:ext cx="124979" cy="74061"/>
              </a:xfrm>
              <a:custGeom>
                <a:avLst/>
                <a:gdLst>
                  <a:gd name="T0" fmla="*/ 33 w 34"/>
                  <a:gd name="T1" fmla="*/ 10 h 20"/>
                  <a:gd name="T2" fmla="*/ 14 w 34"/>
                  <a:gd name="T3" fmla="*/ 0 h 20"/>
                  <a:gd name="T4" fmla="*/ 2 w 34"/>
                  <a:gd name="T5" fmla="*/ 10 h 20"/>
                  <a:gd name="T6" fmla="*/ 21 w 34"/>
                  <a:gd name="T7" fmla="*/ 20 h 20"/>
                  <a:gd name="T8" fmla="*/ 33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3" y="10"/>
                    </a:moveTo>
                    <a:cubicBezTo>
                      <a:pt x="31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2" y="10"/>
                    </a:cubicBezTo>
                    <a:cubicBezTo>
                      <a:pt x="4" y="16"/>
                      <a:pt x="12" y="20"/>
                      <a:pt x="21" y="20"/>
                    </a:cubicBezTo>
                    <a:cubicBezTo>
                      <a:pt x="29" y="20"/>
                      <a:pt x="34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0" name="iš1îďé">
                <a:extLst>
                  <a:ext uri="{FF2B5EF4-FFF2-40B4-BE49-F238E27FC236}">
                    <a16:creationId xmlns:a16="http://schemas.microsoft.com/office/drawing/2014/main" id="{3314AEEC-4B4C-4939-A31F-0144D8DF7CDB}"/>
                  </a:ext>
                </a:extLst>
              </p:cNvPr>
              <p:cNvSpPr/>
              <p:nvPr/>
            </p:nvSpPr>
            <p:spPr bwMode="auto">
              <a:xfrm>
                <a:off x="8335300" y="2439884"/>
                <a:ext cx="128065" cy="74061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2" y="10"/>
                    </a:cubicBezTo>
                    <a:cubicBezTo>
                      <a:pt x="4" y="16"/>
                      <a:pt x="13" y="20"/>
                      <a:pt x="21" y="20"/>
                    </a:cubicBezTo>
                    <a:cubicBezTo>
                      <a:pt x="30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1" name="íṣḷïḋê">
                <a:extLst>
                  <a:ext uri="{FF2B5EF4-FFF2-40B4-BE49-F238E27FC236}">
                    <a16:creationId xmlns:a16="http://schemas.microsoft.com/office/drawing/2014/main" id="{D37688DC-03DE-447B-933A-8B6B417FE405}"/>
                  </a:ext>
                </a:extLst>
              </p:cNvPr>
              <p:cNvSpPr/>
              <p:nvPr/>
            </p:nvSpPr>
            <p:spPr bwMode="auto">
              <a:xfrm>
                <a:off x="8469536" y="2439884"/>
                <a:ext cx="128065" cy="74061"/>
              </a:xfrm>
              <a:custGeom>
                <a:avLst/>
                <a:gdLst>
                  <a:gd name="T0" fmla="*/ 33 w 35"/>
                  <a:gd name="T1" fmla="*/ 10 h 20"/>
                  <a:gd name="T2" fmla="*/ 14 w 35"/>
                  <a:gd name="T3" fmla="*/ 0 h 20"/>
                  <a:gd name="T4" fmla="*/ 3 w 35"/>
                  <a:gd name="T5" fmla="*/ 10 h 20"/>
                  <a:gd name="T6" fmla="*/ 22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5"/>
                      <a:pt x="22" y="0"/>
                      <a:pt x="14" y="0"/>
                    </a:cubicBezTo>
                    <a:cubicBezTo>
                      <a:pt x="6" y="0"/>
                      <a:pt x="0" y="5"/>
                      <a:pt x="3" y="10"/>
                    </a:cubicBezTo>
                    <a:cubicBezTo>
                      <a:pt x="5" y="16"/>
                      <a:pt x="13" y="20"/>
                      <a:pt x="22" y="20"/>
                    </a:cubicBezTo>
                    <a:cubicBezTo>
                      <a:pt x="30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2" name="iṧḻiďé">
                <a:extLst>
                  <a:ext uri="{FF2B5EF4-FFF2-40B4-BE49-F238E27FC236}">
                    <a16:creationId xmlns:a16="http://schemas.microsoft.com/office/drawing/2014/main" id="{F46AE6FB-99AE-4DEC-A92E-2059A10FEAC9}"/>
                  </a:ext>
                </a:extLst>
              </p:cNvPr>
              <p:cNvSpPr/>
              <p:nvPr/>
            </p:nvSpPr>
            <p:spPr bwMode="auto">
              <a:xfrm>
                <a:off x="8608401" y="2439884"/>
                <a:ext cx="124979" cy="74061"/>
              </a:xfrm>
              <a:custGeom>
                <a:avLst/>
                <a:gdLst>
                  <a:gd name="T0" fmla="*/ 32 w 34"/>
                  <a:gd name="T1" fmla="*/ 10 h 20"/>
                  <a:gd name="T2" fmla="*/ 13 w 34"/>
                  <a:gd name="T3" fmla="*/ 0 h 20"/>
                  <a:gd name="T4" fmla="*/ 2 w 34"/>
                  <a:gd name="T5" fmla="*/ 10 h 20"/>
                  <a:gd name="T6" fmla="*/ 21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2" y="10"/>
                    </a:cubicBezTo>
                    <a:cubicBezTo>
                      <a:pt x="4" y="16"/>
                      <a:pt x="13" y="20"/>
                      <a:pt x="21" y="20"/>
                    </a:cubicBezTo>
                    <a:cubicBezTo>
                      <a:pt x="29" y="20"/>
                      <a:pt x="34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3" name="iṧļíďé">
                <a:extLst>
                  <a:ext uri="{FF2B5EF4-FFF2-40B4-BE49-F238E27FC236}">
                    <a16:creationId xmlns:a16="http://schemas.microsoft.com/office/drawing/2014/main" id="{7F006E79-ECC9-49D3-847C-A88CDB614CAF}"/>
                  </a:ext>
                </a:extLst>
              </p:cNvPr>
              <p:cNvSpPr/>
              <p:nvPr/>
            </p:nvSpPr>
            <p:spPr bwMode="auto">
              <a:xfrm>
                <a:off x="8744180" y="2439884"/>
                <a:ext cx="126522" cy="74061"/>
              </a:xfrm>
              <a:custGeom>
                <a:avLst/>
                <a:gdLst>
                  <a:gd name="T0" fmla="*/ 32 w 35"/>
                  <a:gd name="T1" fmla="*/ 10 h 20"/>
                  <a:gd name="T2" fmla="*/ 13 w 35"/>
                  <a:gd name="T3" fmla="*/ 0 h 20"/>
                  <a:gd name="T4" fmla="*/ 2 w 35"/>
                  <a:gd name="T5" fmla="*/ 10 h 20"/>
                  <a:gd name="T6" fmla="*/ 21 w 35"/>
                  <a:gd name="T7" fmla="*/ 20 h 20"/>
                  <a:gd name="T8" fmla="*/ 32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2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2" y="10"/>
                    </a:cubicBezTo>
                    <a:cubicBezTo>
                      <a:pt x="4" y="16"/>
                      <a:pt x="13" y="20"/>
                      <a:pt x="21" y="20"/>
                    </a:cubicBezTo>
                    <a:cubicBezTo>
                      <a:pt x="30" y="20"/>
                      <a:pt x="35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4" name="ïşľïďé">
                <a:extLst>
                  <a:ext uri="{FF2B5EF4-FFF2-40B4-BE49-F238E27FC236}">
                    <a16:creationId xmlns:a16="http://schemas.microsoft.com/office/drawing/2014/main" id="{EFC7C20D-08F1-40D2-823F-768C178B8DE9}"/>
                  </a:ext>
                </a:extLst>
              </p:cNvPr>
              <p:cNvSpPr/>
              <p:nvPr/>
            </p:nvSpPr>
            <p:spPr bwMode="auto">
              <a:xfrm>
                <a:off x="8878417" y="2439884"/>
                <a:ext cx="128065" cy="74061"/>
              </a:xfrm>
              <a:custGeom>
                <a:avLst/>
                <a:gdLst>
                  <a:gd name="T0" fmla="*/ 32 w 35"/>
                  <a:gd name="T1" fmla="*/ 10 h 20"/>
                  <a:gd name="T2" fmla="*/ 13 w 35"/>
                  <a:gd name="T3" fmla="*/ 0 h 20"/>
                  <a:gd name="T4" fmla="*/ 2 w 35"/>
                  <a:gd name="T5" fmla="*/ 10 h 20"/>
                  <a:gd name="T6" fmla="*/ 22 w 35"/>
                  <a:gd name="T7" fmla="*/ 20 h 20"/>
                  <a:gd name="T8" fmla="*/ 32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2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2" y="10"/>
                    </a:cubicBezTo>
                    <a:cubicBezTo>
                      <a:pt x="5" y="16"/>
                      <a:pt x="13" y="20"/>
                      <a:pt x="22" y="20"/>
                    </a:cubicBezTo>
                    <a:cubicBezTo>
                      <a:pt x="30" y="20"/>
                      <a:pt x="35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5" name="ïšḻiḍè">
                <a:extLst>
                  <a:ext uri="{FF2B5EF4-FFF2-40B4-BE49-F238E27FC236}">
                    <a16:creationId xmlns:a16="http://schemas.microsoft.com/office/drawing/2014/main" id="{A695C37F-B510-4A11-B090-5669C3B0C750}"/>
                  </a:ext>
                </a:extLst>
              </p:cNvPr>
              <p:cNvSpPr/>
              <p:nvPr/>
            </p:nvSpPr>
            <p:spPr bwMode="auto">
              <a:xfrm>
                <a:off x="9014196" y="2439884"/>
                <a:ext cx="126522" cy="74061"/>
              </a:xfrm>
              <a:custGeom>
                <a:avLst/>
                <a:gdLst>
                  <a:gd name="T0" fmla="*/ 33 w 35"/>
                  <a:gd name="T1" fmla="*/ 10 h 20"/>
                  <a:gd name="T2" fmla="*/ 13 w 35"/>
                  <a:gd name="T3" fmla="*/ 0 h 20"/>
                  <a:gd name="T4" fmla="*/ 2 w 35"/>
                  <a:gd name="T5" fmla="*/ 10 h 20"/>
                  <a:gd name="T6" fmla="*/ 22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2" y="10"/>
                    </a:cubicBezTo>
                    <a:cubicBezTo>
                      <a:pt x="5" y="16"/>
                      <a:pt x="14" y="20"/>
                      <a:pt x="22" y="20"/>
                    </a:cubicBezTo>
                    <a:cubicBezTo>
                      <a:pt x="31" y="20"/>
                      <a:pt x="35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6" name="íšļidé">
                <a:extLst>
                  <a:ext uri="{FF2B5EF4-FFF2-40B4-BE49-F238E27FC236}">
                    <a16:creationId xmlns:a16="http://schemas.microsoft.com/office/drawing/2014/main" id="{9BCE0F33-54C6-457C-8F60-4C24E873A894}"/>
                  </a:ext>
                </a:extLst>
              </p:cNvPr>
              <p:cNvSpPr/>
              <p:nvPr/>
            </p:nvSpPr>
            <p:spPr bwMode="auto">
              <a:xfrm>
                <a:off x="9148432" y="2439884"/>
                <a:ext cx="131151" cy="74061"/>
              </a:xfrm>
              <a:custGeom>
                <a:avLst/>
                <a:gdLst>
                  <a:gd name="T0" fmla="*/ 33 w 36"/>
                  <a:gd name="T1" fmla="*/ 10 h 20"/>
                  <a:gd name="T2" fmla="*/ 13 w 36"/>
                  <a:gd name="T3" fmla="*/ 0 h 20"/>
                  <a:gd name="T4" fmla="*/ 3 w 36"/>
                  <a:gd name="T5" fmla="*/ 10 h 20"/>
                  <a:gd name="T6" fmla="*/ 2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3" y="10"/>
                    </a:cubicBezTo>
                    <a:cubicBezTo>
                      <a:pt x="5" y="16"/>
                      <a:pt x="14" y="20"/>
                      <a:pt x="23" y="20"/>
                    </a:cubicBezTo>
                    <a:cubicBezTo>
                      <a:pt x="31" y="20"/>
                      <a:pt x="36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7" name="ïṣļîdê">
                <a:extLst>
                  <a:ext uri="{FF2B5EF4-FFF2-40B4-BE49-F238E27FC236}">
                    <a16:creationId xmlns:a16="http://schemas.microsoft.com/office/drawing/2014/main" id="{F22ED884-F7C8-45D8-A41A-CD2E67AF7E6E}"/>
                  </a:ext>
                </a:extLst>
              </p:cNvPr>
              <p:cNvSpPr/>
              <p:nvPr/>
            </p:nvSpPr>
            <p:spPr bwMode="auto">
              <a:xfrm>
                <a:off x="9284211" y="2439884"/>
                <a:ext cx="131151" cy="74061"/>
              </a:xfrm>
              <a:custGeom>
                <a:avLst/>
                <a:gdLst>
                  <a:gd name="T0" fmla="*/ 33 w 36"/>
                  <a:gd name="T1" fmla="*/ 10 h 20"/>
                  <a:gd name="T2" fmla="*/ 13 w 36"/>
                  <a:gd name="T3" fmla="*/ 0 h 20"/>
                  <a:gd name="T4" fmla="*/ 3 w 36"/>
                  <a:gd name="T5" fmla="*/ 10 h 20"/>
                  <a:gd name="T6" fmla="*/ 2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0" y="5"/>
                      <a:pt x="21" y="0"/>
                      <a:pt x="13" y="0"/>
                    </a:cubicBezTo>
                    <a:cubicBezTo>
                      <a:pt x="5" y="0"/>
                      <a:pt x="0" y="5"/>
                      <a:pt x="3" y="10"/>
                    </a:cubicBezTo>
                    <a:cubicBezTo>
                      <a:pt x="5" y="16"/>
                      <a:pt x="14" y="20"/>
                      <a:pt x="23" y="20"/>
                    </a:cubicBezTo>
                    <a:cubicBezTo>
                      <a:pt x="31" y="20"/>
                      <a:pt x="36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8" name="îŝḻîḓê">
                <a:extLst>
                  <a:ext uri="{FF2B5EF4-FFF2-40B4-BE49-F238E27FC236}">
                    <a16:creationId xmlns:a16="http://schemas.microsoft.com/office/drawing/2014/main" id="{64975E9A-A7CC-4C88-8760-24450250B35B}"/>
                  </a:ext>
                </a:extLst>
              </p:cNvPr>
              <p:cNvSpPr/>
              <p:nvPr/>
            </p:nvSpPr>
            <p:spPr bwMode="auto">
              <a:xfrm>
                <a:off x="8779668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13 w 35"/>
                  <a:gd name="T3" fmla="*/ 0 h 20"/>
                  <a:gd name="T4" fmla="*/ 2 w 35"/>
                  <a:gd name="T5" fmla="*/ 10 h 20"/>
                  <a:gd name="T6" fmla="*/ 22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1" y="4"/>
                      <a:pt x="22" y="0"/>
                      <a:pt x="13" y="0"/>
                    </a:cubicBezTo>
                    <a:cubicBezTo>
                      <a:pt x="5" y="0"/>
                      <a:pt x="0" y="4"/>
                      <a:pt x="2" y="10"/>
                    </a:cubicBezTo>
                    <a:cubicBezTo>
                      <a:pt x="5" y="15"/>
                      <a:pt x="13" y="20"/>
                      <a:pt x="22" y="20"/>
                    </a:cubicBezTo>
                    <a:cubicBezTo>
                      <a:pt x="31" y="20"/>
                      <a:pt x="35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9" name="íṥ1íḓê">
                <a:extLst>
                  <a:ext uri="{FF2B5EF4-FFF2-40B4-BE49-F238E27FC236}">
                    <a16:creationId xmlns:a16="http://schemas.microsoft.com/office/drawing/2014/main" id="{26B34B19-219D-44DE-8181-826C76CB7D01}"/>
                  </a:ext>
                </a:extLst>
              </p:cNvPr>
              <p:cNvSpPr/>
              <p:nvPr/>
            </p:nvSpPr>
            <p:spPr bwMode="auto">
              <a:xfrm>
                <a:off x="8915448" y="2532461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14 w 36"/>
                  <a:gd name="T3" fmla="*/ 0 h 20"/>
                  <a:gd name="T4" fmla="*/ 3 w 36"/>
                  <a:gd name="T5" fmla="*/ 10 h 20"/>
                  <a:gd name="T6" fmla="*/ 23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1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5" y="15"/>
                      <a:pt x="14" y="20"/>
                      <a:pt x="23" y="20"/>
                    </a:cubicBezTo>
                    <a:cubicBezTo>
                      <a:pt x="31" y="20"/>
                      <a:pt x="36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0" name="iśḷiďè">
                <a:extLst>
                  <a:ext uri="{FF2B5EF4-FFF2-40B4-BE49-F238E27FC236}">
                    <a16:creationId xmlns:a16="http://schemas.microsoft.com/office/drawing/2014/main" id="{EA5DA0A1-2E8D-4783-95FB-B34FC046C276}"/>
                  </a:ext>
                </a:extLst>
              </p:cNvPr>
              <p:cNvSpPr/>
              <p:nvPr/>
            </p:nvSpPr>
            <p:spPr bwMode="auto">
              <a:xfrm>
                <a:off x="9193178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13 w 36"/>
                  <a:gd name="T3" fmla="*/ 0 h 20"/>
                  <a:gd name="T4" fmla="*/ 2 w 36"/>
                  <a:gd name="T5" fmla="*/ 10 h 20"/>
                  <a:gd name="T6" fmla="*/ 2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0" y="4"/>
                      <a:pt x="21" y="0"/>
                      <a:pt x="13" y="0"/>
                    </a:cubicBezTo>
                    <a:cubicBezTo>
                      <a:pt x="4" y="0"/>
                      <a:pt x="0" y="4"/>
                      <a:pt x="2" y="10"/>
                    </a:cubicBezTo>
                    <a:cubicBezTo>
                      <a:pt x="5" y="15"/>
                      <a:pt x="14" y="20"/>
                      <a:pt x="23" y="20"/>
                    </a:cubicBezTo>
                    <a:cubicBezTo>
                      <a:pt x="31" y="20"/>
                      <a:pt x="36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1" name="ïşľîḓe">
                <a:extLst>
                  <a:ext uri="{FF2B5EF4-FFF2-40B4-BE49-F238E27FC236}">
                    <a16:creationId xmlns:a16="http://schemas.microsoft.com/office/drawing/2014/main" id="{0BFB92E1-6C9C-4BC3-83ED-D4F32039C8A9}"/>
                  </a:ext>
                </a:extLst>
              </p:cNvPr>
              <p:cNvSpPr/>
              <p:nvPr/>
            </p:nvSpPr>
            <p:spPr bwMode="auto">
              <a:xfrm>
                <a:off x="8816699" y="2623495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14 w 36"/>
                  <a:gd name="T3" fmla="*/ 0 h 20"/>
                  <a:gd name="T4" fmla="*/ 3 w 36"/>
                  <a:gd name="T5" fmla="*/ 10 h 20"/>
                  <a:gd name="T6" fmla="*/ 23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1" y="4"/>
                      <a:pt x="23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5" y="16"/>
                      <a:pt x="14" y="20"/>
                      <a:pt x="23" y="20"/>
                    </a:cubicBezTo>
                    <a:cubicBezTo>
                      <a:pt x="32" y="20"/>
                      <a:pt x="36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2" name="işḷïḓè">
                <a:extLst>
                  <a:ext uri="{FF2B5EF4-FFF2-40B4-BE49-F238E27FC236}">
                    <a16:creationId xmlns:a16="http://schemas.microsoft.com/office/drawing/2014/main" id="{4043F0C4-7DF4-47A1-A6E3-3DBC121923D9}"/>
                  </a:ext>
                </a:extLst>
              </p:cNvPr>
              <p:cNvSpPr/>
              <p:nvPr/>
            </p:nvSpPr>
            <p:spPr bwMode="auto">
              <a:xfrm>
                <a:off x="8955564" y="2623495"/>
                <a:ext cx="134237" cy="72519"/>
              </a:xfrm>
              <a:custGeom>
                <a:avLst/>
                <a:gdLst>
                  <a:gd name="T0" fmla="*/ 34 w 37"/>
                  <a:gd name="T1" fmla="*/ 10 h 20"/>
                  <a:gd name="T2" fmla="*/ 14 w 37"/>
                  <a:gd name="T3" fmla="*/ 0 h 20"/>
                  <a:gd name="T4" fmla="*/ 3 w 37"/>
                  <a:gd name="T5" fmla="*/ 10 h 20"/>
                  <a:gd name="T6" fmla="*/ 2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2" y="4"/>
                      <a:pt x="22" y="0"/>
                      <a:pt x="14" y="0"/>
                    </a:cubicBezTo>
                    <a:cubicBezTo>
                      <a:pt x="5" y="0"/>
                      <a:pt x="0" y="4"/>
                      <a:pt x="3" y="10"/>
                    </a:cubicBezTo>
                    <a:cubicBezTo>
                      <a:pt x="6" y="16"/>
                      <a:pt x="15" y="20"/>
                      <a:pt x="23" y="20"/>
                    </a:cubicBezTo>
                    <a:cubicBezTo>
                      <a:pt x="32" y="20"/>
                      <a:pt x="37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3" name="iśḻîḋè">
                <a:extLst>
                  <a:ext uri="{FF2B5EF4-FFF2-40B4-BE49-F238E27FC236}">
                    <a16:creationId xmlns:a16="http://schemas.microsoft.com/office/drawing/2014/main" id="{4E72C46F-45E2-4102-B164-B98FAF50416E}"/>
                  </a:ext>
                </a:extLst>
              </p:cNvPr>
              <p:cNvSpPr/>
              <p:nvPr/>
            </p:nvSpPr>
            <p:spPr bwMode="auto">
              <a:xfrm>
                <a:off x="9236381" y="2623495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13 w 36"/>
                  <a:gd name="T3" fmla="*/ 0 h 20"/>
                  <a:gd name="T4" fmla="*/ 2 w 36"/>
                  <a:gd name="T5" fmla="*/ 10 h 20"/>
                  <a:gd name="T6" fmla="*/ 2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1" y="4"/>
                      <a:pt x="21" y="0"/>
                      <a:pt x="13" y="0"/>
                    </a:cubicBezTo>
                    <a:cubicBezTo>
                      <a:pt x="4" y="0"/>
                      <a:pt x="0" y="4"/>
                      <a:pt x="2" y="10"/>
                    </a:cubicBezTo>
                    <a:cubicBezTo>
                      <a:pt x="5" y="16"/>
                      <a:pt x="14" y="20"/>
                      <a:pt x="23" y="20"/>
                    </a:cubicBezTo>
                    <a:cubicBezTo>
                      <a:pt x="32" y="20"/>
                      <a:pt x="36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4" name="îṡ1ïḓê">
                <a:extLst>
                  <a:ext uri="{FF2B5EF4-FFF2-40B4-BE49-F238E27FC236}">
                    <a16:creationId xmlns:a16="http://schemas.microsoft.com/office/drawing/2014/main" id="{0BBB73CF-D224-4A24-AA43-75AB5A0718FA}"/>
                  </a:ext>
                </a:extLst>
              </p:cNvPr>
              <p:cNvSpPr/>
              <p:nvPr/>
            </p:nvSpPr>
            <p:spPr bwMode="auto">
              <a:xfrm>
                <a:off x="8856816" y="2714528"/>
                <a:ext cx="135779" cy="80233"/>
              </a:xfrm>
              <a:custGeom>
                <a:avLst/>
                <a:gdLst>
                  <a:gd name="T0" fmla="*/ 34 w 37"/>
                  <a:gd name="T1" fmla="*/ 11 h 22"/>
                  <a:gd name="T2" fmla="*/ 14 w 37"/>
                  <a:gd name="T3" fmla="*/ 0 h 22"/>
                  <a:gd name="T4" fmla="*/ 3 w 37"/>
                  <a:gd name="T5" fmla="*/ 11 h 22"/>
                  <a:gd name="T6" fmla="*/ 23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5" y="17"/>
                      <a:pt x="14" y="22"/>
                      <a:pt x="23" y="22"/>
                    </a:cubicBezTo>
                    <a:cubicBezTo>
                      <a:pt x="32" y="22"/>
                      <a:pt x="37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5" name="íş1îdê">
                <a:extLst>
                  <a:ext uri="{FF2B5EF4-FFF2-40B4-BE49-F238E27FC236}">
                    <a16:creationId xmlns:a16="http://schemas.microsoft.com/office/drawing/2014/main" id="{BECC4A1B-9B33-495E-9EC4-8BE9602EAB16}"/>
                  </a:ext>
                </a:extLst>
              </p:cNvPr>
              <p:cNvSpPr/>
              <p:nvPr/>
            </p:nvSpPr>
            <p:spPr bwMode="auto">
              <a:xfrm>
                <a:off x="8998767" y="2714528"/>
                <a:ext cx="135779" cy="80233"/>
              </a:xfrm>
              <a:custGeom>
                <a:avLst/>
                <a:gdLst>
                  <a:gd name="T0" fmla="*/ 34 w 37"/>
                  <a:gd name="T1" fmla="*/ 11 h 22"/>
                  <a:gd name="T2" fmla="*/ 13 w 37"/>
                  <a:gd name="T3" fmla="*/ 0 h 22"/>
                  <a:gd name="T4" fmla="*/ 2 w 37"/>
                  <a:gd name="T5" fmla="*/ 11 h 22"/>
                  <a:gd name="T6" fmla="*/ 23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1" y="5"/>
                      <a:pt x="22" y="0"/>
                      <a:pt x="13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5" y="17"/>
                      <a:pt x="14" y="22"/>
                      <a:pt x="23" y="22"/>
                    </a:cubicBezTo>
                    <a:cubicBezTo>
                      <a:pt x="32" y="22"/>
                      <a:pt x="37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6" name="iṣḷiḓe">
                <a:extLst>
                  <a:ext uri="{FF2B5EF4-FFF2-40B4-BE49-F238E27FC236}">
                    <a16:creationId xmlns:a16="http://schemas.microsoft.com/office/drawing/2014/main" id="{52A8BCED-3CBA-4B44-BDEA-26A57D949278}"/>
                  </a:ext>
                </a:extLst>
              </p:cNvPr>
              <p:cNvSpPr/>
              <p:nvPr/>
            </p:nvSpPr>
            <p:spPr bwMode="auto">
              <a:xfrm>
                <a:off x="8896932" y="2810191"/>
                <a:ext cx="135779" cy="80233"/>
              </a:xfrm>
              <a:custGeom>
                <a:avLst/>
                <a:gdLst>
                  <a:gd name="T0" fmla="*/ 35 w 37"/>
                  <a:gd name="T1" fmla="*/ 11 h 22"/>
                  <a:gd name="T2" fmla="*/ 14 w 37"/>
                  <a:gd name="T3" fmla="*/ 0 h 22"/>
                  <a:gd name="T4" fmla="*/ 3 w 37"/>
                  <a:gd name="T5" fmla="*/ 11 h 22"/>
                  <a:gd name="T6" fmla="*/ 24 w 37"/>
                  <a:gd name="T7" fmla="*/ 22 h 22"/>
                  <a:gd name="T8" fmla="*/ 35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5" y="17"/>
                      <a:pt x="15" y="22"/>
                      <a:pt x="24" y="22"/>
                    </a:cubicBezTo>
                    <a:cubicBezTo>
                      <a:pt x="32" y="22"/>
                      <a:pt x="37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7" name="íSḻïḍê">
                <a:extLst>
                  <a:ext uri="{FF2B5EF4-FFF2-40B4-BE49-F238E27FC236}">
                    <a16:creationId xmlns:a16="http://schemas.microsoft.com/office/drawing/2014/main" id="{43BD5C86-31FB-4AA5-94D4-5411412A2517}"/>
                  </a:ext>
                </a:extLst>
              </p:cNvPr>
              <p:cNvSpPr/>
              <p:nvPr/>
            </p:nvSpPr>
            <p:spPr bwMode="auto">
              <a:xfrm>
                <a:off x="9038883" y="2810191"/>
                <a:ext cx="138865" cy="80233"/>
              </a:xfrm>
              <a:custGeom>
                <a:avLst/>
                <a:gdLst>
                  <a:gd name="T0" fmla="*/ 35 w 38"/>
                  <a:gd name="T1" fmla="*/ 11 h 22"/>
                  <a:gd name="T2" fmla="*/ 14 w 38"/>
                  <a:gd name="T3" fmla="*/ 0 h 22"/>
                  <a:gd name="T4" fmla="*/ 3 w 38"/>
                  <a:gd name="T5" fmla="*/ 11 h 22"/>
                  <a:gd name="T6" fmla="*/ 24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6" y="17"/>
                      <a:pt x="15" y="22"/>
                      <a:pt x="24" y="22"/>
                    </a:cubicBezTo>
                    <a:cubicBezTo>
                      <a:pt x="33" y="22"/>
                      <a:pt x="38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8" name="íṥḻïḋè">
                <a:extLst>
                  <a:ext uri="{FF2B5EF4-FFF2-40B4-BE49-F238E27FC236}">
                    <a16:creationId xmlns:a16="http://schemas.microsoft.com/office/drawing/2014/main" id="{0FCFFE87-EB66-4227-9F89-2F08B47F7E4A}"/>
                  </a:ext>
                </a:extLst>
              </p:cNvPr>
              <p:cNvSpPr/>
              <p:nvPr/>
            </p:nvSpPr>
            <p:spPr bwMode="auto">
              <a:xfrm>
                <a:off x="8940135" y="2907397"/>
                <a:ext cx="135779" cy="84863"/>
              </a:xfrm>
              <a:custGeom>
                <a:avLst/>
                <a:gdLst>
                  <a:gd name="T0" fmla="*/ 35 w 37"/>
                  <a:gd name="T1" fmla="*/ 11 h 23"/>
                  <a:gd name="T2" fmla="*/ 14 w 37"/>
                  <a:gd name="T3" fmla="*/ 0 h 23"/>
                  <a:gd name="T4" fmla="*/ 2 w 37"/>
                  <a:gd name="T5" fmla="*/ 11 h 23"/>
                  <a:gd name="T6" fmla="*/ 23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5" y="18"/>
                      <a:pt x="14" y="23"/>
                      <a:pt x="23" y="23"/>
                    </a:cubicBezTo>
                    <a:cubicBezTo>
                      <a:pt x="32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9" name="iṩ1íḍé">
                <a:extLst>
                  <a:ext uri="{FF2B5EF4-FFF2-40B4-BE49-F238E27FC236}">
                    <a16:creationId xmlns:a16="http://schemas.microsoft.com/office/drawing/2014/main" id="{D09E0C5E-7712-4218-9E2F-D5BE4F8836EC}"/>
                  </a:ext>
                </a:extLst>
              </p:cNvPr>
              <p:cNvSpPr/>
              <p:nvPr/>
            </p:nvSpPr>
            <p:spPr bwMode="auto">
              <a:xfrm>
                <a:off x="7809155" y="3010774"/>
                <a:ext cx="135779" cy="83319"/>
              </a:xfrm>
              <a:custGeom>
                <a:avLst/>
                <a:gdLst>
                  <a:gd name="T0" fmla="*/ 35 w 37"/>
                  <a:gd name="T1" fmla="*/ 11 h 23"/>
                  <a:gd name="T2" fmla="*/ 15 w 37"/>
                  <a:gd name="T3" fmla="*/ 0 h 23"/>
                  <a:gd name="T4" fmla="*/ 2 w 37"/>
                  <a:gd name="T5" fmla="*/ 11 h 23"/>
                  <a:gd name="T6" fmla="*/ 22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8"/>
                      <a:pt x="12" y="23"/>
                      <a:pt x="22" y="23"/>
                    </a:cubicBezTo>
                    <a:cubicBezTo>
                      <a:pt x="31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0" name="işlîḍê">
                <a:extLst>
                  <a:ext uri="{FF2B5EF4-FFF2-40B4-BE49-F238E27FC236}">
                    <a16:creationId xmlns:a16="http://schemas.microsoft.com/office/drawing/2014/main" id="{3BBD83F2-C933-4046-B13D-EB3D7E64DAF2}"/>
                  </a:ext>
                </a:extLst>
              </p:cNvPr>
              <p:cNvSpPr/>
              <p:nvPr/>
            </p:nvSpPr>
            <p:spPr bwMode="auto">
              <a:xfrm>
                <a:off x="7955735" y="3010774"/>
                <a:ext cx="134237" cy="83319"/>
              </a:xfrm>
              <a:custGeom>
                <a:avLst/>
                <a:gdLst>
                  <a:gd name="T0" fmla="*/ 35 w 37"/>
                  <a:gd name="T1" fmla="*/ 11 h 23"/>
                  <a:gd name="T2" fmla="*/ 15 w 37"/>
                  <a:gd name="T3" fmla="*/ 0 h 23"/>
                  <a:gd name="T4" fmla="*/ 2 w 37"/>
                  <a:gd name="T5" fmla="*/ 11 h 23"/>
                  <a:gd name="T6" fmla="*/ 22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1"/>
                    </a:cubicBezTo>
                    <a:cubicBezTo>
                      <a:pt x="4" y="18"/>
                      <a:pt x="13" y="23"/>
                      <a:pt x="22" y="23"/>
                    </a:cubicBezTo>
                    <a:cubicBezTo>
                      <a:pt x="31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1" name="ïṩḻïďe">
                <a:extLst>
                  <a:ext uri="{FF2B5EF4-FFF2-40B4-BE49-F238E27FC236}">
                    <a16:creationId xmlns:a16="http://schemas.microsoft.com/office/drawing/2014/main" id="{0B6FD8AA-2757-4168-B22F-FC160E05DDD8}"/>
                  </a:ext>
                </a:extLst>
              </p:cNvPr>
              <p:cNvSpPr/>
              <p:nvPr/>
            </p:nvSpPr>
            <p:spPr bwMode="auto">
              <a:xfrm>
                <a:off x="8105400" y="3010774"/>
                <a:ext cx="131151" cy="83319"/>
              </a:xfrm>
              <a:custGeom>
                <a:avLst/>
                <a:gdLst>
                  <a:gd name="T0" fmla="*/ 34 w 36"/>
                  <a:gd name="T1" fmla="*/ 11 h 23"/>
                  <a:gd name="T2" fmla="*/ 14 w 36"/>
                  <a:gd name="T3" fmla="*/ 0 h 23"/>
                  <a:gd name="T4" fmla="*/ 1 w 36"/>
                  <a:gd name="T5" fmla="*/ 11 h 23"/>
                  <a:gd name="T6" fmla="*/ 22 w 36"/>
                  <a:gd name="T7" fmla="*/ 23 h 23"/>
                  <a:gd name="T8" fmla="*/ 34 w 36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34" y="11"/>
                    </a:moveTo>
                    <a:cubicBezTo>
                      <a:pt x="32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1" y="11"/>
                    </a:cubicBezTo>
                    <a:cubicBezTo>
                      <a:pt x="3" y="18"/>
                      <a:pt x="12" y="23"/>
                      <a:pt x="22" y="23"/>
                    </a:cubicBezTo>
                    <a:cubicBezTo>
                      <a:pt x="31" y="23"/>
                      <a:pt x="36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2" name="îşļïḋe">
                <a:extLst>
                  <a:ext uri="{FF2B5EF4-FFF2-40B4-BE49-F238E27FC236}">
                    <a16:creationId xmlns:a16="http://schemas.microsoft.com/office/drawing/2014/main" id="{D2AB6FF8-A74F-4BF4-826A-4673FD3527CD}"/>
                  </a:ext>
                </a:extLst>
              </p:cNvPr>
              <p:cNvSpPr/>
              <p:nvPr/>
            </p:nvSpPr>
            <p:spPr bwMode="auto">
              <a:xfrm>
                <a:off x="8397018" y="3010774"/>
                <a:ext cx="135779" cy="83319"/>
              </a:xfrm>
              <a:custGeom>
                <a:avLst/>
                <a:gdLst>
                  <a:gd name="T0" fmla="*/ 35 w 37"/>
                  <a:gd name="T1" fmla="*/ 11 h 23"/>
                  <a:gd name="T2" fmla="*/ 14 w 37"/>
                  <a:gd name="T3" fmla="*/ 0 h 23"/>
                  <a:gd name="T4" fmla="*/ 2 w 37"/>
                  <a:gd name="T5" fmla="*/ 11 h 23"/>
                  <a:gd name="T6" fmla="*/ 23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3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4" y="18"/>
                      <a:pt x="13" y="23"/>
                      <a:pt x="23" y="23"/>
                    </a:cubicBezTo>
                    <a:cubicBezTo>
                      <a:pt x="32" y="23"/>
                      <a:pt x="37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3" name="íṧḻíḑe">
                <a:extLst>
                  <a:ext uri="{FF2B5EF4-FFF2-40B4-BE49-F238E27FC236}">
                    <a16:creationId xmlns:a16="http://schemas.microsoft.com/office/drawing/2014/main" id="{963601EF-B6CB-458F-A1C1-152486D68291}"/>
                  </a:ext>
                </a:extLst>
              </p:cNvPr>
              <p:cNvSpPr/>
              <p:nvPr/>
            </p:nvSpPr>
            <p:spPr bwMode="auto">
              <a:xfrm>
                <a:off x="8543597" y="3010774"/>
                <a:ext cx="138865" cy="83319"/>
              </a:xfrm>
              <a:custGeom>
                <a:avLst/>
                <a:gdLst>
                  <a:gd name="T0" fmla="*/ 35 w 38"/>
                  <a:gd name="T1" fmla="*/ 11 h 23"/>
                  <a:gd name="T2" fmla="*/ 14 w 38"/>
                  <a:gd name="T3" fmla="*/ 0 h 23"/>
                  <a:gd name="T4" fmla="*/ 2 w 38"/>
                  <a:gd name="T5" fmla="*/ 11 h 23"/>
                  <a:gd name="T6" fmla="*/ 23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3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2" y="11"/>
                    </a:cubicBezTo>
                    <a:cubicBezTo>
                      <a:pt x="5" y="18"/>
                      <a:pt x="14" y="23"/>
                      <a:pt x="23" y="23"/>
                    </a:cubicBezTo>
                    <a:cubicBezTo>
                      <a:pt x="32" y="23"/>
                      <a:pt x="38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4" name="ïṥļîḑé">
                <a:extLst>
                  <a:ext uri="{FF2B5EF4-FFF2-40B4-BE49-F238E27FC236}">
                    <a16:creationId xmlns:a16="http://schemas.microsoft.com/office/drawing/2014/main" id="{B247B580-C35A-4A65-9121-900682066BB0}"/>
                  </a:ext>
                </a:extLst>
              </p:cNvPr>
              <p:cNvSpPr/>
              <p:nvPr/>
            </p:nvSpPr>
            <p:spPr bwMode="auto">
              <a:xfrm>
                <a:off x="8688634" y="3010774"/>
                <a:ext cx="138865" cy="83319"/>
              </a:xfrm>
              <a:custGeom>
                <a:avLst/>
                <a:gdLst>
                  <a:gd name="T0" fmla="*/ 35 w 38"/>
                  <a:gd name="T1" fmla="*/ 11 h 23"/>
                  <a:gd name="T2" fmla="*/ 14 w 38"/>
                  <a:gd name="T3" fmla="*/ 0 h 23"/>
                  <a:gd name="T4" fmla="*/ 3 w 38"/>
                  <a:gd name="T5" fmla="*/ 11 h 23"/>
                  <a:gd name="T6" fmla="*/ 24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3" y="5"/>
                      <a:pt x="23" y="0"/>
                      <a:pt x="14" y="0"/>
                    </a:cubicBezTo>
                    <a:cubicBezTo>
                      <a:pt x="5" y="0"/>
                      <a:pt x="0" y="5"/>
                      <a:pt x="3" y="11"/>
                    </a:cubicBezTo>
                    <a:cubicBezTo>
                      <a:pt x="5" y="18"/>
                      <a:pt x="14" y="23"/>
                      <a:pt x="24" y="23"/>
                    </a:cubicBezTo>
                    <a:cubicBezTo>
                      <a:pt x="33" y="23"/>
                      <a:pt x="38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5" name="îṥlidê">
                <a:extLst>
                  <a:ext uri="{FF2B5EF4-FFF2-40B4-BE49-F238E27FC236}">
                    <a16:creationId xmlns:a16="http://schemas.microsoft.com/office/drawing/2014/main" id="{47E09C5C-FA92-4201-82D0-09E16DD0A458}"/>
                  </a:ext>
                </a:extLst>
              </p:cNvPr>
              <p:cNvSpPr/>
              <p:nvPr/>
            </p:nvSpPr>
            <p:spPr bwMode="auto">
              <a:xfrm>
                <a:off x="7838471" y="3112609"/>
                <a:ext cx="135779" cy="87948"/>
              </a:xfrm>
              <a:custGeom>
                <a:avLst/>
                <a:gdLst>
                  <a:gd name="T0" fmla="*/ 35 w 37"/>
                  <a:gd name="T1" fmla="*/ 12 h 24"/>
                  <a:gd name="T2" fmla="*/ 15 w 37"/>
                  <a:gd name="T3" fmla="*/ 0 h 24"/>
                  <a:gd name="T4" fmla="*/ 2 w 37"/>
                  <a:gd name="T5" fmla="*/ 12 h 24"/>
                  <a:gd name="T6" fmla="*/ 21 w 37"/>
                  <a:gd name="T7" fmla="*/ 24 h 24"/>
                  <a:gd name="T8" fmla="*/ 35 w 37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5" y="12"/>
                    </a:moveTo>
                    <a:cubicBezTo>
                      <a:pt x="33" y="6"/>
                      <a:pt x="24" y="0"/>
                      <a:pt x="15" y="0"/>
                    </a:cubicBezTo>
                    <a:cubicBezTo>
                      <a:pt x="6" y="0"/>
                      <a:pt x="0" y="6"/>
                      <a:pt x="2" y="12"/>
                    </a:cubicBezTo>
                    <a:cubicBezTo>
                      <a:pt x="3" y="19"/>
                      <a:pt x="12" y="24"/>
                      <a:pt x="21" y="24"/>
                    </a:cubicBezTo>
                    <a:cubicBezTo>
                      <a:pt x="31" y="24"/>
                      <a:pt x="37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6" name="ïšḷide">
                <a:extLst>
                  <a:ext uri="{FF2B5EF4-FFF2-40B4-BE49-F238E27FC236}">
                    <a16:creationId xmlns:a16="http://schemas.microsoft.com/office/drawing/2014/main" id="{16945924-EE80-4508-87DA-4D6A4C96B435}"/>
                  </a:ext>
                </a:extLst>
              </p:cNvPr>
              <p:cNvSpPr/>
              <p:nvPr/>
            </p:nvSpPr>
            <p:spPr bwMode="auto">
              <a:xfrm>
                <a:off x="7988136" y="3112609"/>
                <a:ext cx="135779" cy="87948"/>
              </a:xfrm>
              <a:custGeom>
                <a:avLst/>
                <a:gdLst>
                  <a:gd name="T0" fmla="*/ 35 w 37"/>
                  <a:gd name="T1" fmla="*/ 12 h 24"/>
                  <a:gd name="T2" fmla="*/ 15 w 37"/>
                  <a:gd name="T3" fmla="*/ 0 h 24"/>
                  <a:gd name="T4" fmla="*/ 1 w 37"/>
                  <a:gd name="T5" fmla="*/ 12 h 24"/>
                  <a:gd name="T6" fmla="*/ 22 w 37"/>
                  <a:gd name="T7" fmla="*/ 24 h 24"/>
                  <a:gd name="T8" fmla="*/ 35 w 37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5" y="12"/>
                    </a:moveTo>
                    <a:cubicBezTo>
                      <a:pt x="33" y="6"/>
                      <a:pt x="24" y="0"/>
                      <a:pt x="15" y="0"/>
                    </a:cubicBezTo>
                    <a:cubicBezTo>
                      <a:pt x="5" y="0"/>
                      <a:pt x="0" y="6"/>
                      <a:pt x="1" y="12"/>
                    </a:cubicBezTo>
                    <a:cubicBezTo>
                      <a:pt x="3" y="19"/>
                      <a:pt x="12" y="24"/>
                      <a:pt x="22" y="24"/>
                    </a:cubicBezTo>
                    <a:cubicBezTo>
                      <a:pt x="31" y="24"/>
                      <a:pt x="37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7" name="ïśļïḋè">
                <a:extLst>
                  <a:ext uri="{FF2B5EF4-FFF2-40B4-BE49-F238E27FC236}">
                    <a16:creationId xmlns:a16="http://schemas.microsoft.com/office/drawing/2014/main" id="{D4367E3D-1505-4F4F-9AED-D560E15DF72A}"/>
                  </a:ext>
                </a:extLst>
              </p:cNvPr>
              <p:cNvSpPr/>
              <p:nvPr/>
            </p:nvSpPr>
            <p:spPr bwMode="auto">
              <a:xfrm>
                <a:off x="8434048" y="3112609"/>
                <a:ext cx="138865" cy="87948"/>
              </a:xfrm>
              <a:custGeom>
                <a:avLst/>
                <a:gdLst>
                  <a:gd name="T0" fmla="*/ 35 w 38"/>
                  <a:gd name="T1" fmla="*/ 12 h 24"/>
                  <a:gd name="T2" fmla="*/ 14 w 38"/>
                  <a:gd name="T3" fmla="*/ 0 h 24"/>
                  <a:gd name="T4" fmla="*/ 2 w 38"/>
                  <a:gd name="T5" fmla="*/ 12 h 24"/>
                  <a:gd name="T6" fmla="*/ 23 w 38"/>
                  <a:gd name="T7" fmla="*/ 24 h 24"/>
                  <a:gd name="T8" fmla="*/ 35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5" y="12"/>
                    </a:moveTo>
                    <a:cubicBezTo>
                      <a:pt x="33" y="6"/>
                      <a:pt x="23" y="0"/>
                      <a:pt x="14" y="0"/>
                    </a:cubicBezTo>
                    <a:cubicBezTo>
                      <a:pt x="5" y="0"/>
                      <a:pt x="0" y="6"/>
                      <a:pt x="2" y="12"/>
                    </a:cubicBezTo>
                    <a:cubicBezTo>
                      <a:pt x="4" y="19"/>
                      <a:pt x="13" y="24"/>
                      <a:pt x="23" y="24"/>
                    </a:cubicBezTo>
                    <a:cubicBezTo>
                      <a:pt x="32" y="24"/>
                      <a:pt x="38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8" name="ïślïdé">
                <a:extLst>
                  <a:ext uri="{FF2B5EF4-FFF2-40B4-BE49-F238E27FC236}">
                    <a16:creationId xmlns:a16="http://schemas.microsoft.com/office/drawing/2014/main" id="{C65D3962-20D1-4211-AE16-60F801904D00}"/>
                  </a:ext>
                </a:extLst>
              </p:cNvPr>
              <p:cNvSpPr/>
              <p:nvPr/>
            </p:nvSpPr>
            <p:spPr bwMode="auto">
              <a:xfrm>
                <a:off x="8579085" y="3112609"/>
                <a:ext cx="138865" cy="87948"/>
              </a:xfrm>
              <a:custGeom>
                <a:avLst/>
                <a:gdLst>
                  <a:gd name="T0" fmla="*/ 36 w 38"/>
                  <a:gd name="T1" fmla="*/ 12 h 24"/>
                  <a:gd name="T2" fmla="*/ 15 w 38"/>
                  <a:gd name="T3" fmla="*/ 0 h 24"/>
                  <a:gd name="T4" fmla="*/ 3 w 38"/>
                  <a:gd name="T5" fmla="*/ 12 h 24"/>
                  <a:gd name="T6" fmla="*/ 24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3" y="6"/>
                      <a:pt x="24" y="0"/>
                      <a:pt x="15" y="0"/>
                    </a:cubicBezTo>
                    <a:cubicBezTo>
                      <a:pt x="6" y="0"/>
                      <a:pt x="0" y="6"/>
                      <a:pt x="3" y="12"/>
                    </a:cubicBezTo>
                    <a:cubicBezTo>
                      <a:pt x="5" y="19"/>
                      <a:pt x="15" y="24"/>
                      <a:pt x="24" y="24"/>
                    </a:cubicBezTo>
                    <a:cubicBezTo>
                      <a:pt x="33" y="24"/>
                      <a:pt x="38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9" name="îšľiḑê">
                <a:extLst>
                  <a:ext uri="{FF2B5EF4-FFF2-40B4-BE49-F238E27FC236}">
                    <a16:creationId xmlns:a16="http://schemas.microsoft.com/office/drawing/2014/main" id="{D787DACB-DB70-41F1-915A-4673C284ACA3}"/>
                  </a:ext>
                </a:extLst>
              </p:cNvPr>
              <p:cNvSpPr/>
              <p:nvPr/>
            </p:nvSpPr>
            <p:spPr bwMode="auto">
              <a:xfrm>
                <a:off x="8728751" y="3112609"/>
                <a:ext cx="138865" cy="87948"/>
              </a:xfrm>
              <a:custGeom>
                <a:avLst/>
                <a:gdLst>
                  <a:gd name="T0" fmla="*/ 36 w 38"/>
                  <a:gd name="T1" fmla="*/ 12 h 24"/>
                  <a:gd name="T2" fmla="*/ 15 w 38"/>
                  <a:gd name="T3" fmla="*/ 0 h 24"/>
                  <a:gd name="T4" fmla="*/ 3 w 38"/>
                  <a:gd name="T5" fmla="*/ 12 h 24"/>
                  <a:gd name="T6" fmla="*/ 24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3" y="6"/>
                      <a:pt x="24" y="0"/>
                      <a:pt x="15" y="0"/>
                    </a:cubicBezTo>
                    <a:cubicBezTo>
                      <a:pt x="5" y="0"/>
                      <a:pt x="0" y="6"/>
                      <a:pt x="3" y="12"/>
                    </a:cubicBezTo>
                    <a:cubicBezTo>
                      <a:pt x="5" y="19"/>
                      <a:pt x="15" y="24"/>
                      <a:pt x="24" y="24"/>
                    </a:cubicBezTo>
                    <a:cubicBezTo>
                      <a:pt x="33" y="24"/>
                      <a:pt x="38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0" name="í$ḻíḋè">
                <a:extLst>
                  <a:ext uri="{FF2B5EF4-FFF2-40B4-BE49-F238E27FC236}">
                    <a16:creationId xmlns:a16="http://schemas.microsoft.com/office/drawing/2014/main" id="{59AEF869-9441-4626-AEC6-211E6C7B03FA}"/>
                  </a:ext>
                </a:extLst>
              </p:cNvPr>
              <p:cNvSpPr/>
              <p:nvPr/>
            </p:nvSpPr>
            <p:spPr bwMode="auto">
              <a:xfrm>
                <a:off x="8878417" y="3112609"/>
                <a:ext cx="138865" cy="87948"/>
              </a:xfrm>
              <a:custGeom>
                <a:avLst/>
                <a:gdLst>
                  <a:gd name="T0" fmla="*/ 36 w 38"/>
                  <a:gd name="T1" fmla="*/ 12 h 24"/>
                  <a:gd name="T2" fmla="*/ 14 w 38"/>
                  <a:gd name="T3" fmla="*/ 0 h 24"/>
                  <a:gd name="T4" fmla="*/ 2 w 38"/>
                  <a:gd name="T5" fmla="*/ 12 h 24"/>
                  <a:gd name="T6" fmla="*/ 24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3" y="6"/>
                      <a:pt x="23" y="0"/>
                      <a:pt x="14" y="0"/>
                    </a:cubicBezTo>
                    <a:cubicBezTo>
                      <a:pt x="5" y="0"/>
                      <a:pt x="0" y="6"/>
                      <a:pt x="2" y="12"/>
                    </a:cubicBezTo>
                    <a:cubicBezTo>
                      <a:pt x="5" y="19"/>
                      <a:pt x="15" y="24"/>
                      <a:pt x="24" y="24"/>
                    </a:cubicBezTo>
                    <a:cubicBezTo>
                      <a:pt x="33" y="24"/>
                      <a:pt x="38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1" name="ïṡḻïďè">
                <a:extLst>
                  <a:ext uri="{FF2B5EF4-FFF2-40B4-BE49-F238E27FC236}">
                    <a16:creationId xmlns:a16="http://schemas.microsoft.com/office/drawing/2014/main" id="{32CBFDB6-5F61-46AD-8A04-7A77DB90AE0B}"/>
                  </a:ext>
                </a:extLst>
              </p:cNvPr>
              <p:cNvSpPr/>
              <p:nvPr/>
            </p:nvSpPr>
            <p:spPr bwMode="auto">
              <a:xfrm>
                <a:off x="7867787" y="3222158"/>
                <a:ext cx="135779" cy="87948"/>
              </a:xfrm>
              <a:custGeom>
                <a:avLst/>
                <a:gdLst>
                  <a:gd name="T0" fmla="*/ 35 w 37"/>
                  <a:gd name="T1" fmla="*/ 12 h 24"/>
                  <a:gd name="T2" fmla="*/ 15 w 37"/>
                  <a:gd name="T3" fmla="*/ 0 h 24"/>
                  <a:gd name="T4" fmla="*/ 1 w 37"/>
                  <a:gd name="T5" fmla="*/ 12 h 24"/>
                  <a:gd name="T6" fmla="*/ 22 w 37"/>
                  <a:gd name="T7" fmla="*/ 24 h 24"/>
                  <a:gd name="T8" fmla="*/ 35 w 37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5" y="12"/>
                    </a:moveTo>
                    <a:cubicBezTo>
                      <a:pt x="33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1" y="12"/>
                    </a:cubicBezTo>
                    <a:cubicBezTo>
                      <a:pt x="3" y="19"/>
                      <a:pt x="12" y="24"/>
                      <a:pt x="22" y="24"/>
                    </a:cubicBezTo>
                    <a:cubicBezTo>
                      <a:pt x="31" y="24"/>
                      <a:pt x="37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2" name="íśḷïḍè">
                <a:extLst>
                  <a:ext uri="{FF2B5EF4-FFF2-40B4-BE49-F238E27FC236}">
                    <a16:creationId xmlns:a16="http://schemas.microsoft.com/office/drawing/2014/main" id="{0A23FECD-B3C9-4493-B438-0CA67AE3F77C}"/>
                  </a:ext>
                </a:extLst>
              </p:cNvPr>
              <p:cNvSpPr/>
              <p:nvPr/>
            </p:nvSpPr>
            <p:spPr bwMode="auto">
              <a:xfrm>
                <a:off x="8017453" y="3222158"/>
                <a:ext cx="138865" cy="87948"/>
              </a:xfrm>
              <a:custGeom>
                <a:avLst/>
                <a:gdLst>
                  <a:gd name="T0" fmla="*/ 36 w 38"/>
                  <a:gd name="T1" fmla="*/ 12 h 24"/>
                  <a:gd name="T2" fmla="*/ 15 w 38"/>
                  <a:gd name="T3" fmla="*/ 0 h 24"/>
                  <a:gd name="T4" fmla="*/ 2 w 38"/>
                  <a:gd name="T5" fmla="*/ 12 h 24"/>
                  <a:gd name="T6" fmla="*/ 22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2" y="12"/>
                    </a:cubicBezTo>
                    <a:cubicBezTo>
                      <a:pt x="4" y="19"/>
                      <a:pt x="13" y="24"/>
                      <a:pt x="22" y="24"/>
                    </a:cubicBezTo>
                    <a:cubicBezTo>
                      <a:pt x="32" y="24"/>
                      <a:pt x="38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3" name="îsliḓè">
                <a:extLst>
                  <a:ext uri="{FF2B5EF4-FFF2-40B4-BE49-F238E27FC236}">
                    <a16:creationId xmlns:a16="http://schemas.microsoft.com/office/drawing/2014/main" id="{898B96D0-6F97-4443-9835-6F9025C26682}"/>
                  </a:ext>
                </a:extLst>
              </p:cNvPr>
              <p:cNvSpPr/>
              <p:nvPr/>
            </p:nvSpPr>
            <p:spPr bwMode="auto">
              <a:xfrm>
                <a:off x="8619202" y="3222158"/>
                <a:ext cx="143495" cy="87948"/>
              </a:xfrm>
              <a:custGeom>
                <a:avLst/>
                <a:gdLst>
                  <a:gd name="T0" fmla="*/ 36 w 39"/>
                  <a:gd name="T1" fmla="*/ 12 h 24"/>
                  <a:gd name="T2" fmla="*/ 15 w 39"/>
                  <a:gd name="T3" fmla="*/ 0 h 24"/>
                  <a:gd name="T4" fmla="*/ 2 w 39"/>
                  <a:gd name="T5" fmla="*/ 12 h 24"/>
                  <a:gd name="T6" fmla="*/ 24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5" y="0"/>
                      <a:pt x="0" y="5"/>
                      <a:pt x="2" y="12"/>
                    </a:cubicBezTo>
                    <a:cubicBezTo>
                      <a:pt x="5" y="19"/>
                      <a:pt x="14" y="24"/>
                      <a:pt x="24" y="24"/>
                    </a:cubicBezTo>
                    <a:cubicBezTo>
                      <a:pt x="33" y="24"/>
                      <a:pt x="39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4" name="íŝľîḍe">
                <a:extLst>
                  <a:ext uri="{FF2B5EF4-FFF2-40B4-BE49-F238E27FC236}">
                    <a16:creationId xmlns:a16="http://schemas.microsoft.com/office/drawing/2014/main" id="{E2E9167C-73A8-424B-B3F8-EADED6DD615B}"/>
                  </a:ext>
                </a:extLst>
              </p:cNvPr>
              <p:cNvSpPr/>
              <p:nvPr/>
            </p:nvSpPr>
            <p:spPr bwMode="auto">
              <a:xfrm>
                <a:off x="8768867" y="3222158"/>
                <a:ext cx="143495" cy="87948"/>
              </a:xfrm>
              <a:custGeom>
                <a:avLst/>
                <a:gdLst>
                  <a:gd name="T0" fmla="*/ 37 w 39"/>
                  <a:gd name="T1" fmla="*/ 12 h 24"/>
                  <a:gd name="T2" fmla="*/ 15 w 39"/>
                  <a:gd name="T3" fmla="*/ 0 h 24"/>
                  <a:gd name="T4" fmla="*/ 3 w 39"/>
                  <a:gd name="T5" fmla="*/ 12 h 24"/>
                  <a:gd name="T6" fmla="*/ 24 w 39"/>
                  <a:gd name="T7" fmla="*/ 24 h 24"/>
                  <a:gd name="T8" fmla="*/ 37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7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3" y="12"/>
                    </a:cubicBezTo>
                    <a:cubicBezTo>
                      <a:pt x="5" y="19"/>
                      <a:pt x="15" y="24"/>
                      <a:pt x="24" y="24"/>
                    </a:cubicBezTo>
                    <a:cubicBezTo>
                      <a:pt x="34" y="24"/>
                      <a:pt x="39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5" name="íšlïḓê">
                <a:extLst>
                  <a:ext uri="{FF2B5EF4-FFF2-40B4-BE49-F238E27FC236}">
                    <a16:creationId xmlns:a16="http://schemas.microsoft.com/office/drawing/2014/main" id="{9D81B9A9-9271-43C9-B975-11FC2B3558C0}"/>
                  </a:ext>
                </a:extLst>
              </p:cNvPr>
              <p:cNvSpPr/>
              <p:nvPr/>
            </p:nvSpPr>
            <p:spPr bwMode="auto">
              <a:xfrm>
                <a:off x="8918534" y="3222158"/>
                <a:ext cx="146580" cy="87948"/>
              </a:xfrm>
              <a:custGeom>
                <a:avLst/>
                <a:gdLst>
                  <a:gd name="T0" fmla="*/ 37 w 40"/>
                  <a:gd name="T1" fmla="*/ 12 h 24"/>
                  <a:gd name="T2" fmla="*/ 15 w 40"/>
                  <a:gd name="T3" fmla="*/ 0 h 24"/>
                  <a:gd name="T4" fmla="*/ 3 w 40"/>
                  <a:gd name="T5" fmla="*/ 12 h 24"/>
                  <a:gd name="T6" fmla="*/ 25 w 40"/>
                  <a:gd name="T7" fmla="*/ 24 h 24"/>
                  <a:gd name="T8" fmla="*/ 37 w 4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">
                    <a:moveTo>
                      <a:pt x="37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3" y="12"/>
                    </a:cubicBezTo>
                    <a:cubicBezTo>
                      <a:pt x="6" y="19"/>
                      <a:pt x="16" y="24"/>
                      <a:pt x="25" y="24"/>
                    </a:cubicBezTo>
                    <a:cubicBezTo>
                      <a:pt x="35" y="24"/>
                      <a:pt x="40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6" name="iṣ1idê">
                <a:extLst>
                  <a:ext uri="{FF2B5EF4-FFF2-40B4-BE49-F238E27FC236}">
                    <a16:creationId xmlns:a16="http://schemas.microsoft.com/office/drawing/2014/main" id="{6A539528-B635-4CE9-99D4-E9FE93068277}"/>
                  </a:ext>
                </a:extLst>
              </p:cNvPr>
              <p:cNvSpPr/>
              <p:nvPr/>
            </p:nvSpPr>
            <p:spPr bwMode="auto">
              <a:xfrm>
                <a:off x="7897103" y="3331707"/>
                <a:ext cx="138865" cy="91034"/>
              </a:xfrm>
              <a:custGeom>
                <a:avLst/>
                <a:gdLst>
                  <a:gd name="T0" fmla="*/ 36 w 38"/>
                  <a:gd name="T1" fmla="*/ 12 h 25"/>
                  <a:gd name="T2" fmla="*/ 15 w 38"/>
                  <a:gd name="T3" fmla="*/ 0 h 25"/>
                  <a:gd name="T4" fmla="*/ 1 w 38"/>
                  <a:gd name="T5" fmla="*/ 12 h 25"/>
                  <a:gd name="T6" fmla="*/ 22 w 38"/>
                  <a:gd name="T7" fmla="*/ 25 h 25"/>
                  <a:gd name="T8" fmla="*/ 36 w 38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5">
                    <a:moveTo>
                      <a:pt x="36" y="12"/>
                    </a:moveTo>
                    <a:cubicBezTo>
                      <a:pt x="34" y="5"/>
                      <a:pt x="25" y="0"/>
                      <a:pt x="15" y="0"/>
                    </a:cubicBezTo>
                    <a:cubicBezTo>
                      <a:pt x="6" y="0"/>
                      <a:pt x="0" y="5"/>
                      <a:pt x="1" y="12"/>
                    </a:cubicBezTo>
                    <a:cubicBezTo>
                      <a:pt x="3" y="19"/>
                      <a:pt x="12" y="25"/>
                      <a:pt x="22" y="25"/>
                    </a:cubicBezTo>
                    <a:cubicBezTo>
                      <a:pt x="32" y="25"/>
                      <a:pt x="38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7" name="ísľïḑê">
                <a:extLst>
                  <a:ext uri="{FF2B5EF4-FFF2-40B4-BE49-F238E27FC236}">
                    <a16:creationId xmlns:a16="http://schemas.microsoft.com/office/drawing/2014/main" id="{2F03B389-AC41-4BAF-8DC8-D72DC5C9C754}"/>
                  </a:ext>
                </a:extLst>
              </p:cNvPr>
              <p:cNvSpPr/>
              <p:nvPr/>
            </p:nvSpPr>
            <p:spPr bwMode="auto">
              <a:xfrm>
                <a:off x="8659319" y="3331707"/>
                <a:ext cx="143495" cy="91034"/>
              </a:xfrm>
              <a:custGeom>
                <a:avLst/>
                <a:gdLst>
                  <a:gd name="T0" fmla="*/ 37 w 39"/>
                  <a:gd name="T1" fmla="*/ 12 h 25"/>
                  <a:gd name="T2" fmla="*/ 15 w 39"/>
                  <a:gd name="T3" fmla="*/ 0 h 25"/>
                  <a:gd name="T4" fmla="*/ 2 w 39"/>
                  <a:gd name="T5" fmla="*/ 12 h 25"/>
                  <a:gd name="T6" fmla="*/ 24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5" y="0"/>
                      <a:pt x="0" y="5"/>
                      <a:pt x="2" y="12"/>
                    </a:cubicBezTo>
                    <a:cubicBezTo>
                      <a:pt x="5" y="19"/>
                      <a:pt x="15" y="25"/>
                      <a:pt x="24" y="25"/>
                    </a:cubicBezTo>
                    <a:cubicBezTo>
                      <a:pt x="34" y="25"/>
                      <a:pt x="39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8" name="ïṧļiḍè">
                <a:extLst>
                  <a:ext uri="{FF2B5EF4-FFF2-40B4-BE49-F238E27FC236}">
                    <a16:creationId xmlns:a16="http://schemas.microsoft.com/office/drawing/2014/main" id="{350A5175-DCD2-498D-868F-5B2BF96AA976}"/>
                  </a:ext>
                </a:extLst>
              </p:cNvPr>
              <p:cNvSpPr/>
              <p:nvPr/>
            </p:nvSpPr>
            <p:spPr bwMode="auto">
              <a:xfrm>
                <a:off x="8856816" y="3445885"/>
                <a:ext cx="146580" cy="94120"/>
              </a:xfrm>
              <a:custGeom>
                <a:avLst/>
                <a:gdLst>
                  <a:gd name="T0" fmla="*/ 37 w 40"/>
                  <a:gd name="T1" fmla="*/ 12 h 26"/>
                  <a:gd name="T2" fmla="*/ 15 w 40"/>
                  <a:gd name="T3" fmla="*/ 0 h 26"/>
                  <a:gd name="T4" fmla="*/ 2 w 40"/>
                  <a:gd name="T5" fmla="*/ 12 h 26"/>
                  <a:gd name="T6" fmla="*/ 25 w 40"/>
                  <a:gd name="T7" fmla="*/ 26 h 26"/>
                  <a:gd name="T8" fmla="*/ 37 w 40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6">
                    <a:moveTo>
                      <a:pt x="37" y="12"/>
                    </a:moveTo>
                    <a:cubicBezTo>
                      <a:pt x="34" y="5"/>
                      <a:pt x="24" y="0"/>
                      <a:pt x="15" y="0"/>
                    </a:cubicBezTo>
                    <a:cubicBezTo>
                      <a:pt x="5" y="0"/>
                      <a:pt x="0" y="5"/>
                      <a:pt x="2" y="12"/>
                    </a:cubicBezTo>
                    <a:cubicBezTo>
                      <a:pt x="5" y="20"/>
                      <a:pt x="15" y="26"/>
                      <a:pt x="25" y="26"/>
                    </a:cubicBezTo>
                    <a:cubicBezTo>
                      <a:pt x="34" y="26"/>
                      <a:pt x="40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9" name="îSľîďé">
                <a:extLst>
                  <a:ext uri="{FF2B5EF4-FFF2-40B4-BE49-F238E27FC236}">
                    <a16:creationId xmlns:a16="http://schemas.microsoft.com/office/drawing/2014/main" id="{F0B2459D-E183-4CA5-87CA-8D9E5B28D283}"/>
                  </a:ext>
                </a:extLst>
              </p:cNvPr>
              <p:cNvSpPr/>
              <p:nvPr/>
            </p:nvSpPr>
            <p:spPr bwMode="auto">
              <a:xfrm>
                <a:off x="5905159" y="2714528"/>
                <a:ext cx="112636" cy="80233"/>
              </a:xfrm>
              <a:custGeom>
                <a:avLst/>
                <a:gdLst>
                  <a:gd name="T0" fmla="*/ 31 w 31"/>
                  <a:gd name="T1" fmla="*/ 11 h 22"/>
                  <a:gd name="T2" fmla="*/ 15 w 31"/>
                  <a:gd name="T3" fmla="*/ 0 h 22"/>
                  <a:gd name="T4" fmla="*/ 0 w 31"/>
                  <a:gd name="T5" fmla="*/ 11 h 22"/>
                  <a:gd name="T6" fmla="*/ 16 w 31"/>
                  <a:gd name="T7" fmla="*/ 22 h 22"/>
                  <a:gd name="T8" fmla="*/ 31 w 31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2">
                    <a:moveTo>
                      <a:pt x="31" y="11"/>
                    </a:moveTo>
                    <a:cubicBezTo>
                      <a:pt x="31" y="5"/>
                      <a:pt x="24" y="0"/>
                      <a:pt x="15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4" y="22"/>
                      <a:pt x="31" y="17"/>
                      <a:pt x="31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0" name="ïśḻïḍe">
                <a:extLst>
                  <a:ext uri="{FF2B5EF4-FFF2-40B4-BE49-F238E27FC236}">
                    <a16:creationId xmlns:a16="http://schemas.microsoft.com/office/drawing/2014/main" id="{BB2D6D68-DE12-4BCD-B154-76268B7C699C}"/>
                  </a:ext>
                </a:extLst>
              </p:cNvPr>
              <p:cNvSpPr/>
              <p:nvPr/>
            </p:nvSpPr>
            <p:spPr bwMode="auto">
              <a:xfrm>
                <a:off x="6044024" y="2714528"/>
                <a:ext cx="115721" cy="80233"/>
              </a:xfrm>
              <a:custGeom>
                <a:avLst/>
                <a:gdLst>
                  <a:gd name="T0" fmla="*/ 32 w 32"/>
                  <a:gd name="T1" fmla="*/ 11 h 22"/>
                  <a:gd name="T2" fmla="*/ 16 w 32"/>
                  <a:gd name="T3" fmla="*/ 0 h 22"/>
                  <a:gd name="T4" fmla="*/ 0 w 32"/>
                  <a:gd name="T5" fmla="*/ 11 h 22"/>
                  <a:gd name="T6" fmla="*/ 17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1" y="17"/>
                      <a:pt x="8" y="22"/>
                      <a:pt x="17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1" name="iṣľïḓê">
                <a:extLst>
                  <a:ext uri="{FF2B5EF4-FFF2-40B4-BE49-F238E27FC236}">
                    <a16:creationId xmlns:a16="http://schemas.microsoft.com/office/drawing/2014/main" id="{D88C93D3-B9FD-4908-A6EB-1BE7FAE0168A}"/>
                  </a:ext>
                </a:extLst>
              </p:cNvPr>
              <p:cNvSpPr/>
              <p:nvPr/>
            </p:nvSpPr>
            <p:spPr bwMode="auto">
              <a:xfrm>
                <a:off x="6185975" y="2714528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5 w 32"/>
                  <a:gd name="T3" fmla="*/ 0 h 22"/>
                  <a:gd name="T4" fmla="*/ 0 w 32"/>
                  <a:gd name="T5" fmla="*/ 11 h 22"/>
                  <a:gd name="T6" fmla="*/ 16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1" y="5"/>
                      <a:pt x="24" y="0"/>
                      <a:pt x="15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7"/>
                      <a:pt x="8" y="22"/>
                      <a:pt x="16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2" name="íṥ1íḓé">
                <a:extLst>
                  <a:ext uri="{FF2B5EF4-FFF2-40B4-BE49-F238E27FC236}">
                    <a16:creationId xmlns:a16="http://schemas.microsoft.com/office/drawing/2014/main" id="{1CC74BB2-D130-420D-8A6E-62F13FCB1393}"/>
                  </a:ext>
                </a:extLst>
              </p:cNvPr>
              <p:cNvSpPr/>
              <p:nvPr/>
            </p:nvSpPr>
            <p:spPr bwMode="auto">
              <a:xfrm>
                <a:off x="6324840" y="2714528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6 w 33"/>
                  <a:gd name="T3" fmla="*/ 0 h 22"/>
                  <a:gd name="T4" fmla="*/ 1 w 33"/>
                  <a:gd name="T5" fmla="*/ 11 h 22"/>
                  <a:gd name="T6" fmla="*/ 17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1" y="17"/>
                      <a:pt x="9" y="22"/>
                      <a:pt x="17" y="22"/>
                    </a:cubicBezTo>
                    <a:cubicBezTo>
                      <a:pt x="26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3" name="ïṩlîḑé">
                <a:extLst>
                  <a:ext uri="{FF2B5EF4-FFF2-40B4-BE49-F238E27FC236}">
                    <a16:creationId xmlns:a16="http://schemas.microsoft.com/office/drawing/2014/main" id="{D6602DB9-22C9-4D28-A5AF-A1D3EB9F1364}"/>
                  </a:ext>
                </a:extLst>
              </p:cNvPr>
              <p:cNvSpPr/>
              <p:nvPr/>
            </p:nvSpPr>
            <p:spPr bwMode="auto">
              <a:xfrm>
                <a:off x="7087056" y="4063064"/>
                <a:ext cx="146580" cy="109550"/>
              </a:xfrm>
              <a:custGeom>
                <a:avLst/>
                <a:gdLst>
                  <a:gd name="T0" fmla="*/ 39 w 40"/>
                  <a:gd name="T1" fmla="*/ 15 h 30"/>
                  <a:gd name="T2" fmla="*/ 18 w 40"/>
                  <a:gd name="T3" fmla="*/ 0 h 30"/>
                  <a:gd name="T4" fmla="*/ 1 w 40"/>
                  <a:gd name="T5" fmla="*/ 15 h 30"/>
                  <a:gd name="T6" fmla="*/ 22 w 40"/>
                  <a:gd name="T7" fmla="*/ 30 h 30"/>
                  <a:gd name="T8" fmla="*/ 39 w 40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0">
                    <a:moveTo>
                      <a:pt x="39" y="15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7" y="0"/>
                      <a:pt x="0" y="6"/>
                      <a:pt x="1" y="15"/>
                    </a:cubicBezTo>
                    <a:cubicBezTo>
                      <a:pt x="2" y="23"/>
                      <a:pt x="12" y="30"/>
                      <a:pt x="22" y="30"/>
                    </a:cubicBezTo>
                    <a:cubicBezTo>
                      <a:pt x="33" y="30"/>
                      <a:pt x="40" y="23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4" name="îśļïḋê">
                <a:extLst>
                  <a:ext uri="{FF2B5EF4-FFF2-40B4-BE49-F238E27FC236}">
                    <a16:creationId xmlns:a16="http://schemas.microsoft.com/office/drawing/2014/main" id="{00105113-7757-4754-9F9A-B8DDB412CCC9}"/>
                  </a:ext>
                </a:extLst>
              </p:cNvPr>
              <p:cNvSpPr/>
              <p:nvPr/>
            </p:nvSpPr>
            <p:spPr bwMode="auto">
              <a:xfrm>
                <a:off x="6937390" y="4198843"/>
                <a:ext cx="146580" cy="112636"/>
              </a:xfrm>
              <a:custGeom>
                <a:avLst/>
                <a:gdLst>
                  <a:gd name="T0" fmla="*/ 39 w 40"/>
                  <a:gd name="T1" fmla="*/ 15 h 31"/>
                  <a:gd name="T2" fmla="*/ 18 w 40"/>
                  <a:gd name="T3" fmla="*/ 0 h 31"/>
                  <a:gd name="T4" fmla="*/ 1 w 40"/>
                  <a:gd name="T5" fmla="*/ 15 h 31"/>
                  <a:gd name="T6" fmla="*/ 22 w 40"/>
                  <a:gd name="T7" fmla="*/ 31 h 31"/>
                  <a:gd name="T8" fmla="*/ 39 w 40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39" y="15"/>
                    </a:moveTo>
                    <a:cubicBezTo>
                      <a:pt x="38" y="7"/>
                      <a:pt x="28" y="0"/>
                      <a:pt x="18" y="0"/>
                    </a:cubicBezTo>
                    <a:cubicBezTo>
                      <a:pt x="8" y="0"/>
                      <a:pt x="0" y="7"/>
                      <a:pt x="1" y="15"/>
                    </a:cubicBezTo>
                    <a:cubicBezTo>
                      <a:pt x="2" y="24"/>
                      <a:pt x="12" y="31"/>
                      <a:pt x="22" y="31"/>
                    </a:cubicBezTo>
                    <a:cubicBezTo>
                      <a:pt x="33" y="31"/>
                      <a:pt x="40" y="24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5" name="íṣļíḋê">
                <a:extLst>
                  <a:ext uri="{FF2B5EF4-FFF2-40B4-BE49-F238E27FC236}">
                    <a16:creationId xmlns:a16="http://schemas.microsoft.com/office/drawing/2014/main" id="{35D33CE8-3B50-416B-93E9-D8CB2A7C0BAC}"/>
                  </a:ext>
                </a:extLst>
              </p:cNvPr>
              <p:cNvSpPr/>
              <p:nvPr/>
            </p:nvSpPr>
            <p:spPr bwMode="auto">
              <a:xfrm>
                <a:off x="7105571" y="4198843"/>
                <a:ext cx="149666" cy="112636"/>
              </a:xfrm>
              <a:custGeom>
                <a:avLst/>
                <a:gdLst>
                  <a:gd name="T0" fmla="*/ 40 w 41"/>
                  <a:gd name="T1" fmla="*/ 15 h 31"/>
                  <a:gd name="T2" fmla="*/ 18 w 41"/>
                  <a:gd name="T3" fmla="*/ 0 h 31"/>
                  <a:gd name="T4" fmla="*/ 2 w 41"/>
                  <a:gd name="T5" fmla="*/ 15 h 31"/>
                  <a:gd name="T6" fmla="*/ 23 w 41"/>
                  <a:gd name="T7" fmla="*/ 31 h 31"/>
                  <a:gd name="T8" fmla="*/ 40 w 41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1">
                    <a:moveTo>
                      <a:pt x="40" y="15"/>
                    </a:moveTo>
                    <a:cubicBezTo>
                      <a:pt x="38" y="7"/>
                      <a:pt x="29" y="0"/>
                      <a:pt x="18" y="0"/>
                    </a:cubicBezTo>
                    <a:cubicBezTo>
                      <a:pt x="8" y="0"/>
                      <a:pt x="0" y="7"/>
                      <a:pt x="2" y="15"/>
                    </a:cubicBezTo>
                    <a:cubicBezTo>
                      <a:pt x="3" y="24"/>
                      <a:pt x="13" y="31"/>
                      <a:pt x="23" y="31"/>
                    </a:cubicBezTo>
                    <a:cubicBezTo>
                      <a:pt x="34" y="31"/>
                      <a:pt x="41" y="24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6" name="ïṣḷíḓê">
                <a:extLst>
                  <a:ext uri="{FF2B5EF4-FFF2-40B4-BE49-F238E27FC236}">
                    <a16:creationId xmlns:a16="http://schemas.microsoft.com/office/drawing/2014/main" id="{6021D6B7-564B-4706-94CD-7CD2871B8B72}"/>
                  </a:ext>
                </a:extLst>
              </p:cNvPr>
              <p:cNvSpPr/>
              <p:nvPr/>
            </p:nvSpPr>
            <p:spPr bwMode="auto">
              <a:xfrm>
                <a:off x="6955906" y="4337708"/>
                <a:ext cx="149666" cy="115721"/>
              </a:xfrm>
              <a:custGeom>
                <a:avLst/>
                <a:gdLst>
                  <a:gd name="T0" fmla="*/ 40 w 41"/>
                  <a:gd name="T1" fmla="*/ 16 h 32"/>
                  <a:gd name="T2" fmla="*/ 18 w 41"/>
                  <a:gd name="T3" fmla="*/ 0 h 32"/>
                  <a:gd name="T4" fmla="*/ 1 w 41"/>
                  <a:gd name="T5" fmla="*/ 16 h 32"/>
                  <a:gd name="T6" fmla="*/ 23 w 41"/>
                  <a:gd name="T7" fmla="*/ 32 h 32"/>
                  <a:gd name="T8" fmla="*/ 40 w 41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2">
                    <a:moveTo>
                      <a:pt x="40" y="16"/>
                    </a:moveTo>
                    <a:cubicBezTo>
                      <a:pt x="38" y="7"/>
                      <a:pt x="29" y="0"/>
                      <a:pt x="18" y="0"/>
                    </a:cubicBezTo>
                    <a:cubicBezTo>
                      <a:pt x="8" y="0"/>
                      <a:pt x="0" y="7"/>
                      <a:pt x="1" y="16"/>
                    </a:cubicBezTo>
                    <a:cubicBezTo>
                      <a:pt x="2" y="25"/>
                      <a:pt x="12" y="32"/>
                      <a:pt x="23" y="32"/>
                    </a:cubicBezTo>
                    <a:cubicBezTo>
                      <a:pt x="33" y="32"/>
                      <a:pt x="41" y="25"/>
                      <a:pt x="40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7" name="íS1îḓê">
                <a:extLst>
                  <a:ext uri="{FF2B5EF4-FFF2-40B4-BE49-F238E27FC236}">
                    <a16:creationId xmlns:a16="http://schemas.microsoft.com/office/drawing/2014/main" id="{8E106154-7FB2-4D46-8CEB-2F1E572DF6CF}"/>
                  </a:ext>
                </a:extLst>
              </p:cNvPr>
              <p:cNvSpPr/>
              <p:nvPr/>
            </p:nvSpPr>
            <p:spPr bwMode="auto">
              <a:xfrm>
                <a:off x="6963620" y="3222158"/>
                <a:ext cx="131151" cy="87948"/>
              </a:xfrm>
              <a:custGeom>
                <a:avLst/>
                <a:gdLst>
                  <a:gd name="T0" fmla="*/ 35 w 36"/>
                  <a:gd name="T1" fmla="*/ 12 h 24"/>
                  <a:gd name="T2" fmla="*/ 16 w 36"/>
                  <a:gd name="T3" fmla="*/ 0 h 24"/>
                  <a:gd name="T4" fmla="*/ 1 w 36"/>
                  <a:gd name="T5" fmla="*/ 12 h 24"/>
                  <a:gd name="T6" fmla="*/ 20 w 36"/>
                  <a:gd name="T7" fmla="*/ 24 h 24"/>
                  <a:gd name="T8" fmla="*/ 35 w 36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4">
                    <a:moveTo>
                      <a:pt x="35" y="12"/>
                    </a:moveTo>
                    <a:cubicBezTo>
                      <a:pt x="34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2" y="19"/>
                      <a:pt x="10" y="24"/>
                      <a:pt x="20" y="24"/>
                    </a:cubicBezTo>
                    <a:cubicBezTo>
                      <a:pt x="29" y="24"/>
                      <a:pt x="36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8" name="íslïḑé">
                <a:extLst>
                  <a:ext uri="{FF2B5EF4-FFF2-40B4-BE49-F238E27FC236}">
                    <a16:creationId xmlns:a16="http://schemas.microsoft.com/office/drawing/2014/main" id="{427E2134-2EB8-457C-A7D6-9241092AB534}"/>
                  </a:ext>
                </a:extLst>
              </p:cNvPr>
              <p:cNvSpPr/>
              <p:nvPr/>
            </p:nvSpPr>
            <p:spPr bwMode="auto">
              <a:xfrm>
                <a:off x="5343526" y="2623495"/>
                <a:ext cx="115721" cy="72519"/>
              </a:xfrm>
              <a:custGeom>
                <a:avLst/>
                <a:gdLst>
                  <a:gd name="T0" fmla="*/ 32 w 32"/>
                  <a:gd name="T1" fmla="*/ 10 h 20"/>
                  <a:gd name="T2" fmla="*/ 17 w 32"/>
                  <a:gd name="T3" fmla="*/ 0 h 20"/>
                  <a:gd name="T4" fmla="*/ 1 w 32"/>
                  <a:gd name="T5" fmla="*/ 10 h 20"/>
                  <a:gd name="T6" fmla="*/ 16 w 32"/>
                  <a:gd name="T7" fmla="*/ 20 h 20"/>
                  <a:gd name="T8" fmla="*/ 32 w 32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32" y="10"/>
                    </a:moveTo>
                    <a:cubicBezTo>
                      <a:pt x="32" y="4"/>
                      <a:pt x="26" y="0"/>
                      <a:pt x="17" y="0"/>
                    </a:cubicBezTo>
                    <a:cubicBezTo>
                      <a:pt x="8" y="0"/>
                      <a:pt x="1" y="4"/>
                      <a:pt x="1" y="10"/>
                    </a:cubicBezTo>
                    <a:cubicBezTo>
                      <a:pt x="0" y="16"/>
                      <a:pt x="7" y="20"/>
                      <a:pt x="16" y="20"/>
                    </a:cubicBezTo>
                    <a:cubicBezTo>
                      <a:pt x="24" y="20"/>
                      <a:pt x="32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9" name="í$ḷíḋe">
                <a:extLst>
                  <a:ext uri="{FF2B5EF4-FFF2-40B4-BE49-F238E27FC236}">
                    <a16:creationId xmlns:a16="http://schemas.microsoft.com/office/drawing/2014/main" id="{36C496DC-4069-4501-9062-9462FCE77E2D}"/>
                  </a:ext>
                </a:extLst>
              </p:cNvPr>
              <p:cNvSpPr/>
              <p:nvPr/>
            </p:nvSpPr>
            <p:spPr bwMode="auto">
              <a:xfrm>
                <a:off x="5485477" y="2623495"/>
                <a:ext cx="112636" cy="72519"/>
              </a:xfrm>
              <a:custGeom>
                <a:avLst/>
                <a:gdLst>
                  <a:gd name="T0" fmla="*/ 31 w 31"/>
                  <a:gd name="T1" fmla="*/ 10 h 20"/>
                  <a:gd name="T2" fmla="*/ 16 w 31"/>
                  <a:gd name="T3" fmla="*/ 0 h 20"/>
                  <a:gd name="T4" fmla="*/ 0 w 31"/>
                  <a:gd name="T5" fmla="*/ 10 h 20"/>
                  <a:gd name="T6" fmla="*/ 15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1" y="4"/>
                      <a:pt x="24" y="0"/>
                      <a:pt x="16" y="0"/>
                    </a:cubicBezTo>
                    <a:cubicBezTo>
                      <a:pt x="7" y="0"/>
                      <a:pt x="0" y="4"/>
                      <a:pt x="0" y="10"/>
                    </a:cubicBezTo>
                    <a:cubicBezTo>
                      <a:pt x="0" y="16"/>
                      <a:pt x="6" y="20"/>
                      <a:pt x="15" y="20"/>
                    </a:cubicBezTo>
                    <a:cubicBezTo>
                      <a:pt x="24" y="20"/>
                      <a:pt x="31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0" name="îsľîḑe">
                <a:extLst>
                  <a:ext uri="{FF2B5EF4-FFF2-40B4-BE49-F238E27FC236}">
                    <a16:creationId xmlns:a16="http://schemas.microsoft.com/office/drawing/2014/main" id="{9CCE7BAF-DF00-44C2-B7AC-C84BD94D6E7F}"/>
                  </a:ext>
                </a:extLst>
              </p:cNvPr>
              <p:cNvSpPr/>
              <p:nvPr/>
            </p:nvSpPr>
            <p:spPr bwMode="auto">
              <a:xfrm>
                <a:off x="5624342" y="2623495"/>
                <a:ext cx="112636" cy="72519"/>
              </a:xfrm>
              <a:custGeom>
                <a:avLst/>
                <a:gdLst>
                  <a:gd name="T0" fmla="*/ 31 w 31"/>
                  <a:gd name="T1" fmla="*/ 10 h 20"/>
                  <a:gd name="T2" fmla="*/ 16 w 31"/>
                  <a:gd name="T3" fmla="*/ 0 h 20"/>
                  <a:gd name="T4" fmla="*/ 0 w 31"/>
                  <a:gd name="T5" fmla="*/ 10 h 20"/>
                  <a:gd name="T6" fmla="*/ 15 w 31"/>
                  <a:gd name="T7" fmla="*/ 20 h 20"/>
                  <a:gd name="T8" fmla="*/ 31 w 31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31" y="10"/>
                    </a:moveTo>
                    <a:cubicBezTo>
                      <a:pt x="31" y="4"/>
                      <a:pt x="24" y="0"/>
                      <a:pt x="16" y="0"/>
                    </a:cubicBezTo>
                    <a:cubicBezTo>
                      <a:pt x="7" y="0"/>
                      <a:pt x="0" y="4"/>
                      <a:pt x="0" y="10"/>
                    </a:cubicBezTo>
                    <a:cubicBezTo>
                      <a:pt x="0" y="16"/>
                      <a:pt x="7" y="20"/>
                      <a:pt x="15" y="20"/>
                    </a:cubicBezTo>
                    <a:cubicBezTo>
                      <a:pt x="24" y="20"/>
                      <a:pt x="31" y="16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1" name="išlíḑe">
                <a:extLst>
                  <a:ext uri="{FF2B5EF4-FFF2-40B4-BE49-F238E27FC236}">
                    <a16:creationId xmlns:a16="http://schemas.microsoft.com/office/drawing/2014/main" id="{74E2C93D-75E3-4C18-B26A-ECA768198701}"/>
                  </a:ext>
                </a:extLst>
              </p:cNvPr>
              <p:cNvSpPr/>
              <p:nvPr/>
            </p:nvSpPr>
            <p:spPr bwMode="auto">
              <a:xfrm>
                <a:off x="5196947" y="2714528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7 w 32"/>
                  <a:gd name="T3" fmla="*/ 0 h 22"/>
                  <a:gd name="T4" fmla="*/ 0 w 32"/>
                  <a:gd name="T5" fmla="*/ 11 h 22"/>
                  <a:gd name="T6" fmla="*/ 15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0" y="11"/>
                    </a:cubicBezTo>
                    <a:cubicBezTo>
                      <a:pt x="0" y="17"/>
                      <a:pt x="6" y="22"/>
                      <a:pt x="15" y="22"/>
                    </a:cubicBezTo>
                    <a:cubicBezTo>
                      <a:pt x="24" y="22"/>
                      <a:pt x="31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2" name="ïṥļíḋé">
                <a:extLst>
                  <a:ext uri="{FF2B5EF4-FFF2-40B4-BE49-F238E27FC236}">
                    <a16:creationId xmlns:a16="http://schemas.microsoft.com/office/drawing/2014/main" id="{3489B438-4B95-4831-98A5-60C957E99112}"/>
                  </a:ext>
                </a:extLst>
              </p:cNvPr>
              <p:cNvSpPr/>
              <p:nvPr/>
            </p:nvSpPr>
            <p:spPr bwMode="auto">
              <a:xfrm>
                <a:off x="5338898" y="2714528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6 w 32"/>
                  <a:gd name="T3" fmla="*/ 0 h 22"/>
                  <a:gd name="T4" fmla="*/ 0 w 32"/>
                  <a:gd name="T5" fmla="*/ 11 h 22"/>
                  <a:gd name="T6" fmla="*/ 15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8" y="0"/>
                      <a:pt x="0" y="5"/>
                      <a:pt x="0" y="11"/>
                    </a:cubicBezTo>
                    <a:cubicBezTo>
                      <a:pt x="0" y="17"/>
                      <a:pt x="6" y="22"/>
                      <a:pt x="15" y="22"/>
                    </a:cubicBezTo>
                    <a:cubicBezTo>
                      <a:pt x="24" y="22"/>
                      <a:pt x="31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3" name="îšļîḑe">
                <a:extLst>
                  <a:ext uri="{FF2B5EF4-FFF2-40B4-BE49-F238E27FC236}">
                    <a16:creationId xmlns:a16="http://schemas.microsoft.com/office/drawing/2014/main" id="{F5AD64D3-5AE5-4887-AD45-BB73FC8EDEB2}"/>
                  </a:ext>
                </a:extLst>
              </p:cNvPr>
              <p:cNvSpPr/>
              <p:nvPr/>
            </p:nvSpPr>
            <p:spPr bwMode="auto">
              <a:xfrm>
                <a:off x="5477763" y="2714528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7 w 32"/>
                  <a:gd name="T3" fmla="*/ 0 h 22"/>
                  <a:gd name="T4" fmla="*/ 1 w 32"/>
                  <a:gd name="T5" fmla="*/ 11 h 22"/>
                  <a:gd name="T6" fmla="*/ 16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1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4" name="îṥḻiďe">
                <a:extLst>
                  <a:ext uri="{FF2B5EF4-FFF2-40B4-BE49-F238E27FC236}">
                    <a16:creationId xmlns:a16="http://schemas.microsoft.com/office/drawing/2014/main" id="{921D3B99-5CD8-4D50-A849-EBF36AC47CCD}"/>
                  </a:ext>
                </a:extLst>
              </p:cNvPr>
              <p:cNvSpPr/>
              <p:nvPr/>
            </p:nvSpPr>
            <p:spPr bwMode="auto">
              <a:xfrm>
                <a:off x="5619714" y="2714528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6 w 32"/>
                  <a:gd name="T3" fmla="*/ 0 h 22"/>
                  <a:gd name="T4" fmla="*/ 0 w 32"/>
                  <a:gd name="T5" fmla="*/ 11 h 22"/>
                  <a:gd name="T6" fmla="*/ 16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8" y="0"/>
                      <a:pt x="1" y="5"/>
                      <a:pt x="0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5" name="iṥľïďé">
                <a:extLst>
                  <a:ext uri="{FF2B5EF4-FFF2-40B4-BE49-F238E27FC236}">
                    <a16:creationId xmlns:a16="http://schemas.microsoft.com/office/drawing/2014/main" id="{D6B216A9-6AFC-4AE4-8136-5DC84E0E4936}"/>
                  </a:ext>
                </a:extLst>
              </p:cNvPr>
              <p:cNvSpPr/>
              <p:nvPr/>
            </p:nvSpPr>
            <p:spPr bwMode="auto">
              <a:xfrm>
                <a:off x="5763207" y="2714528"/>
                <a:ext cx="115721" cy="80233"/>
              </a:xfrm>
              <a:custGeom>
                <a:avLst/>
                <a:gdLst>
                  <a:gd name="T0" fmla="*/ 32 w 32"/>
                  <a:gd name="T1" fmla="*/ 11 h 22"/>
                  <a:gd name="T2" fmla="*/ 16 w 32"/>
                  <a:gd name="T3" fmla="*/ 0 h 22"/>
                  <a:gd name="T4" fmla="*/ 0 w 32"/>
                  <a:gd name="T5" fmla="*/ 11 h 22"/>
                  <a:gd name="T6" fmla="*/ 16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6" name="íṣľïḑê">
                <a:extLst>
                  <a:ext uri="{FF2B5EF4-FFF2-40B4-BE49-F238E27FC236}">
                    <a16:creationId xmlns:a16="http://schemas.microsoft.com/office/drawing/2014/main" id="{F0145CDE-54ED-4648-B496-B6BF54988640}"/>
                  </a:ext>
                </a:extLst>
              </p:cNvPr>
              <p:cNvSpPr/>
              <p:nvPr/>
            </p:nvSpPr>
            <p:spPr bwMode="auto">
              <a:xfrm>
                <a:off x="5044194" y="2810191"/>
                <a:ext cx="120350" cy="80233"/>
              </a:xfrm>
              <a:custGeom>
                <a:avLst/>
                <a:gdLst>
                  <a:gd name="T0" fmla="*/ 33 w 33"/>
                  <a:gd name="T1" fmla="*/ 11 h 22"/>
                  <a:gd name="T2" fmla="*/ 18 w 33"/>
                  <a:gd name="T3" fmla="*/ 0 h 22"/>
                  <a:gd name="T4" fmla="*/ 1 w 33"/>
                  <a:gd name="T5" fmla="*/ 11 h 22"/>
                  <a:gd name="T6" fmla="*/ 16 w 33"/>
                  <a:gd name="T7" fmla="*/ 22 h 22"/>
                  <a:gd name="T8" fmla="*/ 33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3" y="11"/>
                    </a:moveTo>
                    <a:cubicBezTo>
                      <a:pt x="33" y="5"/>
                      <a:pt x="27" y="0"/>
                      <a:pt x="18" y="0"/>
                    </a:cubicBezTo>
                    <a:cubicBezTo>
                      <a:pt x="9" y="0"/>
                      <a:pt x="2" y="5"/>
                      <a:pt x="1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7" name="îşļide">
                <a:extLst>
                  <a:ext uri="{FF2B5EF4-FFF2-40B4-BE49-F238E27FC236}">
                    <a16:creationId xmlns:a16="http://schemas.microsoft.com/office/drawing/2014/main" id="{97E45D0C-E475-46AD-AE6F-C564FFBE5390}"/>
                  </a:ext>
                </a:extLst>
              </p:cNvPr>
              <p:cNvSpPr/>
              <p:nvPr/>
            </p:nvSpPr>
            <p:spPr bwMode="auto">
              <a:xfrm>
                <a:off x="5186145" y="2810191"/>
                <a:ext cx="120350" cy="80233"/>
              </a:xfrm>
              <a:custGeom>
                <a:avLst/>
                <a:gdLst>
                  <a:gd name="T0" fmla="*/ 33 w 33"/>
                  <a:gd name="T1" fmla="*/ 11 h 22"/>
                  <a:gd name="T2" fmla="*/ 18 w 33"/>
                  <a:gd name="T3" fmla="*/ 0 h 22"/>
                  <a:gd name="T4" fmla="*/ 1 w 33"/>
                  <a:gd name="T5" fmla="*/ 11 h 22"/>
                  <a:gd name="T6" fmla="*/ 16 w 33"/>
                  <a:gd name="T7" fmla="*/ 22 h 22"/>
                  <a:gd name="T8" fmla="*/ 33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3" y="11"/>
                    </a:moveTo>
                    <a:cubicBezTo>
                      <a:pt x="33" y="5"/>
                      <a:pt x="27" y="0"/>
                      <a:pt x="18" y="0"/>
                    </a:cubicBezTo>
                    <a:cubicBezTo>
                      <a:pt x="9" y="0"/>
                      <a:pt x="2" y="5"/>
                      <a:pt x="1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3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8" name="ïsḻiḓè">
                <a:extLst>
                  <a:ext uri="{FF2B5EF4-FFF2-40B4-BE49-F238E27FC236}">
                    <a16:creationId xmlns:a16="http://schemas.microsoft.com/office/drawing/2014/main" id="{B2FDB95D-E401-4A62-A46B-BD097F3ACCEB}"/>
                  </a:ext>
                </a:extLst>
              </p:cNvPr>
              <p:cNvSpPr/>
              <p:nvPr/>
            </p:nvSpPr>
            <p:spPr bwMode="auto">
              <a:xfrm>
                <a:off x="5332726" y="2810191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7 w 33"/>
                  <a:gd name="T3" fmla="*/ 0 h 22"/>
                  <a:gd name="T4" fmla="*/ 0 w 33"/>
                  <a:gd name="T5" fmla="*/ 11 h 22"/>
                  <a:gd name="T6" fmla="*/ 16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0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4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9" name="íṧľíde">
                <a:extLst>
                  <a:ext uri="{FF2B5EF4-FFF2-40B4-BE49-F238E27FC236}">
                    <a16:creationId xmlns:a16="http://schemas.microsoft.com/office/drawing/2014/main" id="{24CC1596-6122-4AD2-A1E0-9A5D2D7E2EAE}"/>
                  </a:ext>
                </a:extLst>
              </p:cNvPr>
              <p:cNvSpPr/>
              <p:nvPr/>
            </p:nvSpPr>
            <p:spPr bwMode="auto">
              <a:xfrm>
                <a:off x="5474677" y="2810191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7 w 33"/>
                  <a:gd name="T3" fmla="*/ 0 h 22"/>
                  <a:gd name="T4" fmla="*/ 0 w 33"/>
                  <a:gd name="T5" fmla="*/ 11 h 22"/>
                  <a:gd name="T6" fmla="*/ 16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0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0" name="işḻiḋe">
                <a:extLst>
                  <a:ext uri="{FF2B5EF4-FFF2-40B4-BE49-F238E27FC236}">
                    <a16:creationId xmlns:a16="http://schemas.microsoft.com/office/drawing/2014/main" id="{62A89C7E-BAAC-4B97-87D5-C712E34BD096}"/>
                  </a:ext>
                </a:extLst>
              </p:cNvPr>
              <p:cNvSpPr/>
              <p:nvPr/>
            </p:nvSpPr>
            <p:spPr bwMode="auto">
              <a:xfrm>
                <a:off x="5616628" y="2810191"/>
                <a:ext cx="120350" cy="80233"/>
              </a:xfrm>
              <a:custGeom>
                <a:avLst/>
                <a:gdLst>
                  <a:gd name="T0" fmla="*/ 33 w 33"/>
                  <a:gd name="T1" fmla="*/ 11 h 22"/>
                  <a:gd name="T2" fmla="*/ 17 w 33"/>
                  <a:gd name="T3" fmla="*/ 0 h 22"/>
                  <a:gd name="T4" fmla="*/ 1 w 33"/>
                  <a:gd name="T5" fmla="*/ 11 h 22"/>
                  <a:gd name="T6" fmla="*/ 16 w 33"/>
                  <a:gd name="T7" fmla="*/ 22 h 22"/>
                  <a:gd name="T8" fmla="*/ 33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1" y="11"/>
                    </a:cubicBezTo>
                    <a:cubicBezTo>
                      <a:pt x="0" y="17"/>
                      <a:pt x="7" y="22"/>
                      <a:pt x="16" y="22"/>
                    </a:cubicBezTo>
                    <a:cubicBezTo>
                      <a:pt x="25" y="22"/>
                      <a:pt x="32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1" name="îSḷïďé">
                <a:extLst>
                  <a:ext uri="{FF2B5EF4-FFF2-40B4-BE49-F238E27FC236}">
                    <a16:creationId xmlns:a16="http://schemas.microsoft.com/office/drawing/2014/main" id="{C8666FAC-9F7B-4DF1-A0EC-B6FC2D7EB5B6}"/>
                  </a:ext>
                </a:extLst>
              </p:cNvPr>
              <p:cNvSpPr/>
              <p:nvPr/>
            </p:nvSpPr>
            <p:spPr bwMode="auto">
              <a:xfrm>
                <a:off x="5763207" y="2810191"/>
                <a:ext cx="115721" cy="8023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2" name="iṣlîdé">
                <a:extLst>
                  <a:ext uri="{FF2B5EF4-FFF2-40B4-BE49-F238E27FC236}">
                    <a16:creationId xmlns:a16="http://schemas.microsoft.com/office/drawing/2014/main" id="{BC701A82-EA1D-498C-BE97-5A9A543AC769}"/>
                  </a:ext>
                </a:extLst>
              </p:cNvPr>
              <p:cNvSpPr/>
              <p:nvPr/>
            </p:nvSpPr>
            <p:spPr bwMode="auto">
              <a:xfrm>
                <a:off x="5905159" y="2810191"/>
                <a:ext cx="115721" cy="8023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3" name="îṥľïḋê">
                <a:extLst>
                  <a:ext uri="{FF2B5EF4-FFF2-40B4-BE49-F238E27FC236}">
                    <a16:creationId xmlns:a16="http://schemas.microsoft.com/office/drawing/2014/main" id="{44B93DC6-5251-4279-8952-5341F5EB45F9}"/>
                  </a:ext>
                </a:extLst>
              </p:cNvPr>
              <p:cNvSpPr/>
              <p:nvPr/>
            </p:nvSpPr>
            <p:spPr bwMode="auto">
              <a:xfrm>
                <a:off x="6047110" y="2810191"/>
                <a:ext cx="117264" cy="80233"/>
              </a:xfrm>
              <a:custGeom>
                <a:avLst/>
                <a:gdLst>
                  <a:gd name="T0" fmla="*/ 32 w 32"/>
                  <a:gd name="T1" fmla="*/ 11 h 22"/>
                  <a:gd name="T2" fmla="*/ 16 w 32"/>
                  <a:gd name="T3" fmla="*/ 0 h 22"/>
                  <a:gd name="T4" fmla="*/ 0 w 32"/>
                  <a:gd name="T5" fmla="*/ 11 h 22"/>
                  <a:gd name="T6" fmla="*/ 17 w 32"/>
                  <a:gd name="T7" fmla="*/ 22 h 22"/>
                  <a:gd name="T8" fmla="*/ 32 w 32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32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7"/>
                      <a:pt x="8" y="22"/>
                      <a:pt x="17" y="22"/>
                    </a:cubicBezTo>
                    <a:cubicBezTo>
                      <a:pt x="25" y="22"/>
                      <a:pt x="32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4" name="iSḻiḋe">
                <a:extLst>
                  <a:ext uri="{FF2B5EF4-FFF2-40B4-BE49-F238E27FC236}">
                    <a16:creationId xmlns:a16="http://schemas.microsoft.com/office/drawing/2014/main" id="{899D5C12-D384-42AF-A2C7-372C8003EDEF}"/>
                  </a:ext>
                </a:extLst>
              </p:cNvPr>
              <p:cNvSpPr/>
              <p:nvPr/>
            </p:nvSpPr>
            <p:spPr bwMode="auto">
              <a:xfrm>
                <a:off x="6189061" y="2810191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6 w 33"/>
                  <a:gd name="T3" fmla="*/ 0 h 22"/>
                  <a:gd name="T4" fmla="*/ 0 w 33"/>
                  <a:gd name="T5" fmla="*/ 11 h 22"/>
                  <a:gd name="T6" fmla="*/ 17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1" y="17"/>
                      <a:pt x="8" y="22"/>
                      <a:pt x="17" y="22"/>
                    </a:cubicBezTo>
                    <a:cubicBezTo>
                      <a:pt x="26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5" name="iSļíďé">
                <a:extLst>
                  <a:ext uri="{FF2B5EF4-FFF2-40B4-BE49-F238E27FC236}">
                    <a16:creationId xmlns:a16="http://schemas.microsoft.com/office/drawing/2014/main" id="{94FA3040-5053-493F-A1C3-FE726B7BAAD4}"/>
                  </a:ext>
                </a:extLst>
              </p:cNvPr>
              <p:cNvSpPr/>
              <p:nvPr/>
            </p:nvSpPr>
            <p:spPr bwMode="auto">
              <a:xfrm>
                <a:off x="6332555" y="2810191"/>
                <a:ext cx="120350" cy="80233"/>
              </a:xfrm>
              <a:custGeom>
                <a:avLst/>
                <a:gdLst>
                  <a:gd name="T0" fmla="*/ 32 w 33"/>
                  <a:gd name="T1" fmla="*/ 11 h 22"/>
                  <a:gd name="T2" fmla="*/ 16 w 33"/>
                  <a:gd name="T3" fmla="*/ 0 h 22"/>
                  <a:gd name="T4" fmla="*/ 0 w 33"/>
                  <a:gd name="T5" fmla="*/ 11 h 22"/>
                  <a:gd name="T6" fmla="*/ 17 w 33"/>
                  <a:gd name="T7" fmla="*/ 22 h 22"/>
                  <a:gd name="T8" fmla="*/ 32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2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1" y="17"/>
                      <a:pt x="8" y="22"/>
                      <a:pt x="17" y="22"/>
                    </a:cubicBezTo>
                    <a:cubicBezTo>
                      <a:pt x="26" y="22"/>
                      <a:pt x="33" y="17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6" name="ïśļîḍe">
                <a:extLst>
                  <a:ext uri="{FF2B5EF4-FFF2-40B4-BE49-F238E27FC236}">
                    <a16:creationId xmlns:a16="http://schemas.microsoft.com/office/drawing/2014/main" id="{66C3132A-1E7F-4810-B9B2-B92E0C024B86}"/>
                  </a:ext>
                </a:extLst>
              </p:cNvPr>
              <p:cNvSpPr/>
              <p:nvPr/>
            </p:nvSpPr>
            <p:spPr bwMode="auto">
              <a:xfrm>
                <a:off x="6474506" y="2810191"/>
                <a:ext cx="120350" cy="80233"/>
              </a:xfrm>
              <a:custGeom>
                <a:avLst/>
                <a:gdLst>
                  <a:gd name="T0" fmla="*/ 33 w 33"/>
                  <a:gd name="T1" fmla="*/ 11 h 22"/>
                  <a:gd name="T2" fmla="*/ 16 w 33"/>
                  <a:gd name="T3" fmla="*/ 0 h 22"/>
                  <a:gd name="T4" fmla="*/ 1 w 33"/>
                  <a:gd name="T5" fmla="*/ 11 h 22"/>
                  <a:gd name="T6" fmla="*/ 18 w 33"/>
                  <a:gd name="T7" fmla="*/ 22 h 22"/>
                  <a:gd name="T8" fmla="*/ 33 w 33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2">
                    <a:moveTo>
                      <a:pt x="33" y="11"/>
                    </a:moveTo>
                    <a:cubicBezTo>
                      <a:pt x="32" y="5"/>
                      <a:pt x="24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1" y="17"/>
                      <a:pt x="9" y="22"/>
                      <a:pt x="18" y="22"/>
                    </a:cubicBezTo>
                    <a:cubicBezTo>
                      <a:pt x="27" y="22"/>
                      <a:pt x="33" y="17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7" name="íşliďe">
                <a:extLst>
                  <a:ext uri="{FF2B5EF4-FFF2-40B4-BE49-F238E27FC236}">
                    <a16:creationId xmlns:a16="http://schemas.microsoft.com/office/drawing/2014/main" id="{3233E99A-E4BB-4862-8BB1-B5F9DB363AFF}"/>
                  </a:ext>
                </a:extLst>
              </p:cNvPr>
              <p:cNvSpPr/>
              <p:nvPr/>
            </p:nvSpPr>
            <p:spPr bwMode="auto">
              <a:xfrm>
                <a:off x="4886814" y="2907397"/>
                <a:ext cx="123436" cy="84863"/>
              </a:xfrm>
              <a:custGeom>
                <a:avLst/>
                <a:gdLst>
                  <a:gd name="T0" fmla="*/ 34 w 34"/>
                  <a:gd name="T1" fmla="*/ 11 h 23"/>
                  <a:gd name="T2" fmla="*/ 19 w 34"/>
                  <a:gd name="T3" fmla="*/ 0 h 23"/>
                  <a:gd name="T4" fmla="*/ 1 w 34"/>
                  <a:gd name="T5" fmla="*/ 11 h 23"/>
                  <a:gd name="T6" fmla="*/ 16 w 34"/>
                  <a:gd name="T7" fmla="*/ 23 h 23"/>
                  <a:gd name="T8" fmla="*/ 34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4" y="11"/>
                    </a:moveTo>
                    <a:cubicBezTo>
                      <a:pt x="34" y="5"/>
                      <a:pt x="28" y="0"/>
                      <a:pt x="19" y="0"/>
                    </a:cubicBezTo>
                    <a:cubicBezTo>
                      <a:pt x="10" y="0"/>
                      <a:pt x="2" y="5"/>
                      <a:pt x="1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8" name="išḷïďé">
                <a:extLst>
                  <a:ext uri="{FF2B5EF4-FFF2-40B4-BE49-F238E27FC236}">
                    <a16:creationId xmlns:a16="http://schemas.microsoft.com/office/drawing/2014/main" id="{9888C180-95EC-4704-9296-A5EAF2F7A412}"/>
                  </a:ext>
                </a:extLst>
              </p:cNvPr>
              <p:cNvSpPr/>
              <p:nvPr/>
            </p:nvSpPr>
            <p:spPr bwMode="auto">
              <a:xfrm>
                <a:off x="5033394" y="2907397"/>
                <a:ext cx="123436" cy="84863"/>
              </a:xfrm>
              <a:custGeom>
                <a:avLst/>
                <a:gdLst>
                  <a:gd name="T0" fmla="*/ 33 w 34"/>
                  <a:gd name="T1" fmla="*/ 11 h 23"/>
                  <a:gd name="T2" fmla="*/ 18 w 34"/>
                  <a:gd name="T3" fmla="*/ 0 h 23"/>
                  <a:gd name="T4" fmla="*/ 1 w 34"/>
                  <a:gd name="T5" fmla="*/ 11 h 23"/>
                  <a:gd name="T6" fmla="*/ 16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2" y="5"/>
                      <a:pt x="1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9" name="î$ḷidè">
                <a:extLst>
                  <a:ext uri="{FF2B5EF4-FFF2-40B4-BE49-F238E27FC236}">
                    <a16:creationId xmlns:a16="http://schemas.microsoft.com/office/drawing/2014/main" id="{1546C1F3-2D66-44D0-928E-CD2ADEB79322}"/>
                  </a:ext>
                </a:extLst>
              </p:cNvPr>
              <p:cNvSpPr/>
              <p:nvPr/>
            </p:nvSpPr>
            <p:spPr bwMode="auto">
              <a:xfrm>
                <a:off x="5178431" y="2907397"/>
                <a:ext cx="124979" cy="84863"/>
              </a:xfrm>
              <a:custGeom>
                <a:avLst/>
                <a:gdLst>
                  <a:gd name="T0" fmla="*/ 33 w 34"/>
                  <a:gd name="T1" fmla="*/ 11 h 23"/>
                  <a:gd name="T2" fmla="*/ 18 w 34"/>
                  <a:gd name="T3" fmla="*/ 0 h 23"/>
                  <a:gd name="T4" fmla="*/ 1 w 34"/>
                  <a:gd name="T5" fmla="*/ 11 h 23"/>
                  <a:gd name="T6" fmla="*/ 16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1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0" name="iṥḷîḓê">
                <a:extLst>
                  <a:ext uri="{FF2B5EF4-FFF2-40B4-BE49-F238E27FC236}">
                    <a16:creationId xmlns:a16="http://schemas.microsoft.com/office/drawing/2014/main" id="{B76DD257-C138-43FE-A4D3-AD324AA41094}"/>
                  </a:ext>
                </a:extLst>
              </p:cNvPr>
              <p:cNvSpPr/>
              <p:nvPr/>
            </p:nvSpPr>
            <p:spPr bwMode="auto">
              <a:xfrm>
                <a:off x="5325011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7 w 33"/>
                  <a:gd name="T3" fmla="*/ 0 h 23"/>
                  <a:gd name="T4" fmla="*/ 0 w 33"/>
                  <a:gd name="T5" fmla="*/ 11 h 23"/>
                  <a:gd name="T6" fmla="*/ 16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0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2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1" name="iŝḷîḑê">
                <a:extLst>
                  <a:ext uri="{FF2B5EF4-FFF2-40B4-BE49-F238E27FC236}">
                    <a16:creationId xmlns:a16="http://schemas.microsoft.com/office/drawing/2014/main" id="{D2F49D1D-7668-4F99-BC1B-A60823668D6B}"/>
                  </a:ext>
                </a:extLst>
              </p:cNvPr>
              <p:cNvSpPr/>
              <p:nvPr/>
            </p:nvSpPr>
            <p:spPr bwMode="auto">
              <a:xfrm>
                <a:off x="5470048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7 w 33"/>
                  <a:gd name="T3" fmla="*/ 0 h 23"/>
                  <a:gd name="T4" fmla="*/ 0 w 33"/>
                  <a:gd name="T5" fmla="*/ 11 h 23"/>
                  <a:gd name="T6" fmla="*/ 16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0" y="5"/>
                      <a:pt x="0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2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2" name="işlíḑè">
                <a:extLst>
                  <a:ext uri="{FF2B5EF4-FFF2-40B4-BE49-F238E27FC236}">
                    <a16:creationId xmlns:a16="http://schemas.microsoft.com/office/drawing/2014/main" id="{2909685B-75B2-4387-8AD7-1C3DE43379E1}"/>
                  </a:ext>
                </a:extLst>
              </p:cNvPr>
              <p:cNvSpPr/>
              <p:nvPr/>
            </p:nvSpPr>
            <p:spPr bwMode="auto">
              <a:xfrm>
                <a:off x="5616628" y="2907397"/>
                <a:ext cx="117264" cy="848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3" name="îš1ïdè">
                <a:extLst>
                  <a:ext uri="{FF2B5EF4-FFF2-40B4-BE49-F238E27FC236}">
                    <a16:creationId xmlns:a16="http://schemas.microsoft.com/office/drawing/2014/main" id="{50B26DDB-3D06-47BB-908B-2D109FDDC620}"/>
                  </a:ext>
                </a:extLst>
              </p:cNvPr>
              <p:cNvSpPr/>
              <p:nvPr/>
            </p:nvSpPr>
            <p:spPr bwMode="auto">
              <a:xfrm>
                <a:off x="5758579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7 w 33"/>
                  <a:gd name="T3" fmla="*/ 0 h 23"/>
                  <a:gd name="T4" fmla="*/ 1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1" y="5"/>
                      <a:pt x="1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4" name="íṩ1ïďé">
                <a:extLst>
                  <a:ext uri="{FF2B5EF4-FFF2-40B4-BE49-F238E27FC236}">
                    <a16:creationId xmlns:a16="http://schemas.microsoft.com/office/drawing/2014/main" id="{AFE38FFE-49E2-4D43-B52B-B224C51EC77C}"/>
                  </a:ext>
                </a:extLst>
              </p:cNvPr>
              <p:cNvSpPr/>
              <p:nvPr/>
            </p:nvSpPr>
            <p:spPr bwMode="auto">
              <a:xfrm>
                <a:off x="5905159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6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5" name="išlíḍê">
                <a:extLst>
                  <a:ext uri="{FF2B5EF4-FFF2-40B4-BE49-F238E27FC236}">
                    <a16:creationId xmlns:a16="http://schemas.microsoft.com/office/drawing/2014/main" id="{218397D6-FBCF-46BE-8B7B-CD679B582093}"/>
                  </a:ext>
                </a:extLst>
              </p:cNvPr>
              <p:cNvSpPr/>
              <p:nvPr/>
            </p:nvSpPr>
            <p:spPr bwMode="auto">
              <a:xfrm>
                <a:off x="6050195" y="2907397"/>
                <a:ext cx="120350" cy="84863"/>
              </a:xfrm>
              <a:custGeom>
                <a:avLst/>
                <a:gdLst>
                  <a:gd name="T0" fmla="*/ 32 w 33"/>
                  <a:gd name="T1" fmla="*/ 11 h 23"/>
                  <a:gd name="T2" fmla="*/ 16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2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2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6" name="íṣlíde">
                <a:extLst>
                  <a:ext uri="{FF2B5EF4-FFF2-40B4-BE49-F238E27FC236}">
                    <a16:creationId xmlns:a16="http://schemas.microsoft.com/office/drawing/2014/main" id="{63D0B63D-F014-404E-9A10-C5BBF69915DE}"/>
                  </a:ext>
                </a:extLst>
              </p:cNvPr>
              <p:cNvSpPr/>
              <p:nvPr/>
            </p:nvSpPr>
            <p:spPr bwMode="auto">
              <a:xfrm>
                <a:off x="6193690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6 w 33"/>
                  <a:gd name="T3" fmla="*/ 0 h 23"/>
                  <a:gd name="T4" fmla="*/ 1 w 33"/>
                  <a:gd name="T5" fmla="*/ 11 h 23"/>
                  <a:gd name="T6" fmla="*/ 18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1" y="18"/>
                      <a:pt x="9" y="23"/>
                      <a:pt x="18" y="23"/>
                    </a:cubicBezTo>
                    <a:cubicBezTo>
                      <a:pt x="27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7" name="íṥlïḓê">
                <a:extLst>
                  <a:ext uri="{FF2B5EF4-FFF2-40B4-BE49-F238E27FC236}">
                    <a16:creationId xmlns:a16="http://schemas.microsoft.com/office/drawing/2014/main" id="{AE37A859-6A04-4AE3-952B-ADFB9FEA6C9E}"/>
                  </a:ext>
                </a:extLst>
              </p:cNvPr>
              <p:cNvSpPr/>
              <p:nvPr/>
            </p:nvSpPr>
            <p:spPr bwMode="auto">
              <a:xfrm>
                <a:off x="6338727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6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1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8" name="íSḷíḑe">
                <a:extLst>
                  <a:ext uri="{FF2B5EF4-FFF2-40B4-BE49-F238E27FC236}">
                    <a16:creationId xmlns:a16="http://schemas.microsoft.com/office/drawing/2014/main" id="{1658E09E-A23B-4E6F-AA42-67E1F6D222C7}"/>
                  </a:ext>
                </a:extLst>
              </p:cNvPr>
              <p:cNvSpPr/>
              <p:nvPr/>
            </p:nvSpPr>
            <p:spPr bwMode="auto">
              <a:xfrm>
                <a:off x="6485306" y="2907397"/>
                <a:ext cx="120350" cy="84863"/>
              </a:xfrm>
              <a:custGeom>
                <a:avLst/>
                <a:gdLst>
                  <a:gd name="T0" fmla="*/ 33 w 33"/>
                  <a:gd name="T1" fmla="*/ 11 h 23"/>
                  <a:gd name="T2" fmla="*/ 15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2" y="5"/>
                      <a:pt x="24" y="0"/>
                      <a:pt x="15" y="0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1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9" name="iṡľíḍe">
                <a:extLst>
                  <a:ext uri="{FF2B5EF4-FFF2-40B4-BE49-F238E27FC236}">
                    <a16:creationId xmlns:a16="http://schemas.microsoft.com/office/drawing/2014/main" id="{58AEA705-E6FE-4B89-A44C-E0607A34B5C4}"/>
                  </a:ext>
                </a:extLst>
              </p:cNvPr>
              <p:cNvSpPr/>
              <p:nvPr/>
            </p:nvSpPr>
            <p:spPr bwMode="auto">
              <a:xfrm>
                <a:off x="4876014" y="3010774"/>
                <a:ext cx="123436" cy="83319"/>
              </a:xfrm>
              <a:custGeom>
                <a:avLst/>
                <a:gdLst>
                  <a:gd name="T0" fmla="*/ 34 w 34"/>
                  <a:gd name="T1" fmla="*/ 11 h 23"/>
                  <a:gd name="T2" fmla="*/ 18 w 34"/>
                  <a:gd name="T3" fmla="*/ 0 h 23"/>
                  <a:gd name="T4" fmla="*/ 1 w 34"/>
                  <a:gd name="T5" fmla="*/ 11 h 23"/>
                  <a:gd name="T6" fmla="*/ 16 w 34"/>
                  <a:gd name="T7" fmla="*/ 23 h 23"/>
                  <a:gd name="T8" fmla="*/ 34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4" y="11"/>
                    </a:moveTo>
                    <a:cubicBezTo>
                      <a:pt x="34" y="5"/>
                      <a:pt x="28" y="0"/>
                      <a:pt x="18" y="0"/>
                    </a:cubicBezTo>
                    <a:cubicBezTo>
                      <a:pt x="9" y="0"/>
                      <a:pt x="1" y="5"/>
                      <a:pt x="1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0" name="ïsḷiḑê">
                <a:extLst>
                  <a:ext uri="{FF2B5EF4-FFF2-40B4-BE49-F238E27FC236}">
                    <a16:creationId xmlns:a16="http://schemas.microsoft.com/office/drawing/2014/main" id="{1FD6E90C-2FB1-486F-9146-CA7A6528CB47}"/>
                  </a:ext>
                </a:extLst>
              </p:cNvPr>
              <p:cNvSpPr/>
              <p:nvPr/>
            </p:nvSpPr>
            <p:spPr bwMode="auto">
              <a:xfrm>
                <a:off x="5022593" y="3010774"/>
                <a:ext cx="123436" cy="83319"/>
              </a:xfrm>
              <a:custGeom>
                <a:avLst/>
                <a:gdLst>
                  <a:gd name="T0" fmla="*/ 34 w 34"/>
                  <a:gd name="T1" fmla="*/ 11 h 23"/>
                  <a:gd name="T2" fmla="*/ 19 w 34"/>
                  <a:gd name="T3" fmla="*/ 0 h 23"/>
                  <a:gd name="T4" fmla="*/ 1 w 34"/>
                  <a:gd name="T5" fmla="*/ 11 h 23"/>
                  <a:gd name="T6" fmla="*/ 16 w 34"/>
                  <a:gd name="T7" fmla="*/ 23 h 23"/>
                  <a:gd name="T8" fmla="*/ 34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4" y="11"/>
                    </a:moveTo>
                    <a:cubicBezTo>
                      <a:pt x="34" y="5"/>
                      <a:pt x="28" y="0"/>
                      <a:pt x="19" y="0"/>
                    </a:cubicBezTo>
                    <a:cubicBezTo>
                      <a:pt x="9" y="0"/>
                      <a:pt x="2" y="5"/>
                      <a:pt x="1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1" name="îŝļíḋê">
                <a:extLst>
                  <a:ext uri="{FF2B5EF4-FFF2-40B4-BE49-F238E27FC236}">
                    <a16:creationId xmlns:a16="http://schemas.microsoft.com/office/drawing/2014/main" id="{9032949D-3129-4E18-8BB2-7F75AFE8F91A}"/>
                  </a:ext>
                </a:extLst>
              </p:cNvPr>
              <p:cNvSpPr/>
              <p:nvPr/>
            </p:nvSpPr>
            <p:spPr bwMode="auto">
              <a:xfrm>
                <a:off x="5170716" y="3010774"/>
                <a:ext cx="124979" cy="83319"/>
              </a:xfrm>
              <a:custGeom>
                <a:avLst/>
                <a:gdLst>
                  <a:gd name="T0" fmla="*/ 33 w 34"/>
                  <a:gd name="T1" fmla="*/ 11 h 23"/>
                  <a:gd name="T2" fmla="*/ 18 w 34"/>
                  <a:gd name="T3" fmla="*/ 0 h 23"/>
                  <a:gd name="T4" fmla="*/ 0 w 34"/>
                  <a:gd name="T5" fmla="*/ 11 h 23"/>
                  <a:gd name="T6" fmla="*/ 16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0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2" name="ï$ḷïḑé">
                <a:extLst>
                  <a:ext uri="{FF2B5EF4-FFF2-40B4-BE49-F238E27FC236}">
                    <a16:creationId xmlns:a16="http://schemas.microsoft.com/office/drawing/2014/main" id="{4321AA28-CE9E-43BB-A483-8025692EB960}"/>
                  </a:ext>
                </a:extLst>
              </p:cNvPr>
              <p:cNvSpPr/>
              <p:nvPr/>
            </p:nvSpPr>
            <p:spPr bwMode="auto">
              <a:xfrm>
                <a:off x="5317296" y="3010774"/>
                <a:ext cx="123436" cy="83319"/>
              </a:xfrm>
              <a:custGeom>
                <a:avLst/>
                <a:gdLst>
                  <a:gd name="T0" fmla="*/ 33 w 34"/>
                  <a:gd name="T1" fmla="*/ 11 h 23"/>
                  <a:gd name="T2" fmla="*/ 18 w 34"/>
                  <a:gd name="T3" fmla="*/ 0 h 23"/>
                  <a:gd name="T4" fmla="*/ 0 w 34"/>
                  <a:gd name="T5" fmla="*/ 11 h 23"/>
                  <a:gd name="T6" fmla="*/ 16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0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3" name="iṡḷiḑê">
                <a:extLst>
                  <a:ext uri="{FF2B5EF4-FFF2-40B4-BE49-F238E27FC236}">
                    <a16:creationId xmlns:a16="http://schemas.microsoft.com/office/drawing/2014/main" id="{F3287876-4CEE-40B7-A2C9-735C6290A56D}"/>
                  </a:ext>
                </a:extLst>
              </p:cNvPr>
              <p:cNvSpPr/>
              <p:nvPr/>
            </p:nvSpPr>
            <p:spPr bwMode="auto">
              <a:xfrm>
                <a:off x="5463876" y="3010774"/>
                <a:ext cx="123436" cy="83319"/>
              </a:xfrm>
              <a:custGeom>
                <a:avLst/>
                <a:gdLst>
                  <a:gd name="T0" fmla="*/ 34 w 34"/>
                  <a:gd name="T1" fmla="*/ 11 h 23"/>
                  <a:gd name="T2" fmla="*/ 18 w 34"/>
                  <a:gd name="T3" fmla="*/ 0 h 23"/>
                  <a:gd name="T4" fmla="*/ 1 w 34"/>
                  <a:gd name="T5" fmla="*/ 11 h 23"/>
                  <a:gd name="T6" fmla="*/ 17 w 34"/>
                  <a:gd name="T7" fmla="*/ 23 h 23"/>
                  <a:gd name="T8" fmla="*/ 34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4" y="11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1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4" name="ïṣľiḋe">
                <a:extLst>
                  <a:ext uri="{FF2B5EF4-FFF2-40B4-BE49-F238E27FC236}">
                    <a16:creationId xmlns:a16="http://schemas.microsoft.com/office/drawing/2014/main" id="{45B2468B-E639-4E68-A321-6C7B853B8116}"/>
                  </a:ext>
                </a:extLst>
              </p:cNvPr>
              <p:cNvSpPr/>
              <p:nvPr/>
            </p:nvSpPr>
            <p:spPr bwMode="auto">
              <a:xfrm>
                <a:off x="5613542" y="3010774"/>
                <a:ext cx="120350" cy="83319"/>
              </a:xfrm>
              <a:custGeom>
                <a:avLst/>
                <a:gdLst>
                  <a:gd name="T0" fmla="*/ 33 w 33"/>
                  <a:gd name="T1" fmla="*/ 11 h 23"/>
                  <a:gd name="T2" fmla="*/ 17 w 33"/>
                  <a:gd name="T3" fmla="*/ 0 h 23"/>
                  <a:gd name="T4" fmla="*/ 0 w 33"/>
                  <a:gd name="T5" fmla="*/ 11 h 23"/>
                  <a:gd name="T6" fmla="*/ 16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0" y="5"/>
                      <a:pt x="0" y="11"/>
                    </a:cubicBezTo>
                    <a:cubicBezTo>
                      <a:pt x="0" y="18"/>
                      <a:pt x="7" y="23"/>
                      <a:pt x="16" y="23"/>
                    </a:cubicBezTo>
                    <a:cubicBezTo>
                      <a:pt x="25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5" name="íşliḑe">
                <a:extLst>
                  <a:ext uri="{FF2B5EF4-FFF2-40B4-BE49-F238E27FC236}">
                    <a16:creationId xmlns:a16="http://schemas.microsoft.com/office/drawing/2014/main" id="{46815761-9F1A-4C5B-A8C4-97C34FC85D90}"/>
                  </a:ext>
                </a:extLst>
              </p:cNvPr>
              <p:cNvSpPr/>
              <p:nvPr/>
            </p:nvSpPr>
            <p:spPr bwMode="auto">
              <a:xfrm>
                <a:off x="5758579" y="3010774"/>
                <a:ext cx="120350" cy="83319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6" name="ís1íḍê">
                <a:extLst>
                  <a:ext uri="{FF2B5EF4-FFF2-40B4-BE49-F238E27FC236}">
                    <a16:creationId xmlns:a16="http://schemas.microsoft.com/office/drawing/2014/main" id="{593E7F46-5624-4D09-9FD1-682E0C505034}"/>
                  </a:ext>
                </a:extLst>
              </p:cNvPr>
              <p:cNvSpPr/>
              <p:nvPr/>
            </p:nvSpPr>
            <p:spPr bwMode="auto">
              <a:xfrm>
                <a:off x="5905159" y="3010774"/>
                <a:ext cx="123436" cy="83319"/>
              </a:xfrm>
              <a:custGeom>
                <a:avLst/>
                <a:gdLst>
                  <a:gd name="T0" fmla="*/ 33 w 34"/>
                  <a:gd name="T1" fmla="*/ 11 h 23"/>
                  <a:gd name="T2" fmla="*/ 17 w 34"/>
                  <a:gd name="T3" fmla="*/ 0 h 23"/>
                  <a:gd name="T4" fmla="*/ 1 w 34"/>
                  <a:gd name="T5" fmla="*/ 11 h 23"/>
                  <a:gd name="T6" fmla="*/ 17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8" y="0"/>
                      <a:pt x="0" y="5"/>
                      <a:pt x="1" y="11"/>
                    </a:cubicBezTo>
                    <a:cubicBezTo>
                      <a:pt x="1" y="18"/>
                      <a:pt x="8" y="23"/>
                      <a:pt x="17" y="23"/>
                    </a:cubicBezTo>
                    <a:cubicBezTo>
                      <a:pt x="26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7" name="íSḻïḍè">
                <a:extLst>
                  <a:ext uri="{FF2B5EF4-FFF2-40B4-BE49-F238E27FC236}">
                    <a16:creationId xmlns:a16="http://schemas.microsoft.com/office/drawing/2014/main" id="{049F1A47-1145-4575-ABFB-CE44ECF3E23D}"/>
                  </a:ext>
                </a:extLst>
              </p:cNvPr>
              <p:cNvSpPr/>
              <p:nvPr/>
            </p:nvSpPr>
            <p:spPr bwMode="auto">
              <a:xfrm>
                <a:off x="6054825" y="3010774"/>
                <a:ext cx="120350" cy="83319"/>
              </a:xfrm>
              <a:custGeom>
                <a:avLst/>
                <a:gdLst>
                  <a:gd name="T0" fmla="*/ 33 w 33"/>
                  <a:gd name="T1" fmla="*/ 11 h 23"/>
                  <a:gd name="T2" fmla="*/ 16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8" name="íśḻïdê">
                <a:extLst>
                  <a:ext uri="{FF2B5EF4-FFF2-40B4-BE49-F238E27FC236}">
                    <a16:creationId xmlns:a16="http://schemas.microsoft.com/office/drawing/2014/main" id="{C9666A32-BE56-454E-A735-E73516A1D45A}"/>
                  </a:ext>
                </a:extLst>
              </p:cNvPr>
              <p:cNvSpPr/>
              <p:nvPr/>
            </p:nvSpPr>
            <p:spPr bwMode="auto">
              <a:xfrm>
                <a:off x="6199862" y="3010774"/>
                <a:ext cx="120350" cy="83319"/>
              </a:xfrm>
              <a:custGeom>
                <a:avLst/>
                <a:gdLst>
                  <a:gd name="T0" fmla="*/ 33 w 33"/>
                  <a:gd name="T1" fmla="*/ 11 h 23"/>
                  <a:gd name="T2" fmla="*/ 16 w 33"/>
                  <a:gd name="T3" fmla="*/ 0 h 23"/>
                  <a:gd name="T4" fmla="*/ 0 w 33"/>
                  <a:gd name="T5" fmla="*/ 11 h 23"/>
                  <a:gd name="T6" fmla="*/ 17 w 33"/>
                  <a:gd name="T7" fmla="*/ 23 h 23"/>
                  <a:gd name="T8" fmla="*/ 33 w 33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11"/>
                    </a:moveTo>
                    <a:cubicBezTo>
                      <a:pt x="32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0" y="18"/>
                      <a:pt x="8" y="23"/>
                      <a:pt x="17" y="23"/>
                    </a:cubicBezTo>
                    <a:cubicBezTo>
                      <a:pt x="26" y="23"/>
                      <a:pt x="33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9" name="íṣļïḋê">
                <a:extLst>
                  <a:ext uri="{FF2B5EF4-FFF2-40B4-BE49-F238E27FC236}">
                    <a16:creationId xmlns:a16="http://schemas.microsoft.com/office/drawing/2014/main" id="{B7D3D38B-B0A6-4BC4-AC1F-81162F698F98}"/>
                  </a:ext>
                </a:extLst>
              </p:cNvPr>
              <p:cNvSpPr/>
              <p:nvPr/>
            </p:nvSpPr>
            <p:spPr bwMode="auto">
              <a:xfrm>
                <a:off x="6346441" y="3010774"/>
                <a:ext cx="123436" cy="83319"/>
              </a:xfrm>
              <a:custGeom>
                <a:avLst/>
                <a:gdLst>
                  <a:gd name="T0" fmla="*/ 33 w 34"/>
                  <a:gd name="T1" fmla="*/ 11 h 23"/>
                  <a:gd name="T2" fmla="*/ 16 w 34"/>
                  <a:gd name="T3" fmla="*/ 0 h 23"/>
                  <a:gd name="T4" fmla="*/ 0 w 34"/>
                  <a:gd name="T5" fmla="*/ 11 h 23"/>
                  <a:gd name="T6" fmla="*/ 18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1"/>
                    </a:cubicBezTo>
                    <a:cubicBezTo>
                      <a:pt x="1" y="18"/>
                      <a:pt x="9" y="23"/>
                      <a:pt x="18" y="23"/>
                    </a:cubicBezTo>
                    <a:cubicBezTo>
                      <a:pt x="27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0" name="íṥļîde">
                <a:extLst>
                  <a:ext uri="{FF2B5EF4-FFF2-40B4-BE49-F238E27FC236}">
                    <a16:creationId xmlns:a16="http://schemas.microsoft.com/office/drawing/2014/main" id="{3DEFA10E-218E-404A-AC3E-E8AC7F9AB439}"/>
                  </a:ext>
                </a:extLst>
              </p:cNvPr>
              <p:cNvSpPr/>
              <p:nvPr/>
            </p:nvSpPr>
            <p:spPr bwMode="auto">
              <a:xfrm>
                <a:off x="6493022" y="3010774"/>
                <a:ext cx="123436" cy="83319"/>
              </a:xfrm>
              <a:custGeom>
                <a:avLst/>
                <a:gdLst>
                  <a:gd name="T0" fmla="*/ 33 w 34"/>
                  <a:gd name="T1" fmla="*/ 11 h 23"/>
                  <a:gd name="T2" fmla="*/ 16 w 34"/>
                  <a:gd name="T3" fmla="*/ 0 h 23"/>
                  <a:gd name="T4" fmla="*/ 1 w 34"/>
                  <a:gd name="T5" fmla="*/ 11 h 23"/>
                  <a:gd name="T6" fmla="*/ 18 w 34"/>
                  <a:gd name="T7" fmla="*/ 23 h 23"/>
                  <a:gd name="T8" fmla="*/ 33 w 34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3">
                    <a:moveTo>
                      <a:pt x="33" y="11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1"/>
                    </a:cubicBezTo>
                    <a:cubicBezTo>
                      <a:pt x="1" y="18"/>
                      <a:pt x="9" y="23"/>
                      <a:pt x="18" y="23"/>
                    </a:cubicBezTo>
                    <a:cubicBezTo>
                      <a:pt x="27" y="23"/>
                      <a:pt x="34" y="18"/>
                      <a:pt x="3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1" name="îšḷïḑè">
                <a:extLst>
                  <a:ext uri="{FF2B5EF4-FFF2-40B4-BE49-F238E27FC236}">
                    <a16:creationId xmlns:a16="http://schemas.microsoft.com/office/drawing/2014/main" id="{5D7BB125-4E9E-4CED-BD51-A151146094FB}"/>
                  </a:ext>
                </a:extLst>
              </p:cNvPr>
              <p:cNvSpPr/>
              <p:nvPr/>
            </p:nvSpPr>
            <p:spPr bwMode="auto">
              <a:xfrm>
                <a:off x="4860584" y="3112609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9 w 35"/>
                  <a:gd name="T3" fmla="*/ 0 h 24"/>
                  <a:gd name="T4" fmla="*/ 1 w 35"/>
                  <a:gd name="T5" fmla="*/ 12 h 24"/>
                  <a:gd name="T6" fmla="*/ 16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5" y="6"/>
                      <a:pt x="28" y="0"/>
                      <a:pt x="19" y="0"/>
                    </a:cubicBezTo>
                    <a:cubicBezTo>
                      <a:pt x="10" y="0"/>
                      <a:pt x="2" y="6"/>
                      <a:pt x="1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2" name="îṧ1ïďé">
                <a:extLst>
                  <a:ext uri="{FF2B5EF4-FFF2-40B4-BE49-F238E27FC236}">
                    <a16:creationId xmlns:a16="http://schemas.microsoft.com/office/drawing/2014/main" id="{62569932-02F0-4AE0-8F94-6B2995C9089D}"/>
                  </a:ext>
                </a:extLst>
              </p:cNvPr>
              <p:cNvSpPr/>
              <p:nvPr/>
            </p:nvSpPr>
            <p:spPr bwMode="auto">
              <a:xfrm>
                <a:off x="5010250" y="3112609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9 w 35"/>
                  <a:gd name="T3" fmla="*/ 0 h 24"/>
                  <a:gd name="T4" fmla="*/ 1 w 35"/>
                  <a:gd name="T5" fmla="*/ 12 h 24"/>
                  <a:gd name="T6" fmla="*/ 16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5" y="6"/>
                      <a:pt x="28" y="0"/>
                      <a:pt x="19" y="0"/>
                    </a:cubicBezTo>
                    <a:cubicBezTo>
                      <a:pt x="10" y="0"/>
                      <a:pt x="2" y="6"/>
                      <a:pt x="1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3" name="ï$liḑê">
                <a:extLst>
                  <a:ext uri="{FF2B5EF4-FFF2-40B4-BE49-F238E27FC236}">
                    <a16:creationId xmlns:a16="http://schemas.microsoft.com/office/drawing/2014/main" id="{32023E0F-CA42-41C6-8757-2FFC52B583CE}"/>
                  </a:ext>
                </a:extLst>
              </p:cNvPr>
              <p:cNvSpPr/>
              <p:nvPr/>
            </p:nvSpPr>
            <p:spPr bwMode="auto">
              <a:xfrm>
                <a:off x="5159916" y="3112609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8 w 34"/>
                  <a:gd name="T3" fmla="*/ 0 h 24"/>
                  <a:gd name="T4" fmla="*/ 1 w 34"/>
                  <a:gd name="T5" fmla="*/ 12 h 24"/>
                  <a:gd name="T6" fmla="*/ 16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6"/>
                      <a:pt x="27" y="0"/>
                      <a:pt x="18" y="0"/>
                    </a:cubicBezTo>
                    <a:cubicBezTo>
                      <a:pt x="9" y="0"/>
                      <a:pt x="1" y="6"/>
                      <a:pt x="1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4" name="iṩḻíḓê">
                <a:extLst>
                  <a:ext uri="{FF2B5EF4-FFF2-40B4-BE49-F238E27FC236}">
                    <a16:creationId xmlns:a16="http://schemas.microsoft.com/office/drawing/2014/main" id="{DEA760E3-ED7C-4F48-AD30-8E9CEA095859}"/>
                  </a:ext>
                </a:extLst>
              </p:cNvPr>
              <p:cNvSpPr/>
              <p:nvPr/>
            </p:nvSpPr>
            <p:spPr bwMode="auto">
              <a:xfrm>
                <a:off x="5309581" y="3112609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8 w 34"/>
                  <a:gd name="T3" fmla="*/ 0 h 24"/>
                  <a:gd name="T4" fmla="*/ 1 w 34"/>
                  <a:gd name="T5" fmla="*/ 12 h 24"/>
                  <a:gd name="T6" fmla="*/ 16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6"/>
                      <a:pt x="27" y="0"/>
                      <a:pt x="18" y="0"/>
                    </a:cubicBezTo>
                    <a:cubicBezTo>
                      <a:pt x="9" y="0"/>
                      <a:pt x="1" y="6"/>
                      <a:pt x="1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5" name="íṡḻidê">
                <a:extLst>
                  <a:ext uri="{FF2B5EF4-FFF2-40B4-BE49-F238E27FC236}">
                    <a16:creationId xmlns:a16="http://schemas.microsoft.com/office/drawing/2014/main" id="{9F6D25EB-8118-49C3-89E8-7E77AC93BED8}"/>
                  </a:ext>
                </a:extLst>
              </p:cNvPr>
              <p:cNvSpPr/>
              <p:nvPr/>
            </p:nvSpPr>
            <p:spPr bwMode="auto">
              <a:xfrm>
                <a:off x="5459247" y="3112609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7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6"/>
                      <a:pt x="27" y="0"/>
                      <a:pt x="17" y="0"/>
                    </a:cubicBezTo>
                    <a:cubicBezTo>
                      <a:pt x="8" y="0"/>
                      <a:pt x="1" y="6"/>
                      <a:pt x="0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3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6" name="íṧḻîdé">
                <a:extLst>
                  <a:ext uri="{FF2B5EF4-FFF2-40B4-BE49-F238E27FC236}">
                    <a16:creationId xmlns:a16="http://schemas.microsoft.com/office/drawing/2014/main" id="{FEFA27D4-BF88-47E8-B4DE-D3DCC8FAE1C7}"/>
                  </a:ext>
                </a:extLst>
              </p:cNvPr>
              <p:cNvSpPr/>
              <p:nvPr/>
            </p:nvSpPr>
            <p:spPr bwMode="auto">
              <a:xfrm>
                <a:off x="5608913" y="3112609"/>
                <a:ext cx="124979" cy="87948"/>
              </a:xfrm>
              <a:custGeom>
                <a:avLst/>
                <a:gdLst>
                  <a:gd name="T0" fmla="*/ 33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7 w 34"/>
                  <a:gd name="T7" fmla="*/ 24 h 24"/>
                  <a:gd name="T8" fmla="*/ 33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3" y="12"/>
                    </a:moveTo>
                    <a:cubicBezTo>
                      <a:pt x="34" y="6"/>
                      <a:pt x="26" y="0"/>
                      <a:pt x="17" y="0"/>
                    </a:cubicBezTo>
                    <a:cubicBezTo>
                      <a:pt x="8" y="0"/>
                      <a:pt x="0" y="6"/>
                      <a:pt x="0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3" y="19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7" name="îṣḷíḍè">
                <a:extLst>
                  <a:ext uri="{FF2B5EF4-FFF2-40B4-BE49-F238E27FC236}">
                    <a16:creationId xmlns:a16="http://schemas.microsoft.com/office/drawing/2014/main" id="{6CA3203D-88FE-405F-8051-2D368065D256}"/>
                  </a:ext>
                </a:extLst>
              </p:cNvPr>
              <p:cNvSpPr/>
              <p:nvPr/>
            </p:nvSpPr>
            <p:spPr bwMode="auto">
              <a:xfrm>
                <a:off x="5758579" y="3112609"/>
                <a:ext cx="120350" cy="87948"/>
              </a:xfrm>
              <a:custGeom>
                <a:avLst/>
                <a:gdLst>
                  <a:gd name="T0" fmla="*/ 33 w 33"/>
                  <a:gd name="T1" fmla="*/ 12 h 24"/>
                  <a:gd name="T2" fmla="*/ 17 w 33"/>
                  <a:gd name="T3" fmla="*/ 0 h 24"/>
                  <a:gd name="T4" fmla="*/ 0 w 33"/>
                  <a:gd name="T5" fmla="*/ 12 h 24"/>
                  <a:gd name="T6" fmla="*/ 17 w 33"/>
                  <a:gd name="T7" fmla="*/ 24 h 24"/>
                  <a:gd name="T8" fmla="*/ 33 w 33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33" y="12"/>
                    </a:moveTo>
                    <a:cubicBezTo>
                      <a:pt x="33" y="6"/>
                      <a:pt x="26" y="0"/>
                      <a:pt x="17" y="0"/>
                    </a:cubicBezTo>
                    <a:cubicBezTo>
                      <a:pt x="8" y="0"/>
                      <a:pt x="0" y="6"/>
                      <a:pt x="0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3" y="19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8" name="ïṥḷïde">
                <a:extLst>
                  <a:ext uri="{FF2B5EF4-FFF2-40B4-BE49-F238E27FC236}">
                    <a16:creationId xmlns:a16="http://schemas.microsoft.com/office/drawing/2014/main" id="{3BAFB839-1560-4FDD-9C53-FEC208586804}"/>
                  </a:ext>
                </a:extLst>
              </p:cNvPr>
              <p:cNvSpPr/>
              <p:nvPr/>
            </p:nvSpPr>
            <p:spPr bwMode="auto">
              <a:xfrm>
                <a:off x="5908244" y="3112609"/>
                <a:ext cx="120350" cy="87948"/>
              </a:xfrm>
              <a:custGeom>
                <a:avLst/>
                <a:gdLst>
                  <a:gd name="T0" fmla="*/ 33 w 33"/>
                  <a:gd name="T1" fmla="*/ 12 h 24"/>
                  <a:gd name="T2" fmla="*/ 16 w 33"/>
                  <a:gd name="T3" fmla="*/ 0 h 24"/>
                  <a:gd name="T4" fmla="*/ 0 w 33"/>
                  <a:gd name="T5" fmla="*/ 12 h 24"/>
                  <a:gd name="T6" fmla="*/ 17 w 33"/>
                  <a:gd name="T7" fmla="*/ 24 h 24"/>
                  <a:gd name="T8" fmla="*/ 33 w 33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33" y="12"/>
                    </a:moveTo>
                    <a:cubicBezTo>
                      <a:pt x="33" y="6"/>
                      <a:pt x="25" y="0"/>
                      <a:pt x="16" y="0"/>
                    </a:cubicBezTo>
                    <a:cubicBezTo>
                      <a:pt x="7" y="0"/>
                      <a:pt x="0" y="6"/>
                      <a:pt x="0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3" y="19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9" name="îṡḻîḋé">
                <a:extLst>
                  <a:ext uri="{FF2B5EF4-FFF2-40B4-BE49-F238E27FC236}">
                    <a16:creationId xmlns:a16="http://schemas.microsoft.com/office/drawing/2014/main" id="{53FA6589-952D-48B7-9E66-F9FEEF232A1D}"/>
                  </a:ext>
                </a:extLst>
              </p:cNvPr>
              <p:cNvSpPr/>
              <p:nvPr/>
            </p:nvSpPr>
            <p:spPr bwMode="auto">
              <a:xfrm>
                <a:off x="6054825" y="3112609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1 w 34"/>
                  <a:gd name="T5" fmla="*/ 12 h 24"/>
                  <a:gd name="T6" fmla="*/ 18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6"/>
                      <a:pt x="26" y="0"/>
                      <a:pt x="17" y="0"/>
                    </a:cubicBezTo>
                    <a:cubicBezTo>
                      <a:pt x="8" y="0"/>
                      <a:pt x="0" y="6"/>
                      <a:pt x="1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7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0" name="íṡlîḋe">
                <a:extLst>
                  <a:ext uri="{FF2B5EF4-FFF2-40B4-BE49-F238E27FC236}">
                    <a16:creationId xmlns:a16="http://schemas.microsoft.com/office/drawing/2014/main" id="{E76E0A47-9AD2-401E-89E1-8E567C2C3445}"/>
                  </a:ext>
                </a:extLst>
              </p:cNvPr>
              <p:cNvSpPr/>
              <p:nvPr/>
            </p:nvSpPr>
            <p:spPr bwMode="auto">
              <a:xfrm>
                <a:off x="6204490" y="3112609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6 w 34"/>
                  <a:gd name="T3" fmla="*/ 0 h 24"/>
                  <a:gd name="T4" fmla="*/ 0 w 34"/>
                  <a:gd name="T5" fmla="*/ 12 h 24"/>
                  <a:gd name="T6" fmla="*/ 18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3" y="6"/>
                      <a:pt x="26" y="0"/>
                      <a:pt x="16" y="0"/>
                    </a:cubicBezTo>
                    <a:cubicBezTo>
                      <a:pt x="7" y="0"/>
                      <a:pt x="0" y="6"/>
                      <a:pt x="0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7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1" name="íṩḷiḍe">
                <a:extLst>
                  <a:ext uri="{FF2B5EF4-FFF2-40B4-BE49-F238E27FC236}">
                    <a16:creationId xmlns:a16="http://schemas.microsoft.com/office/drawing/2014/main" id="{6EBFC877-FB28-4FC5-80C7-745769207AC4}"/>
                  </a:ext>
                </a:extLst>
              </p:cNvPr>
              <p:cNvSpPr/>
              <p:nvPr/>
            </p:nvSpPr>
            <p:spPr bwMode="auto">
              <a:xfrm>
                <a:off x="6354156" y="3112609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6 w 34"/>
                  <a:gd name="T3" fmla="*/ 0 h 24"/>
                  <a:gd name="T4" fmla="*/ 0 w 34"/>
                  <a:gd name="T5" fmla="*/ 12 h 24"/>
                  <a:gd name="T6" fmla="*/ 18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3" y="6"/>
                      <a:pt x="25" y="0"/>
                      <a:pt x="16" y="0"/>
                    </a:cubicBezTo>
                    <a:cubicBezTo>
                      <a:pt x="7" y="0"/>
                      <a:pt x="0" y="6"/>
                      <a:pt x="0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7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2" name="îś1îḍe">
                <a:extLst>
                  <a:ext uri="{FF2B5EF4-FFF2-40B4-BE49-F238E27FC236}">
                    <a16:creationId xmlns:a16="http://schemas.microsoft.com/office/drawing/2014/main" id="{EA4A5186-F732-473B-B7D8-8FB41339AD64}"/>
                  </a:ext>
                </a:extLst>
              </p:cNvPr>
              <p:cNvSpPr/>
              <p:nvPr/>
            </p:nvSpPr>
            <p:spPr bwMode="auto">
              <a:xfrm>
                <a:off x="6503822" y="3112609"/>
                <a:ext cx="123436" cy="87948"/>
              </a:xfrm>
              <a:custGeom>
                <a:avLst/>
                <a:gdLst>
                  <a:gd name="T0" fmla="*/ 33 w 34"/>
                  <a:gd name="T1" fmla="*/ 12 h 24"/>
                  <a:gd name="T2" fmla="*/ 16 w 34"/>
                  <a:gd name="T3" fmla="*/ 0 h 24"/>
                  <a:gd name="T4" fmla="*/ 0 w 34"/>
                  <a:gd name="T5" fmla="*/ 12 h 24"/>
                  <a:gd name="T6" fmla="*/ 18 w 34"/>
                  <a:gd name="T7" fmla="*/ 24 h 24"/>
                  <a:gd name="T8" fmla="*/ 33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3" y="12"/>
                    </a:moveTo>
                    <a:cubicBezTo>
                      <a:pt x="33" y="6"/>
                      <a:pt x="25" y="0"/>
                      <a:pt x="16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7" y="24"/>
                      <a:pt x="34" y="19"/>
                      <a:pt x="3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3" name="iṧ1íḋe">
                <a:extLst>
                  <a:ext uri="{FF2B5EF4-FFF2-40B4-BE49-F238E27FC236}">
                    <a16:creationId xmlns:a16="http://schemas.microsoft.com/office/drawing/2014/main" id="{899431AB-8A0B-460E-A252-A0802C28FEB1}"/>
                  </a:ext>
                </a:extLst>
              </p:cNvPr>
              <p:cNvSpPr/>
              <p:nvPr/>
            </p:nvSpPr>
            <p:spPr bwMode="auto">
              <a:xfrm>
                <a:off x="6648859" y="3112609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6 w 35"/>
                  <a:gd name="T3" fmla="*/ 0 h 24"/>
                  <a:gd name="T4" fmla="*/ 1 w 35"/>
                  <a:gd name="T5" fmla="*/ 12 h 24"/>
                  <a:gd name="T6" fmla="*/ 19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3" y="6"/>
                      <a:pt x="25" y="0"/>
                      <a:pt x="16" y="0"/>
                    </a:cubicBezTo>
                    <a:cubicBezTo>
                      <a:pt x="7" y="0"/>
                      <a:pt x="0" y="6"/>
                      <a:pt x="1" y="12"/>
                    </a:cubicBezTo>
                    <a:cubicBezTo>
                      <a:pt x="2" y="19"/>
                      <a:pt x="10" y="24"/>
                      <a:pt x="19" y="24"/>
                    </a:cubicBezTo>
                    <a:cubicBezTo>
                      <a:pt x="28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4" name="iṣľïḋé">
                <a:extLst>
                  <a:ext uri="{FF2B5EF4-FFF2-40B4-BE49-F238E27FC236}">
                    <a16:creationId xmlns:a16="http://schemas.microsoft.com/office/drawing/2014/main" id="{3F63460F-1DF2-42E3-A869-78A3FDF5D5DF}"/>
                  </a:ext>
                </a:extLst>
              </p:cNvPr>
              <p:cNvSpPr/>
              <p:nvPr/>
            </p:nvSpPr>
            <p:spPr bwMode="auto">
              <a:xfrm>
                <a:off x="4846697" y="3222158"/>
                <a:ext cx="131151" cy="87948"/>
              </a:xfrm>
              <a:custGeom>
                <a:avLst/>
                <a:gdLst>
                  <a:gd name="T0" fmla="*/ 35 w 36"/>
                  <a:gd name="T1" fmla="*/ 12 h 24"/>
                  <a:gd name="T2" fmla="*/ 20 w 36"/>
                  <a:gd name="T3" fmla="*/ 0 h 24"/>
                  <a:gd name="T4" fmla="*/ 1 w 36"/>
                  <a:gd name="T5" fmla="*/ 12 h 24"/>
                  <a:gd name="T6" fmla="*/ 17 w 36"/>
                  <a:gd name="T7" fmla="*/ 24 h 24"/>
                  <a:gd name="T8" fmla="*/ 35 w 36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4">
                    <a:moveTo>
                      <a:pt x="35" y="12"/>
                    </a:moveTo>
                    <a:cubicBezTo>
                      <a:pt x="36" y="5"/>
                      <a:pt x="29" y="0"/>
                      <a:pt x="20" y="0"/>
                    </a:cubicBezTo>
                    <a:cubicBezTo>
                      <a:pt x="10" y="0"/>
                      <a:pt x="2" y="5"/>
                      <a:pt x="1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4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5" name="ïṧľíḋé">
                <a:extLst>
                  <a:ext uri="{FF2B5EF4-FFF2-40B4-BE49-F238E27FC236}">
                    <a16:creationId xmlns:a16="http://schemas.microsoft.com/office/drawing/2014/main" id="{523E8D31-F8C7-47A9-A102-9A50B7F6C749}"/>
                  </a:ext>
                </a:extLst>
              </p:cNvPr>
              <p:cNvSpPr/>
              <p:nvPr/>
            </p:nvSpPr>
            <p:spPr bwMode="auto">
              <a:xfrm>
                <a:off x="4999449" y="3222158"/>
                <a:ext cx="128065" cy="87948"/>
              </a:xfrm>
              <a:custGeom>
                <a:avLst/>
                <a:gdLst>
                  <a:gd name="T0" fmla="*/ 35 w 35"/>
                  <a:gd name="T1" fmla="*/ 12 h 24"/>
                  <a:gd name="T2" fmla="*/ 19 w 35"/>
                  <a:gd name="T3" fmla="*/ 0 h 24"/>
                  <a:gd name="T4" fmla="*/ 1 w 35"/>
                  <a:gd name="T5" fmla="*/ 12 h 24"/>
                  <a:gd name="T6" fmla="*/ 16 w 35"/>
                  <a:gd name="T7" fmla="*/ 24 h 24"/>
                  <a:gd name="T8" fmla="*/ 35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5" y="12"/>
                    </a:moveTo>
                    <a:cubicBezTo>
                      <a:pt x="35" y="5"/>
                      <a:pt x="28" y="0"/>
                      <a:pt x="19" y="0"/>
                    </a:cubicBezTo>
                    <a:cubicBezTo>
                      <a:pt x="10" y="0"/>
                      <a:pt x="1" y="5"/>
                      <a:pt x="1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4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6" name="íšlîdê">
                <a:extLst>
                  <a:ext uri="{FF2B5EF4-FFF2-40B4-BE49-F238E27FC236}">
                    <a16:creationId xmlns:a16="http://schemas.microsoft.com/office/drawing/2014/main" id="{F604B5C4-A672-4BAD-A88D-24A3E8EE9890}"/>
                  </a:ext>
                </a:extLst>
              </p:cNvPr>
              <p:cNvSpPr/>
              <p:nvPr/>
            </p:nvSpPr>
            <p:spPr bwMode="auto">
              <a:xfrm>
                <a:off x="5153744" y="3222158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8 w 34"/>
                  <a:gd name="T3" fmla="*/ 0 h 24"/>
                  <a:gd name="T4" fmla="*/ 0 w 34"/>
                  <a:gd name="T5" fmla="*/ 12 h 24"/>
                  <a:gd name="T6" fmla="*/ 16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0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5" y="24"/>
                      <a:pt x="33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7" name="îŝ1îḋê">
                <a:extLst>
                  <a:ext uri="{FF2B5EF4-FFF2-40B4-BE49-F238E27FC236}">
                    <a16:creationId xmlns:a16="http://schemas.microsoft.com/office/drawing/2014/main" id="{B53736B0-92F3-4580-A0BC-CF050DC6B2FC}"/>
                  </a:ext>
                </a:extLst>
              </p:cNvPr>
              <p:cNvSpPr/>
              <p:nvPr/>
            </p:nvSpPr>
            <p:spPr bwMode="auto">
              <a:xfrm>
                <a:off x="5303409" y="3222158"/>
                <a:ext cx="126522" cy="87948"/>
              </a:xfrm>
              <a:custGeom>
                <a:avLst/>
                <a:gdLst>
                  <a:gd name="T0" fmla="*/ 34 w 35"/>
                  <a:gd name="T1" fmla="*/ 12 h 24"/>
                  <a:gd name="T2" fmla="*/ 18 w 35"/>
                  <a:gd name="T3" fmla="*/ 0 h 24"/>
                  <a:gd name="T4" fmla="*/ 1 w 35"/>
                  <a:gd name="T5" fmla="*/ 12 h 24"/>
                  <a:gd name="T6" fmla="*/ 17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5" y="5"/>
                      <a:pt x="27" y="0"/>
                      <a:pt x="18" y="0"/>
                    </a:cubicBezTo>
                    <a:cubicBezTo>
                      <a:pt x="9" y="0"/>
                      <a:pt x="1" y="5"/>
                      <a:pt x="1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8" name="ïSḻïḍé">
                <a:extLst>
                  <a:ext uri="{FF2B5EF4-FFF2-40B4-BE49-F238E27FC236}">
                    <a16:creationId xmlns:a16="http://schemas.microsoft.com/office/drawing/2014/main" id="{1D32C3A8-6510-4372-901D-9CF2B3CF901B}"/>
                  </a:ext>
                </a:extLst>
              </p:cNvPr>
              <p:cNvSpPr/>
              <p:nvPr/>
            </p:nvSpPr>
            <p:spPr bwMode="auto">
              <a:xfrm>
                <a:off x="5456162" y="3222158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6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5"/>
                      <a:pt x="27" y="0"/>
                      <a:pt x="17" y="0"/>
                    </a:cubicBezTo>
                    <a:cubicBezTo>
                      <a:pt x="8" y="0"/>
                      <a:pt x="0" y="5"/>
                      <a:pt x="0" y="12"/>
                    </a:cubicBezTo>
                    <a:cubicBezTo>
                      <a:pt x="0" y="19"/>
                      <a:pt x="7" y="24"/>
                      <a:pt x="16" y="24"/>
                    </a:cubicBezTo>
                    <a:cubicBezTo>
                      <a:pt x="26" y="24"/>
                      <a:pt x="33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9" name="íş1iḑé">
                <a:extLst>
                  <a:ext uri="{FF2B5EF4-FFF2-40B4-BE49-F238E27FC236}">
                    <a16:creationId xmlns:a16="http://schemas.microsoft.com/office/drawing/2014/main" id="{579CDDAB-DFE9-4792-B460-1B7037BADC27}"/>
                  </a:ext>
                </a:extLst>
              </p:cNvPr>
              <p:cNvSpPr/>
              <p:nvPr/>
            </p:nvSpPr>
            <p:spPr bwMode="auto">
              <a:xfrm>
                <a:off x="5605827" y="3222158"/>
                <a:ext cx="123436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7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5"/>
                      <a:pt x="27" y="0"/>
                      <a:pt x="17" y="0"/>
                    </a:cubicBezTo>
                    <a:cubicBezTo>
                      <a:pt x="8" y="0"/>
                      <a:pt x="1" y="5"/>
                      <a:pt x="0" y="12"/>
                    </a:cubicBezTo>
                    <a:cubicBezTo>
                      <a:pt x="0" y="19"/>
                      <a:pt x="8" y="24"/>
                      <a:pt x="17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0" name="ïṣ1iḋé">
                <a:extLst>
                  <a:ext uri="{FF2B5EF4-FFF2-40B4-BE49-F238E27FC236}">
                    <a16:creationId xmlns:a16="http://schemas.microsoft.com/office/drawing/2014/main" id="{A20BBEEE-03BB-4D56-8770-609A2EB13943}"/>
                  </a:ext>
                </a:extLst>
              </p:cNvPr>
              <p:cNvSpPr/>
              <p:nvPr/>
            </p:nvSpPr>
            <p:spPr bwMode="auto">
              <a:xfrm>
                <a:off x="5758579" y="3222158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7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3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0" y="19"/>
                      <a:pt x="7" y="24"/>
                      <a:pt x="17" y="24"/>
                    </a:cubicBezTo>
                    <a:cubicBezTo>
                      <a:pt x="26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1" name="î$1íḍé">
                <a:extLst>
                  <a:ext uri="{FF2B5EF4-FFF2-40B4-BE49-F238E27FC236}">
                    <a16:creationId xmlns:a16="http://schemas.microsoft.com/office/drawing/2014/main" id="{656E3485-5763-4F5E-B35A-6040F2E358A7}"/>
                  </a:ext>
                </a:extLst>
              </p:cNvPr>
              <p:cNvSpPr/>
              <p:nvPr/>
            </p:nvSpPr>
            <p:spPr bwMode="auto">
              <a:xfrm>
                <a:off x="5908244" y="3222158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7 w 34"/>
                  <a:gd name="T3" fmla="*/ 0 h 24"/>
                  <a:gd name="T4" fmla="*/ 0 w 34"/>
                  <a:gd name="T5" fmla="*/ 12 h 24"/>
                  <a:gd name="T6" fmla="*/ 17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8" y="0"/>
                      <a:pt x="0" y="5"/>
                      <a:pt x="0" y="12"/>
                    </a:cubicBezTo>
                    <a:cubicBezTo>
                      <a:pt x="0" y="19"/>
                      <a:pt x="8" y="24"/>
                      <a:pt x="17" y="24"/>
                    </a:cubicBezTo>
                    <a:cubicBezTo>
                      <a:pt x="27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2" name="îṥḷiďé">
                <a:extLst>
                  <a:ext uri="{FF2B5EF4-FFF2-40B4-BE49-F238E27FC236}">
                    <a16:creationId xmlns:a16="http://schemas.microsoft.com/office/drawing/2014/main" id="{2963FA89-15D2-48D9-8B23-C45B83EE1EF0}"/>
                  </a:ext>
                </a:extLst>
              </p:cNvPr>
              <p:cNvSpPr/>
              <p:nvPr/>
            </p:nvSpPr>
            <p:spPr bwMode="auto">
              <a:xfrm>
                <a:off x="6057911" y="3222158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7 w 35"/>
                  <a:gd name="T3" fmla="*/ 0 h 24"/>
                  <a:gd name="T4" fmla="*/ 1 w 35"/>
                  <a:gd name="T5" fmla="*/ 12 h 24"/>
                  <a:gd name="T6" fmla="*/ 18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8" y="0"/>
                      <a:pt x="0" y="5"/>
                      <a:pt x="1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7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3" name="ïṩlîďè">
                <a:extLst>
                  <a:ext uri="{FF2B5EF4-FFF2-40B4-BE49-F238E27FC236}">
                    <a16:creationId xmlns:a16="http://schemas.microsoft.com/office/drawing/2014/main" id="{9A7F221A-C6BB-4348-AF7A-808148AEC23F}"/>
                  </a:ext>
                </a:extLst>
              </p:cNvPr>
              <p:cNvSpPr/>
              <p:nvPr/>
            </p:nvSpPr>
            <p:spPr bwMode="auto">
              <a:xfrm>
                <a:off x="6210662" y="3222158"/>
                <a:ext cx="124979" cy="87948"/>
              </a:xfrm>
              <a:custGeom>
                <a:avLst/>
                <a:gdLst>
                  <a:gd name="T0" fmla="*/ 34 w 34"/>
                  <a:gd name="T1" fmla="*/ 12 h 24"/>
                  <a:gd name="T2" fmla="*/ 16 w 34"/>
                  <a:gd name="T3" fmla="*/ 0 h 24"/>
                  <a:gd name="T4" fmla="*/ 0 w 34"/>
                  <a:gd name="T5" fmla="*/ 12 h 24"/>
                  <a:gd name="T6" fmla="*/ 18 w 34"/>
                  <a:gd name="T7" fmla="*/ 24 h 24"/>
                  <a:gd name="T8" fmla="*/ 34 w 34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4">
                    <a:moveTo>
                      <a:pt x="34" y="12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0" y="19"/>
                      <a:pt x="8" y="24"/>
                      <a:pt x="18" y="24"/>
                    </a:cubicBezTo>
                    <a:cubicBezTo>
                      <a:pt x="27" y="24"/>
                      <a:pt x="34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4" name="îsľïdè">
                <a:extLst>
                  <a:ext uri="{FF2B5EF4-FFF2-40B4-BE49-F238E27FC236}">
                    <a16:creationId xmlns:a16="http://schemas.microsoft.com/office/drawing/2014/main" id="{6E0810E8-751E-41BD-9CFC-194A7B274987}"/>
                  </a:ext>
                </a:extLst>
              </p:cNvPr>
              <p:cNvSpPr/>
              <p:nvPr/>
            </p:nvSpPr>
            <p:spPr bwMode="auto">
              <a:xfrm>
                <a:off x="6360328" y="3222158"/>
                <a:ext cx="128065" cy="87948"/>
              </a:xfrm>
              <a:custGeom>
                <a:avLst/>
                <a:gdLst>
                  <a:gd name="T0" fmla="*/ 34 w 35"/>
                  <a:gd name="T1" fmla="*/ 12 h 24"/>
                  <a:gd name="T2" fmla="*/ 16 w 35"/>
                  <a:gd name="T3" fmla="*/ 0 h 24"/>
                  <a:gd name="T4" fmla="*/ 0 w 35"/>
                  <a:gd name="T5" fmla="*/ 12 h 24"/>
                  <a:gd name="T6" fmla="*/ 18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19"/>
                      <a:pt x="9" y="24"/>
                      <a:pt x="18" y="24"/>
                    </a:cubicBezTo>
                    <a:cubicBezTo>
                      <a:pt x="28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5" name="îslîďè">
                <a:extLst>
                  <a:ext uri="{FF2B5EF4-FFF2-40B4-BE49-F238E27FC236}">
                    <a16:creationId xmlns:a16="http://schemas.microsoft.com/office/drawing/2014/main" id="{8701BE4A-AF80-4B80-A498-964608015959}"/>
                  </a:ext>
                </a:extLst>
              </p:cNvPr>
              <p:cNvSpPr/>
              <p:nvPr/>
            </p:nvSpPr>
            <p:spPr bwMode="auto">
              <a:xfrm>
                <a:off x="6509994" y="3222158"/>
                <a:ext cx="128065" cy="87948"/>
              </a:xfrm>
              <a:custGeom>
                <a:avLst/>
                <a:gdLst>
                  <a:gd name="T0" fmla="*/ 35 w 35"/>
                  <a:gd name="T1" fmla="*/ 12 h 24"/>
                  <a:gd name="T2" fmla="*/ 16 w 35"/>
                  <a:gd name="T3" fmla="*/ 0 h 24"/>
                  <a:gd name="T4" fmla="*/ 1 w 35"/>
                  <a:gd name="T5" fmla="*/ 12 h 24"/>
                  <a:gd name="T6" fmla="*/ 19 w 35"/>
                  <a:gd name="T7" fmla="*/ 24 h 24"/>
                  <a:gd name="T8" fmla="*/ 35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5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1" y="19"/>
                      <a:pt x="9" y="24"/>
                      <a:pt x="19" y="24"/>
                    </a:cubicBezTo>
                    <a:cubicBezTo>
                      <a:pt x="28" y="24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6" name="îṥľîḋe">
                <a:extLst>
                  <a:ext uri="{FF2B5EF4-FFF2-40B4-BE49-F238E27FC236}">
                    <a16:creationId xmlns:a16="http://schemas.microsoft.com/office/drawing/2014/main" id="{3C9049B0-70E1-47E4-B39D-3EFB6E1D220E}"/>
                  </a:ext>
                </a:extLst>
              </p:cNvPr>
              <p:cNvSpPr/>
              <p:nvPr/>
            </p:nvSpPr>
            <p:spPr bwMode="auto">
              <a:xfrm>
                <a:off x="6659660" y="3222158"/>
                <a:ext cx="131151" cy="87948"/>
              </a:xfrm>
              <a:custGeom>
                <a:avLst/>
                <a:gdLst>
                  <a:gd name="T0" fmla="*/ 35 w 36"/>
                  <a:gd name="T1" fmla="*/ 12 h 24"/>
                  <a:gd name="T2" fmla="*/ 17 w 36"/>
                  <a:gd name="T3" fmla="*/ 0 h 24"/>
                  <a:gd name="T4" fmla="*/ 1 w 36"/>
                  <a:gd name="T5" fmla="*/ 12 h 24"/>
                  <a:gd name="T6" fmla="*/ 19 w 36"/>
                  <a:gd name="T7" fmla="*/ 24 h 24"/>
                  <a:gd name="T8" fmla="*/ 35 w 36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4">
                    <a:moveTo>
                      <a:pt x="35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2" y="19"/>
                      <a:pt x="10" y="24"/>
                      <a:pt x="19" y="24"/>
                    </a:cubicBezTo>
                    <a:cubicBezTo>
                      <a:pt x="29" y="24"/>
                      <a:pt x="36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7" name="ïṣḷídê">
                <a:extLst>
                  <a:ext uri="{FF2B5EF4-FFF2-40B4-BE49-F238E27FC236}">
                    <a16:creationId xmlns:a16="http://schemas.microsoft.com/office/drawing/2014/main" id="{4387B2A9-E152-4104-B61F-BDD5A4ED3563}"/>
                  </a:ext>
                </a:extLst>
              </p:cNvPr>
              <p:cNvSpPr/>
              <p:nvPr/>
            </p:nvSpPr>
            <p:spPr bwMode="auto">
              <a:xfrm>
                <a:off x="6813955" y="3222158"/>
                <a:ext cx="126522" cy="87948"/>
              </a:xfrm>
              <a:custGeom>
                <a:avLst/>
                <a:gdLst>
                  <a:gd name="T0" fmla="*/ 34 w 35"/>
                  <a:gd name="T1" fmla="*/ 12 h 24"/>
                  <a:gd name="T2" fmla="*/ 16 w 35"/>
                  <a:gd name="T3" fmla="*/ 0 h 24"/>
                  <a:gd name="T4" fmla="*/ 1 w 35"/>
                  <a:gd name="T5" fmla="*/ 12 h 24"/>
                  <a:gd name="T6" fmla="*/ 19 w 35"/>
                  <a:gd name="T7" fmla="*/ 24 h 24"/>
                  <a:gd name="T8" fmla="*/ 34 w 35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4">
                    <a:moveTo>
                      <a:pt x="34" y="12"/>
                    </a:moveTo>
                    <a:cubicBezTo>
                      <a:pt x="33" y="5"/>
                      <a:pt x="25" y="0"/>
                      <a:pt x="16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1" y="19"/>
                      <a:pt x="10" y="24"/>
                      <a:pt x="19" y="24"/>
                    </a:cubicBezTo>
                    <a:cubicBezTo>
                      <a:pt x="28" y="24"/>
                      <a:pt x="35" y="19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8" name="ï$1íḋe">
                <a:extLst>
                  <a:ext uri="{FF2B5EF4-FFF2-40B4-BE49-F238E27FC236}">
                    <a16:creationId xmlns:a16="http://schemas.microsoft.com/office/drawing/2014/main" id="{357315A2-470B-4C2C-A288-68FF3C6CF031}"/>
                  </a:ext>
                </a:extLst>
              </p:cNvPr>
              <p:cNvSpPr/>
              <p:nvPr/>
            </p:nvSpPr>
            <p:spPr bwMode="auto">
              <a:xfrm>
                <a:off x="4988648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9 w 35"/>
                  <a:gd name="T3" fmla="*/ 0 h 25"/>
                  <a:gd name="T4" fmla="*/ 0 w 35"/>
                  <a:gd name="T5" fmla="*/ 12 h 25"/>
                  <a:gd name="T6" fmla="*/ 16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8" y="0"/>
                      <a:pt x="19" y="0"/>
                    </a:cubicBezTo>
                    <a:cubicBezTo>
                      <a:pt x="9" y="0"/>
                      <a:pt x="1" y="5"/>
                      <a:pt x="0" y="12"/>
                    </a:cubicBezTo>
                    <a:cubicBezTo>
                      <a:pt x="0" y="19"/>
                      <a:pt x="7" y="25"/>
                      <a:pt x="16" y="25"/>
                    </a:cubicBezTo>
                    <a:cubicBezTo>
                      <a:pt x="26" y="25"/>
                      <a:pt x="34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9" name="í$ḷïḋe">
                <a:extLst>
                  <a:ext uri="{FF2B5EF4-FFF2-40B4-BE49-F238E27FC236}">
                    <a16:creationId xmlns:a16="http://schemas.microsoft.com/office/drawing/2014/main" id="{A2C8A7F0-D9B5-4B19-B091-3C7D1958265C}"/>
                  </a:ext>
                </a:extLst>
              </p:cNvPr>
              <p:cNvSpPr/>
              <p:nvPr/>
            </p:nvSpPr>
            <p:spPr bwMode="auto">
              <a:xfrm>
                <a:off x="5142943" y="3331707"/>
                <a:ext cx="126522" cy="91034"/>
              </a:xfrm>
              <a:custGeom>
                <a:avLst/>
                <a:gdLst>
                  <a:gd name="T0" fmla="*/ 35 w 35"/>
                  <a:gd name="T1" fmla="*/ 12 h 25"/>
                  <a:gd name="T2" fmla="*/ 19 w 35"/>
                  <a:gd name="T3" fmla="*/ 0 h 25"/>
                  <a:gd name="T4" fmla="*/ 0 w 35"/>
                  <a:gd name="T5" fmla="*/ 12 h 25"/>
                  <a:gd name="T6" fmla="*/ 17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8" y="0"/>
                      <a:pt x="19" y="0"/>
                    </a:cubicBezTo>
                    <a:cubicBezTo>
                      <a:pt x="9" y="0"/>
                      <a:pt x="1" y="5"/>
                      <a:pt x="0" y="12"/>
                    </a:cubicBezTo>
                    <a:cubicBezTo>
                      <a:pt x="0" y="19"/>
                      <a:pt x="7" y="25"/>
                      <a:pt x="17" y="25"/>
                    </a:cubicBezTo>
                    <a:cubicBezTo>
                      <a:pt x="26" y="25"/>
                      <a:pt x="34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0" name="iṣ1îḓè">
                <a:extLst>
                  <a:ext uri="{FF2B5EF4-FFF2-40B4-BE49-F238E27FC236}">
                    <a16:creationId xmlns:a16="http://schemas.microsoft.com/office/drawing/2014/main" id="{9195F1E0-97ED-46D5-93CE-83DF3B79DFE5}"/>
                  </a:ext>
                </a:extLst>
              </p:cNvPr>
              <p:cNvSpPr/>
              <p:nvPr/>
            </p:nvSpPr>
            <p:spPr bwMode="auto">
              <a:xfrm>
                <a:off x="5295695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8 w 35"/>
                  <a:gd name="T3" fmla="*/ 0 h 25"/>
                  <a:gd name="T4" fmla="*/ 0 w 35"/>
                  <a:gd name="T5" fmla="*/ 12 h 25"/>
                  <a:gd name="T6" fmla="*/ 17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8" y="0"/>
                      <a:pt x="18" y="0"/>
                    </a:cubicBezTo>
                    <a:cubicBezTo>
                      <a:pt x="9" y="0"/>
                      <a:pt x="1" y="5"/>
                      <a:pt x="0" y="12"/>
                    </a:cubicBezTo>
                    <a:cubicBezTo>
                      <a:pt x="0" y="19"/>
                      <a:pt x="7" y="25"/>
                      <a:pt x="17" y="25"/>
                    </a:cubicBezTo>
                    <a:cubicBezTo>
                      <a:pt x="26" y="25"/>
                      <a:pt x="34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1" name="íSḷíḍè">
                <a:extLst>
                  <a:ext uri="{FF2B5EF4-FFF2-40B4-BE49-F238E27FC236}">
                    <a16:creationId xmlns:a16="http://schemas.microsoft.com/office/drawing/2014/main" id="{57E78CAE-5691-40D6-9504-60A278B61644}"/>
                  </a:ext>
                </a:extLst>
              </p:cNvPr>
              <p:cNvSpPr/>
              <p:nvPr/>
            </p:nvSpPr>
            <p:spPr bwMode="auto">
              <a:xfrm>
                <a:off x="5448446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8 w 35"/>
                  <a:gd name="T3" fmla="*/ 0 h 25"/>
                  <a:gd name="T4" fmla="*/ 0 w 35"/>
                  <a:gd name="T5" fmla="*/ 12 h 25"/>
                  <a:gd name="T6" fmla="*/ 17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8" y="0"/>
                      <a:pt x="18" y="0"/>
                    </a:cubicBezTo>
                    <a:cubicBezTo>
                      <a:pt x="9" y="0"/>
                      <a:pt x="1" y="5"/>
                      <a:pt x="0" y="12"/>
                    </a:cubicBezTo>
                    <a:cubicBezTo>
                      <a:pt x="0" y="19"/>
                      <a:pt x="8" y="25"/>
                      <a:pt x="17" y="25"/>
                    </a:cubicBezTo>
                    <a:cubicBezTo>
                      <a:pt x="27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2" name="íṡliḓè">
                <a:extLst>
                  <a:ext uri="{FF2B5EF4-FFF2-40B4-BE49-F238E27FC236}">
                    <a16:creationId xmlns:a16="http://schemas.microsoft.com/office/drawing/2014/main" id="{23679357-8C98-4578-9FF9-D68DCB103CAC}"/>
                  </a:ext>
                </a:extLst>
              </p:cNvPr>
              <p:cNvSpPr/>
              <p:nvPr/>
            </p:nvSpPr>
            <p:spPr bwMode="auto">
              <a:xfrm>
                <a:off x="5602741" y="3331707"/>
                <a:ext cx="126522" cy="91034"/>
              </a:xfrm>
              <a:custGeom>
                <a:avLst/>
                <a:gdLst>
                  <a:gd name="T0" fmla="*/ 35 w 35"/>
                  <a:gd name="T1" fmla="*/ 12 h 25"/>
                  <a:gd name="T2" fmla="*/ 18 w 35"/>
                  <a:gd name="T3" fmla="*/ 0 h 25"/>
                  <a:gd name="T4" fmla="*/ 0 w 35"/>
                  <a:gd name="T5" fmla="*/ 12 h 25"/>
                  <a:gd name="T6" fmla="*/ 17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7" y="0"/>
                      <a:pt x="18" y="0"/>
                    </a:cubicBezTo>
                    <a:cubicBezTo>
                      <a:pt x="8" y="0"/>
                      <a:pt x="1" y="5"/>
                      <a:pt x="0" y="12"/>
                    </a:cubicBezTo>
                    <a:cubicBezTo>
                      <a:pt x="0" y="19"/>
                      <a:pt x="8" y="25"/>
                      <a:pt x="17" y="25"/>
                    </a:cubicBezTo>
                    <a:cubicBezTo>
                      <a:pt x="27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3" name="îṡḻîdê">
                <a:extLst>
                  <a:ext uri="{FF2B5EF4-FFF2-40B4-BE49-F238E27FC236}">
                    <a16:creationId xmlns:a16="http://schemas.microsoft.com/office/drawing/2014/main" id="{984EC6D4-AA60-4FA8-8A8C-49669BFE22D2}"/>
                  </a:ext>
                </a:extLst>
              </p:cNvPr>
              <p:cNvSpPr/>
              <p:nvPr/>
            </p:nvSpPr>
            <p:spPr bwMode="auto">
              <a:xfrm>
                <a:off x="5755493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8 w 35"/>
                  <a:gd name="T3" fmla="*/ 0 h 25"/>
                  <a:gd name="T4" fmla="*/ 0 w 35"/>
                  <a:gd name="T5" fmla="*/ 12 h 25"/>
                  <a:gd name="T6" fmla="*/ 18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7" y="0"/>
                      <a:pt x="18" y="0"/>
                    </a:cubicBezTo>
                    <a:cubicBezTo>
                      <a:pt x="8" y="0"/>
                      <a:pt x="1" y="5"/>
                      <a:pt x="0" y="12"/>
                    </a:cubicBezTo>
                    <a:cubicBezTo>
                      <a:pt x="0" y="19"/>
                      <a:pt x="8" y="25"/>
                      <a:pt x="18" y="25"/>
                    </a:cubicBezTo>
                    <a:cubicBezTo>
                      <a:pt x="27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4" name="í$ḻiḋé">
                <a:extLst>
                  <a:ext uri="{FF2B5EF4-FFF2-40B4-BE49-F238E27FC236}">
                    <a16:creationId xmlns:a16="http://schemas.microsoft.com/office/drawing/2014/main" id="{5196D81E-5AC7-4492-89D4-41051A60C0E2}"/>
                  </a:ext>
                </a:extLst>
              </p:cNvPr>
              <p:cNvSpPr/>
              <p:nvPr/>
            </p:nvSpPr>
            <p:spPr bwMode="auto">
              <a:xfrm>
                <a:off x="5908244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7 w 35"/>
                  <a:gd name="T3" fmla="*/ 0 h 25"/>
                  <a:gd name="T4" fmla="*/ 0 w 35"/>
                  <a:gd name="T5" fmla="*/ 12 h 25"/>
                  <a:gd name="T6" fmla="*/ 18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5" y="5"/>
                      <a:pt x="27" y="0"/>
                      <a:pt x="17" y="0"/>
                    </a:cubicBezTo>
                    <a:cubicBezTo>
                      <a:pt x="8" y="0"/>
                      <a:pt x="0" y="5"/>
                      <a:pt x="0" y="12"/>
                    </a:cubicBezTo>
                    <a:cubicBezTo>
                      <a:pt x="1" y="19"/>
                      <a:pt x="8" y="25"/>
                      <a:pt x="18" y="25"/>
                    </a:cubicBezTo>
                    <a:cubicBezTo>
                      <a:pt x="27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5" name="îšliḋé">
                <a:extLst>
                  <a:ext uri="{FF2B5EF4-FFF2-40B4-BE49-F238E27FC236}">
                    <a16:creationId xmlns:a16="http://schemas.microsoft.com/office/drawing/2014/main" id="{04F79D17-B6A7-4451-AADD-218A8AFCECE5}"/>
                  </a:ext>
                </a:extLst>
              </p:cNvPr>
              <p:cNvSpPr/>
              <p:nvPr/>
            </p:nvSpPr>
            <p:spPr bwMode="auto">
              <a:xfrm>
                <a:off x="6062539" y="3331707"/>
                <a:ext cx="126522" cy="91034"/>
              </a:xfrm>
              <a:custGeom>
                <a:avLst/>
                <a:gdLst>
                  <a:gd name="T0" fmla="*/ 35 w 35"/>
                  <a:gd name="T1" fmla="*/ 12 h 25"/>
                  <a:gd name="T2" fmla="*/ 17 w 35"/>
                  <a:gd name="T3" fmla="*/ 0 h 25"/>
                  <a:gd name="T4" fmla="*/ 0 w 35"/>
                  <a:gd name="T5" fmla="*/ 12 h 25"/>
                  <a:gd name="T6" fmla="*/ 18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4" y="5"/>
                      <a:pt x="27" y="0"/>
                      <a:pt x="17" y="0"/>
                    </a:cubicBezTo>
                    <a:cubicBezTo>
                      <a:pt x="8" y="0"/>
                      <a:pt x="0" y="5"/>
                      <a:pt x="0" y="12"/>
                    </a:cubicBezTo>
                    <a:cubicBezTo>
                      <a:pt x="1" y="19"/>
                      <a:pt x="9" y="25"/>
                      <a:pt x="18" y="25"/>
                    </a:cubicBezTo>
                    <a:cubicBezTo>
                      <a:pt x="28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6" name="ïsḷíde">
                <a:extLst>
                  <a:ext uri="{FF2B5EF4-FFF2-40B4-BE49-F238E27FC236}">
                    <a16:creationId xmlns:a16="http://schemas.microsoft.com/office/drawing/2014/main" id="{9C5D665E-30DF-4D1F-A907-551B78809A59}"/>
                  </a:ext>
                </a:extLst>
              </p:cNvPr>
              <p:cNvSpPr/>
              <p:nvPr/>
            </p:nvSpPr>
            <p:spPr bwMode="auto">
              <a:xfrm>
                <a:off x="6215291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7 w 35"/>
                  <a:gd name="T3" fmla="*/ 0 h 25"/>
                  <a:gd name="T4" fmla="*/ 0 w 35"/>
                  <a:gd name="T5" fmla="*/ 12 h 25"/>
                  <a:gd name="T6" fmla="*/ 18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19"/>
                      <a:pt x="9" y="25"/>
                      <a:pt x="18" y="25"/>
                    </a:cubicBezTo>
                    <a:cubicBezTo>
                      <a:pt x="28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7" name="iṩḷïdê">
                <a:extLst>
                  <a:ext uri="{FF2B5EF4-FFF2-40B4-BE49-F238E27FC236}">
                    <a16:creationId xmlns:a16="http://schemas.microsoft.com/office/drawing/2014/main" id="{BCEADDD3-84E6-49B6-88CA-7A2614B6B1B4}"/>
                  </a:ext>
                </a:extLst>
              </p:cNvPr>
              <p:cNvSpPr/>
              <p:nvPr/>
            </p:nvSpPr>
            <p:spPr bwMode="auto">
              <a:xfrm>
                <a:off x="6368042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7 w 35"/>
                  <a:gd name="T3" fmla="*/ 0 h 25"/>
                  <a:gd name="T4" fmla="*/ 0 w 35"/>
                  <a:gd name="T5" fmla="*/ 12 h 25"/>
                  <a:gd name="T6" fmla="*/ 19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19"/>
                      <a:pt x="9" y="25"/>
                      <a:pt x="19" y="25"/>
                    </a:cubicBezTo>
                    <a:cubicBezTo>
                      <a:pt x="28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8" name="ï$ľíḋê">
                <a:extLst>
                  <a:ext uri="{FF2B5EF4-FFF2-40B4-BE49-F238E27FC236}">
                    <a16:creationId xmlns:a16="http://schemas.microsoft.com/office/drawing/2014/main" id="{87C92D45-E0A2-46BB-A4DF-38ADEFB8E14B}"/>
                  </a:ext>
                </a:extLst>
              </p:cNvPr>
              <p:cNvSpPr/>
              <p:nvPr/>
            </p:nvSpPr>
            <p:spPr bwMode="auto">
              <a:xfrm>
                <a:off x="6520795" y="3331707"/>
                <a:ext cx="128065" cy="91034"/>
              </a:xfrm>
              <a:custGeom>
                <a:avLst/>
                <a:gdLst>
                  <a:gd name="T0" fmla="*/ 35 w 35"/>
                  <a:gd name="T1" fmla="*/ 12 h 25"/>
                  <a:gd name="T2" fmla="*/ 16 w 35"/>
                  <a:gd name="T3" fmla="*/ 0 h 25"/>
                  <a:gd name="T4" fmla="*/ 0 w 35"/>
                  <a:gd name="T5" fmla="*/ 12 h 25"/>
                  <a:gd name="T6" fmla="*/ 19 w 35"/>
                  <a:gd name="T7" fmla="*/ 25 h 25"/>
                  <a:gd name="T8" fmla="*/ 35 w 35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5">
                    <a:moveTo>
                      <a:pt x="35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19"/>
                      <a:pt x="9" y="25"/>
                      <a:pt x="19" y="25"/>
                    </a:cubicBezTo>
                    <a:cubicBezTo>
                      <a:pt x="28" y="25"/>
                      <a:pt x="35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9" name="íŝľíḍé">
                <a:extLst>
                  <a:ext uri="{FF2B5EF4-FFF2-40B4-BE49-F238E27FC236}">
                    <a16:creationId xmlns:a16="http://schemas.microsoft.com/office/drawing/2014/main" id="{4C73E8A7-10DE-4250-82E2-BE436DF46A07}"/>
                  </a:ext>
                </a:extLst>
              </p:cNvPr>
              <p:cNvSpPr/>
              <p:nvPr/>
            </p:nvSpPr>
            <p:spPr bwMode="auto">
              <a:xfrm>
                <a:off x="6675089" y="3331707"/>
                <a:ext cx="131151" cy="91034"/>
              </a:xfrm>
              <a:custGeom>
                <a:avLst/>
                <a:gdLst>
                  <a:gd name="T0" fmla="*/ 35 w 36"/>
                  <a:gd name="T1" fmla="*/ 12 h 25"/>
                  <a:gd name="T2" fmla="*/ 16 w 36"/>
                  <a:gd name="T3" fmla="*/ 0 h 25"/>
                  <a:gd name="T4" fmla="*/ 0 w 36"/>
                  <a:gd name="T5" fmla="*/ 12 h 25"/>
                  <a:gd name="T6" fmla="*/ 19 w 36"/>
                  <a:gd name="T7" fmla="*/ 25 h 25"/>
                  <a:gd name="T8" fmla="*/ 35 w 36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5">
                    <a:moveTo>
                      <a:pt x="35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19"/>
                      <a:pt x="10" y="25"/>
                      <a:pt x="19" y="25"/>
                    </a:cubicBezTo>
                    <a:cubicBezTo>
                      <a:pt x="29" y="25"/>
                      <a:pt x="36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0" name="ísḷiḑé">
                <a:extLst>
                  <a:ext uri="{FF2B5EF4-FFF2-40B4-BE49-F238E27FC236}">
                    <a16:creationId xmlns:a16="http://schemas.microsoft.com/office/drawing/2014/main" id="{C391A8F9-054F-4BFC-A119-B23AFDFD767B}"/>
                  </a:ext>
                </a:extLst>
              </p:cNvPr>
              <p:cNvSpPr/>
              <p:nvPr/>
            </p:nvSpPr>
            <p:spPr bwMode="auto">
              <a:xfrm>
                <a:off x="6827841" y="3331707"/>
                <a:ext cx="131151" cy="91034"/>
              </a:xfrm>
              <a:custGeom>
                <a:avLst/>
                <a:gdLst>
                  <a:gd name="T0" fmla="*/ 35 w 36"/>
                  <a:gd name="T1" fmla="*/ 12 h 25"/>
                  <a:gd name="T2" fmla="*/ 16 w 36"/>
                  <a:gd name="T3" fmla="*/ 0 h 25"/>
                  <a:gd name="T4" fmla="*/ 0 w 36"/>
                  <a:gd name="T5" fmla="*/ 12 h 25"/>
                  <a:gd name="T6" fmla="*/ 19 w 36"/>
                  <a:gd name="T7" fmla="*/ 25 h 25"/>
                  <a:gd name="T8" fmla="*/ 35 w 36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5">
                    <a:moveTo>
                      <a:pt x="35" y="12"/>
                    </a:moveTo>
                    <a:cubicBezTo>
                      <a:pt x="34" y="5"/>
                      <a:pt x="25" y="0"/>
                      <a:pt x="16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1" y="19"/>
                      <a:pt x="10" y="25"/>
                      <a:pt x="19" y="25"/>
                    </a:cubicBezTo>
                    <a:cubicBezTo>
                      <a:pt x="29" y="25"/>
                      <a:pt x="36" y="19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1" name="is1îḋé">
                <a:extLst>
                  <a:ext uri="{FF2B5EF4-FFF2-40B4-BE49-F238E27FC236}">
                    <a16:creationId xmlns:a16="http://schemas.microsoft.com/office/drawing/2014/main" id="{86CEC5CD-8C55-4A4A-AE5C-5FBDB67B1B27}"/>
                  </a:ext>
                </a:extLst>
              </p:cNvPr>
              <p:cNvSpPr/>
              <p:nvPr/>
            </p:nvSpPr>
            <p:spPr bwMode="auto">
              <a:xfrm>
                <a:off x="6977507" y="3331707"/>
                <a:ext cx="135779" cy="91034"/>
              </a:xfrm>
              <a:custGeom>
                <a:avLst/>
                <a:gdLst>
                  <a:gd name="T0" fmla="*/ 36 w 37"/>
                  <a:gd name="T1" fmla="*/ 12 h 25"/>
                  <a:gd name="T2" fmla="*/ 17 w 37"/>
                  <a:gd name="T3" fmla="*/ 0 h 25"/>
                  <a:gd name="T4" fmla="*/ 1 w 37"/>
                  <a:gd name="T5" fmla="*/ 12 h 25"/>
                  <a:gd name="T6" fmla="*/ 21 w 37"/>
                  <a:gd name="T7" fmla="*/ 25 h 25"/>
                  <a:gd name="T8" fmla="*/ 36 w 37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5">
                    <a:moveTo>
                      <a:pt x="36" y="12"/>
                    </a:moveTo>
                    <a:cubicBezTo>
                      <a:pt x="35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2" y="19"/>
                      <a:pt x="11" y="25"/>
                      <a:pt x="21" y="25"/>
                    </a:cubicBezTo>
                    <a:cubicBezTo>
                      <a:pt x="30" y="25"/>
                      <a:pt x="37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2" name="ísľïḍé">
                <a:extLst>
                  <a:ext uri="{FF2B5EF4-FFF2-40B4-BE49-F238E27FC236}">
                    <a16:creationId xmlns:a16="http://schemas.microsoft.com/office/drawing/2014/main" id="{C3A16AFF-A711-4C5A-AA80-1900EA744F66}"/>
                  </a:ext>
                </a:extLst>
              </p:cNvPr>
              <p:cNvSpPr/>
              <p:nvPr/>
            </p:nvSpPr>
            <p:spPr bwMode="auto">
              <a:xfrm>
                <a:off x="5755493" y="3445885"/>
                <a:ext cx="128065" cy="9412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3" name="iṩ1iḍe">
                <a:extLst>
                  <a:ext uri="{FF2B5EF4-FFF2-40B4-BE49-F238E27FC236}">
                    <a16:creationId xmlns:a16="http://schemas.microsoft.com/office/drawing/2014/main" id="{AA1B4DBE-6C27-407D-9F0D-2135D23FAB60}"/>
                  </a:ext>
                </a:extLst>
              </p:cNvPr>
              <p:cNvSpPr/>
              <p:nvPr/>
            </p:nvSpPr>
            <p:spPr bwMode="auto">
              <a:xfrm>
                <a:off x="5912874" y="3445885"/>
                <a:ext cx="126522" cy="94120"/>
              </a:xfrm>
              <a:custGeom>
                <a:avLst/>
                <a:gdLst>
                  <a:gd name="T0" fmla="*/ 35 w 35"/>
                  <a:gd name="T1" fmla="*/ 12 h 26"/>
                  <a:gd name="T2" fmla="*/ 17 w 35"/>
                  <a:gd name="T3" fmla="*/ 0 h 26"/>
                  <a:gd name="T4" fmla="*/ 0 w 35"/>
                  <a:gd name="T5" fmla="*/ 12 h 26"/>
                  <a:gd name="T6" fmla="*/ 17 w 35"/>
                  <a:gd name="T7" fmla="*/ 26 h 26"/>
                  <a:gd name="T8" fmla="*/ 35 w 35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35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0" y="20"/>
                      <a:pt x="8" y="26"/>
                      <a:pt x="17" y="26"/>
                    </a:cubicBezTo>
                    <a:cubicBezTo>
                      <a:pt x="27" y="26"/>
                      <a:pt x="35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4" name="iṡļíďé">
                <a:extLst>
                  <a:ext uri="{FF2B5EF4-FFF2-40B4-BE49-F238E27FC236}">
                    <a16:creationId xmlns:a16="http://schemas.microsoft.com/office/drawing/2014/main" id="{203A1643-524D-45CB-9302-A8C906A41B82}"/>
                  </a:ext>
                </a:extLst>
              </p:cNvPr>
              <p:cNvSpPr/>
              <p:nvPr/>
            </p:nvSpPr>
            <p:spPr bwMode="auto">
              <a:xfrm>
                <a:off x="6065625" y="3445885"/>
                <a:ext cx="128065" cy="94120"/>
              </a:xfrm>
              <a:custGeom>
                <a:avLst/>
                <a:gdLst>
                  <a:gd name="T0" fmla="*/ 35 w 35"/>
                  <a:gd name="T1" fmla="*/ 12 h 26"/>
                  <a:gd name="T2" fmla="*/ 17 w 35"/>
                  <a:gd name="T3" fmla="*/ 0 h 26"/>
                  <a:gd name="T4" fmla="*/ 0 w 35"/>
                  <a:gd name="T5" fmla="*/ 12 h 26"/>
                  <a:gd name="T6" fmla="*/ 18 w 35"/>
                  <a:gd name="T7" fmla="*/ 26 h 26"/>
                  <a:gd name="T8" fmla="*/ 35 w 35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35" y="12"/>
                    </a:moveTo>
                    <a:cubicBezTo>
                      <a:pt x="35" y="5"/>
                      <a:pt x="27" y="0"/>
                      <a:pt x="17" y="0"/>
                    </a:cubicBezTo>
                    <a:cubicBezTo>
                      <a:pt x="8" y="0"/>
                      <a:pt x="0" y="5"/>
                      <a:pt x="0" y="12"/>
                    </a:cubicBezTo>
                    <a:cubicBezTo>
                      <a:pt x="1" y="20"/>
                      <a:pt x="9" y="26"/>
                      <a:pt x="18" y="26"/>
                    </a:cubicBezTo>
                    <a:cubicBezTo>
                      <a:pt x="28" y="26"/>
                      <a:pt x="35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5" name="iṣļídê">
                <a:extLst>
                  <a:ext uri="{FF2B5EF4-FFF2-40B4-BE49-F238E27FC236}">
                    <a16:creationId xmlns:a16="http://schemas.microsoft.com/office/drawing/2014/main" id="{2ADD3FA4-CF6F-4F2D-BD23-C5831371F280}"/>
                  </a:ext>
                </a:extLst>
              </p:cNvPr>
              <p:cNvSpPr/>
              <p:nvPr/>
            </p:nvSpPr>
            <p:spPr bwMode="auto">
              <a:xfrm>
                <a:off x="6223006" y="3445885"/>
                <a:ext cx="126522" cy="94120"/>
              </a:xfrm>
              <a:custGeom>
                <a:avLst/>
                <a:gdLst>
                  <a:gd name="T0" fmla="*/ 35 w 35"/>
                  <a:gd name="T1" fmla="*/ 12 h 26"/>
                  <a:gd name="T2" fmla="*/ 17 w 35"/>
                  <a:gd name="T3" fmla="*/ 0 h 26"/>
                  <a:gd name="T4" fmla="*/ 0 w 35"/>
                  <a:gd name="T5" fmla="*/ 12 h 26"/>
                  <a:gd name="T6" fmla="*/ 18 w 35"/>
                  <a:gd name="T7" fmla="*/ 26 h 26"/>
                  <a:gd name="T8" fmla="*/ 35 w 35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35" y="12"/>
                    </a:moveTo>
                    <a:cubicBezTo>
                      <a:pt x="34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0" y="20"/>
                      <a:pt x="8" y="26"/>
                      <a:pt x="18" y="26"/>
                    </a:cubicBezTo>
                    <a:cubicBezTo>
                      <a:pt x="28" y="26"/>
                      <a:pt x="35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6" name="íSḻiḓe">
                <a:extLst>
                  <a:ext uri="{FF2B5EF4-FFF2-40B4-BE49-F238E27FC236}">
                    <a16:creationId xmlns:a16="http://schemas.microsoft.com/office/drawing/2014/main" id="{B203362A-13B8-423B-97D7-E744A3F21AC8}"/>
                  </a:ext>
                </a:extLst>
              </p:cNvPr>
              <p:cNvSpPr/>
              <p:nvPr/>
            </p:nvSpPr>
            <p:spPr bwMode="auto">
              <a:xfrm>
                <a:off x="6375758" y="3445885"/>
                <a:ext cx="131151" cy="94120"/>
              </a:xfrm>
              <a:custGeom>
                <a:avLst/>
                <a:gdLst>
                  <a:gd name="T0" fmla="*/ 35 w 36"/>
                  <a:gd name="T1" fmla="*/ 12 h 26"/>
                  <a:gd name="T2" fmla="*/ 17 w 36"/>
                  <a:gd name="T3" fmla="*/ 0 h 26"/>
                  <a:gd name="T4" fmla="*/ 1 w 36"/>
                  <a:gd name="T5" fmla="*/ 12 h 26"/>
                  <a:gd name="T6" fmla="*/ 19 w 36"/>
                  <a:gd name="T7" fmla="*/ 26 h 26"/>
                  <a:gd name="T8" fmla="*/ 35 w 36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35" y="12"/>
                    </a:moveTo>
                    <a:cubicBezTo>
                      <a:pt x="35" y="5"/>
                      <a:pt x="27" y="0"/>
                      <a:pt x="17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1" y="20"/>
                      <a:pt x="9" y="26"/>
                      <a:pt x="19" y="26"/>
                    </a:cubicBezTo>
                    <a:cubicBezTo>
                      <a:pt x="29" y="26"/>
                      <a:pt x="36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7" name="îs1îďe">
                <a:extLst>
                  <a:ext uri="{FF2B5EF4-FFF2-40B4-BE49-F238E27FC236}">
                    <a16:creationId xmlns:a16="http://schemas.microsoft.com/office/drawing/2014/main" id="{D96FEA92-F071-4B70-AB0D-FC6A894B80FD}"/>
                  </a:ext>
                </a:extLst>
              </p:cNvPr>
              <p:cNvSpPr/>
              <p:nvPr/>
            </p:nvSpPr>
            <p:spPr bwMode="auto">
              <a:xfrm>
                <a:off x="6533138" y="3445885"/>
                <a:ext cx="131151" cy="94120"/>
              </a:xfrm>
              <a:custGeom>
                <a:avLst/>
                <a:gdLst>
                  <a:gd name="T0" fmla="*/ 35 w 36"/>
                  <a:gd name="T1" fmla="*/ 12 h 26"/>
                  <a:gd name="T2" fmla="*/ 16 w 36"/>
                  <a:gd name="T3" fmla="*/ 0 h 26"/>
                  <a:gd name="T4" fmla="*/ 0 w 36"/>
                  <a:gd name="T5" fmla="*/ 12 h 26"/>
                  <a:gd name="T6" fmla="*/ 19 w 36"/>
                  <a:gd name="T7" fmla="*/ 26 h 26"/>
                  <a:gd name="T8" fmla="*/ 35 w 36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35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20"/>
                      <a:pt x="9" y="26"/>
                      <a:pt x="19" y="26"/>
                    </a:cubicBezTo>
                    <a:cubicBezTo>
                      <a:pt x="29" y="26"/>
                      <a:pt x="36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8" name="îṩlïḋê">
                <a:extLst>
                  <a:ext uri="{FF2B5EF4-FFF2-40B4-BE49-F238E27FC236}">
                    <a16:creationId xmlns:a16="http://schemas.microsoft.com/office/drawing/2014/main" id="{62E21343-4310-4E71-8928-CD8C754D30D5}"/>
                  </a:ext>
                </a:extLst>
              </p:cNvPr>
              <p:cNvSpPr/>
              <p:nvPr/>
            </p:nvSpPr>
            <p:spPr bwMode="auto">
              <a:xfrm>
                <a:off x="6685889" y="3445885"/>
                <a:ext cx="131151" cy="94120"/>
              </a:xfrm>
              <a:custGeom>
                <a:avLst/>
                <a:gdLst>
                  <a:gd name="T0" fmla="*/ 36 w 36"/>
                  <a:gd name="T1" fmla="*/ 12 h 26"/>
                  <a:gd name="T2" fmla="*/ 17 w 36"/>
                  <a:gd name="T3" fmla="*/ 0 h 26"/>
                  <a:gd name="T4" fmla="*/ 1 w 36"/>
                  <a:gd name="T5" fmla="*/ 12 h 26"/>
                  <a:gd name="T6" fmla="*/ 20 w 36"/>
                  <a:gd name="T7" fmla="*/ 26 h 26"/>
                  <a:gd name="T8" fmla="*/ 36 w 36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36" y="12"/>
                    </a:moveTo>
                    <a:cubicBezTo>
                      <a:pt x="35" y="5"/>
                      <a:pt x="26" y="0"/>
                      <a:pt x="17" y="0"/>
                    </a:cubicBezTo>
                    <a:cubicBezTo>
                      <a:pt x="7" y="0"/>
                      <a:pt x="0" y="5"/>
                      <a:pt x="1" y="12"/>
                    </a:cubicBezTo>
                    <a:cubicBezTo>
                      <a:pt x="2" y="20"/>
                      <a:pt x="10" y="26"/>
                      <a:pt x="20" y="26"/>
                    </a:cubicBezTo>
                    <a:cubicBezTo>
                      <a:pt x="29" y="26"/>
                      <a:pt x="36" y="20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9" name="îśḷïďè">
                <a:extLst>
                  <a:ext uri="{FF2B5EF4-FFF2-40B4-BE49-F238E27FC236}">
                    <a16:creationId xmlns:a16="http://schemas.microsoft.com/office/drawing/2014/main" id="{BE3262B6-82FA-4941-9417-3A8DB3595944}"/>
                  </a:ext>
                </a:extLst>
              </p:cNvPr>
              <p:cNvSpPr/>
              <p:nvPr/>
            </p:nvSpPr>
            <p:spPr bwMode="auto">
              <a:xfrm>
                <a:off x="6843270" y="3445885"/>
                <a:ext cx="131151" cy="94120"/>
              </a:xfrm>
              <a:custGeom>
                <a:avLst/>
                <a:gdLst>
                  <a:gd name="T0" fmla="*/ 35 w 36"/>
                  <a:gd name="T1" fmla="*/ 12 h 26"/>
                  <a:gd name="T2" fmla="*/ 16 w 36"/>
                  <a:gd name="T3" fmla="*/ 0 h 26"/>
                  <a:gd name="T4" fmla="*/ 0 w 36"/>
                  <a:gd name="T5" fmla="*/ 12 h 26"/>
                  <a:gd name="T6" fmla="*/ 20 w 36"/>
                  <a:gd name="T7" fmla="*/ 26 h 26"/>
                  <a:gd name="T8" fmla="*/ 35 w 36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35" y="12"/>
                    </a:moveTo>
                    <a:cubicBezTo>
                      <a:pt x="34" y="5"/>
                      <a:pt x="26" y="0"/>
                      <a:pt x="16" y="0"/>
                    </a:cubicBezTo>
                    <a:cubicBezTo>
                      <a:pt x="7" y="0"/>
                      <a:pt x="0" y="5"/>
                      <a:pt x="0" y="12"/>
                    </a:cubicBezTo>
                    <a:cubicBezTo>
                      <a:pt x="1" y="20"/>
                      <a:pt x="10" y="26"/>
                      <a:pt x="20" y="26"/>
                    </a:cubicBezTo>
                    <a:cubicBezTo>
                      <a:pt x="29" y="26"/>
                      <a:pt x="36" y="20"/>
                      <a:pt x="3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0" name="iŝlîḑé">
                <a:extLst>
                  <a:ext uri="{FF2B5EF4-FFF2-40B4-BE49-F238E27FC236}">
                    <a16:creationId xmlns:a16="http://schemas.microsoft.com/office/drawing/2014/main" id="{3C3D8C79-F334-446A-BF54-34D36475BB4E}"/>
                  </a:ext>
                </a:extLst>
              </p:cNvPr>
              <p:cNvSpPr/>
              <p:nvPr/>
            </p:nvSpPr>
            <p:spPr bwMode="auto">
              <a:xfrm>
                <a:off x="5755493" y="3558521"/>
                <a:ext cx="128065" cy="98749"/>
              </a:xfrm>
              <a:custGeom>
                <a:avLst/>
                <a:gdLst>
                  <a:gd name="T0" fmla="*/ 35 w 35"/>
                  <a:gd name="T1" fmla="*/ 14 h 27"/>
                  <a:gd name="T2" fmla="*/ 18 w 35"/>
                  <a:gd name="T3" fmla="*/ 0 h 27"/>
                  <a:gd name="T4" fmla="*/ 0 w 35"/>
                  <a:gd name="T5" fmla="*/ 14 h 27"/>
                  <a:gd name="T6" fmla="*/ 17 w 35"/>
                  <a:gd name="T7" fmla="*/ 27 h 27"/>
                  <a:gd name="T8" fmla="*/ 35 w 35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7">
                    <a:moveTo>
                      <a:pt x="35" y="14"/>
                    </a:moveTo>
                    <a:cubicBezTo>
                      <a:pt x="35" y="6"/>
                      <a:pt x="27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1"/>
                      <a:pt x="8" y="27"/>
                      <a:pt x="17" y="27"/>
                    </a:cubicBezTo>
                    <a:cubicBezTo>
                      <a:pt x="27" y="27"/>
                      <a:pt x="35" y="21"/>
                      <a:pt x="35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1" name="i$1íḑè">
                <a:extLst>
                  <a:ext uri="{FF2B5EF4-FFF2-40B4-BE49-F238E27FC236}">
                    <a16:creationId xmlns:a16="http://schemas.microsoft.com/office/drawing/2014/main" id="{9D3F135C-8515-41E7-9DBB-6581932B00F8}"/>
                  </a:ext>
                </a:extLst>
              </p:cNvPr>
              <p:cNvSpPr/>
              <p:nvPr/>
            </p:nvSpPr>
            <p:spPr bwMode="auto">
              <a:xfrm>
                <a:off x="5912874" y="3558521"/>
                <a:ext cx="131151" cy="98749"/>
              </a:xfrm>
              <a:custGeom>
                <a:avLst/>
                <a:gdLst>
                  <a:gd name="T0" fmla="*/ 35 w 36"/>
                  <a:gd name="T1" fmla="*/ 14 h 27"/>
                  <a:gd name="T2" fmla="*/ 18 w 36"/>
                  <a:gd name="T3" fmla="*/ 0 h 27"/>
                  <a:gd name="T4" fmla="*/ 0 w 36"/>
                  <a:gd name="T5" fmla="*/ 14 h 27"/>
                  <a:gd name="T6" fmla="*/ 18 w 36"/>
                  <a:gd name="T7" fmla="*/ 27 h 27"/>
                  <a:gd name="T8" fmla="*/ 35 w 36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7">
                    <a:moveTo>
                      <a:pt x="35" y="14"/>
                    </a:moveTo>
                    <a:cubicBezTo>
                      <a:pt x="35" y="6"/>
                      <a:pt x="27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1"/>
                      <a:pt x="8" y="27"/>
                      <a:pt x="18" y="27"/>
                    </a:cubicBezTo>
                    <a:cubicBezTo>
                      <a:pt x="28" y="27"/>
                      <a:pt x="36" y="21"/>
                      <a:pt x="35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2" name="ïSḷiḍe">
                <a:extLst>
                  <a:ext uri="{FF2B5EF4-FFF2-40B4-BE49-F238E27FC236}">
                    <a16:creationId xmlns:a16="http://schemas.microsoft.com/office/drawing/2014/main" id="{2CB4EA0A-98AC-4C75-9DF7-835761D57656}"/>
                  </a:ext>
                </a:extLst>
              </p:cNvPr>
              <p:cNvSpPr/>
              <p:nvPr/>
            </p:nvSpPr>
            <p:spPr bwMode="auto">
              <a:xfrm>
                <a:off x="6068711" y="3558521"/>
                <a:ext cx="131151" cy="98749"/>
              </a:xfrm>
              <a:custGeom>
                <a:avLst/>
                <a:gdLst>
                  <a:gd name="T0" fmla="*/ 36 w 36"/>
                  <a:gd name="T1" fmla="*/ 14 h 27"/>
                  <a:gd name="T2" fmla="*/ 17 w 36"/>
                  <a:gd name="T3" fmla="*/ 0 h 27"/>
                  <a:gd name="T4" fmla="*/ 0 w 36"/>
                  <a:gd name="T5" fmla="*/ 14 h 27"/>
                  <a:gd name="T6" fmla="*/ 19 w 36"/>
                  <a:gd name="T7" fmla="*/ 27 h 27"/>
                  <a:gd name="T8" fmla="*/ 36 w 36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7">
                    <a:moveTo>
                      <a:pt x="36" y="14"/>
                    </a:moveTo>
                    <a:cubicBezTo>
                      <a:pt x="35" y="6"/>
                      <a:pt x="27" y="0"/>
                      <a:pt x="17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1"/>
                      <a:pt x="9" y="27"/>
                      <a:pt x="19" y="27"/>
                    </a:cubicBezTo>
                    <a:cubicBezTo>
                      <a:pt x="28" y="27"/>
                      <a:pt x="36" y="21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3" name="iṩľíḓè">
                <a:extLst>
                  <a:ext uri="{FF2B5EF4-FFF2-40B4-BE49-F238E27FC236}">
                    <a16:creationId xmlns:a16="http://schemas.microsoft.com/office/drawing/2014/main" id="{D99BDE15-0C76-42E3-9350-844E5F190424}"/>
                  </a:ext>
                </a:extLst>
              </p:cNvPr>
              <p:cNvSpPr/>
              <p:nvPr/>
            </p:nvSpPr>
            <p:spPr bwMode="auto">
              <a:xfrm>
                <a:off x="6226091" y="3558521"/>
                <a:ext cx="131151" cy="98749"/>
              </a:xfrm>
              <a:custGeom>
                <a:avLst/>
                <a:gdLst>
                  <a:gd name="T0" fmla="*/ 36 w 36"/>
                  <a:gd name="T1" fmla="*/ 14 h 27"/>
                  <a:gd name="T2" fmla="*/ 17 w 36"/>
                  <a:gd name="T3" fmla="*/ 0 h 27"/>
                  <a:gd name="T4" fmla="*/ 1 w 36"/>
                  <a:gd name="T5" fmla="*/ 14 h 27"/>
                  <a:gd name="T6" fmla="*/ 19 w 36"/>
                  <a:gd name="T7" fmla="*/ 27 h 27"/>
                  <a:gd name="T8" fmla="*/ 36 w 36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7">
                    <a:moveTo>
                      <a:pt x="36" y="14"/>
                    </a:moveTo>
                    <a:cubicBezTo>
                      <a:pt x="35" y="6"/>
                      <a:pt x="27" y="0"/>
                      <a:pt x="17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1" y="21"/>
                      <a:pt x="9" y="27"/>
                      <a:pt x="19" y="27"/>
                    </a:cubicBezTo>
                    <a:cubicBezTo>
                      <a:pt x="29" y="27"/>
                      <a:pt x="36" y="21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4" name="íśľîḓê">
                <a:extLst>
                  <a:ext uri="{FF2B5EF4-FFF2-40B4-BE49-F238E27FC236}">
                    <a16:creationId xmlns:a16="http://schemas.microsoft.com/office/drawing/2014/main" id="{BF8C0DBA-8886-4F9A-A834-40A5B10D0111}"/>
                  </a:ext>
                </a:extLst>
              </p:cNvPr>
              <p:cNvSpPr/>
              <p:nvPr/>
            </p:nvSpPr>
            <p:spPr bwMode="auto">
              <a:xfrm>
                <a:off x="6383472" y="3558521"/>
                <a:ext cx="134237" cy="98749"/>
              </a:xfrm>
              <a:custGeom>
                <a:avLst/>
                <a:gdLst>
                  <a:gd name="T0" fmla="*/ 36 w 37"/>
                  <a:gd name="T1" fmla="*/ 14 h 27"/>
                  <a:gd name="T2" fmla="*/ 17 w 37"/>
                  <a:gd name="T3" fmla="*/ 0 h 27"/>
                  <a:gd name="T4" fmla="*/ 1 w 37"/>
                  <a:gd name="T5" fmla="*/ 14 h 27"/>
                  <a:gd name="T6" fmla="*/ 20 w 37"/>
                  <a:gd name="T7" fmla="*/ 27 h 27"/>
                  <a:gd name="T8" fmla="*/ 36 w 37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7">
                    <a:moveTo>
                      <a:pt x="36" y="14"/>
                    </a:moveTo>
                    <a:cubicBezTo>
                      <a:pt x="35" y="6"/>
                      <a:pt x="27" y="0"/>
                      <a:pt x="17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1" y="21"/>
                      <a:pt x="10" y="27"/>
                      <a:pt x="20" y="27"/>
                    </a:cubicBezTo>
                    <a:cubicBezTo>
                      <a:pt x="29" y="27"/>
                      <a:pt x="37" y="21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5" name="iṩ1îďe">
                <a:extLst>
                  <a:ext uri="{FF2B5EF4-FFF2-40B4-BE49-F238E27FC236}">
                    <a16:creationId xmlns:a16="http://schemas.microsoft.com/office/drawing/2014/main" id="{5099D453-B237-401E-9636-0F5F1482C243}"/>
                  </a:ext>
                </a:extLst>
              </p:cNvPr>
              <p:cNvSpPr/>
              <p:nvPr/>
            </p:nvSpPr>
            <p:spPr bwMode="auto">
              <a:xfrm>
                <a:off x="6539310" y="3558521"/>
                <a:ext cx="135779" cy="98749"/>
              </a:xfrm>
              <a:custGeom>
                <a:avLst/>
                <a:gdLst>
                  <a:gd name="T0" fmla="*/ 36 w 37"/>
                  <a:gd name="T1" fmla="*/ 14 h 27"/>
                  <a:gd name="T2" fmla="*/ 17 w 37"/>
                  <a:gd name="T3" fmla="*/ 0 h 27"/>
                  <a:gd name="T4" fmla="*/ 1 w 37"/>
                  <a:gd name="T5" fmla="*/ 14 h 27"/>
                  <a:gd name="T6" fmla="*/ 20 w 37"/>
                  <a:gd name="T7" fmla="*/ 27 h 27"/>
                  <a:gd name="T8" fmla="*/ 36 w 37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7">
                    <a:moveTo>
                      <a:pt x="36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2" y="21"/>
                      <a:pt x="10" y="27"/>
                      <a:pt x="20" y="27"/>
                    </a:cubicBezTo>
                    <a:cubicBezTo>
                      <a:pt x="30" y="27"/>
                      <a:pt x="37" y="21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6" name="ï$ļíḓé">
                <a:extLst>
                  <a:ext uri="{FF2B5EF4-FFF2-40B4-BE49-F238E27FC236}">
                    <a16:creationId xmlns:a16="http://schemas.microsoft.com/office/drawing/2014/main" id="{CC397F83-1BB1-4869-84AB-EAF9AE0F0936}"/>
                  </a:ext>
                </a:extLst>
              </p:cNvPr>
              <p:cNvSpPr/>
              <p:nvPr/>
            </p:nvSpPr>
            <p:spPr bwMode="auto">
              <a:xfrm>
                <a:off x="6699776" y="3558521"/>
                <a:ext cx="132693" cy="98749"/>
              </a:xfrm>
              <a:custGeom>
                <a:avLst/>
                <a:gdLst>
                  <a:gd name="T0" fmla="*/ 36 w 36"/>
                  <a:gd name="T1" fmla="*/ 14 h 27"/>
                  <a:gd name="T2" fmla="*/ 16 w 36"/>
                  <a:gd name="T3" fmla="*/ 0 h 27"/>
                  <a:gd name="T4" fmla="*/ 0 w 36"/>
                  <a:gd name="T5" fmla="*/ 14 h 27"/>
                  <a:gd name="T6" fmla="*/ 19 w 36"/>
                  <a:gd name="T7" fmla="*/ 27 h 27"/>
                  <a:gd name="T8" fmla="*/ 36 w 36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7">
                    <a:moveTo>
                      <a:pt x="36" y="14"/>
                    </a:moveTo>
                    <a:cubicBezTo>
                      <a:pt x="35" y="6"/>
                      <a:pt x="26" y="0"/>
                      <a:pt x="16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1" y="21"/>
                      <a:pt x="10" y="27"/>
                      <a:pt x="19" y="27"/>
                    </a:cubicBezTo>
                    <a:cubicBezTo>
                      <a:pt x="29" y="27"/>
                      <a:pt x="36" y="21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7" name="isḻïďe">
                <a:extLst>
                  <a:ext uri="{FF2B5EF4-FFF2-40B4-BE49-F238E27FC236}">
                    <a16:creationId xmlns:a16="http://schemas.microsoft.com/office/drawing/2014/main" id="{5FD715C6-FD4D-4C2D-AE41-2B06E2C49671}"/>
                  </a:ext>
                </a:extLst>
              </p:cNvPr>
              <p:cNvSpPr/>
              <p:nvPr/>
            </p:nvSpPr>
            <p:spPr bwMode="auto">
              <a:xfrm>
                <a:off x="5750864" y="3678870"/>
                <a:ext cx="132693" cy="103378"/>
              </a:xfrm>
              <a:custGeom>
                <a:avLst/>
                <a:gdLst>
                  <a:gd name="T0" fmla="*/ 36 w 36"/>
                  <a:gd name="T1" fmla="*/ 14 h 28"/>
                  <a:gd name="T2" fmla="*/ 18 w 36"/>
                  <a:gd name="T3" fmla="*/ 0 h 28"/>
                  <a:gd name="T4" fmla="*/ 1 w 36"/>
                  <a:gd name="T5" fmla="*/ 14 h 28"/>
                  <a:gd name="T6" fmla="*/ 18 w 36"/>
                  <a:gd name="T7" fmla="*/ 28 h 28"/>
                  <a:gd name="T8" fmla="*/ 36 w 36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36" y="14"/>
                    </a:moveTo>
                    <a:cubicBezTo>
                      <a:pt x="36" y="6"/>
                      <a:pt x="28" y="0"/>
                      <a:pt x="18" y="0"/>
                    </a:cubicBezTo>
                    <a:cubicBezTo>
                      <a:pt x="9" y="0"/>
                      <a:pt x="1" y="6"/>
                      <a:pt x="1" y="14"/>
                    </a:cubicBezTo>
                    <a:cubicBezTo>
                      <a:pt x="0" y="22"/>
                      <a:pt x="8" y="28"/>
                      <a:pt x="18" y="28"/>
                    </a:cubicBezTo>
                    <a:cubicBezTo>
                      <a:pt x="28" y="28"/>
                      <a:pt x="36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8" name="iṩḻîḓè">
                <a:extLst>
                  <a:ext uri="{FF2B5EF4-FFF2-40B4-BE49-F238E27FC236}">
                    <a16:creationId xmlns:a16="http://schemas.microsoft.com/office/drawing/2014/main" id="{A0FD23B4-63CE-436B-9A35-02C7B20BE2C3}"/>
                  </a:ext>
                </a:extLst>
              </p:cNvPr>
              <p:cNvSpPr/>
              <p:nvPr/>
            </p:nvSpPr>
            <p:spPr bwMode="auto">
              <a:xfrm>
                <a:off x="5912874" y="3678870"/>
                <a:ext cx="131151" cy="103378"/>
              </a:xfrm>
              <a:custGeom>
                <a:avLst/>
                <a:gdLst>
                  <a:gd name="T0" fmla="*/ 36 w 36"/>
                  <a:gd name="T1" fmla="*/ 14 h 28"/>
                  <a:gd name="T2" fmla="*/ 18 w 36"/>
                  <a:gd name="T3" fmla="*/ 0 h 28"/>
                  <a:gd name="T4" fmla="*/ 0 w 36"/>
                  <a:gd name="T5" fmla="*/ 14 h 28"/>
                  <a:gd name="T6" fmla="*/ 19 w 36"/>
                  <a:gd name="T7" fmla="*/ 28 h 28"/>
                  <a:gd name="T8" fmla="*/ 36 w 36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36" y="14"/>
                    </a:moveTo>
                    <a:cubicBezTo>
                      <a:pt x="36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9" y="28"/>
                      <a:pt x="19" y="28"/>
                    </a:cubicBezTo>
                    <a:cubicBezTo>
                      <a:pt x="29" y="28"/>
                      <a:pt x="36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9" name="ïŝḻïḋè">
                <a:extLst>
                  <a:ext uri="{FF2B5EF4-FFF2-40B4-BE49-F238E27FC236}">
                    <a16:creationId xmlns:a16="http://schemas.microsoft.com/office/drawing/2014/main" id="{27F3A96F-903D-4C52-B253-077104725415}"/>
                  </a:ext>
                </a:extLst>
              </p:cNvPr>
              <p:cNvSpPr/>
              <p:nvPr/>
            </p:nvSpPr>
            <p:spPr bwMode="auto">
              <a:xfrm>
                <a:off x="6073340" y="3678870"/>
                <a:ext cx="131151" cy="103378"/>
              </a:xfrm>
              <a:custGeom>
                <a:avLst/>
                <a:gdLst>
                  <a:gd name="T0" fmla="*/ 36 w 36"/>
                  <a:gd name="T1" fmla="*/ 14 h 28"/>
                  <a:gd name="T2" fmla="*/ 18 w 36"/>
                  <a:gd name="T3" fmla="*/ 0 h 28"/>
                  <a:gd name="T4" fmla="*/ 0 w 36"/>
                  <a:gd name="T5" fmla="*/ 14 h 28"/>
                  <a:gd name="T6" fmla="*/ 19 w 36"/>
                  <a:gd name="T7" fmla="*/ 28 h 28"/>
                  <a:gd name="T8" fmla="*/ 36 w 36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36" y="14"/>
                    </a:moveTo>
                    <a:cubicBezTo>
                      <a:pt x="36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9" y="28"/>
                      <a:pt x="19" y="28"/>
                    </a:cubicBezTo>
                    <a:cubicBezTo>
                      <a:pt x="29" y="28"/>
                      <a:pt x="36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0" name="iśľíḋe">
                <a:extLst>
                  <a:ext uri="{FF2B5EF4-FFF2-40B4-BE49-F238E27FC236}">
                    <a16:creationId xmlns:a16="http://schemas.microsoft.com/office/drawing/2014/main" id="{CF2235A7-0848-42D9-AA33-095FDCB5600A}"/>
                  </a:ext>
                </a:extLst>
              </p:cNvPr>
              <p:cNvSpPr/>
              <p:nvPr/>
            </p:nvSpPr>
            <p:spPr bwMode="auto">
              <a:xfrm>
                <a:off x="6233807" y="3678870"/>
                <a:ext cx="134237" cy="103378"/>
              </a:xfrm>
              <a:custGeom>
                <a:avLst/>
                <a:gdLst>
                  <a:gd name="T0" fmla="*/ 36 w 37"/>
                  <a:gd name="T1" fmla="*/ 14 h 28"/>
                  <a:gd name="T2" fmla="*/ 17 w 37"/>
                  <a:gd name="T3" fmla="*/ 0 h 28"/>
                  <a:gd name="T4" fmla="*/ 0 w 37"/>
                  <a:gd name="T5" fmla="*/ 14 h 28"/>
                  <a:gd name="T6" fmla="*/ 19 w 37"/>
                  <a:gd name="T7" fmla="*/ 28 h 28"/>
                  <a:gd name="T8" fmla="*/ 36 w 37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8">
                    <a:moveTo>
                      <a:pt x="36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9" y="28"/>
                      <a:pt x="19" y="28"/>
                    </a:cubicBezTo>
                    <a:cubicBezTo>
                      <a:pt x="29" y="28"/>
                      <a:pt x="37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1" name="íś1ïḋe">
                <a:extLst>
                  <a:ext uri="{FF2B5EF4-FFF2-40B4-BE49-F238E27FC236}">
                    <a16:creationId xmlns:a16="http://schemas.microsoft.com/office/drawing/2014/main" id="{19299E3A-8118-4B7D-8B29-07DE6BC55CE4}"/>
                  </a:ext>
                </a:extLst>
              </p:cNvPr>
              <p:cNvSpPr/>
              <p:nvPr/>
            </p:nvSpPr>
            <p:spPr bwMode="auto">
              <a:xfrm>
                <a:off x="6394273" y="3678870"/>
                <a:ext cx="134237" cy="103378"/>
              </a:xfrm>
              <a:custGeom>
                <a:avLst/>
                <a:gdLst>
                  <a:gd name="T0" fmla="*/ 36 w 37"/>
                  <a:gd name="T1" fmla="*/ 14 h 28"/>
                  <a:gd name="T2" fmla="*/ 17 w 37"/>
                  <a:gd name="T3" fmla="*/ 0 h 28"/>
                  <a:gd name="T4" fmla="*/ 0 w 37"/>
                  <a:gd name="T5" fmla="*/ 14 h 28"/>
                  <a:gd name="T6" fmla="*/ 19 w 37"/>
                  <a:gd name="T7" fmla="*/ 28 h 28"/>
                  <a:gd name="T8" fmla="*/ 36 w 37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8">
                    <a:moveTo>
                      <a:pt x="36" y="14"/>
                    </a:moveTo>
                    <a:cubicBezTo>
                      <a:pt x="35" y="6"/>
                      <a:pt x="27" y="0"/>
                      <a:pt x="17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1" y="22"/>
                      <a:pt x="9" y="28"/>
                      <a:pt x="19" y="28"/>
                    </a:cubicBezTo>
                    <a:cubicBezTo>
                      <a:pt x="29" y="28"/>
                      <a:pt x="37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2" name="îṥḷïḍé">
                <a:extLst>
                  <a:ext uri="{FF2B5EF4-FFF2-40B4-BE49-F238E27FC236}">
                    <a16:creationId xmlns:a16="http://schemas.microsoft.com/office/drawing/2014/main" id="{B26ADCE0-6053-406F-BD1C-0EDABCBF29BE}"/>
                  </a:ext>
                </a:extLst>
              </p:cNvPr>
              <p:cNvSpPr/>
              <p:nvPr/>
            </p:nvSpPr>
            <p:spPr bwMode="auto">
              <a:xfrm>
                <a:off x="6550110" y="3678870"/>
                <a:ext cx="138865" cy="103378"/>
              </a:xfrm>
              <a:custGeom>
                <a:avLst/>
                <a:gdLst>
                  <a:gd name="T0" fmla="*/ 37 w 38"/>
                  <a:gd name="T1" fmla="*/ 14 h 28"/>
                  <a:gd name="T2" fmla="*/ 18 w 38"/>
                  <a:gd name="T3" fmla="*/ 0 h 28"/>
                  <a:gd name="T4" fmla="*/ 1 w 38"/>
                  <a:gd name="T5" fmla="*/ 14 h 28"/>
                  <a:gd name="T6" fmla="*/ 20 w 38"/>
                  <a:gd name="T7" fmla="*/ 28 h 28"/>
                  <a:gd name="T8" fmla="*/ 37 w 38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8">
                    <a:moveTo>
                      <a:pt x="37" y="14"/>
                    </a:moveTo>
                    <a:cubicBezTo>
                      <a:pt x="36" y="6"/>
                      <a:pt x="27" y="0"/>
                      <a:pt x="18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2" y="22"/>
                      <a:pt x="10" y="28"/>
                      <a:pt x="20" y="28"/>
                    </a:cubicBezTo>
                    <a:cubicBezTo>
                      <a:pt x="30" y="28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3" name="îṡľiḑè">
                <a:extLst>
                  <a:ext uri="{FF2B5EF4-FFF2-40B4-BE49-F238E27FC236}">
                    <a16:creationId xmlns:a16="http://schemas.microsoft.com/office/drawing/2014/main" id="{FCC26FBC-E206-40E3-A3EF-F36B559CCAB2}"/>
                  </a:ext>
                </a:extLst>
              </p:cNvPr>
              <p:cNvSpPr/>
              <p:nvPr/>
            </p:nvSpPr>
            <p:spPr bwMode="auto">
              <a:xfrm>
                <a:off x="6710577" y="3678870"/>
                <a:ext cx="138865" cy="103378"/>
              </a:xfrm>
              <a:custGeom>
                <a:avLst/>
                <a:gdLst>
                  <a:gd name="T0" fmla="*/ 37 w 38"/>
                  <a:gd name="T1" fmla="*/ 14 h 28"/>
                  <a:gd name="T2" fmla="*/ 17 w 38"/>
                  <a:gd name="T3" fmla="*/ 0 h 28"/>
                  <a:gd name="T4" fmla="*/ 1 w 38"/>
                  <a:gd name="T5" fmla="*/ 14 h 28"/>
                  <a:gd name="T6" fmla="*/ 20 w 38"/>
                  <a:gd name="T7" fmla="*/ 28 h 28"/>
                  <a:gd name="T8" fmla="*/ 37 w 38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8">
                    <a:moveTo>
                      <a:pt x="37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7" y="0"/>
                      <a:pt x="0" y="6"/>
                      <a:pt x="1" y="14"/>
                    </a:cubicBezTo>
                    <a:cubicBezTo>
                      <a:pt x="2" y="22"/>
                      <a:pt x="10" y="28"/>
                      <a:pt x="20" y="28"/>
                    </a:cubicBezTo>
                    <a:cubicBezTo>
                      <a:pt x="30" y="28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4" name="ïŝḷîḓè">
                <a:extLst>
                  <a:ext uri="{FF2B5EF4-FFF2-40B4-BE49-F238E27FC236}">
                    <a16:creationId xmlns:a16="http://schemas.microsoft.com/office/drawing/2014/main" id="{BC9CFB54-F0D5-4CDD-BD37-5C537EBB8209}"/>
                  </a:ext>
                </a:extLst>
              </p:cNvPr>
              <p:cNvSpPr/>
              <p:nvPr/>
            </p:nvSpPr>
            <p:spPr bwMode="auto">
              <a:xfrm>
                <a:off x="5915960" y="3803849"/>
                <a:ext cx="131151" cy="10183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5" name="işḻíḋè">
                <a:extLst>
                  <a:ext uri="{FF2B5EF4-FFF2-40B4-BE49-F238E27FC236}">
                    <a16:creationId xmlns:a16="http://schemas.microsoft.com/office/drawing/2014/main" id="{3A352415-F94C-49F9-B558-1B8E9879992C}"/>
                  </a:ext>
                </a:extLst>
              </p:cNvPr>
              <p:cNvSpPr/>
              <p:nvPr/>
            </p:nvSpPr>
            <p:spPr bwMode="auto">
              <a:xfrm>
                <a:off x="6076426" y="3803849"/>
                <a:ext cx="134237" cy="101834"/>
              </a:xfrm>
              <a:custGeom>
                <a:avLst/>
                <a:gdLst>
                  <a:gd name="T0" fmla="*/ 37 w 37"/>
                  <a:gd name="T1" fmla="*/ 14 h 28"/>
                  <a:gd name="T2" fmla="*/ 18 w 37"/>
                  <a:gd name="T3" fmla="*/ 0 h 28"/>
                  <a:gd name="T4" fmla="*/ 0 w 37"/>
                  <a:gd name="T5" fmla="*/ 14 h 28"/>
                  <a:gd name="T6" fmla="*/ 19 w 37"/>
                  <a:gd name="T7" fmla="*/ 28 h 28"/>
                  <a:gd name="T8" fmla="*/ 37 w 37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8">
                    <a:moveTo>
                      <a:pt x="37" y="14"/>
                    </a:moveTo>
                    <a:cubicBezTo>
                      <a:pt x="36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9" y="28"/>
                      <a:pt x="19" y="28"/>
                    </a:cubicBezTo>
                    <a:cubicBezTo>
                      <a:pt x="29" y="28"/>
                      <a:pt x="37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6" name="iŝḻïḑé">
                <a:extLst>
                  <a:ext uri="{FF2B5EF4-FFF2-40B4-BE49-F238E27FC236}">
                    <a16:creationId xmlns:a16="http://schemas.microsoft.com/office/drawing/2014/main" id="{5E817970-B736-4CE5-97B3-6277E7E3CB48}"/>
                  </a:ext>
                </a:extLst>
              </p:cNvPr>
              <p:cNvSpPr/>
              <p:nvPr/>
            </p:nvSpPr>
            <p:spPr bwMode="auto">
              <a:xfrm>
                <a:off x="6239978" y="3803849"/>
                <a:ext cx="135779" cy="101834"/>
              </a:xfrm>
              <a:custGeom>
                <a:avLst/>
                <a:gdLst>
                  <a:gd name="T0" fmla="*/ 36 w 37"/>
                  <a:gd name="T1" fmla="*/ 14 h 28"/>
                  <a:gd name="T2" fmla="*/ 17 w 37"/>
                  <a:gd name="T3" fmla="*/ 0 h 28"/>
                  <a:gd name="T4" fmla="*/ 0 w 37"/>
                  <a:gd name="T5" fmla="*/ 14 h 28"/>
                  <a:gd name="T6" fmla="*/ 19 w 37"/>
                  <a:gd name="T7" fmla="*/ 28 h 28"/>
                  <a:gd name="T8" fmla="*/ 36 w 37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8">
                    <a:moveTo>
                      <a:pt x="36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9" y="28"/>
                      <a:pt x="19" y="28"/>
                    </a:cubicBezTo>
                    <a:cubicBezTo>
                      <a:pt x="29" y="28"/>
                      <a:pt x="37" y="22"/>
                      <a:pt x="36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7" name="iṩlîďe">
                <a:extLst>
                  <a:ext uri="{FF2B5EF4-FFF2-40B4-BE49-F238E27FC236}">
                    <a16:creationId xmlns:a16="http://schemas.microsoft.com/office/drawing/2014/main" id="{EAA84231-95F4-4D21-9DF5-2B2402032451}"/>
                  </a:ext>
                </a:extLst>
              </p:cNvPr>
              <p:cNvSpPr/>
              <p:nvPr/>
            </p:nvSpPr>
            <p:spPr bwMode="auto">
              <a:xfrm>
                <a:off x="6400445" y="3803849"/>
                <a:ext cx="138865" cy="101834"/>
              </a:xfrm>
              <a:custGeom>
                <a:avLst/>
                <a:gdLst>
                  <a:gd name="T0" fmla="*/ 37 w 38"/>
                  <a:gd name="T1" fmla="*/ 14 h 28"/>
                  <a:gd name="T2" fmla="*/ 18 w 38"/>
                  <a:gd name="T3" fmla="*/ 0 h 28"/>
                  <a:gd name="T4" fmla="*/ 0 w 38"/>
                  <a:gd name="T5" fmla="*/ 14 h 28"/>
                  <a:gd name="T6" fmla="*/ 20 w 38"/>
                  <a:gd name="T7" fmla="*/ 28 h 28"/>
                  <a:gd name="T8" fmla="*/ 37 w 38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8">
                    <a:moveTo>
                      <a:pt x="37" y="14"/>
                    </a:moveTo>
                    <a:cubicBezTo>
                      <a:pt x="36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10" y="28"/>
                      <a:pt x="20" y="28"/>
                    </a:cubicBezTo>
                    <a:cubicBezTo>
                      <a:pt x="30" y="28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8" name="îşľíḋê">
                <a:extLst>
                  <a:ext uri="{FF2B5EF4-FFF2-40B4-BE49-F238E27FC236}">
                    <a16:creationId xmlns:a16="http://schemas.microsoft.com/office/drawing/2014/main" id="{FDC31FBB-A898-4375-AA9C-7EC5B5FF108A}"/>
                  </a:ext>
                </a:extLst>
              </p:cNvPr>
              <p:cNvSpPr/>
              <p:nvPr/>
            </p:nvSpPr>
            <p:spPr bwMode="auto">
              <a:xfrm>
                <a:off x="6560911" y="3803849"/>
                <a:ext cx="138865" cy="101834"/>
              </a:xfrm>
              <a:custGeom>
                <a:avLst/>
                <a:gdLst>
                  <a:gd name="T0" fmla="*/ 37 w 38"/>
                  <a:gd name="T1" fmla="*/ 14 h 28"/>
                  <a:gd name="T2" fmla="*/ 18 w 38"/>
                  <a:gd name="T3" fmla="*/ 0 h 28"/>
                  <a:gd name="T4" fmla="*/ 1 w 38"/>
                  <a:gd name="T5" fmla="*/ 14 h 28"/>
                  <a:gd name="T6" fmla="*/ 21 w 38"/>
                  <a:gd name="T7" fmla="*/ 28 h 28"/>
                  <a:gd name="T8" fmla="*/ 37 w 38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8">
                    <a:moveTo>
                      <a:pt x="37" y="14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2" y="22"/>
                      <a:pt x="10" y="28"/>
                      <a:pt x="21" y="28"/>
                    </a:cubicBezTo>
                    <a:cubicBezTo>
                      <a:pt x="31" y="28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9" name="ïşḷiḍè">
                <a:extLst>
                  <a:ext uri="{FF2B5EF4-FFF2-40B4-BE49-F238E27FC236}">
                    <a16:creationId xmlns:a16="http://schemas.microsoft.com/office/drawing/2014/main" id="{005B9192-78E7-46A7-9576-DF4D77E3B69A}"/>
                  </a:ext>
                </a:extLst>
              </p:cNvPr>
              <p:cNvSpPr/>
              <p:nvPr/>
            </p:nvSpPr>
            <p:spPr bwMode="auto">
              <a:xfrm>
                <a:off x="6726006" y="3803849"/>
                <a:ext cx="138865" cy="101834"/>
              </a:xfrm>
              <a:custGeom>
                <a:avLst/>
                <a:gdLst>
                  <a:gd name="T0" fmla="*/ 37 w 38"/>
                  <a:gd name="T1" fmla="*/ 14 h 28"/>
                  <a:gd name="T2" fmla="*/ 17 w 38"/>
                  <a:gd name="T3" fmla="*/ 0 h 28"/>
                  <a:gd name="T4" fmla="*/ 1 w 38"/>
                  <a:gd name="T5" fmla="*/ 14 h 28"/>
                  <a:gd name="T6" fmla="*/ 20 w 38"/>
                  <a:gd name="T7" fmla="*/ 28 h 28"/>
                  <a:gd name="T8" fmla="*/ 37 w 38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8">
                    <a:moveTo>
                      <a:pt x="37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7" y="0"/>
                      <a:pt x="0" y="6"/>
                      <a:pt x="1" y="14"/>
                    </a:cubicBezTo>
                    <a:cubicBezTo>
                      <a:pt x="1" y="22"/>
                      <a:pt x="10" y="28"/>
                      <a:pt x="20" y="28"/>
                    </a:cubicBezTo>
                    <a:cubicBezTo>
                      <a:pt x="31" y="28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0" name="íṥľïḓè">
                <a:extLst>
                  <a:ext uri="{FF2B5EF4-FFF2-40B4-BE49-F238E27FC236}">
                    <a16:creationId xmlns:a16="http://schemas.microsoft.com/office/drawing/2014/main" id="{E72EFA12-9D97-499E-A42E-5F0BD20D0D0C}"/>
                  </a:ext>
                </a:extLst>
              </p:cNvPr>
              <p:cNvSpPr/>
              <p:nvPr/>
            </p:nvSpPr>
            <p:spPr bwMode="auto">
              <a:xfrm>
                <a:off x="5915960" y="3931914"/>
                <a:ext cx="134237" cy="104920"/>
              </a:xfrm>
              <a:custGeom>
                <a:avLst/>
                <a:gdLst>
                  <a:gd name="T0" fmla="*/ 37 w 37"/>
                  <a:gd name="T1" fmla="*/ 14 h 29"/>
                  <a:gd name="T2" fmla="*/ 18 w 37"/>
                  <a:gd name="T3" fmla="*/ 0 h 29"/>
                  <a:gd name="T4" fmla="*/ 0 w 37"/>
                  <a:gd name="T5" fmla="*/ 14 h 29"/>
                  <a:gd name="T6" fmla="*/ 19 w 37"/>
                  <a:gd name="T7" fmla="*/ 29 h 29"/>
                  <a:gd name="T8" fmla="*/ 37 w 37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9">
                    <a:moveTo>
                      <a:pt x="37" y="14"/>
                    </a:moveTo>
                    <a:cubicBezTo>
                      <a:pt x="37" y="6"/>
                      <a:pt x="29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2"/>
                      <a:pt x="9" y="29"/>
                      <a:pt x="19" y="29"/>
                    </a:cubicBezTo>
                    <a:cubicBezTo>
                      <a:pt x="29" y="29"/>
                      <a:pt x="37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1" name="iṡlíḑé">
                <a:extLst>
                  <a:ext uri="{FF2B5EF4-FFF2-40B4-BE49-F238E27FC236}">
                    <a16:creationId xmlns:a16="http://schemas.microsoft.com/office/drawing/2014/main" id="{B386E68B-7884-437C-AB95-60F540F45BE1}"/>
                  </a:ext>
                </a:extLst>
              </p:cNvPr>
              <p:cNvSpPr/>
              <p:nvPr/>
            </p:nvSpPr>
            <p:spPr bwMode="auto">
              <a:xfrm>
                <a:off x="6079512" y="3931914"/>
                <a:ext cx="138865" cy="104920"/>
              </a:xfrm>
              <a:custGeom>
                <a:avLst/>
                <a:gdLst>
                  <a:gd name="T0" fmla="*/ 37 w 38"/>
                  <a:gd name="T1" fmla="*/ 14 h 29"/>
                  <a:gd name="T2" fmla="*/ 18 w 38"/>
                  <a:gd name="T3" fmla="*/ 0 h 29"/>
                  <a:gd name="T4" fmla="*/ 0 w 38"/>
                  <a:gd name="T5" fmla="*/ 14 h 29"/>
                  <a:gd name="T6" fmla="*/ 19 w 38"/>
                  <a:gd name="T7" fmla="*/ 29 h 29"/>
                  <a:gd name="T8" fmla="*/ 37 w 38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9">
                    <a:moveTo>
                      <a:pt x="37" y="14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1" y="22"/>
                      <a:pt x="9" y="29"/>
                      <a:pt x="19" y="29"/>
                    </a:cubicBezTo>
                    <a:cubicBezTo>
                      <a:pt x="30" y="29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2" name="îŝḷîde">
                <a:extLst>
                  <a:ext uri="{FF2B5EF4-FFF2-40B4-BE49-F238E27FC236}">
                    <a16:creationId xmlns:a16="http://schemas.microsoft.com/office/drawing/2014/main" id="{92843C91-8EEC-4417-BBE2-0E5B27B65E21}"/>
                  </a:ext>
                </a:extLst>
              </p:cNvPr>
              <p:cNvSpPr/>
              <p:nvPr/>
            </p:nvSpPr>
            <p:spPr bwMode="auto">
              <a:xfrm>
                <a:off x="6244607" y="3931914"/>
                <a:ext cx="138865" cy="104920"/>
              </a:xfrm>
              <a:custGeom>
                <a:avLst/>
                <a:gdLst>
                  <a:gd name="T0" fmla="*/ 38 w 38"/>
                  <a:gd name="T1" fmla="*/ 14 h 29"/>
                  <a:gd name="T2" fmla="*/ 18 w 38"/>
                  <a:gd name="T3" fmla="*/ 0 h 29"/>
                  <a:gd name="T4" fmla="*/ 1 w 38"/>
                  <a:gd name="T5" fmla="*/ 14 h 29"/>
                  <a:gd name="T6" fmla="*/ 20 w 38"/>
                  <a:gd name="T7" fmla="*/ 29 h 29"/>
                  <a:gd name="T8" fmla="*/ 38 w 38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9">
                    <a:moveTo>
                      <a:pt x="38" y="14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1" y="22"/>
                      <a:pt x="10" y="29"/>
                      <a:pt x="20" y="29"/>
                    </a:cubicBezTo>
                    <a:cubicBezTo>
                      <a:pt x="30" y="29"/>
                      <a:pt x="38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3" name="isḻídê">
                <a:extLst>
                  <a:ext uri="{FF2B5EF4-FFF2-40B4-BE49-F238E27FC236}">
                    <a16:creationId xmlns:a16="http://schemas.microsoft.com/office/drawing/2014/main" id="{BB6AB67D-24D2-47B9-84AB-A6D9A6C876B0}"/>
                  </a:ext>
                </a:extLst>
              </p:cNvPr>
              <p:cNvSpPr/>
              <p:nvPr/>
            </p:nvSpPr>
            <p:spPr bwMode="auto">
              <a:xfrm>
                <a:off x="6408159" y="3931914"/>
                <a:ext cx="141951" cy="104920"/>
              </a:xfrm>
              <a:custGeom>
                <a:avLst/>
                <a:gdLst>
                  <a:gd name="T0" fmla="*/ 38 w 39"/>
                  <a:gd name="T1" fmla="*/ 14 h 29"/>
                  <a:gd name="T2" fmla="*/ 18 w 39"/>
                  <a:gd name="T3" fmla="*/ 0 h 29"/>
                  <a:gd name="T4" fmla="*/ 1 w 39"/>
                  <a:gd name="T5" fmla="*/ 14 h 29"/>
                  <a:gd name="T6" fmla="*/ 21 w 39"/>
                  <a:gd name="T7" fmla="*/ 29 h 29"/>
                  <a:gd name="T8" fmla="*/ 38 w 39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8" y="14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1" y="22"/>
                      <a:pt x="10" y="29"/>
                      <a:pt x="21" y="29"/>
                    </a:cubicBezTo>
                    <a:cubicBezTo>
                      <a:pt x="31" y="29"/>
                      <a:pt x="39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4" name="ïṧḷiḍè">
                <a:extLst>
                  <a:ext uri="{FF2B5EF4-FFF2-40B4-BE49-F238E27FC236}">
                    <a16:creationId xmlns:a16="http://schemas.microsoft.com/office/drawing/2014/main" id="{9C65C2DA-B996-4682-9773-331346B528BE}"/>
                  </a:ext>
                </a:extLst>
              </p:cNvPr>
              <p:cNvSpPr/>
              <p:nvPr/>
            </p:nvSpPr>
            <p:spPr bwMode="auto">
              <a:xfrm>
                <a:off x="6573255" y="3931914"/>
                <a:ext cx="141951" cy="104920"/>
              </a:xfrm>
              <a:custGeom>
                <a:avLst/>
                <a:gdLst>
                  <a:gd name="T0" fmla="*/ 38 w 39"/>
                  <a:gd name="T1" fmla="*/ 14 h 29"/>
                  <a:gd name="T2" fmla="*/ 18 w 39"/>
                  <a:gd name="T3" fmla="*/ 0 h 29"/>
                  <a:gd name="T4" fmla="*/ 1 w 39"/>
                  <a:gd name="T5" fmla="*/ 14 h 29"/>
                  <a:gd name="T6" fmla="*/ 21 w 39"/>
                  <a:gd name="T7" fmla="*/ 29 h 29"/>
                  <a:gd name="T8" fmla="*/ 38 w 39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9">
                    <a:moveTo>
                      <a:pt x="38" y="14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1" y="14"/>
                    </a:cubicBezTo>
                    <a:cubicBezTo>
                      <a:pt x="2" y="22"/>
                      <a:pt x="11" y="29"/>
                      <a:pt x="21" y="29"/>
                    </a:cubicBezTo>
                    <a:cubicBezTo>
                      <a:pt x="31" y="29"/>
                      <a:pt x="39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5" name="îşlíḍe">
                <a:extLst>
                  <a:ext uri="{FF2B5EF4-FFF2-40B4-BE49-F238E27FC236}">
                    <a16:creationId xmlns:a16="http://schemas.microsoft.com/office/drawing/2014/main" id="{304C75E2-1EE7-4F93-890C-BA92EFAFC3DE}"/>
                  </a:ext>
                </a:extLst>
              </p:cNvPr>
              <p:cNvSpPr/>
              <p:nvPr/>
            </p:nvSpPr>
            <p:spPr bwMode="auto">
              <a:xfrm>
                <a:off x="6739893" y="3931914"/>
                <a:ext cx="138865" cy="104920"/>
              </a:xfrm>
              <a:custGeom>
                <a:avLst/>
                <a:gdLst>
                  <a:gd name="T0" fmla="*/ 37 w 38"/>
                  <a:gd name="T1" fmla="*/ 14 h 29"/>
                  <a:gd name="T2" fmla="*/ 17 w 38"/>
                  <a:gd name="T3" fmla="*/ 0 h 29"/>
                  <a:gd name="T4" fmla="*/ 0 w 38"/>
                  <a:gd name="T5" fmla="*/ 14 h 29"/>
                  <a:gd name="T6" fmla="*/ 21 w 38"/>
                  <a:gd name="T7" fmla="*/ 29 h 29"/>
                  <a:gd name="T8" fmla="*/ 37 w 38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9">
                    <a:moveTo>
                      <a:pt x="37" y="14"/>
                    </a:moveTo>
                    <a:cubicBezTo>
                      <a:pt x="36" y="6"/>
                      <a:pt x="27" y="0"/>
                      <a:pt x="17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1" y="22"/>
                      <a:pt x="10" y="29"/>
                      <a:pt x="21" y="29"/>
                    </a:cubicBezTo>
                    <a:cubicBezTo>
                      <a:pt x="31" y="29"/>
                      <a:pt x="38" y="22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6" name="iśḷïḑè">
                <a:extLst>
                  <a:ext uri="{FF2B5EF4-FFF2-40B4-BE49-F238E27FC236}">
                    <a16:creationId xmlns:a16="http://schemas.microsoft.com/office/drawing/2014/main" id="{E02AA2D9-B393-4D66-B984-D39210BE1F2F}"/>
                  </a:ext>
                </a:extLst>
              </p:cNvPr>
              <p:cNvSpPr/>
              <p:nvPr/>
            </p:nvSpPr>
            <p:spPr bwMode="auto">
              <a:xfrm>
                <a:off x="5750864" y="4063064"/>
                <a:ext cx="135779" cy="1095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7" name="ïslîḑé">
                <a:extLst>
                  <a:ext uri="{FF2B5EF4-FFF2-40B4-BE49-F238E27FC236}">
                    <a16:creationId xmlns:a16="http://schemas.microsoft.com/office/drawing/2014/main" id="{7BC22CCA-472E-40A7-8D3E-B88BB33B012D}"/>
                  </a:ext>
                </a:extLst>
              </p:cNvPr>
              <p:cNvSpPr/>
              <p:nvPr/>
            </p:nvSpPr>
            <p:spPr bwMode="auto">
              <a:xfrm>
                <a:off x="5915960" y="4063064"/>
                <a:ext cx="138865" cy="109550"/>
              </a:xfrm>
              <a:custGeom>
                <a:avLst/>
                <a:gdLst>
                  <a:gd name="T0" fmla="*/ 38 w 38"/>
                  <a:gd name="T1" fmla="*/ 15 h 30"/>
                  <a:gd name="T2" fmla="*/ 19 w 38"/>
                  <a:gd name="T3" fmla="*/ 0 h 30"/>
                  <a:gd name="T4" fmla="*/ 1 w 38"/>
                  <a:gd name="T5" fmla="*/ 15 h 30"/>
                  <a:gd name="T6" fmla="*/ 20 w 38"/>
                  <a:gd name="T7" fmla="*/ 30 h 30"/>
                  <a:gd name="T8" fmla="*/ 38 w 38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38" y="15"/>
                    </a:moveTo>
                    <a:cubicBezTo>
                      <a:pt x="38" y="6"/>
                      <a:pt x="29" y="0"/>
                      <a:pt x="19" y="0"/>
                    </a:cubicBezTo>
                    <a:cubicBezTo>
                      <a:pt x="9" y="0"/>
                      <a:pt x="0" y="6"/>
                      <a:pt x="1" y="15"/>
                    </a:cubicBezTo>
                    <a:cubicBezTo>
                      <a:pt x="1" y="23"/>
                      <a:pt x="9" y="30"/>
                      <a:pt x="20" y="30"/>
                    </a:cubicBezTo>
                    <a:cubicBezTo>
                      <a:pt x="30" y="30"/>
                      <a:pt x="38" y="23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8" name="iśḻîdè">
                <a:extLst>
                  <a:ext uri="{FF2B5EF4-FFF2-40B4-BE49-F238E27FC236}">
                    <a16:creationId xmlns:a16="http://schemas.microsoft.com/office/drawing/2014/main" id="{B8D6451D-0322-4CBC-8833-F3352D5B5B19}"/>
                  </a:ext>
                </a:extLst>
              </p:cNvPr>
              <p:cNvSpPr/>
              <p:nvPr/>
            </p:nvSpPr>
            <p:spPr bwMode="auto">
              <a:xfrm>
                <a:off x="6084140" y="4063064"/>
                <a:ext cx="138865" cy="109550"/>
              </a:xfrm>
              <a:custGeom>
                <a:avLst/>
                <a:gdLst>
                  <a:gd name="T0" fmla="*/ 38 w 38"/>
                  <a:gd name="T1" fmla="*/ 15 h 30"/>
                  <a:gd name="T2" fmla="*/ 19 w 38"/>
                  <a:gd name="T3" fmla="*/ 0 h 30"/>
                  <a:gd name="T4" fmla="*/ 1 w 38"/>
                  <a:gd name="T5" fmla="*/ 15 h 30"/>
                  <a:gd name="T6" fmla="*/ 20 w 38"/>
                  <a:gd name="T7" fmla="*/ 30 h 30"/>
                  <a:gd name="T8" fmla="*/ 38 w 38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38" y="15"/>
                    </a:moveTo>
                    <a:cubicBezTo>
                      <a:pt x="38" y="6"/>
                      <a:pt x="29" y="0"/>
                      <a:pt x="19" y="0"/>
                    </a:cubicBezTo>
                    <a:cubicBezTo>
                      <a:pt x="8" y="0"/>
                      <a:pt x="0" y="6"/>
                      <a:pt x="1" y="15"/>
                    </a:cubicBezTo>
                    <a:cubicBezTo>
                      <a:pt x="1" y="23"/>
                      <a:pt x="9" y="30"/>
                      <a:pt x="20" y="30"/>
                    </a:cubicBezTo>
                    <a:cubicBezTo>
                      <a:pt x="30" y="30"/>
                      <a:pt x="38" y="23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9" name="îşľîďê">
                <a:extLst>
                  <a:ext uri="{FF2B5EF4-FFF2-40B4-BE49-F238E27FC236}">
                    <a16:creationId xmlns:a16="http://schemas.microsoft.com/office/drawing/2014/main" id="{AE153C59-908E-49DB-85A6-EB3CB61FF105}"/>
                  </a:ext>
                </a:extLst>
              </p:cNvPr>
              <p:cNvSpPr/>
              <p:nvPr/>
            </p:nvSpPr>
            <p:spPr bwMode="auto">
              <a:xfrm>
                <a:off x="6250779" y="4063064"/>
                <a:ext cx="143495" cy="109550"/>
              </a:xfrm>
              <a:custGeom>
                <a:avLst/>
                <a:gdLst>
                  <a:gd name="T0" fmla="*/ 38 w 39"/>
                  <a:gd name="T1" fmla="*/ 15 h 30"/>
                  <a:gd name="T2" fmla="*/ 18 w 39"/>
                  <a:gd name="T3" fmla="*/ 0 h 30"/>
                  <a:gd name="T4" fmla="*/ 0 w 39"/>
                  <a:gd name="T5" fmla="*/ 15 h 30"/>
                  <a:gd name="T6" fmla="*/ 20 w 39"/>
                  <a:gd name="T7" fmla="*/ 30 h 30"/>
                  <a:gd name="T8" fmla="*/ 38 w 39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0">
                    <a:moveTo>
                      <a:pt x="38" y="15"/>
                    </a:moveTo>
                    <a:cubicBezTo>
                      <a:pt x="37" y="6"/>
                      <a:pt x="29" y="0"/>
                      <a:pt x="18" y="0"/>
                    </a:cubicBezTo>
                    <a:cubicBezTo>
                      <a:pt x="8" y="0"/>
                      <a:pt x="0" y="6"/>
                      <a:pt x="0" y="15"/>
                    </a:cubicBezTo>
                    <a:cubicBezTo>
                      <a:pt x="1" y="23"/>
                      <a:pt x="10" y="30"/>
                      <a:pt x="20" y="30"/>
                    </a:cubicBezTo>
                    <a:cubicBezTo>
                      <a:pt x="31" y="30"/>
                      <a:pt x="39" y="23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0" name="îSḻïďé">
                <a:extLst>
                  <a:ext uri="{FF2B5EF4-FFF2-40B4-BE49-F238E27FC236}">
                    <a16:creationId xmlns:a16="http://schemas.microsoft.com/office/drawing/2014/main" id="{8C7AB044-3ABA-4211-B68C-C61F2D40B823}"/>
                  </a:ext>
                </a:extLst>
              </p:cNvPr>
              <p:cNvSpPr/>
              <p:nvPr/>
            </p:nvSpPr>
            <p:spPr bwMode="auto">
              <a:xfrm>
                <a:off x="6418960" y="4063064"/>
                <a:ext cx="141951" cy="109550"/>
              </a:xfrm>
              <a:custGeom>
                <a:avLst/>
                <a:gdLst>
                  <a:gd name="T0" fmla="*/ 38 w 39"/>
                  <a:gd name="T1" fmla="*/ 15 h 30"/>
                  <a:gd name="T2" fmla="*/ 18 w 39"/>
                  <a:gd name="T3" fmla="*/ 0 h 30"/>
                  <a:gd name="T4" fmla="*/ 0 w 39"/>
                  <a:gd name="T5" fmla="*/ 15 h 30"/>
                  <a:gd name="T6" fmla="*/ 20 w 39"/>
                  <a:gd name="T7" fmla="*/ 30 h 30"/>
                  <a:gd name="T8" fmla="*/ 38 w 39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0">
                    <a:moveTo>
                      <a:pt x="38" y="15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8" y="0"/>
                      <a:pt x="0" y="6"/>
                      <a:pt x="0" y="15"/>
                    </a:cubicBezTo>
                    <a:cubicBezTo>
                      <a:pt x="1" y="23"/>
                      <a:pt x="10" y="30"/>
                      <a:pt x="20" y="30"/>
                    </a:cubicBezTo>
                    <a:cubicBezTo>
                      <a:pt x="31" y="30"/>
                      <a:pt x="39" y="23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1" name="í$lîḍê">
                <a:extLst>
                  <a:ext uri="{FF2B5EF4-FFF2-40B4-BE49-F238E27FC236}">
                    <a16:creationId xmlns:a16="http://schemas.microsoft.com/office/drawing/2014/main" id="{22822322-0A0C-4D2D-AD59-02651ED119B8}"/>
                  </a:ext>
                </a:extLst>
              </p:cNvPr>
              <p:cNvSpPr/>
              <p:nvPr/>
            </p:nvSpPr>
            <p:spPr bwMode="auto">
              <a:xfrm>
                <a:off x="6587141" y="4063064"/>
                <a:ext cx="141951" cy="109550"/>
              </a:xfrm>
              <a:custGeom>
                <a:avLst/>
                <a:gdLst>
                  <a:gd name="T0" fmla="*/ 38 w 39"/>
                  <a:gd name="T1" fmla="*/ 15 h 30"/>
                  <a:gd name="T2" fmla="*/ 18 w 39"/>
                  <a:gd name="T3" fmla="*/ 0 h 30"/>
                  <a:gd name="T4" fmla="*/ 0 w 39"/>
                  <a:gd name="T5" fmla="*/ 15 h 30"/>
                  <a:gd name="T6" fmla="*/ 21 w 39"/>
                  <a:gd name="T7" fmla="*/ 30 h 30"/>
                  <a:gd name="T8" fmla="*/ 38 w 39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0">
                    <a:moveTo>
                      <a:pt x="38" y="15"/>
                    </a:moveTo>
                    <a:cubicBezTo>
                      <a:pt x="37" y="6"/>
                      <a:pt x="28" y="0"/>
                      <a:pt x="18" y="0"/>
                    </a:cubicBezTo>
                    <a:cubicBezTo>
                      <a:pt x="7" y="0"/>
                      <a:pt x="0" y="6"/>
                      <a:pt x="0" y="15"/>
                    </a:cubicBezTo>
                    <a:cubicBezTo>
                      <a:pt x="1" y="23"/>
                      <a:pt x="10" y="30"/>
                      <a:pt x="21" y="30"/>
                    </a:cubicBezTo>
                    <a:cubicBezTo>
                      <a:pt x="31" y="30"/>
                      <a:pt x="39" y="23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2" name="íśļíḍê">
                <a:extLst>
                  <a:ext uri="{FF2B5EF4-FFF2-40B4-BE49-F238E27FC236}">
                    <a16:creationId xmlns:a16="http://schemas.microsoft.com/office/drawing/2014/main" id="{03FE7604-74A6-4CB3-87C1-6F1A842881F4}"/>
                  </a:ext>
                </a:extLst>
              </p:cNvPr>
              <p:cNvSpPr/>
              <p:nvPr/>
            </p:nvSpPr>
            <p:spPr bwMode="auto">
              <a:xfrm>
                <a:off x="6750693" y="4063064"/>
                <a:ext cx="146580" cy="109550"/>
              </a:xfrm>
              <a:custGeom>
                <a:avLst/>
                <a:gdLst>
                  <a:gd name="T0" fmla="*/ 39 w 40"/>
                  <a:gd name="T1" fmla="*/ 15 h 30"/>
                  <a:gd name="T2" fmla="*/ 18 w 40"/>
                  <a:gd name="T3" fmla="*/ 0 h 30"/>
                  <a:gd name="T4" fmla="*/ 1 w 40"/>
                  <a:gd name="T5" fmla="*/ 15 h 30"/>
                  <a:gd name="T6" fmla="*/ 22 w 40"/>
                  <a:gd name="T7" fmla="*/ 30 h 30"/>
                  <a:gd name="T8" fmla="*/ 39 w 40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0">
                    <a:moveTo>
                      <a:pt x="39" y="15"/>
                    </a:moveTo>
                    <a:cubicBezTo>
                      <a:pt x="38" y="6"/>
                      <a:pt x="29" y="0"/>
                      <a:pt x="18" y="0"/>
                    </a:cubicBezTo>
                    <a:cubicBezTo>
                      <a:pt x="8" y="0"/>
                      <a:pt x="0" y="6"/>
                      <a:pt x="1" y="15"/>
                    </a:cubicBezTo>
                    <a:cubicBezTo>
                      <a:pt x="2" y="23"/>
                      <a:pt x="11" y="30"/>
                      <a:pt x="22" y="30"/>
                    </a:cubicBezTo>
                    <a:cubicBezTo>
                      <a:pt x="32" y="30"/>
                      <a:pt x="40" y="23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3" name="í$lide">
                <a:extLst>
                  <a:ext uri="{FF2B5EF4-FFF2-40B4-BE49-F238E27FC236}">
                    <a16:creationId xmlns:a16="http://schemas.microsoft.com/office/drawing/2014/main" id="{4C775290-CDDD-4F4B-9318-1DF1FD6E01EC}"/>
                  </a:ext>
                </a:extLst>
              </p:cNvPr>
              <p:cNvSpPr/>
              <p:nvPr/>
            </p:nvSpPr>
            <p:spPr bwMode="auto">
              <a:xfrm>
                <a:off x="5919046" y="4198843"/>
                <a:ext cx="138865" cy="112636"/>
              </a:xfrm>
              <a:custGeom>
                <a:avLst/>
                <a:gdLst>
                  <a:gd name="T0" fmla="*/ 38 w 38"/>
                  <a:gd name="T1" fmla="*/ 15 h 31"/>
                  <a:gd name="T2" fmla="*/ 19 w 38"/>
                  <a:gd name="T3" fmla="*/ 0 h 31"/>
                  <a:gd name="T4" fmla="*/ 0 w 38"/>
                  <a:gd name="T5" fmla="*/ 15 h 31"/>
                  <a:gd name="T6" fmla="*/ 19 w 38"/>
                  <a:gd name="T7" fmla="*/ 31 h 31"/>
                  <a:gd name="T8" fmla="*/ 38 w 38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1">
                    <a:moveTo>
                      <a:pt x="38" y="15"/>
                    </a:moveTo>
                    <a:cubicBezTo>
                      <a:pt x="38" y="7"/>
                      <a:pt x="29" y="0"/>
                      <a:pt x="19" y="0"/>
                    </a:cubicBezTo>
                    <a:cubicBezTo>
                      <a:pt x="8" y="0"/>
                      <a:pt x="0" y="7"/>
                      <a:pt x="0" y="15"/>
                    </a:cubicBezTo>
                    <a:cubicBezTo>
                      <a:pt x="0" y="24"/>
                      <a:pt x="9" y="31"/>
                      <a:pt x="19" y="31"/>
                    </a:cubicBezTo>
                    <a:cubicBezTo>
                      <a:pt x="30" y="31"/>
                      <a:pt x="38" y="24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4" name="îSḻïďé">
                <a:extLst>
                  <a:ext uri="{FF2B5EF4-FFF2-40B4-BE49-F238E27FC236}">
                    <a16:creationId xmlns:a16="http://schemas.microsoft.com/office/drawing/2014/main" id="{41E66843-DA68-48A7-AD48-EAA49E5190FB}"/>
                  </a:ext>
                </a:extLst>
              </p:cNvPr>
              <p:cNvSpPr/>
              <p:nvPr/>
            </p:nvSpPr>
            <p:spPr bwMode="auto">
              <a:xfrm>
                <a:off x="6087226" y="4198843"/>
                <a:ext cx="141951" cy="112636"/>
              </a:xfrm>
              <a:custGeom>
                <a:avLst/>
                <a:gdLst>
                  <a:gd name="T0" fmla="*/ 39 w 39"/>
                  <a:gd name="T1" fmla="*/ 15 h 31"/>
                  <a:gd name="T2" fmla="*/ 19 w 39"/>
                  <a:gd name="T3" fmla="*/ 0 h 31"/>
                  <a:gd name="T4" fmla="*/ 1 w 39"/>
                  <a:gd name="T5" fmla="*/ 15 h 31"/>
                  <a:gd name="T6" fmla="*/ 20 w 39"/>
                  <a:gd name="T7" fmla="*/ 31 h 31"/>
                  <a:gd name="T8" fmla="*/ 39 w 39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5"/>
                    </a:moveTo>
                    <a:cubicBezTo>
                      <a:pt x="38" y="7"/>
                      <a:pt x="30" y="0"/>
                      <a:pt x="19" y="0"/>
                    </a:cubicBezTo>
                    <a:cubicBezTo>
                      <a:pt x="9" y="0"/>
                      <a:pt x="0" y="7"/>
                      <a:pt x="1" y="15"/>
                    </a:cubicBezTo>
                    <a:cubicBezTo>
                      <a:pt x="1" y="24"/>
                      <a:pt x="10" y="31"/>
                      <a:pt x="20" y="31"/>
                    </a:cubicBezTo>
                    <a:cubicBezTo>
                      <a:pt x="31" y="31"/>
                      <a:pt x="39" y="24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5" name="îṥľïḋé">
                <a:extLst>
                  <a:ext uri="{FF2B5EF4-FFF2-40B4-BE49-F238E27FC236}">
                    <a16:creationId xmlns:a16="http://schemas.microsoft.com/office/drawing/2014/main" id="{61AC2408-1E59-4DF4-8C23-B0B39DC3053E}"/>
                  </a:ext>
                </a:extLst>
              </p:cNvPr>
              <p:cNvSpPr/>
              <p:nvPr/>
            </p:nvSpPr>
            <p:spPr bwMode="auto">
              <a:xfrm>
                <a:off x="6258494" y="4198843"/>
                <a:ext cx="141951" cy="112636"/>
              </a:xfrm>
              <a:custGeom>
                <a:avLst/>
                <a:gdLst>
                  <a:gd name="T0" fmla="*/ 38 w 39"/>
                  <a:gd name="T1" fmla="*/ 15 h 31"/>
                  <a:gd name="T2" fmla="*/ 18 w 39"/>
                  <a:gd name="T3" fmla="*/ 0 h 31"/>
                  <a:gd name="T4" fmla="*/ 0 w 39"/>
                  <a:gd name="T5" fmla="*/ 15 h 31"/>
                  <a:gd name="T6" fmla="*/ 20 w 39"/>
                  <a:gd name="T7" fmla="*/ 31 h 31"/>
                  <a:gd name="T8" fmla="*/ 38 w 39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8" y="15"/>
                    </a:moveTo>
                    <a:cubicBezTo>
                      <a:pt x="38" y="7"/>
                      <a:pt x="29" y="0"/>
                      <a:pt x="18" y="0"/>
                    </a:cubicBezTo>
                    <a:cubicBezTo>
                      <a:pt x="8" y="0"/>
                      <a:pt x="0" y="7"/>
                      <a:pt x="0" y="15"/>
                    </a:cubicBezTo>
                    <a:cubicBezTo>
                      <a:pt x="1" y="24"/>
                      <a:pt x="10" y="31"/>
                      <a:pt x="20" y="31"/>
                    </a:cubicBezTo>
                    <a:cubicBezTo>
                      <a:pt x="31" y="31"/>
                      <a:pt x="39" y="24"/>
                      <a:pt x="38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6" name="íSlîḋè">
                <a:extLst>
                  <a:ext uri="{FF2B5EF4-FFF2-40B4-BE49-F238E27FC236}">
                    <a16:creationId xmlns:a16="http://schemas.microsoft.com/office/drawing/2014/main" id="{601C7E75-E8AC-4328-90F2-EB2B1D33AC52}"/>
                  </a:ext>
                </a:extLst>
              </p:cNvPr>
              <p:cNvSpPr/>
              <p:nvPr/>
            </p:nvSpPr>
            <p:spPr bwMode="auto">
              <a:xfrm>
                <a:off x="6426674" y="4198843"/>
                <a:ext cx="146580" cy="112636"/>
              </a:xfrm>
              <a:custGeom>
                <a:avLst/>
                <a:gdLst>
                  <a:gd name="T0" fmla="*/ 39 w 40"/>
                  <a:gd name="T1" fmla="*/ 15 h 31"/>
                  <a:gd name="T2" fmla="*/ 19 w 40"/>
                  <a:gd name="T3" fmla="*/ 0 h 31"/>
                  <a:gd name="T4" fmla="*/ 1 w 40"/>
                  <a:gd name="T5" fmla="*/ 15 h 31"/>
                  <a:gd name="T6" fmla="*/ 21 w 40"/>
                  <a:gd name="T7" fmla="*/ 31 h 31"/>
                  <a:gd name="T8" fmla="*/ 39 w 40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39" y="15"/>
                    </a:moveTo>
                    <a:cubicBezTo>
                      <a:pt x="38" y="7"/>
                      <a:pt x="29" y="0"/>
                      <a:pt x="19" y="0"/>
                    </a:cubicBezTo>
                    <a:cubicBezTo>
                      <a:pt x="8" y="0"/>
                      <a:pt x="0" y="7"/>
                      <a:pt x="1" y="15"/>
                    </a:cubicBezTo>
                    <a:cubicBezTo>
                      <a:pt x="2" y="24"/>
                      <a:pt x="11" y="31"/>
                      <a:pt x="21" y="31"/>
                    </a:cubicBezTo>
                    <a:cubicBezTo>
                      <a:pt x="32" y="31"/>
                      <a:pt x="40" y="24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7" name="íṩḻiḋê">
                <a:extLst>
                  <a:ext uri="{FF2B5EF4-FFF2-40B4-BE49-F238E27FC236}">
                    <a16:creationId xmlns:a16="http://schemas.microsoft.com/office/drawing/2014/main" id="{A98A4F22-7577-409F-B9D2-3615E7692116}"/>
                  </a:ext>
                </a:extLst>
              </p:cNvPr>
              <p:cNvSpPr/>
              <p:nvPr/>
            </p:nvSpPr>
            <p:spPr bwMode="auto">
              <a:xfrm>
                <a:off x="6597942" y="4198843"/>
                <a:ext cx="146580" cy="112636"/>
              </a:xfrm>
              <a:custGeom>
                <a:avLst/>
                <a:gdLst>
                  <a:gd name="T0" fmla="*/ 39 w 40"/>
                  <a:gd name="T1" fmla="*/ 15 h 31"/>
                  <a:gd name="T2" fmla="*/ 18 w 40"/>
                  <a:gd name="T3" fmla="*/ 0 h 31"/>
                  <a:gd name="T4" fmla="*/ 1 w 40"/>
                  <a:gd name="T5" fmla="*/ 15 h 31"/>
                  <a:gd name="T6" fmla="*/ 21 w 40"/>
                  <a:gd name="T7" fmla="*/ 31 h 31"/>
                  <a:gd name="T8" fmla="*/ 39 w 40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39" y="15"/>
                    </a:moveTo>
                    <a:cubicBezTo>
                      <a:pt x="38" y="7"/>
                      <a:pt x="29" y="0"/>
                      <a:pt x="18" y="0"/>
                    </a:cubicBezTo>
                    <a:cubicBezTo>
                      <a:pt x="8" y="0"/>
                      <a:pt x="0" y="7"/>
                      <a:pt x="1" y="15"/>
                    </a:cubicBezTo>
                    <a:cubicBezTo>
                      <a:pt x="1" y="24"/>
                      <a:pt x="11" y="31"/>
                      <a:pt x="21" y="31"/>
                    </a:cubicBezTo>
                    <a:cubicBezTo>
                      <a:pt x="32" y="31"/>
                      <a:pt x="40" y="24"/>
                      <a:pt x="39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8" name="î$ľîḋé">
                <a:extLst>
                  <a:ext uri="{FF2B5EF4-FFF2-40B4-BE49-F238E27FC236}">
                    <a16:creationId xmlns:a16="http://schemas.microsoft.com/office/drawing/2014/main" id="{B0A37349-A6C0-42AD-B5B1-58E8B7151670}"/>
                  </a:ext>
                </a:extLst>
              </p:cNvPr>
              <p:cNvSpPr/>
              <p:nvPr/>
            </p:nvSpPr>
            <p:spPr bwMode="auto">
              <a:xfrm>
                <a:off x="5919046" y="4337708"/>
                <a:ext cx="143495" cy="115721"/>
              </a:xfrm>
              <a:custGeom>
                <a:avLst/>
                <a:gdLst>
                  <a:gd name="T0" fmla="*/ 39 w 39"/>
                  <a:gd name="T1" fmla="*/ 16 h 32"/>
                  <a:gd name="T2" fmla="*/ 19 w 39"/>
                  <a:gd name="T3" fmla="*/ 0 h 32"/>
                  <a:gd name="T4" fmla="*/ 0 w 39"/>
                  <a:gd name="T5" fmla="*/ 16 h 32"/>
                  <a:gd name="T6" fmla="*/ 20 w 39"/>
                  <a:gd name="T7" fmla="*/ 32 h 32"/>
                  <a:gd name="T8" fmla="*/ 39 w 39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2">
                    <a:moveTo>
                      <a:pt x="39" y="16"/>
                    </a:moveTo>
                    <a:cubicBezTo>
                      <a:pt x="39" y="7"/>
                      <a:pt x="30" y="0"/>
                      <a:pt x="19" y="0"/>
                    </a:cubicBezTo>
                    <a:cubicBezTo>
                      <a:pt x="9" y="0"/>
                      <a:pt x="0" y="7"/>
                      <a:pt x="0" y="16"/>
                    </a:cubicBezTo>
                    <a:cubicBezTo>
                      <a:pt x="0" y="25"/>
                      <a:pt x="9" y="32"/>
                      <a:pt x="20" y="32"/>
                    </a:cubicBezTo>
                    <a:cubicBezTo>
                      <a:pt x="31" y="32"/>
                      <a:pt x="39" y="25"/>
                      <a:pt x="39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9" name="ïṩḻïḍê">
                <a:extLst>
                  <a:ext uri="{FF2B5EF4-FFF2-40B4-BE49-F238E27FC236}">
                    <a16:creationId xmlns:a16="http://schemas.microsoft.com/office/drawing/2014/main" id="{DDB20DBA-2254-48CB-8648-6BCA00325285}"/>
                  </a:ext>
                </a:extLst>
              </p:cNvPr>
              <p:cNvSpPr/>
              <p:nvPr/>
            </p:nvSpPr>
            <p:spPr bwMode="auto">
              <a:xfrm>
                <a:off x="6094941" y="4337708"/>
                <a:ext cx="141951" cy="115721"/>
              </a:xfrm>
              <a:custGeom>
                <a:avLst/>
                <a:gdLst>
                  <a:gd name="T0" fmla="*/ 39 w 39"/>
                  <a:gd name="T1" fmla="*/ 16 h 32"/>
                  <a:gd name="T2" fmla="*/ 19 w 39"/>
                  <a:gd name="T3" fmla="*/ 0 h 32"/>
                  <a:gd name="T4" fmla="*/ 0 w 39"/>
                  <a:gd name="T5" fmla="*/ 16 h 32"/>
                  <a:gd name="T6" fmla="*/ 20 w 39"/>
                  <a:gd name="T7" fmla="*/ 32 h 32"/>
                  <a:gd name="T8" fmla="*/ 39 w 39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2">
                    <a:moveTo>
                      <a:pt x="39" y="16"/>
                    </a:moveTo>
                    <a:cubicBezTo>
                      <a:pt x="38" y="7"/>
                      <a:pt x="29" y="0"/>
                      <a:pt x="19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5"/>
                      <a:pt x="9" y="32"/>
                      <a:pt x="20" y="32"/>
                    </a:cubicBezTo>
                    <a:cubicBezTo>
                      <a:pt x="31" y="32"/>
                      <a:pt x="39" y="25"/>
                      <a:pt x="39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0" name="ïṥľïdê">
                <a:extLst>
                  <a:ext uri="{FF2B5EF4-FFF2-40B4-BE49-F238E27FC236}">
                    <a16:creationId xmlns:a16="http://schemas.microsoft.com/office/drawing/2014/main" id="{02954F6D-9C3C-44BB-85CB-232CD876F5E3}"/>
                  </a:ext>
                </a:extLst>
              </p:cNvPr>
              <p:cNvSpPr/>
              <p:nvPr/>
            </p:nvSpPr>
            <p:spPr bwMode="auto">
              <a:xfrm>
                <a:off x="6266208" y="4337708"/>
                <a:ext cx="146580" cy="115721"/>
              </a:xfrm>
              <a:custGeom>
                <a:avLst/>
                <a:gdLst>
                  <a:gd name="T0" fmla="*/ 39 w 40"/>
                  <a:gd name="T1" fmla="*/ 16 h 32"/>
                  <a:gd name="T2" fmla="*/ 19 w 40"/>
                  <a:gd name="T3" fmla="*/ 0 h 32"/>
                  <a:gd name="T4" fmla="*/ 0 w 40"/>
                  <a:gd name="T5" fmla="*/ 16 h 32"/>
                  <a:gd name="T6" fmla="*/ 21 w 40"/>
                  <a:gd name="T7" fmla="*/ 32 h 32"/>
                  <a:gd name="T8" fmla="*/ 39 w 40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2">
                    <a:moveTo>
                      <a:pt x="39" y="16"/>
                    </a:moveTo>
                    <a:cubicBezTo>
                      <a:pt x="38" y="7"/>
                      <a:pt x="29" y="0"/>
                      <a:pt x="19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1" y="25"/>
                      <a:pt x="10" y="32"/>
                      <a:pt x="21" y="32"/>
                    </a:cubicBezTo>
                    <a:cubicBezTo>
                      <a:pt x="31" y="32"/>
                      <a:pt x="40" y="25"/>
                      <a:pt x="39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1" name="íṣ1iďè">
                <a:extLst>
                  <a:ext uri="{FF2B5EF4-FFF2-40B4-BE49-F238E27FC236}">
                    <a16:creationId xmlns:a16="http://schemas.microsoft.com/office/drawing/2014/main" id="{9811395D-39A5-4ED7-9C33-F52C75577E4C}"/>
                  </a:ext>
                </a:extLst>
              </p:cNvPr>
              <p:cNvSpPr/>
              <p:nvPr/>
            </p:nvSpPr>
            <p:spPr bwMode="auto">
              <a:xfrm>
                <a:off x="6437476" y="4337708"/>
                <a:ext cx="146580" cy="115721"/>
              </a:xfrm>
              <a:custGeom>
                <a:avLst/>
                <a:gdLst>
                  <a:gd name="T0" fmla="*/ 39 w 40"/>
                  <a:gd name="T1" fmla="*/ 16 h 32"/>
                  <a:gd name="T2" fmla="*/ 19 w 40"/>
                  <a:gd name="T3" fmla="*/ 0 h 32"/>
                  <a:gd name="T4" fmla="*/ 1 w 40"/>
                  <a:gd name="T5" fmla="*/ 16 h 32"/>
                  <a:gd name="T6" fmla="*/ 21 w 40"/>
                  <a:gd name="T7" fmla="*/ 32 h 32"/>
                  <a:gd name="T8" fmla="*/ 39 w 40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2">
                    <a:moveTo>
                      <a:pt x="39" y="16"/>
                    </a:moveTo>
                    <a:cubicBezTo>
                      <a:pt x="39" y="7"/>
                      <a:pt x="29" y="0"/>
                      <a:pt x="19" y="0"/>
                    </a:cubicBezTo>
                    <a:cubicBezTo>
                      <a:pt x="8" y="0"/>
                      <a:pt x="0" y="7"/>
                      <a:pt x="1" y="16"/>
                    </a:cubicBezTo>
                    <a:cubicBezTo>
                      <a:pt x="1" y="25"/>
                      <a:pt x="11" y="32"/>
                      <a:pt x="21" y="32"/>
                    </a:cubicBezTo>
                    <a:cubicBezTo>
                      <a:pt x="32" y="32"/>
                      <a:pt x="40" y="25"/>
                      <a:pt x="39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2" name="îṧḻïďé">
                <a:extLst>
                  <a:ext uri="{FF2B5EF4-FFF2-40B4-BE49-F238E27FC236}">
                    <a16:creationId xmlns:a16="http://schemas.microsoft.com/office/drawing/2014/main" id="{806DF665-1260-4C61-8B00-346F2CC480EB}"/>
                  </a:ext>
                </a:extLst>
              </p:cNvPr>
              <p:cNvSpPr/>
              <p:nvPr/>
            </p:nvSpPr>
            <p:spPr bwMode="auto">
              <a:xfrm>
                <a:off x="5923674" y="4479659"/>
                <a:ext cx="141951" cy="123436"/>
              </a:xfrm>
              <a:custGeom>
                <a:avLst/>
                <a:gdLst>
                  <a:gd name="T0" fmla="*/ 39 w 39"/>
                  <a:gd name="T1" fmla="*/ 17 h 34"/>
                  <a:gd name="T2" fmla="*/ 19 w 39"/>
                  <a:gd name="T3" fmla="*/ 0 h 34"/>
                  <a:gd name="T4" fmla="*/ 0 w 39"/>
                  <a:gd name="T5" fmla="*/ 17 h 34"/>
                  <a:gd name="T6" fmla="*/ 20 w 39"/>
                  <a:gd name="T7" fmla="*/ 34 h 34"/>
                  <a:gd name="T8" fmla="*/ 39 w 39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4">
                    <a:moveTo>
                      <a:pt x="39" y="17"/>
                    </a:moveTo>
                    <a:cubicBezTo>
                      <a:pt x="39" y="8"/>
                      <a:pt x="30" y="0"/>
                      <a:pt x="19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26"/>
                      <a:pt x="9" y="34"/>
                      <a:pt x="20" y="34"/>
                    </a:cubicBezTo>
                    <a:cubicBezTo>
                      <a:pt x="31" y="34"/>
                      <a:pt x="39" y="26"/>
                      <a:pt x="39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3" name="iṩḷiḋé">
                <a:extLst>
                  <a:ext uri="{FF2B5EF4-FFF2-40B4-BE49-F238E27FC236}">
                    <a16:creationId xmlns:a16="http://schemas.microsoft.com/office/drawing/2014/main" id="{0711F9B0-42DD-4F9B-A07A-7B29891AD494}"/>
                  </a:ext>
                </a:extLst>
              </p:cNvPr>
              <p:cNvSpPr/>
              <p:nvPr/>
            </p:nvSpPr>
            <p:spPr bwMode="auto">
              <a:xfrm>
                <a:off x="6098027" y="4479659"/>
                <a:ext cx="146580" cy="123436"/>
              </a:xfrm>
              <a:custGeom>
                <a:avLst/>
                <a:gdLst>
                  <a:gd name="T0" fmla="*/ 39 w 40"/>
                  <a:gd name="T1" fmla="*/ 17 h 34"/>
                  <a:gd name="T2" fmla="*/ 19 w 40"/>
                  <a:gd name="T3" fmla="*/ 0 h 34"/>
                  <a:gd name="T4" fmla="*/ 0 w 40"/>
                  <a:gd name="T5" fmla="*/ 17 h 34"/>
                  <a:gd name="T6" fmla="*/ 20 w 40"/>
                  <a:gd name="T7" fmla="*/ 34 h 34"/>
                  <a:gd name="T8" fmla="*/ 39 w 40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4">
                    <a:moveTo>
                      <a:pt x="39" y="17"/>
                    </a:moveTo>
                    <a:cubicBezTo>
                      <a:pt x="39" y="8"/>
                      <a:pt x="30" y="0"/>
                      <a:pt x="19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26"/>
                      <a:pt x="9" y="34"/>
                      <a:pt x="20" y="34"/>
                    </a:cubicBezTo>
                    <a:cubicBezTo>
                      <a:pt x="31" y="34"/>
                      <a:pt x="40" y="26"/>
                      <a:pt x="39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4" name="iSlîďé">
                <a:extLst>
                  <a:ext uri="{FF2B5EF4-FFF2-40B4-BE49-F238E27FC236}">
                    <a16:creationId xmlns:a16="http://schemas.microsoft.com/office/drawing/2014/main" id="{AECAB8F4-A36F-496F-822D-582007F0B5FA}"/>
                  </a:ext>
                </a:extLst>
              </p:cNvPr>
              <p:cNvSpPr/>
              <p:nvPr/>
            </p:nvSpPr>
            <p:spPr bwMode="auto">
              <a:xfrm>
                <a:off x="6273923" y="4479659"/>
                <a:ext cx="145037" cy="123436"/>
              </a:xfrm>
              <a:custGeom>
                <a:avLst/>
                <a:gdLst>
                  <a:gd name="T0" fmla="*/ 40 w 40"/>
                  <a:gd name="T1" fmla="*/ 17 h 34"/>
                  <a:gd name="T2" fmla="*/ 19 w 40"/>
                  <a:gd name="T3" fmla="*/ 0 h 34"/>
                  <a:gd name="T4" fmla="*/ 0 w 40"/>
                  <a:gd name="T5" fmla="*/ 17 h 34"/>
                  <a:gd name="T6" fmla="*/ 21 w 40"/>
                  <a:gd name="T7" fmla="*/ 34 h 34"/>
                  <a:gd name="T8" fmla="*/ 40 w 40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4">
                    <a:moveTo>
                      <a:pt x="40" y="17"/>
                    </a:moveTo>
                    <a:cubicBezTo>
                      <a:pt x="39" y="8"/>
                      <a:pt x="30" y="0"/>
                      <a:pt x="19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1" y="26"/>
                      <a:pt x="10" y="34"/>
                      <a:pt x="21" y="34"/>
                    </a:cubicBezTo>
                    <a:cubicBezTo>
                      <a:pt x="32" y="34"/>
                      <a:pt x="40" y="26"/>
                      <a:pt x="40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5" name="îṣḷíďé">
                <a:extLst>
                  <a:ext uri="{FF2B5EF4-FFF2-40B4-BE49-F238E27FC236}">
                    <a16:creationId xmlns:a16="http://schemas.microsoft.com/office/drawing/2014/main" id="{84EBF494-47F5-4068-BAE5-EBAC6A7C6E19}"/>
                  </a:ext>
                </a:extLst>
              </p:cNvPr>
              <p:cNvSpPr/>
              <p:nvPr/>
            </p:nvSpPr>
            <p:spPr bwMode="auto">
              <a:xfrm>
                <a:off x="6448276" y="4479659"/>
                <a:ext cx="149666" cy="123436"/>
              </a:xfrm>
              <a:custGeom>
                <a:avLst/>
                <a:gdLst>
                  <a:gd name="T0" fmla="*/ 40 w 41"/>
                  <a:gd name="T1" fmla="*/ 17 h 34"/>
                  <a:gd name="T2" fmla="*/ 19 w 41"/>
                  <a:gd name="T3" fmla="*/ 0 h 34"/>
                  <a:gd name="T4" fmla="*/ 0 w 41"/>
                  <a:gd name="T5" fmla="*/ 17 h 34"/>
                  <a:gd name="T6" fmla="*/ 21 w 41"/>
                  <a:gd name="T7" fmla="*/ 34 h 34"/>
                  <a:gd name="T8" fmla="*/ 40 w 41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4">
                    <a:moveTo>
                      <a:pt x="40" y="17"/>
                    </a:moveTo>
                    <a:cubicBezTo>
                      <a:pt x="39" y="8"/>
                      <a:pt x="30" y="0"/>
                      <a:pt x="19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1" y="26"/>
                      <a:pt x="10" y="34"/>
                      <a:pt x="21" y="34"/>
                    </a:cubicBezTo>
                    <a:cubicBezTo>
                      <a:pt x="32" y="34"/>
                      <a:pt x="41" y="26"/>
                      <a:pt x="40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6" name="ïṥľïḓé">
                <a:extLst>
                  <a:ext uri="{FF2B5EF4-FFF2-40B4-BE49-F238E27FC236}">
                    <a16:creationId xmlns:a16="http://schemas.microsoft.com/office/drawing/2014/main" id="{719F8F15-8759-42A4-B819-CCEE6198B546}"/>
                  </a:ext>
                </a:extLst>
              </p:cNvPr>
              <p:cNvSpPr/>
              <p:nvPr/>
            </p:nvSpPr>
            <p:spPr bwMode="auto">
              <a:xfrm>
                <a:off x="6102656" y="4629325"/>
                <a:ext cx="148123" cy="128065"/>
              </a:xfrm>
              <a:custGeom>
                <a:avLst/>
                <a:gdLst>
                  <a:gd name="T0" fmla="*/ 40 w 41"/>
                  <a:gd name="T1" fmla="*/ 17 h 35"/>
                  <a:gd name="T2" fmla="*/ 20 w 41"/>
                  <a:gd name="T3" fmla="*/ 0 h 35"/>
                  <a:gd name="T4" fmla="*/ 0 w 41"/>
                  <a:gd name="T5" fmla="*/ 17 h 35"/>
                  <a:gd name="T6" fmla="*/ 21 w 41"/>
                  <a:gd name="T7" fmla="*/ 35 h 35"/>
                  <a:gd name="T8" fmla="*/ 40 w 41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5">
                    <a:moveTo>
                      <a:pt x="40" y="17"/>
                    </a:moveTo>
                    <a:cubicBezTo>
                      <a:pt x="40" y="8"/>
                      <a:pt x="31" y="0"/>
                      <a:pt x="20" y="0"/>
                    </a:cubicBezTo>
                    <a:cubicBezTo>
                      <a:pt x="9" y="0"/>
                      <a:pt x="0" y="8"/>
                      <a:pt x="0" y="17"/>
                    </a:cubicBezTo>
                    <a:cubicBezTo>
                      <a:pt x="1" y="27"/>
                      <a:pt x="10" y="35"/>
                      <a:pt x="21" y="35"/>
                    </a:cubicBezTo>
                    <a:cubicBezTo>
                      <a:pt x="32" y="35"/>
                      <a:pt x="41" y="27"/>
                      <a:pt x="40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7" name="ïṣľiďè">
                <a:extLst>
                  <a:ext uri="{FF2B5EF4-FFF2-40B4-BE49-F238E27FC236}">
                    <a16:creationId xmlns:a16="http://schemas.microsoft.com/office/drawing/2014/main" id="{477BB10A-215E-40EA-B401-F9FB41FD2C2C}"/>
                  </a:ext>
                </a:extLst>
              </p:cNvPr>
              <p:cNvSpPr/>
              <p:nvPr/>
            </p:nvSpPr>
            <p:spPr bwMode="auto">
              <a:xfrm>
                <a:off x="6280095" y="4629325"/>
                <a:ext cx="149666" cy="128065"/>
              </a:xfrm>
              <a:custGeom>
                <a:avLst/>
                <a:gdLst>
                  <a:gd name="T0" fmla="*/ 40 w 41"/>
                  <a:gd name="T1" fmla="*/ 17 h 35"/>
                  <a:gd name="T2" fmla="*/ 19 w 41"/>
                  <a:gd name="T3" fmla="*/ 0 h 35"/>
                  <a:gd name="T4" fmla="*/ 0 w 41"/>
                  <a:gd name="T5" fmla="*/ 17 h 35"/>
                  <a:gd name="T6" fmla="*/ 21 w 41"/>
                  <a:gd name="T7" fmla="*/ 35 h 35"/>
                  <a:gd name="T8" fmla="*/ 40 w 41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5">
                    <a:moveTo>
                      <a:pt x="40" y="17"/>
                    </a:moveTo>
                    <a:cubicBezTo>
                      <a:pt x="40" y="8"/>
                      <a:pt x="30" y="0"/>
                      <a:pt x="19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1" y="27"/>
                      <a:pt x="10" y="35"/>
                      <a:pt x="21" y="35"/>
                    </a:cubicBezTo>
                    <a:cubicBezTo>
                      <a:pt x="32" y="35"/>
                      <a:pt x="41" y="27"/>
                      <a:pt x="40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8" name="ïşļíḑê">
                <a:extLst>
                  <a:ext uri="{FF2B5EF4-FFF2-40B4-BE49-F238E27FC236}">
                    <a16:creationId xmlns:a16="http://schemas.microsoft.com/office/drawing/2014/main" id="{3A354320-7D62-487E-9367-237E20727127}"/>
                  </a:ext>
                </a:extLst>
              </p:cNvPr>
              <p:cNvSpPr/>
              <p:nvPr/>
            </p:nvSpPr>
            <p:spPr bwMode="auto">
              <a:xfrm>
                <a:off x="9524911" y="3222157"/>
                <a:ext cx="145037" cy="87948"/>
              </a:xfrm>
              <a:custGeom>
                <a:avLst/>
                <a:gdLst>
                  <a:gd name="T0" fmla="*/ 37 w 40"/>
                  <a:gd name="T1" fmla="*/ 12 h 24"/>
                  <a:gd name="T2" fmla="*/ 14 w 40"/>
                  <a:gd name="T3" fmla="*/ 0 h 24"/>
                  <a:gd name="T4" fmla="*/ 3 w 40"/>
                  <a:gd name="T5" fmla="*/ 12 h 24"/>
                  <a:gd name="T6" fmla="*/ 26 w 40"/>
                  <a:gd name="T7" fmla="*/ 24 h 24"/>
                  <a:gd name="T8" fmla="*/ 37 w 4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">
                    <a:moveTo>
                      <a:pt x="37" y="12"/>
                    </a:moveTo>
                    <a:cubicBezTo>
                      <a:pt x="33" y="5"/>
                      <a:pt x="23" y="0"/>
                      <a:pt x="14" y="0"/>
                    </a:cubicBezTo>
                    <a:cubicBezTo>
                      <a:pt x="4" y="0"/>
                      <a:pt x="0" y="5"/>
                      <a:pt x="3" y="12"/>
                    </a:cubicBezTo>
                    <a:cubicBezTo>
                      <a:pt x="6" y="19"/>
                      <a:pt x="16" y="24"/>
                      <a:pt x="26" y="24"/>
                    </a:cubicBezTo>
                    <a:cubicBezTo>
                      <a:pt x="35" y="24"/>
                      <a:pt x="40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9" name="iṧľïḓê">
                <a:extLst>
                  <a:ext uri="{FF2B5EF4-FFF2-40B4-BE49-F238E27FC236}">
                    <a16:creationId xmlns:a16="http://schemas.microsoft.com/office/drawing/2014/main" id="{5F2A0772-D719-4705-8C19-42B6BAB621B2}"/>
                  </a:ext>
                </a:extLst>
              </p:cNvPr>
              <p:cNvSpPr/>
              <p:nvPr/>
            </p:nvSpPr>
            <p:spPr bwMode="auto">
              <a:xfrm>
                <a:off x="9575829" y="3331707"/>
                <a:ext cx="149666" cy="91034"/>
              </a:xfrm>
              <a:custGeom>
                <a:avLst/>
                <a:gdLst>
                  <a:gd name="T0" fmla="*/ 38 w 41"/>
                  <a:gd name="T1" fmla="*/ 12 h 25"/>
                  <a:gd name="T2" fmla="*/ 14 w 41"/>
                  <a:gd name="T3" fmla="*/ 0 h 25"/>
                  <a:gd name="T4" fmla="*/ 3 w 41"/>
                  <a:gd name="T5" fmla="*/ 12 h 25"/>
                  <a:gd name="T6" fmla="*/ 27 w 41"/>
                  <a:gd name="T7" fmla="*/ 25 h 25"/>
                  <a:gd name="T8" fmla="*/ 38 w 41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5">
                    <a:moveTo>
                      <a:pt x="38" y="12"/>
                    </a:moveTo>
                    <a:cubicBezTo>
                      <a:pt x="34" y="5"/>
                      <a:pt x="24" y="0"/>
                      <a:pt x="14" y="0"/>
                    </a:cubicBezTo>
                    <a:cubicBezTo>
                      <a:pt x="5" y="0"/>
                      <a:pt x="0" y="5"/>
                      <a:pt x="3" y="12"/>
                    </a:cubicBezTo>
                    <a:cubicBezTo>
                      <a:pt x="7" y="19"/>
                      <a:pt x="17" y="25"/>
                      <a:pt x="27" y="25"/>
                    </a:cubicBezTo>
                    <a:cubicBezTo>
                      <a:pt x="36" y="25"/>
                      <a:pt x="41" y="19"/>
                      <a:pt x="3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0" name="îŝļíḑè">
                <a:extLst>
                  <a:ext uri="{FF2B5EF4-FFF2-40B4-BE49-F238E27FC236}">
                    <a16:creationId xmlns:a16="http://schemas.microsoft.com/office/drawing/2014/main" id="{A27CE88C-B4BB-48DD-BEF1-531F4B2645FF}"/>
                  </a:ext>
                </a:extLst>
              </p:cNvPr>
              <p:cNvSpPr/>
              <p:nvPr/>
            </p:nvSpPr>
            <p:spPr bwMode="auto">
              <a:xfrm>
                <a:off x="9527997" y="3558520"/>
                <a:ext cx="154295" cy="98749"/>
              </a:xfrm>
              <a:custGeom>
                <a:avLst/>
                <a:gdLst>
                  <a:gd name="T0" fmla="*/ 39 w 42"/>
                  <a:gd name="T1" fmla="*/ 14 h 27"/>
                  <a:gd name="T2" fmla="*/ 15 w 42"/>
                  <a:gd name="T3" fmla="*/ 0 h 27"/>
                  <a:gd name="T4" fmla="*/ 4 w 42"/>
                  <a:gd name="T5" fmla="*/ 14 h 27"/>
                  <a:gd name="T6" fmla="*/ 28 w 42"/>
                  <a:gd name="T7" fmla="*/ 27 h 27"/>
                  <a:gd name="T8" fmla="*/ 39 w 42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7">
                    <a:moveTo>
                      <a:pt x="39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7" y="21"/>
                      <a:pt x="18" y="27"/>
                      <a:pt x="28" y="27"/>
                    </a:cubicBezTo>
                    <a:cubicBezTo>
                      <a:pt x="37" y="27"/>
                      <a:pt x="42" y="21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1" name="îsḻiďè">
                <a:extLst>
                  <a:ext uri="{FF2B5EF4-FFF2-40B4-BE49-F238E27FC236}">
                    <a16:creationId xmlns:a16="http://schemas.microsoft.com/office/drawing/2014/main" id="{BD526631-79EB-4CC2-AF86-450369233499}"/>
                  </a:ext>
                </a:extLst>
              </p:cNvPr>
              <p:cNvSpPr/>
              <p:nvPr/>
            </p:nvSpPr>
            <p:spPr bwMode="auto">
              <a:xfrm>
                <a:off x="9480166" y="3803849"/>
                <a:ext cx="157381" cy="101834"/>
              </a:xfrm>
              <a:custGeom>
                <a:avLst/>
                <a:gdLst>
                  <a:gd name="T0" fmla="*/ 39 w 43"/>
                  <a:gd name="T1" fmla="*/ 14 h 28"/>
                  <a:gd name="T2" fmla="*/ 15 w 43"/>
                  <a:gd name="T3" fmla="*/ 0 h 28"/>
                  <a:gd name="T4" fmla="*/ 3 w 43"/>
                  <a:gd name="T5" fmla="*/ 14 h 28"/>
                  <a:gd name="T6" fmla="*/ 28 w 43"/>
                  <a:gd name="T7" fmla="*/ 28 h 28"/>
                  <a:gd name="T8" fmla="*/ 39 w 43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8">
                    <a:moveTo>
                      <a:pt x="39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6" y="22"/>
                      <a:pt x="17" y="28"/>
                      <a:pt x="28" y="28"/>
                    </a:cubicBezTo>
                    <a:cubicBezTo>
                      <a:pt x="38" y="28"/>
                      <a:pt x="43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2" name="iśḷíḋé">
                <a:extLst>
                  <a:ext uri="{FF2B5EF4-FFF2-40B4-BE49-F238E27FC236}">
                    <a16:creationId xmlns:a16="http://schemas.microsoft.com/office/drawing/2014/main" id="{FAD4BCA2-2627-440D-BDAD-79975F48AD78}"/>
                  </a:ext>
                </a:extLst>
              </p:cNvPr>
              <p:cNvSpPr/>
              <p:nvPr/>
            </p:nvSpPr>
            <p:spPr bwMode="auto">
              <a:xfrm>
                <a:off x="9802641" y="3803849"/>
                <a:ext cx="160466" cy="101834"/>
              </a:xfrm>
              <a:custGeom>
                <a:avLst/>
                <a:gdLst>
                  <a:gd name="T0" fmla="*/ 40 w 44"/>
                  <a:gd name="T1" fmla="*/ 14 h 28"/>
                  <a:gd name="T2" fmla="*/ 15 w 44"/>
                  <a:gd name="T3" fmla="*/ 0 h 28"/>
                  <a:gd name="T4" fmla="*/ 4 w 44"/>
                  <a:gd name="T5" fmla="*/ 14 h 28"/>
                  <a:gd name="T6" fmla="*/ 29 w 44"/>
                  <a:gd name="T7" fmla="*/ 28 h 28"/>
                  <a:gd name="T8" fmla="*/ 40 w 44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8">
                    <a:moveTo>
                      <a:pt x="40" y="14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2"/>
                      <a:pt x="19" y="28"/>
                      <a:pt x="29" y="28"/>
                    </a:cubicBezTo>
                    <a:cubicBezTo>
                      <a:pt x="39" y="28"/>
                      <a:pt x="44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3" name="íş1ïďe">
                <a:extLst>
                  <a:ext uri="{FF2B5EF4-FFF2-40B4-BE49-F238E27FC236}">
                    <a16:creationId xmlns:a16="http://schemas.microsoft.com/office/drawing/2014/main" id="{88AE88F4-6329-4833-BA39-83615906DD93}"/>
                  </a:ext>
                </a:extLst>
              </p:cNvPr>
              <p:cNvSpPr/>
              <p:nvPr/>
            </p:nvSpPr>
            <p:spPr bwMode="auto">
              <a:xfrm>
                <a:off x="10126660" y="3803849"/>
                <a:ext cx="163552" cy="101834"/>
              </a:xfrm>
              <a:custGeom>
                <a:avLst/>
                <a:gdLst>
                  <a:gd name="T0" fmla="*/ 41 w 45"/>
                  <a:gd name="T1" fmla="*/ 14 h 28"/>
                  <a:gd name="T2" fmla="*/ 15 w 45"/>
                  <a:gd name="T3" fmla="*/ 0 h 28"/>
                  <a:gd name="T4" fmla="*/ 4 w 45"/>
                  <a:gd name="T5" fmla="*/ 14 h 28"/>
                  <a:gd name="T6" fmla="*/ 30 w 45"/>
                  <a:gd name="T7" fmla="*/ 28 h 28"/>
                  <a:gd name="T8" fmla="*/ 41 w 45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8">
                    <a:moveTo>
                      <a:pt x="41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2"/>
                      <a:pt x="20" y="28"/>
                      <a:pt x="30" y="28"/>
                    </a:cubicBezTo>
                    <a:cubicBezTo>
                      <a:pt x="40" y="28"/>
                      <a:pt x="45" y="22"/>
                      <a:pt x="41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4" name="isḻîḍe">
                <a:extLst>
                  <a:ext uri="{FF2B5EF4-FFF2-40B4-BE49-F238E27FC236}">
                    <a16:creationId xmlns:a16="http://schemas.microsoft.com/office/drawing/2014/main" id="{86B8A2A0-E7F0-4283-8629-27E3B60C0838}"/>
                  </a:ext>
                </a:extLst>
              </p:cNvPr>
              <p:cNvSpPr/>
              <p:nvPr/>
            </p:nvSpPr>
            <p:spPr bwMode="auto">
              <a:xfrm>
                <a:off x="8546683" y="3445885"/>
                <a:ext cx="141951" cy="94120"/>
              </a:xfrm>
              <a:custGeom>
                <a:avLst/>
                <a:gdLst>
                  <a:gd name="T0" fmla="*/ 37 w 39"/>
                  <a:gd name="T1" fmla="*/ 12 h 26"/>
                  <a:gd name="T2" fmla="*/ 15 w 39"/>
                  <a:gd name="T3" fmla="*/ 0 h 26"/>
                  <a:gd name="T4" fmla="*/ 2 w 39"/>
                  <a:gd name="T5" fmla="*/ 12 h 26"/>
                  <a:gd name="T6" fmla="*/ 24 w 39"/>
                  <a:gd name="T7" fmla="*/ 26 h 26"/>
                  <a:gd name="T8" fmla="*/ 37 w 39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6">
                    <a:moveTo>
                      <a:pt x="37" y="12"/>
                    </a:moveTo>
                    <a:cubicBezTo>
                      <a:pt x="34" y="5"/>
                      <a:pt x="25" y="0"/>
                      <a:pt x="15" y="0"/>
                    </a:cubicBezTo>
                    <a:cubicBezTo>
                      <a:pt x="5" y="0"/>
                      <a:pt x="0" y="5"/>
                      <a:pt x="2" y="12"/>
                    </a:cubicBezTo>
                    <a:cubicBezTo>
                      <a:pt x="5" y="20"/>
                      <a:pt x="14" y="26"/>
                      <a:pt x="24" y="26"/>
                    </a:cubicBezTo>
                    <a:cubicBezTo>
                      <a:pt x="34" y="26"/>
                      <a:pt x="39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5" name="ísḷíḋe">
                <a:extLst>
                  <a:ext uri="{FF2B5EF4-FFF2-40B4-BE49-F238E27FC236}">
                    <a16:creationId xmlns:a16="http://schemas.microsoft.com/office/drawing/2014/main" id="{04772889-3D2F-4A99-8757-CD5993566BC0}"/>
                  </a:ext>
                </a:extLst>
              </p:cNvPr>
              <p:cNvSpPr/>
              <p:nvPr/>
            </p:nvSpPr>
            <p:spPr bwMode="auto">
              <a:xfrm>
                <a:off x="9166947" y="3445885"/>
                <a:ext cx="146580" cy="94120"/>
              </a:xfrm>
              <a:custGeom>
                <a:avLst/>
                <a:gdLst>
                  <a:gd name="T0" fmla="*/ 37 w 40"/>
                  <a:gd name="T1" fmla="*/ 12 h 26"/>
                  <a:gd name="T2" fmla="*/ 14 w 40"/>
                  <a:gd name="T3" fmla="*/ 0 h 26"/>
                  <a:gd name="T4" fmla="*/ 3 w 40"/>
                  <a:gd name="T5" fmla="*/ 12 h 26"/>
                  <a:gd name="T6" fmla="*/ 26 w 40"/>
                  <a:gd name="T7" fmla="*/ 26 h 26"/>
                  <a:gd name="T8" fmla="*/ 37 w 40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6">
                    <a:moveTo>
                      <a:pt x="37" y="12"/>
                    </a:moveTo>
                    <a:cubicBezTo>
                      <a:pt x="34" y="5"/>
                      <a:pt x="24" y="0"/>
                      <a:pt x="14" y="0"/>
                    </a:cubicBezTo>
                    <a:cubicBezTo>
                      <a:pt x="5" y="0"/>
                      <a:pt x="0" y="5"/>
                      <a:pt x="3" y="12"/>
                    </a:cubicBezTo>
                    <a:cubicBezTo>
                      <a:pt x="6" y="20"/>
                      <a:pt x="16" y="26"/>
                      <a:pt x="26" y="26"/>
                    </a:cubicBezTo>
                    <a:cubicBezTo>
                      <a:pt x="35" y="26"/>
                      <a:pt x="40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6" name="ïṩ1iḍê">
                <a:extLst>
                  <a:ext uri="{FF2B5EF4-FFF2-40B4-BE49-F238E27FC236}">
                    <a16:creationId xmlns:a16="http://schemas.microsoft.com/office/drawing/2014/main" id="{D440453B-9204-44B2-8594-DD9C481090B8}"/>
                  </a:ext>
                </a:extLst>
              </p:cNvPr>
              <p:cNvSpPr/>
              <p:nvPr/>
            </p:nvSpPr>
            <p:spPr bwMode="auto">
              <a:xfrm>
                <a:off x="9319700" y="3445885"/>
                <a:ext cx="149666" cy="94120"/>
              </a:xfrm>
              <a:custGeom>
                <a:avLst/>
                <a:gdLst>
                  <a:gd name="T0" fmla="*/ 38 w 41"/>
                  <a:gd name="T1" fmla="*/ 12 h 26"/>
                  <a:gd name="T2" fmla="*/ 15 w 41"/>
                  <a:gd name="T3" fmla="*/ 0 h 26"/>
                  <a:gd name="T4" fmla="*/ 3 w 41"/>
                  <a:gd name="T5" fmla="*/ 12 h 26"/>
                  <a:gd name="T6" fmla="*/ 26 w 41"/>
                  <a:gd name="T7" fmla="*/ 26 h 26"/>
                  <a:gd name="T8" fmla="*/ 38 w 41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6">
                    <a:moveTo>
                      <a:pt x="38" y="12"/>
                    </a:moveTo>
                    <a:cubicBezTo>
                      <a:pt x="35" y="5"/>
                      <a:pt x="24" y="0"/>
                      <a:pt x="15" y="0"/>
                    </a:cubicBezTo>
                    <a:cubicBezTo>
                      <a:pt x="5" y="0"/>
                      <a:pt x="0" y="5"/>
                      <a:pt x="3" y="12"/>
                    </a:cubicBezTo>
                    <a:cubicBezTo>
                      <a:pt x="6" y="20"/>
                      <a:pt x="17" y="26"/>
                      <a:pt x="26" y="26"/>
                    </a:cubicBezTo>
                    <a:cubicBezTo>
                      <a:pt x="36" y="26"/>
                      <a:pt x="41" y="20"/>
                      <a:pt x="3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7" name="íṣ1iḍè">
                <a:extLst>
                  <a:ext uri="{FF2B5EF4-FFF2-40B4-BE49-F238E27FC236}">
                    <a16:creationId xmlns:a16="http://schemas.microsoft.com/office/drawing/2014/main" id="{B53EAA6C-D179-42D6-B4F8-0B3A549BBBD8}"/>
                  </a:ext>
                </a:extLst>
              </p:cNvPr>
              <p:cNvSpPr/>
              <p:nvPr/>
            </p:nvSpPr>
            <p:spPr bwMode="auto">
              <a:xfrm>
                <a:off x="8744180" y="3558520"/>
                <a:ext cx="145037" cy="98749"/>
              </a:xfrm>
              <a:custGeom>
                <a:avLst/>
                <a:gdLst>
                  <a:gd name="T0" fmla="*/ 38 w 40"/>
                  <a:gd name="T1" fmla="*/ 14 h 27"/>
                  <a:gd name="T2" fmla="*/ 15 w 40"/>
                  <a:gd name="T3" fmla="*/ 0 h 27"/>
                  <a:gd name="T4" fmla="*/ 2 w 40"/>
                  <a:gd name="T5" fmla="*/ 14 h 27"/>
                  <a:gd name="T6" fmla="*/ 25 w 40"/>
                  <a:gd name="T7" fmla="*/ 27 h 27"/>
                  <a:gd name="T8" fmla="*/ 38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8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2" y="14"/>
                    </a:cubicBezTo>
                    <a:cubicBezTo>
                      <a:pt x="5" y="21"/>
                      <a:pt x="15" y="27"/>
                      <a:pt x="25" y="27"/>
                    </a:cubicBezTo>
                    <a:cubicBezTo>
                      <a:pt x="35" y="27"/>
                      <a:pt x="40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8" name="iŝľïḑé">
                <a:extLst>
                  <a:ext uri="{FF2B5EF4-FFF2-40B4-BE49-F238E27FC236}">
                    <a16:creationId xmlns:a16="http://schemas.microsoft.com/office/drawing/2014/main" id="{408316C2-9242-4741-B2C8-58840C797650}"/>
                  </a:ext>
                </a:extLst>
              </p:cNvPr>
              <p:cNvSpPr/>
              <p:nvPr/>
            </p:nvSpPr>
            <p:spPr bwMode="auto">
              <a:xfrm>
                <a:off x="8900018" y="3558520"/>
                <a:ext cx="149666" cy="98749"/>
              </a:xfrm>
              <a:custGeom>
                <a:avLst/>
                <a:gdLst>
                  <a:gd name="T0" fmla="*/ 38 w 41"/>
                  <a:gd name="T1" fmla="*/ 14 h 27"/>
                  <a:gd name="T2" fmla="*/ 15 w 41"/>
                  <a:gd name="T3" fmla="*/ 0 h 27"/>
                  <a:gd name="T4" fmla="*/ 3 w 41"/>
                  <a:gd name="T5" fmla="*/ 14 h 27"/>
                  <a:gd name="T6" fmla="*/ 26 w 41"/>
                  <a:gd name="T7" fmla="*/ 27 h 27"/>
                  <a:gd name="T8" fmla="*/ 38 w 41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7">
                    <a:moveTo>
                      <a:pt x="38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5" y="21"/>
                      <a:pt x="16" y="27"/>
                      <a:pt x="26" y="27"/>
                    </a:cubicBezTo>
                    <a:cubicBezTo>
                      <a:pt x="35" y="27"/>
                      <a:pt x="41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9" name="ïṧḷîḋè">
                <a:extLst>
                  <a:ext uri="{FF2B5EF4-FFF2-40B4-BE49-F238E27FC236}">
                    <a16:creationId xmlns:a16="http://schemas.microsoft.com/office/drawing/2014/main" id="{9EDDACD8-F9B3-408A-81F1-05550DE27F1D}"/>
                  </a:ext>
                </a:extLst>
              </p:cNvPr>
              <p:cNvSpPr/>
              <p:nvPr/>
            </p:nvSpPr>
            <p:spPr bwMode="auto">
              <a:xfrm>
                <a:off x="9057399" y="3558520"/>
                <a:ext cx="149666" cy="98749"/>
              </a:xfrm>
              <a:custGeom>
                <a:avLst/>
                <a:gdLst>
                  <a:gd name="T0" fmla="*/ 38 w 41"/>
                  <a:gd name="T1" fmla="*/ 14 h 27"/>
                  <a:gd name="T2" fmla="*/ 15 w 41"/>
                  <a:gd name="T3" fmla="*/ 0 h 27"/>
                  <a:gd name="T4" fmla="*/ 3 w 41"/>
                  <a:gd name="T5" fmla="*/ 14 h 27"/>
                  <a:gd name="T6" fmla="*/ 26 w 41"/>
                  <a:gd name="T7" fmla="*/ 27 h 27"/>
                  <a:gd name="T8" fmla="*/ 38 w 41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7">
                    <a:moveTo>
                      <a:pt x="38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6" y="21"/>
                      <a:pt x="16" y="27"/>
                      <a:pt x="26" y="27"/>
                    </a:cubicBezTo>
                    <a:cubicBezTo>
                      <a:pt x="36" y="27"/>
                      <a:pt x="41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0" name="íşḷïďê">
                <a:extLst>
                  <a:ext uri="{FF2B5EF4-FFF2-40B4-BE49-F238E27FC236}">
                    <a16:creationId xmlns:a16="http://schemas.microsoft.com/office/drawing/2014/main" id="{1D9E09D6-C2D4-4DAA-B743-8E1B81AE845F}"/>
                  </a:ext>
                </a:extLst>
              </p:cNvPr>
              <p:cNvSpPr/>
              <p:nvPr/>
            </p:nvSpPr>
            <p:spPr bwMode="auto">
              <a:xfrm>
                <a:off x="9214779" y="3558520"/>
                <a:ext cx="152752" cy="98749"/>
              </a:xfrm>
              <a:custGeom>
                <a:avLst/>
                <a:gdLst>
                  <a:gd name="T0" fmla="*/ 38 w 42"/>
                  <a:gd name="T1" fmla="*/ 14 h 27"/>
                  <a:gd name="T2" fmla="*/ 15 w 42"/>
                  <a:gd name="T3" fmla="*/ 0 h 27"/>
                  <a:gd name="T4" fmla="*/ 3 w 42"/>
                  <a:gd name="T5" fmla="*/ 14 h 27"/>
                  <a:gd name="T6" fmla="*/ 27 w 42"/>
                  <a:gd name="T7" fmla="*/ 27 h 27"/>
                  <a:gd name="T8" fmla="*/ 38 w 42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7">
                    <a:moveTo>
                      <a:pt x="38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6" y="21"/>
                      <a:pt x="17" y="27"/>
                      <a:pt x="27" y="27"/>
                    </a:cubicBezTo>
                    <a:cubicBezTo>
                      <a:pt x="36" y="27"/>
                      <a:pt x="42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1" name="îṣḻîḍê">
                <a:extLst>
                  <a:ext uri="{FF2B5EF4-FFF2-40B4-BE49-F238E27FC236}">
                    <a16:creationId xmlns:a16="http://schemas.microsoft.com/office/drawing/2014/main" id="{5A9DB1DD-EF34-4B80-97A1-0AF9F5450511}"/>
                  </a:ext>
                </a:extLst>
              </p:cNvPr>
              <p:cNvSpPr/>
              <p:nvPr/>
            </p:nvSpPr>
            <p:spPr bwMode="auto">
              <a:xfrm>
                <a:off x="9370616" y="3558520"/>
                <a:ext cx="154295" cy="98749"/>
              </a:xfrm>
              <a:custGeom>
                <a:avLst/>
                <a:gdLst>
                  <a:gd name="T0" fmla="*/ 39 w 42"/>
                  <a:gd name="T1" fmla="*/ 14 h 27"/>
                  <a:gd name="T2" fmla="*/ 15 w 42"/>
                  <a:gd name="T3" fmla="*/ 0 h 27"/>
                  <a:gd name="T4" fmla="*/ 3 w 42"/>
                  <a:gd name="T5" fmla="*/ 14 h 27"/>
                  <a:gd name="T6" fmla="*/ 27 w 42"/>
                  <a:gd name="T7" fmla="*/ 27 h 27"/>
                  <a:gd name="T8" fmla="*/ 39 w 42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7">
                    <a:moveTo>
                      <a:pt x="39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7" y="21"/>
                      <a:pt x="17" y="27"/>
                      <a:pt x="27" y="27"/>
                    </a:cubicBezTo>
                    <a:cubicBezTo>
                      <a:pt x="37" y="27"/>
                      <a:pt x="42" y="21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2" name="í$ļíḍè">
                <a:extLst>
                  <a:ext uri="{FF2B5EF4-FFF2-40B4-BE49-F238E27FC236}">
                    <a16:creationId xmlns:a16="http://schemas.microsoft.com/office/drawing/2014/main" id="{F2004D7E-EF5C-43A7-A7AF-998DEFC454A9}"/>
                  </a:ext>
                </a:extLst>
              </p:cNvPr>
              <p:cNvSpPr/>
              <p:nvPr/>
            </p:nvSpPr>
            <p:spPr bwMode="auto">
              <a:xfrm>
                <a:off x="9842758" y="3558520"/>
                <a:ext cx="155838" cy="98749"/>
              </a:xfrm>
              <a:custGeom>
                <a:avLst/>
                <a:gdLst>
                  <a:gd name="T0" fmla="*/ 39 w 43"/>
                  <a:gd name="T1" fmla="*/ 14 h 27"/>
                  <a:gd name="T2" fmla="*/ 15 w 43"/>
                  <a:gd name="T3" fmla="*/ 0 h 27"/>
                  <a:gd name="T4" fmla="*/ 4 w 43"/>
                  <a:gd name="T5" fmla="*/ 14 h 27"/>
                  <a:gd name="T6" fmla="*/ 28 w 43"/>
                  <a:gd name="T7" fmla="*/ 27 h 27"/>
                  <a:gd name="T8" fmla="*/ 39 w 43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7">
                    <a:moveTo>
                      <a:pt x="39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1"/>
                      <a:pt x="19" y="27"/>
                      <a:pt x="28" y="27"/>
                    </a:cubicBezTo>
                    <a:cubicBezTo>
                      <a:pt x="38" y="27"/>
                      <a:pt x="43" y="21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3" name="işḷîḍé">
                <a:extLst>
                  <a:ext uri="{FF2B5EF4-FFF2-40B4-BE49-F238E27FC236}">
                    <a16:creationId xmlns:a16="http://schemas.microsoft.com/office/drawing/2014/main" id="{E0DF99A2-A95F-4DFA-9109-7D846032DF89}"/>
                  </a:ext>
                </a:extLst>
              </p:cNvPr>
              <p:cNvSpPr/>
              <p:nvPr/>
            </p:nvSpPr>
            <p:spPr bwMode="auto">
              <a:xfrm>
                <a:off x="9998596" y="3558520"/>
                <a:ext cx="160466" cy="98749"/>
              </a:xfrm>
              <a:custGeom>
                <a:avLst/>
                <a:gdLst>
                  <a:gd name="T0" fmla="*/ 40 w 44"/>
                  <a:gd name="T1" fmla="*/ 14 h 27"/>
                  <a:gd name="T2" fmla="*/ 15 w 44"/>
                  <a:gd name="T3" fmla="*/ 0 h 27"/>
                  <a:gd name="T4" fmla="*/ 4 w 44"/>
                  <a:gd name="T5" fmla="*/ 14 h 27"/>
                  <a:gd name="T6" fmla="*/ 29 w 44"/>
                  <a:gd name="T7" fmla="*/ 27 h 27"/>
                  <a:gd name="T8" fmla="*/ 40 w 44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7">
                    <a:moveTo>
                      <a:pt x="40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1"/>
                      <a:pt x="19" y="27"/>
                      <a:pt x="29" y="27"/>
                    </a:cubicBezTo>
                    <a:cubicBezTo>
                      <a:pt x="39" y="27"/>
                      <a:pt x="44" y="21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4" name="îṥļiḑè">
                <a:extLst>
                  <a:ext uri="{FF2B5EF4-FFF2-40B4-BE49-F238E27FC236}">
                    <a16:creationId xmlns:a16="http://schemas.microsoft.com/office/drawing/2014/main" id="{FD07F181-68B2-4698-8A40-BDA80F16A87E}"/>
                  </a:ext>
                </a:extLst>
              </p:cNvPr>
              <p:cNvSpPr/>
              <p:nvPr/>
            </p:nvSpPr>
            <p:spPr bwMode="auto">
              <a:xfrm>
                <a:off x="8787383" y="3678869"/>
                <a:ext cx="149666" cy="103378"/>
              </a:xfrm>
              <a:custGeom>
                <a:avLst/>
                <a:gdLst>
                  <a:gd name="T0" fmla="*/ 38 w 41"/>
                  <a:gd name="T1" fmla="*/ 14 h 28"/>
                  <a:gd name="T2" fmla="*/ 15 w 41"/>
                  <a:gd name="T3" fmla="*/ 0 h 28"/>
                  <a:gd name="T4" fmla="*/ 2 w 41"/>
                  <a:gd name="T5" fmla="*/ 14 h 28"/>
                  <a:gd name="T6" fmla="*/ 25 w 41"/>
                  <a:gd name="T7" fmla="*/ 28 h 28"/>
                  <a:gd name="T8" fmla="*/ 38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8" y="14"/>
                    </a:moveTo>
                    <a:cubicBezTo>
                      <a:pt x="35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2" y="14"/>
                    </a:cubicBezTo>
                    <a:cubicBezTo>
                      <a:pt x="5" y="22"/>
                      <a:pt x="16" y="28"/>
                      <a:pt x="25" y="28"/>
                    </a:cubicBezTo>
                    <a:cubicBezTo>
                      <a:pt x="35" y="28"/>
                      <a:pt x="41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5" name="iślîḓè">
                <a:extLst>
                  <a:ext uri="{FF2B5EF4-FFF2-40B4-BE49-F238E27FC236}">
                    <a16:creationId xmlns:a16="http://schemas.microsoft.com/office/drawing/2014/main" id="{FA1AFC0C-E726-4E0E-9716-97BF452CD618}"/>
                  </a:ext>
                </a:extLst>
              </p:cNvPr>
              <p:cNvSpPr/>
              <p:nvPr/>
            </p:nvSpPr>
            <p:spPr bwMode="auto">
              <a:xfrm>
                <a:off x="8944763" y="3678869"/>
                <a:ext cx="152752" cy="103378"/>
              </a:xfrm>
              <a:custGeom>
                <a:avLst/>
                <a:gdLst>
                  <a:gd name="T0" fmla="*/ 39 w 42"/>
                  <a:gd name="T1" fmla="*/ 14 h 28"/>
                  <a:gd name="T2" fmla="*/ 16 w 42"/>
                  <a:gd name="T3" fmla="*/ 0 h 28"/>
                  <a:gd name="T4" fmla="*/ 3 w 42"/>
                  <a:gd name="T5" fmla="*/ 14 h 28"/>
                  <a:gd name="T6" fmla="*/ 27 w 42"/>
                  <a:gd name="T7" fmla="*/ 28 h 28"/>
                  <a:gd name="T8" fmla="*/ 39 w 42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9" y="14"/>
                    </a:moveTo>
                    <a:cubicBezTo>
                      <a:pt x="36" y="6"/>
                      <a:pt x="26" y="0"/>
                      <a:pt x="16" y="0"/>
                    </a:cubicBezTo>
                    <a:cubicBezTo>
                      <a:pt x="6" y="0"/>
                      <a:pt x="0" y="6"/>
                      <a:pt x="3" y="14"/>
                    </a:cubicBezTo>
                    <a:cubicBezTo>
                      <a:pt x="6" y="22"/>
                      <a:pt x="17" y="28"/>
                      <a:pt x="27" y="28"/>
                    </a:cubicBezTo>
                    <a:cubicBezTo>
                      <a:pt x="37" y="28"/>
                      <a:pt x="42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6" name="iṥḷíḑê">
                <a:extLst>
                  <a:ext uri="{FF2B5EF4-FFF2-40B4-BE49-F238E27FC236}">
                    <a16:creationId xmlns:a16="http://schemas.microsoft.com/office/drawing/2014/main" id="{1E9F2463-A70D-4C77-830B-6EF91852B5B3}"/>
                  </a:ext>
                </a:extLst>
              </p:cNvPr>
              <p:cNvSpPr/>
              <p:nvPr/>
            </p:nvSpPr>
            <p:spPr bwMode="auto">
              <a:xfrm>
                <a:off x="9583543" y="3678869"/>
                <a:ext cx="155838" cy="103378"/>
              </a:xfrm>
              <a:custGeom>
                <a:avLst/>
                <a:gdLst>
                  <a:gd name="T0" fmla="*/ 40 w 43"/>
                  <a:gd name="T1" fmla="*/ 14 h 28"/>
                  <a:gd name="T2" fmla="*/ 15 w 43"/>
                  <a:gd name="T3" fmla="*/ 0 h 28"/>
                  <a:gd name="T4" fmla="*/ 4 w 43"/>
                  <a:gd name="T5" fmla="*/ 14 h 28"/>
                  <a:gd name="T6" fmla="*/ 28 w 43"/>
                  <a:gd name="T7" fmla="*/ 28 h 28"/>
                  <a:gd name="T8" fmla="*/ 40 w 43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8">
                    <a:moveTo>
                      <a:pt x="40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7" y="22"/>
                      <a:pt x="18" y="28"/>
                      <a:pt x="28" y="28"/>
                    </a:cubicBezTo>
                    <a:cubicBezTo>
                      <a:pt x="38" y="28"/>
                      <a:pt x="43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7" name="íṥlîḍè">
                <a:extLst>
                  <a:ext uri="{FF2B5EF4-FFF2-40B4-BE49-F238E27FC236}">
                    <a16:creationId xmlns:a16="http://schemas.microsoft.com/office/drawing/2014/main" id="{84228B28-BE96-4F04-8757-7A435B3B97B6}"/>
                  </a:ext>
                </a:extLst>
              </p:cNvPr>
              <p:cNvSpPr/>
              <p:nvPr/>
            </p:nvSpPr>
            <p:spPr bwMode="auto">
              <a:xfrm>
                <a:off x="10064942" y="3678869"/>
                <a:ext cx="157381" cy="103378"/>
              </a:xfrm>
              <a:custGeom>
                <a:avLst/>
                <a:gdLst>
                  <a:gd name="T0" fmla="*/ 39 w 43"/>
                  <a:gd name="T1" fmla="*/ 14 h 28"/>
                  <a:gd name="T2" fmla="*/ 14 w 43"/>
                  <a:gd name="T3" fmla="*/ 0 h 28"/>
                  <a:gd name="T4" fmla="*/ 4 w 43"/>
                  <a:gd name="T5" fmla="*/ 14 h 28"/>
                  <a:gd name="T6" fmla="*/ 29 w 43"/>
                  <a:gd name="T7" fmla="*/ 28 h 28"/>
                  <a:gd name="T8" fmla="*/ 39 w 43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8">
                    <a:moveTo>
                      <a:pt x="39" y="14"/>
                    </a:moveTo>
                    <a:cubicBezTo>
                      <a:pt x="35" y="6"/>
                      <a:pt x="24" y="0"/>
                      <a:pt x="14" y="0"/>
                    </a:cubicBezTo>
                    <a:cubicBezTo>
                      <a:pt x="4" y="0"/>
                      <a:pt x="0" y="6"/>
                      <a:pt x="4" y="14"/>
                    </a:cubicBezTo>
                    <a:cubicBezTo>
                      <a:pt x="7" y="22"/>
                      <a:pt x="19" y="28"/>
                      <a:pt x="29" y="28"/>
                    </a:cubicBezTo>
                    <a:cubicBezTo>
                      <a:pt x="39" y="28"/>
                      <a:pt x="43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8" name="iṥľíḑè">
                <a:extLst>
                  <a:ext uri="{FF2B5EF4-FFF2-40B4-BE49-F238E27FC236}">
                    <a16:creationId xmlns:a16="http://schemas.microsoft.com/office/drawing/2014/main" id="{4920A90E-2948-44C7-A79E-838B31541178}"/>
                  </a:ext>
                </a:extLst>
              </p:cNvPr>
              <p:cNvSpPr/>
              <p:nvPr/>
            </p:nvSpPr>
            <p:spPr bwMode="auto">
              <a:xfrm>
                <a:off x="10222323" y="3678869"/>
                <a:ext cx="160466" cy="103378"/>
              </a:xfrm>
              <a:custGeom>
                <a:avLst/>
                <a:gdLst>
                  <a:gd name="T0" fmla="*/ 40 w 44"/>
                  <a:gd name="T1" fmla="*/ 14 h 28"/>
                  <a:gd name="T2" fmla="*/ 15 w 44"/>
                  <a:gd name="T3" fmla="*/ 0 h 28"/>
                  <a:gd name="T4" fmla="*/ 4 w 44"/>
                  <a:gd name="T5" fmla="*/ 14 h 28"/>
                  <a:gd name="T6" fmla="*/ 30 w 44"/>
                  <a:gd name="T7" fmla="*/ 28 h 28"/>
                  <a:gd name="T8" fmla="*/ 40 w 44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8">
                    <a:moveTo>
                      <a:pt x="40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2"/>
                      <a:pt x="20" y="28"/>
                      <a:pt x="30" y="28"/>
                    </a:cubicBezTo>
                    <a:cubicBezTo>
                      <a:pt x="40" y="28"/>
                      <a:pt x="44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9" name="îṧļïḋè">
                <a:extLst>
                  <a:ext uri="{FF2B5EF4-FFF2-40B4-BE49-F238E27FC236}">
                    <a16:creationId xmlns:a16="http://schemas.microsoft.com/office/drawing/2014/main" id="{978CD9A3-9CAD-42F5-952C-144640B6763D}"/>
                  </a:ext>
                </a:extLst>
              </p:cNvPr>
              <p:cNvSpPr/>
              <p:nvPr/>
            </p:nvSpPr>
            <p:spPr bwMode="auto">
              <a:xfrm>
                <a:off x="10382789" y="3678869"/>
                <a:ext cx="160466" cy="103378"/>
              </a:xfrm>
              <a:custGeom>
                <a:avLst/>
                <a:gdLst>
                  <a:gd name="T0" fmla="*/ 40 w 44"/>
                  <a:gd name="T1" fmla="*/ 14 h 28"/>
                  <a:gd name="T2" fmla="*/ 14 w 44"/>
                  <a:gd name="T3" fmla="*/ 0 h 28"/>
                  <a:gd name="T4" fmla="*/ 4 w 44"/>
                  <a:gd name="T5" fmla="*/ 14 h 28"/>
                  <a:gd name="T6" fmla="*/ 30 w 44"/>
                  <a:gd name="T7" fmla="*/ 28 h 28"/>
                  <a:gd name="T8" fmla="*/ 40 w 44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8">
                    <a:moveTo>
                      <a:pt x="40" y="14"/>
                    </a:moveTo>
                    <a:cubicBezTo>
                      <a:pt x="36" y="6"/>
                      <a:pt x="24" y="0"/>
                      <a:pt x="14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9" y="22"/>
                      <a:pt x="20" y="28"/>
                      <a:pt x="30" y="28"/>
                    </a:cubicBezTo>
                    <a:cubicBezTo>
                      <a:pt x="40" y="28"/>
                      <a:pt x="44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0" name="iṥḻîḍe">
                <a:extLst>
                  <a:ext uri="{FF2B5EF4-FFF2-40B4-BE49-F238E27FC236}">
                    <a16:creationId xmlns:a16="http://schemas.microsoft.com/office/drawing/2014/main" id="{A247DD45-2C01-4264-8DE3-4C63724AFB58}"/>
                  </a:ext>
                </a:extLst>
              </p:cNvPr>
              <p:cNvSpPr/>
              <p:nvPr/>
            </p:nvSpPr>
            <p:spPr bwMode="auto">
              <a:xfrm>
                <a:off x="9156147" y="3803849"/>
                <a:ext cx="157381" cy="101834"/>
              </a:xfrm>
              <a:custGeom>
                <a:avLst/>
                <a:gdLst>
                  <a:gd name="T0" fmla="*/ 39 w 43"/>
                  <a:gd name="T1" fmla="*/ 14 h 28"/>
                  <a:gd name="T2" fmla="*/ 15 w 43"/>
                  <a:gd name="T3" fmla="*/ 0 h 28"/>
                  <a:gd name="T4" fmla="*/ 3 w 43"/>
                  <a:gd name="T5" fmla="*/ 14 h 28"/>
                  <a:gd name="T6" fmla="*/ 27 w 43"/>
                  <a:gd name="T7" fmla="*/ 28 h 28"/>
                  <a:gd name="T8" fmla="*/ 39 w 43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8">
                    <a:moveTo>
                      <a:pt x="39" y="14"/>
                    </a:moveTo>
                    <a:cubicBezTo>
                      <a:pt x="36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4"/>
                    </a:cubicBezTo>
                    <a:cubicBezTo>
                      <a:pt x="6" y="22"/>
                      <a:pt x="17" y="28"/>
                      <a:pt x="27" y="28"/>
                    </a:cubicBezTo>
                    <a:cubicBezTo>
                      <a:pt x="37" y="28"/>
                      <a:pt x="43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1" name="îṧļiḋê">
                <a:extLst>
                  <a:ext uri="{FF2B5EF4-FFF2-40B4-BE49-F238E27FC236}">
                    <a16:creationId xmlns:a16="http://schemas.microsoft.com/office/drawing/2014/main" id="{C5D650C0-EA18-4A54-8A01-ADA5E31DD339}"/>
                  </a:ext>
                </a:extLst>
              </p:cNvPr>
              <p:cNvSpPr/>
              <p:nvPr/>
            </p:nvSpPr>
            <p:spPr bwMode="auto">
              <a:xfrm>
                <a:off x="9316614" y="3803849"/>
                <a:ext cx="157381" cy="101834"/>
              </a:xfrm>
              <a:custGeom>
                <a:avLst/>
                <a:gdLst>
                  <a:gd name="T0" fmla="*/ 40 w 43"/>
                  <a:gd name="T1" fmla="*/ 14 h 28"/>
                  <a:gd name="T2" fmla="*/ 16 w 43"/>
                  <a:gd name="T3" fmla="*/ 0 h 28"/>
                  <a:gd name="T4" fmla="*/ 3 w 43"/>
                  <a:gd name="T5" fmla="*/ 14 h 28"/>
                  <a:gd name="T6" fmla="*/ 28 w 43"/>
                  <a:gd name="T7" fmla="*/ 28 h 28"/>
                  <a:gd name="T8" fmla="*/ 40 w 43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8">
                    <a:moveTo>
                      <a:pt x="40" y="14"/>
                    </a:moveTo>
                    <a:cubicBezTo>
                      <a:pt x="36" y="6"/>
                      <a:pt x="26" y="0"/>
                      <a:pt x="16" y="0"/>
                    </a:cubicBezTo>
                    <a:cubicBezTo>
                      <a:pt x="6" y="0"/>
                      <a:pt x="0" y="6"/>
                      <a:pt x="3" y="14"/>
                    </a:cubicBezTo>
                    <a:cubicBezTo>
                      <a:pt x="7" y="22"/>
                      <a:pt x="18" y="28"/>
                      <a:pt x="28" y="28"/>
                    </a:cubicBezTo>
                    <a:cubicBezTo>
                      <a:pt x="38" y="28"/>
                      <a:pt x="43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2" name="îŝlïḋê">
                <a:extLst>
                  <a:ext uri="{FF2B5EF4-FFF2-40B4-BE49-F238E27FC236}">
                    <a16:creationId xmlns:a16="http://schemas.microsoft.com/office/drawing/2014/main" id="{B2E02AD0-FF8F-409E-BC1A-532B2366FB4A}"/>
                  </a:ext>
                </a:extLst>
              </p:cNvPr>
              <p:cNvSpPr/>
              <p:nvPr/>
            </p:nvSpPr>
            <p:spPr bwMode="auto">
              <a:xfrm>
                <a:off x="10290213" y="3803849"/>
                <a:ext cx="165096" cy="101834"/>
              </a:xfrm>
              <a:custGeom>
                <a:avLst/>
                <a:gdLst>
                  <a:gd name="T0" fmla="*/ 40 w 45"/>
                  <a:gd name="T1" fmla="*/ 14 h 28"/>
                  <a:gd name="T2" fmla="*/ 14 w 45"/>
                  <a:gd name="T3" fmla="*/ 0 h 28"/>
                  <a:gd name="T4" fmla="*/ 4 w 45"/>
                  <a:gd name="T5" fmla="*/ 14 h 28"/>
                  <a:gd name="T6" fmla="*/ 30 w 45"/>
                  <a:gd name="T7" fmla="*/ 28 h 28"/>
                  <a:gd name="T8" fmla="*/ 40 w 45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8">
                    <a:moveTo>
                      <a:pt x="40" y="14"/>
                    </a:moveTo>
                    <a:cubicBezTo>
                      <a:pt x="36" y="6"/>
                      <a:pt x="24" y="0"/>
                      <a:pt x="14" y="0"/>
                    </a:cubicBezTo>
                    <a:cubicBezTo>
                      <a:pt x="4" y="0"/>
                      <a:pt x="0" y="6"/>
                      <a:pt x="4" y="14"/>
                    </a:cubicBezTo>
                    <a:cubicBezTo>
                      <a:pt x="8" y="22"/>
                      <a:pt x="20" y="28"/>
                      <a:pt x="30" y="28"/>
                    </a:cubicBezTo>
                    <a:cubicBezTo>
                      <a:pt x="40" y="28"/>
                      <a:pt x="45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3" name="íş1íďe">
                <a:extLst>
                  <a:ext uri="{FF2B5EF4-FFF2-40B4-BE49-F238E27FC236}">
                    <a16:creationId xmlns:a16="http://schemas.microsoft.com/office/drawing/2014/main" id="{570CA7A9-4487-4369-8BE9-CC45F9FA0201}"/>
                  </a:ext>
                </a:extLst>
              </p:cNvPr>
              <p:cNvSpPr/>
              <p:nvPr/>
            </p:nvSpPr>
            <p:spPr bwMode="auto">
              <a:xfrm>
                <a:off x="10452222" y="3803849"/>
                <a:ext cx="163552" cy="101834"/>
              </a:xfrm>
              <a:custGeom>
                <a:avLst/>
                <a:gdLst>
                  <a:gd name="T0" fmla="*/ 41 w 45"/>
                  <a:gd name="T1" fmla="*/ 14 h 28"/>
                  <a:gd name="T2" fmla="*/ 14 w 45"/>
                  <a:gd name="T3" fmla="*/ 0 h 28"/>
                  <a:gd name="T4" fmla="*/ 4 w 45"/>
                  <a:gd name="T5" fmla="*/ 14 h 28"/>
                  <a:gd name="T6" fmla="*/ 31 w 45"/>
                  <a:gd name="T7" fmla="*/ 28 h 28"/>
                  <a:gd name="T8" fmla="*/ 41 w 45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8">
                    <a:moveTo>
                      <a:pt x="41" y="14"/>
                    </a:moveTo>
                    <a:cubicBezTo>
                      <a:pt x="36" y="6"/>
                      <a:pt x="24" y="0"/>
                      <a:pt x="14" y="0"/>
                    </a:cubicBezTo>
                    <a:cubicBezTo>
                      <a:pt x="4" y="0"/>
                      <a:pt x="0" y="6"/>
                      <a:pt x="4" y="14"/>
                    </a:cubicBezTo>
                    <a:cubicBezTo>
                      <a:pt x="9" y="22"/>
                      <a:pt x="20" y="28"/>
                      <a:pt x="31" y="28"/>
                    </a:cubicBezTo>
                    <a:cubicBezTo>
                      <a:pt x="41" y="28"/>
                      <a:pt x="45" y="22"/>
                      <a:pt x="41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4" name="iṧḷiďê">
                <a:extLst>
                  <a:ext uri="{FF2B5EF4-FFF2-40B4-BE49-F238E27FC236}">
                    <a16:creationId xmlns:a16="http://schemas.microsoft.com/office/drawing/2014/main" id="{99997414-8F42-4EA0-BA76-20D43AB3F81E}"/>
                  </a:ext>
                </a:extLst>
              </p:cNvPr>
              <p:cNvSpPr/>
              <p:nvPr/>
            </p:nvSpPr>
            <p:spPr bwMode="auto">
              <a:xfrm>
                <a:off x="11348674" y="4198843"/>
                <a:ext cx="183611" cy="112636"/>
              </a:xfrm>
              <a:custGeom>
                <a:avLst/>
                <a:gdLst>
                  <a:gd name="T0" fmla="*/ 44 w 50"/>
                  <a:gd name="T1" fmla="*/ 15 h 31"/>
                  <a:gd name="T2" fmla="*/ 15 w 50"/>
                  <a:gd name="T3" fmla="*/ 0 h 31"/>
                  <a:gd name="T4" fmla="*/ 6 w 50"/>
                  <a:gd name="T5" fmla="*/ 15 h 31"/>
                  <a:gd name="T6" fmla="*/ 35 w 50"/>
                  <a:gd name="T7" fmla="*/ 31 h 31"/>
                  <a:gd name="T8" fmla="*/ 44 w 50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1">
                    <a:moveTo>
                      <a:pt x="44" y="15"/>
                    </a:moveTo>
                    <a:cubicBezTo>
                      <a:pt x="38" y="7"/>
                      <a:pt x="25" y="0"/>
                      <a:pt x="15" y="0"/>
                    </a:cubicBezTo>
                    <a:cubicBezTo>
                      <a:pt x="5" y="0"/>
                      <a:pt x="0" y="7"/>
                      <a:pt x="6" y="15"/>
                    </a:cubicBezTo>
                    <a:cubicBezTo>
                      <a:pt x="11" y="24"/>
                      <a:pt x="24" y="31"/>
                      <a:pt x="35" y="31"/>
                    </a:cubicBezTo>
                    <a:cubicBezTo>
                      <a:pt x="46" y="31"/>
                      <a:pt x="50" y="24"/>
                      <a:pt x="4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5" name="ïslíḋe">
                <a:extLst>
                  <a:ext uri="{FF2B5EF4-FFF2-40B4-BE49-F238E27FC236}">
                    <a16:creationId xmlns:a16="http://schemas.microsoft.com/office/drawing/2014/main" id="{792F317C-9E79-4691-8DE5-A46BAEA22F24}"/>
                  </a:ext>
                </a:extLst>
              </p:cNvPr>
              <p:cNvSpPr/>
              <p:nvPr/>
            </p:nvSpPr>
            <p:spPr bwMode="auto">
              <a:xfrm>
                <a:off x="10027912" y="3931913"/>
                <a:ext cx="165096" cy="104920"/>
              </a:xfrm>
              <a:custGeom>
                <a:avLst/>
                <a:gdLst>
                  <a:gd name="T0" fmla="*/ 41 w 45"/>
                  <a:gd name="T1" fmla="*/ 14 h 29"/>
                  <a:gd name="T2" fmla="*/ 15 w 45"/>
                  <a:gd name="T3" fmla="*/ 0 h 29"/>
                  <a:gd name="T4" fmla="*/ 4 w 45"/>
                  <a:gd name="T5" fmla="*/ 14 h 29"/>
                  <a:gd name="T6" fmla="*/ 30 w 45"/>
                  <a:gd name="T7" fmla="*/ 29 h 29"/>
                  <a:gd name="T8" fmla="*/ 41 w 45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9">
                    <a:moveTo>
                      <a:pt x="41" y="14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4"/>
                    </a:cubicBezTo>
                    <a:cubicBezTo>
                      <a:pt x="8" y="22"/>
                      <a:pt x="20" y="29"/>
                      <a:pt x="30" y="29"/>
                    </a:cubicBezTo>
                    <a:cubicBezTo>
                      <a:pt x="40" y="29"/>
                      <a:pt x="45" y="22"/>
                      <a:pt x="41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6" name="ïš1idé">
                <a:extLst>
                  <a:ext uri="{FF2B5EF4-FFF2-40B4-BE49-F238E27FC236}">
                    <a16:creationId xmlns:a16="http://schemas.microsoft.com/office/drawing/2014/main" id="{D5915491-3795-4E2A-96E8-D20D86AC6E8F}"/>
                  </a:ext>
                </a:extLst>
              </p:cNvPr>
              <p:cNvSpPr/>
              <p:nvPr/>
            </p:nvSpPr>
            <p:spPr bwMode="auto">
              <a:xfrm>
                <a:off x="10356560" y="3931913"/>
                <a:ext cx="168182" cy="104920"/>
              </a:xfrm>
              <a:custGeom>
                <a:avLst/>
                <a:gdLst>
                  <a:gd name="T0" fmla="*/ 42 w 46"/>
                  <a:gd name="T1" fmla="*/ 14 h 29"/>
                  <a:gd name="T2" fmla="*/ 15 w 46"/>
                  <a:gd name="T3" fmla="*/ 0 h 29"/>
                  <a:gd name="T4" fmla="*/ 5 w 46"/>
                  <a:gd name="T5" fmla="*/ 14 h 29"/>
                  <a:gd name="T6" fmla="*/ 31 w 46"/>
                  <a:gd name="T7" fmla="*/ 29 h 29"/>
                  <a:gd name="T8" fmla="*/ 42 w 46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9">
                    <a:moveTo>
                      <a:pt x="42" y="14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5" y="14"/>
                    </a:cubicBezTo>
                    <a:cubicBezTo>
                      <a:pt x="9" y="22"/>
                      <a:pt x="21" y="29"/>
                      <a:pt x="31" y="29"/>
                    </a:cubicBezTo>
                    <a:cubicBezTo>
                      <a:pt x="42" y="29"/>
                      <a:pt x="46" y="22"/>
                      <a:pt x="42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7" name="îšlîďê">
                <a:extLst>
                  <a:ext uri="{FF2B5EF4-FFF2-40B4-BE49-F238E27FC236}">
                    <a16:creationId xmlns:a16="http://schemas.microsoft.com/office/drawing/2014/main" id="{4A149BFF-36F9-4FF6-ADB2-679F95A47F71}"/>
                  </a:ext>
                </a:extLst>
              </p:cNvPr>
              <p:cNvSpPr/>
              <p:nvPr/>
            </p:nvSpPr>
            <p:spPr bwMode="auto">
              <a:xfrm>
                <a:off x="9762525" y="4063064"/>
                <a:ext cx="163552" cy="109550"/>
              </a:xfrm>
              <a:custGeom>
                <a:avLst/>
                <a:gdLst>
                  <a:gd name="T0" fmla="*/ 41 w 45"/>
                  <a:gd name="T1" fmla="*/ 15 h 30"/>
                  <a:gd name="T2" fmla="*/ 15 w 45"/>
                  <a:gd name="T3" fmla="*/ 0 h 30"/>
                  <a:gd name="T4" fmla="*/ 3 w 45"/>
                  <a:gd name="T5" fmla="*/ 15 h 30"/>
                  <a:gd name="T6" fmla="*/ 29 w 45"/>
                  <a:gd name="T7" fmla="*/ 30 h 30"/>
                  <a:gd name="T8" fmla="*/ 41 w 45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0">
                    <a:moveTo>
                      <a:pt x="41" y="15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3" y="15"/>
                    </a:cubicBezTo>
                    <a:cubicBezTo>
                      <a:pt x="7" y="23"/>
                      <a:pt x="19" y="30"/>
                      <a:pt x="29" y="30"/>
                    </a:cubicBezTo>
                    <a:cubicBezTo>
                      <a:pt x="40" y="30"/>
                      <a:pt x="45" y="23"/>
                      <a:pt x="4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8" name="ïṧļîḑè">
                <a:extLst>
                  <a:ext uri="{FF2B5EF4-FFF2-40B4-BE49-F238E27FC236}">
                    <a16:creationId xmlns:a16="http://schemas.microsoft.com/office/drawing/2014/main" id="{D614BE78-07AD-4E5E-83AE-319AD79739C6}"/>
                  </a:ext>
                </a:extLst>
              </p:cNvPr>
              <p:cNvSpPr/>
              <p:nvPr/>
            </p:nvSpPr>
            <p:spPr bwMode="auto">
              <a:xfrm>
                <a:off x="9926077" y="4063064"/>
                <a:ext cx="168182" cy="109550"/>
              </a:xfrm>
              <a:custGeom>
                <a:avLst/>
                <a:gdLst>
                  <a:gd name="T0" fmla="*/ 42 w 46"/>
                  <a:gd name="T1" fmla="*/ 15 h 30"/>
                  <a:gd name="T2" fmla="*/ 16 w 46"/>
                  <a:gd name="T3" fmla="*/ 0 h 30"/>
                  <a:gd name="T4" fmla="*/ 4 w 46"/>
                  <a:gd name="T5" fmla="*/ 15 h 30"/>
                  <a:gd name="T6" fmla="*/ 31 w 46"/>
                  <a:gd name="T7" fmla="*/ 30 h 30"/>
                  <a:gd name="T8" fmla="*/ 42 w 46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2" y="15"/>
                    </a:moveTo>
                    <a:cubicBezTo>
                      <a:pt x="38" y="6"/>
                      <a:pt x="26" y="0"/>
                      <a:pt x="16" y="0"/>
                    </a:cubicBezTo>
                    <a:cubicBezTo>
                      <a:pt x="6" y="0"/>
                      <a:pt x="0" y="6"/>
                      <a:pt x="4" y="15"/>
                    </a:cubicBezTo>
                    <a:cubicBezTo>
                      <a:pt x="8" y="23"/>
                      <a:pt x="20" y="30"/>
                      <a:pt x="31" y="30"/>
                    </a:cubicBezTo>
                    <a:cubicBezTo>
                      <a:pt x="41" y="30"/>
                      <a:pt x="46" y="23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9" name="iṧļïḑé">
                <a:extLst>
                  <a:ext uri="{FF2B5EF4-FFF2-40B4-BE49-F238E27FC236}">
                    <a16:creationId xmlns:a16="http://schemas.microsoft.com/office/drawing/2014/main" id="{8E7F7231-29A2-44B1-BBB4-929D15C0E057}"/>
                  </a:ext>
                </a:extLst>
              </p:cNvPr>
              <p:cNvSpPr/>
              <p:nvPr/>
            </p:nvSpPr>
            <p:spPr bwMode="auto">
              <a:xfrm>
                <a:off x="10094259" y="4063064"/>
                <a:ext cx="168182" cy="109550"/>
              </a:xfrm>
              <a:custGeom>
                <a:avLst/>
                <a:gdLst>
                  <a:gd name="T0" fmla="*/ 42 w 46"/>
                  <a:gd name="T1" fmla="*/ 15 h 30"/>
                  <a:gd name="T2" fmla="*/ 15 w 46"/>
                  <a:gd name="T3" fmla="*/ 0 h 30"/>
                  <a:gd name="T4" fmla="*/ 4 w 46"/>
                  <a:gd name="T5" fmla="*/ 15 h 30"/>
                  <a:gd name="T6" fmla="*/ 31 w 46"/>
                  <a:gd name="T7" fmla="*/ 30 h 30"/>
                  <a:gd name="T8" fmla="*/ 42 w 46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2" y="15"/>
                    </a:moveTo>
                    <a:cubicBezTo>
                      <a:pt x="38" y="6"/>
                      <a:pt x="26" y="0"/>
                      <a:pt x="15" y="0"/>
                    </a:cubicBezTo>
                    <a:cubicBezTo>
                      <a:pt x="5" y="0"/>
                      <a:pt x="0" y="6"/>
                      <a:pt x="4" y="15"/>
                    </a:cubicBezTo>
                    <a:cubicBezTo>
                      <a:pt x="9" y="23"/>
                      <a:pt x="20" y="30"/>
                      <a:pt x="31" y="30"/>
                    </a:cubicBezTo>
                    <a:cubicBezTo>
                      <a:pt x="41" y="30"/>
                      <a:pt x="46" y="23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0" name="íṥḻîḍe">
                <a:extLst>
                  <a:ext uri="{FF2B5EF4-FFF2-40B4-BE49-F238E27FC236}">
                    <a16:creationId xmlns:a16="http://schemas.microsoft.com/office/drawing/2014/main" id="{D0A8918B-1DF2-4581-8489-1862293A92C4}"/>
                  </a:ext>
                </a:extLst>
              </p:cNvPr>
              <p:cNvSpPr/>
              <p:nvPr/>
            </p:nvSpPr>
            <p:spPr bwMode="auto">
              <a:xfrm>
                <a:off x="10262440" y="4063064"/>
                <a:ext cx="166638" cy="109550"/>
              </a:xfrm>
              <a:custGeom>
                <a:avLst/>
                <a:gdLst>
                  <a:gd name="T0" fmla="*/ 42 w 46"/>
                  <a:gd name="T1" fmla="*/ 15 h 30"/>
                  <a:gd name="T2" fmla="*/ 15 w 46"/>
                  <a:gd name="T3" fmla="*/ 0 h 30"/>
                  <a:gd name="T4" fmla="*/ 4 w 46"/>
                  <a:gd name="T5" fmla="*/ 15 h 30"/>
                  <a:gd name="T6" fmla="*/ 31 w 46"/>
                  <a:gd name="T7" fmla="*/ 30 h 30"/>
                  <a:gd name="T8" fmla="*/ 42 w 46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2" y="15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5"/>
                    </a:cubicBezTo>
                    <a:cubicBezTo>
                      <a:pt x="9" y="23"/>
                      <a:pt x="21" y="30"/>
                      <a:pt x="31" y="30"/>
                    </a:cubicBezTo>
                    <a:cubicBezTo>
                      <a:pt x="42" y="30"/>
                      <a:pt x="46" y="23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1" name="îsļidè">
                <a:extLst>
                  <a:ext uri="{FF2B5EF4-FFF2-40B4-BE49-F238E27FC236}">
                    <a16:creationId xmlns:a16="http://schemas.microsoft.com/office/drawing/2014/main" id="{DAF81053-63F3-4D66-A1F2-3CC1CB9E2E1F}"/>
                  </a:ext>
                </a:extLst>
              </p:cNvPr>
              <p:cNvSpPr/>
              <p:nvPr/>
            </p:nvSpPr>
            <p:spPr bwMode="auto">
              <a:xfrm>
                <a:off x="10429078" y="4063064"/>
                <a:ext cx="168182" cy="109550"/>
              </a:xfrm>
              <a:custGeom>
                <a:avLst/>
                <a:gdLst>
                  <a:gd name="T0" fmla="*/ 42 w 46"/>
                  <a:gd name="T1" fmla="*/ 15 h 30"/>
                  <a:gd name="T2" fmla="*/ 15 w 46"/>
                  <a:gd name="T3" fmla="*/ 0 h 30"/>
                  <a:gd name="T4" fmla="*/ 4 w 46"/>
                  <a:gd name="T5" fmla="*/ 15 h 30"/>
                  <a:gd name="T6" fmla="*/ 31 w 46"/>
                  <a:gd name="T7" fmla="*/ 30 h 30"/>
                  <a:gd name="T8" fmla="*/ 42 w 46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2" y="15"/>
                    </a:moveTo>
                    <a:cubicBezTo>
                      <a:pt x="37" y="6"/>
                      <a:pt x="25" y="0"/>
                      <a:pt x="15" y="0"/>
                    </a:cubicBezTo>
                    <a:cubicBezTo>
                      <a:pt x="5" y="0"/>
                      <a:pt x="0" y="6"/>
                      <a:pt x="4" y="15"/>
                    </a:cubicBezTo>
                    <a:cubicBezTo>
                      <a:pt x="9" y="23"/>
                      <a:pt x="21" y="30"/>
                      <a:pt x="31" y="30"/>
                    </a:cubicBezTo>
                    <a:cubicBezTo>
                      <a:pt x="42" y="30"/>
                      <a:pt x="46" y="23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2" name="ï$ḷîḑe">
                <a:extLst>
                  <a:ext uri="{FF2B5EF4-FFF2-40B4-BE49-F238E27FC236}">
                    <a16:creationId xmlns:a16="http://schemas.microsoft.com/office/drawing/2014/main" id="{42528E53-0776-46E1-B87B-7B24399AD5F9}"/>
                  </a:ext>
                </a:extLst>
              </p:cNvPr>
              <p:cNvSpPr/>
              <p:nvPr/>
            </p:nvSpPr>
            <p:spPr bwMode="auto">
              <a:xfrm>
                <a:off x="10597259" y="4063064"/>
                <a:ext cx="171268" cy="109550"/>
              </a:xfrm>
              <a:custGeom>
                <a:avLst/>
                <a:gdLst>
                  <a:gd name="T0" fmla="*/ 42 w 47"/>
                  <a:gd name="T1" fmla="*/ 15 h 30"/>
                  <a:gd name="T2" fmla="*/ 14 w 47"/>
                  <a:gd name="T3" fmla="*/ 0 h 30"/>
                  <a:gd name="T4" fmla="*/ 4 w 47"/>
                  <a:gd name="T5" fmla="*/ 15 h 30"/>
                  <a:gd name="T6" fmla="*/ 32 w 47"/>
                  <a:gd name="T7" fmla="*/ 30 h 30"/>
                  <a:gd name="T8" fmla="*/ 42 w 47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0">
                    <a:moveTo>
                      <a:pt x="42" y="15"/>
                    </a:moveTo>
                    <a:cubicBezTo>
                      <a:pt x="37" y="6"/>
                      <a:pt x="25" y="0"/>
                      <a:pt x="14" y="0"/>
                    </a:cubicBezTo>
                    <a:cubicBezTo>
                      <a:pt x="4" y="0"/>
                      <a:pt x="0" y="6"/>
                      <a:pt x="4" y="15"/>
                    </a:cubicBezTo>
                    <a:cubicBezTo>
                      <a:pt x="9" y="23"/>
                      <a:pt x="21" y="30"/>
                      <a:pt x="32" y="30"/>
                    </a:cubicBezTo>
                    <a:cubicBezTo>
                      <a:pt x="42" y="30"/>
                      <a:pt x="47" y="23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3" name="îṡḻïde">
                <a:extLst>
                  <a:ext uri="{FF2B5EF4-FFF2-40B4-BE49-F238E27FC236}">
                    <a16:creationId xmlns:a16="http://schemas.microsoft.com/office/drawing/2014/main" id="{D5162FAA-04E4-47ED-ADA9-500A48FEB74D}"/>
                  </a:ext>
                </a:extLst>
              </p:cNvPr>
              <p:cNvSpPr/>
              <p:nvPr/>
            </p:nvSpPr>
            <p:spPr bwMode="auto">
              <a:xfrm>
                <a:off x="9652976" y="4198843"/>
                <a:ext cx="166638" cy="112636"/>
              </a:xfrm>
              <a:custGeom>
                <a:avLst/>
                <a:gdLst>
                  <a:gd name="T0" fmla="*/ 42 w 46"/>
                  <a:gd name="T1" fmla="*/ 15 h 31"/>
                  <a:gd name="T2" fmla="*/ 16 w 46"/>
                  <a:gd name="T3" fmla="*/ 0 h 31"/>
                  <a:gd name="T4" fmla="*/ 4 w 46"/>
                  <a:gd name="T5" fmla="*/ 15 h 31"/>
                  <a:gd name="T6" fmla="*/ 30 w 46"/>
                  <a:gd name="T7" fmla="*/ 31 h 31"/>
                  <a:gd name="T8" fmla="*/ 42 w 46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1">
                    <a:moveTo>
                      <a:pt x="42" y="15"/>
                    </a:moveTo>
                    <a:cubicBezTo>
                      <a:pt x="38" y="7"/>
                      <a:pt x="27" y="0"/>
                      <a:pt x="16" y="0"/>
                    </a:cubicBezTo>
                    <a:cubicBezTo>
                      <a:pt x="6" y="0"/>
                      <a:pt x="0" y="7"/>
                      <a:pt x="4" y="15"/>
                    </a:cubicBezTo>
                    <a:cubicBezTo>
                      <a:pt x="8" y="24"/>
                      <a:pt x="20" y="31"/>
                      <a:pt x="30" y="31"/>
                    </a:cubicBezTo>
                    <a:cubicBezTo>
                      <a:pt x="41" y="31"/>
                      <a:pt x="46" y="24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4" name="í$ļïḋè">
                <a:extLst>
                  <a:ext uri="{FF2B5EF4-FFF2-40B4-BE49-F238E27FC236}">
                    <a16:creationId xmlns:a16="http://schemas.microsoft.com/office/drawing/2014/main" id="{8C0DEC53-C55B-4050-9053-49EF4847A6FC}"/>
                  </a:ext>
                </a:extLst>
              </p:cNvPr>
              <p:cNvSpPr/>
              <p:nvPr/>
            </p:nvSpPr>
            <p:spPr bwMode="auto">
              <a:xfrm>
                <a:off x="9824243" y="4198843"/>
                <a:ext cx="168182" cy="112636"/>
              </a:xfrm>
              <a:custGeom>
                <a:avLst/>
                <a:gdLst>
                  <a:gd name="T0" fmla="*/ 42 w 46"/>
                  <a:gd name="T1" fmla="*/ 15 h 31"/>
                  <a:gd name="T2" fmla="*/ 16 w 46"/>
                  <a:gd name="T3" fmla="*/ 0 h 31"/>
                  <a:gd name="T4" fmla="*/ 4 w 46"/>
                  <a:gd name="T5" fmla="*/ 15 h 31"/>
                  <a:gd name="T6" fmla="*/ 30 w 46"/>
                  <a:gd name="T7" fmla="*/ 31 h 31"/>
                  <a:gd name="T8" fmla="*/ 42 w 46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1">
                    <a:moveTo>
                      <a:pt x="42" y="15"/>
                    </a:moveTo>
                    <a:cubicBezTo>
                      <a:pt x="38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4" y="15"/>
                    </a:cubicBezTo>
                    <a:cubicBezTo>
                      <a:pt x="8" y="24"/>
                      <a:pt x="20" y="31"/>
                      <a:pt x="30" y="31"/>
                    </a:cubicBezTo>
                    <a:cubicBezTo>
                      <a:pt x="41" y="31"/>
                      <a:pt x="46" y="24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5" name="îšľíḓé">
                <a:extLst>
                  <a:ext uri="{FF2B5EF4-FFF2-40B4-BE49-F238E27FC236}">
                    <a16:creationId xmlns:a16="http://schemas.microsoft.com/office/drawing/2014/main" id="{55AD3074-2E02-465E-A0E6-021ADB3548D8}"/>
                  </a:ext>
                </a:extLst>
              </p:cNvPr>
              <p:cNvSpPr/>
              <p:nvPr/>
            </p:nvSpPr>
            <p:spPr bwMode="auto">
              <a:xfrm>
                <a:off x="9992424" y="4198843"/>
                <a:ext cx="171268" cy="112636"/>
              </a:xfrm>
              <a:custGeom>
                <a:avLst/>
                <a:gdLst>
                  <a:gd name="T0" fmla="*/ 43 w 47"/>
                  <a:gd name="T1" fmla="*/ 15 h 31"/>
                  <a:gd name="T2" fmla="*/ 16 w 47"/>
                  <a:gd name="T3" fmla="*/ 0 h 31"/>
                  <a:gd name="T4" fmla="*/ 4 w 47"/>
                  <a:gd name="T5" fmla="*/ 15 h 31"/>
                  <a:gd name="T6" fmla="*/ 31 w 47"/>
                  <a:gd name="T7" fmla="*/ 31 h 31"/>
                  <a:gd name="T8" fmla="*/ 43 w 47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1">
                    <a:moveTo>
                      <a:pt x="43" y="15"/>
                    </a:moveTo>
                    <a:cubicBezTo>
                      <a:pt x="38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4" y="15"/>
                    </a:cubicBezTo>
                    <a:cubicBezTo>
                      <a:pt x="9" y="24"/>
                      <a:pt x="21" y="31"/>
                      <a:pt x="31" y="31"/>
                    </a:cubicBezTo>
                    <a:cubicBezTo>
                      <a:pt x="42" y="31"/>
                      <a:pt x="47" y="24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6" name="ïSļídê">
                <a:extLst>
                  <a:ext uri="{FF2B5EF4-FFF2-40B4-BE49-F238E27FC236}">
                    <a16:creationId xmlns:a16="http://schemas.microsoft.com/office/drawing/2014/main" id="{080BBF0E-FDD5-4BEA-BBF1-B4CAF9CB47A0}"/>
                  </a:ext>
                </a:extLst>
              </p:cNvPr>
              <p:cNvSpPr/>
              <p:nvPr/>
            </p:nvSpPr>
            <p:spPr bwMode="auto">
              <a:xfrm>
                <a:off x="10163691" y="4198843"/>
                <a:ext cx="171268" cy="112636"/>
              </a:xfrm>
              <a:custGeom>
                <a:avLst/>
                <a:gdLst>
                  <a:gd name="T0" fmla="*/ 42 w 47"/>
                  <a:gd name="T1" fmla="*/ 15 h 31"/>
                  <a:gd name="T2" fmla="*/ 15 w 47"/>
                  <a:gd name="T3" fmla="*/ 0 h 31"/>
                  <a:gd name="T4" fmla="*/ 4 w 47"/>
                  <a:gd name="T5" fmla="*/ 15 h 31"/>
                  <a:gd name="T6" fmla="*/ 31 w 47"/>
                  <a:gd name="T7" fmla="*/ 31 h 31"/>
                  <a:gd name="T8" fmla="*/ 42 w 47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1">
                    <a:moveTo>
                      <a:pt x="42" y="15"/>
                    </a:moveTo>
                    <a:cubicBezTo>
                      <a:pt x="38" y="7"/>
                      <a:pt x="26" y="0"/>
                      <a:pt x="15" y="0"/>
                    </a:cubicBezTo>
                    <a:cubicBezTo>
                      <a:pt x="5" y="0"/>
                      <a:pt x="0" y="7"/>
                      <a:pt x="4" y="15"/>
                    </a:cubicBezTo>
                    <a:cubicBezTo>
                      <a:pt x="8" y="24"/>
                      <a:pt x="20" y="31"/>
                      <a:pt x="31" y="31"/>
                    </a:cubicBezTo>
                    <a:cubicBezTo>
                      <a:pt x="42" y="31"/>
                      <a:pt x="47" y="24"/>
                      <a:pt x="4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7" name="íŝḷíḓè">
                <a:extLst>
                  <a:ext uri="{FF2B5EF4-FFF2-40B4-BE49-F238E27FC236}">
                    <a16:creationId xmlns:a16="http://schemas.microsoft.com/office/drawing/2014/main" id="{50327F4F-0DF2-49B6-9FCF-FAA92609188E}"/>
                  </a:ext>
                </a:extLst>
              </p:cNvPr>
              <p:cNvSpPr/>
              <p:nvPr/>
            </p:nvSpPr>
            <p:spPr bwMode="auto">
              <a:xfrm>
                <a:off x="10330329" y="4198843"/>
                <a:ext cx="175896" cy="112636"/>
              </a:xfrm>
              <a:custGeom>
                <a:avLst/>
                <a:gdLst>
                  <a:gd name="T0" fmla="*/ 43 w 48"/>
                  <a:gd name="T1" fmla="*/ 15 h 31"/>
                  <a:gd name="T2" fmla="*/ 16 w 48"/>
                  <a:gd name="T3" fmla="*/ 0 h 31"/>
                  <a:gd name="T4" fmla="*/ 5 w 48"/>
                  <a:gd name="T5" fmla="*/ 15 h 31"/>
                  <a:gd name="T6" fmla="*/ 32 w 48"/>
                  <a:gd name="T7" fmla="*/ 31 h 31"/>
                  <a:gd name="T8" fmla="*/ 43 w 48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1">
                    <a:moveTo>
                      <a:pt x="43" y="15"/>
                    </a:moveTo>
                    <a:cubicBezTo>
                      <a:pt x="38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5" y="15"/>
                    </a:cubicBezTo>
                    <a:cubicBezTo>
                      <a:pt x="9" y="24"/>
                      <a:pt x="21" y="31"/>
                      <a:pt x="32" y="31"/>
                    </a:cubicBezTo>
                    <a:cubicBezTo>
                      <a:pt x="43" y="31"/>
                      <a:pt x="48" y="24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8" name="îṣ1îḋe">
                <a:extLst>
                  <a:ext uri="{FF2B5EF4-FFF2-40B4-BE49-F238E27FC236}">
                    <a16:creationId xmlns:a16="http://schemas.microsoft.com/office/drawing/2014/main" id="{19D4885C-1B29-4A90-B820-D5F77D88E10C}"/>
                  </a:ext>
                </a:extLst>
              </p:cNvPr>
              <p:cNvSpPr/>
              <p:nvPr/>
            </p:nvSpPr>
            <p:spPr bwMode="auto">
              <a:xfrm>
                <a:off x="10503139" y="4198843"/>
                <a:ext cx="171268" cy="112636"/>
              </a:xfrm>
              <a:custGeom>
                <a:avLst/>
                <a:gdLst>
                  <a:gd name="T0" fmla="*/ 43 w 47"/>
                  <a:gd name="T1" fmla="*/ 15 h 31"/>
                  <a:gd name="T2" fmla="*/ 15 w 47"/>
                  <a:gd name="T3" fmla="*/ 0 h 31"/>
                  <a:gd name="T4" fmla="*/ 4 w 47"/>
                  <a:gd name="T5" fmla="*/ 15 h 31"/>
                  <a:gd name="T6" fmla="*/ 32 w 47"/>
                  <a:gd name="T7" fmla="*/ 31 h 31"/>
                  <a:gd name="T8" fmla="*/ 43 w 47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1">
                    <a:moveTo>
                      <a:pt x="43" y="15"/>
                    </a:moveTo>
                    <a:cubicBezTo>
                      <a:pt x="38" y="7"/>
                      <a:pt x="26" y="0"/>
                      <a:pt x="15" y="0"/>
                    </a:cubicBezTo>
                    <a:cubicBezTo>
                      <a:pt x="5" y="0"/>
                      <a:pt x="0" y="7"/>
                      <a:pt x="4" y="15"/>
                    </a:cubicBezTo>
                    <a:cubicBezTo>
                      <a:pt x="9" y="24"/>
                      <a:pt x="21" y="31"/>
                      <a:pt x="32" y="31"/>
                    </a:cubicBezTo>
                    <a:cubicBezTo>
                      <a:pt x="43" y="31"/>
                      <a:pt x="47" y="24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9" name="ïṣľîḍe">
                <a:extLst>
                  <a:ext uri="{FF2B5EF4-FFF2-40B4-BE49-F238E27FC236}">
                    <a16:creationId xmlns:a16="http://schemas.microsoft.com/office/drawing/2014/main" id="{7AB7A3C9-949E-412D-8870-83223F1DCF69}"/>
                  </a:ext>
                </a:extLst>
              </p:cNvPr>
              <p:cNvSpPr/>
              <p:nvPr/>
            </p:nvSpPr>
            <p:spPr bwMode="auto">
              <a:xfrm>
                <a:off x="10669777" y="4198843"/>
                <a:ext cx="175896" cy="112636"/>
              </a:xfrm>
              <a:custGeom>
                <a:avLst/>
                <a:gdLst>
                  <a:gd name="T0" fmla="*/ 43 w 48"/>
                  <a:gd name="T1" fmla="*/ 15 h 31"/>
                  <a:gd name="T2" fmla="*/ 15 w 48"/>
                  <a:gd name="T3" fmla="*/ 0 h 31"/>
                  <a:gd name="T4" fmla="*/ 5 w 48"/>
                  <a:gd name="T5" fmla="*/ 15 h 31"/>
                  <a:gd name="T6" fmla="*/ 33 w 48"/>
                  <a:gd name="T7" fmla="*/ 31 h 31"/>
                  <a:gd name="T8" fmla="*/ 43 w 48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1">
                    <a:moveTo>
                      <a:pt x="43" y="15"/>
                    </a:moveTo>
                    <a:cubicBezTo>
                      <a:pt x="38" y="7"/>
                      <a:pt x="26" y="0"/>
                      <a:pt x="15" y="0"/>
                    </a:cubicBezTo>
                    <a:cubicBezTo>
                      <a:pt x="5" y="0"/>
                      <a:pt x="0" y="7"/>
                      <a:pt x="5" y="15"/>
                    </a:cubicBezTo>
                    <a:cubicBezTo>
                      <a:pt x="10" y="24"/>
                      <a:pt x="22" y="31"/>
                      <a:pt x="33" y="31"/>
                    </a:cubicBezTo>
                    <a:cubicBezTo>
                      <a:pt x="44" y="31"/>
                      <a:pt x="48" y="24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0" name="íŝḻiḓè">
                <a:extLst>
                  <a:ext uri="{FF2B5EF4-FFF2-40B4-BE49-F238E27FC236}">
                    <a16:creationId xmlns:a16="http://schemas.microsoft.com/office/drawing/2014/main" id="{9813B851-8CE7-4D82-B1FD-C750092A1997}"/>
                  </a:ext>
                </a:extLst>
              </p:cNvPr>
              <p:cNvSpPr/>
              <p:nvPr/>
            </p:nvSpPr>
            <p:spPr bwMode="auto">
              <a:xfrm>
                <a:off x="9543426" y="4337708"/>
                <a:ext cx="166638" cy="115721"/>
              </a:xfrm>
              <a:custGeom>
                <a:avLst/>
                <a:gdLst>
                  <a:gd name="T0" fmla="*/ 42 w 46"/>
                  <a:gd name="T1" fmla="*/ 16 h 32"/>
                  <a:gd name="T2" fmla="*/ 16 w 46"/>
                  <a:gd name="T3" fmla="*/ 0 h 32"/>
                  <a:gd name="T4" fmla="*/ 4 w 46"/>
                  <a:gd name="T5" fmla="*/ 16 h 32"/>
                  <a:gd name="T6" fmla="*/ 30 w 46"/>
                  <a:gd name="T7" fmla="*/ 32 h 32"/>
                  <a:gd name="T8" fmla="*/ 42 w 46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2">
                    <a:moveTo>
                      <a:pt x="42" y="16"/>
                    </a:moveTo>
                    <a:cubicBezTo>
                      <a:pt x="38" y="7"/>
                      <a:pt x="27" y="0"/>
                      <a:pt x="16" y="0"/>
                    </a:cubicBezTo>
                    <a:cubicBezTo>
                      <a:pt x="6" y="0"/>
                      <a:pt x="0" y="7"/>
                      <a:pt x="4" y="16"/>
                    </a:cubicBezTo>
                    <a:cubicBezTo>
                      <a:pt x="7" y="25"/>
                      <a:pt x="19" y="32"/>
                      <a:pt x="30" y="32"/>
                    </a:cubicBezTo>
                    <a:cubicBezTo>
                      <a:pt x="41" y="32"/>
                      <a:pt x="46" y="25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1" name="ïṩľiḓé">
                <a:extLst>
                  <a:ext uri="{FF2B5EF4-FFF2-40B4-BE49-F238E27FC236}">
                    <a16:creationId xmlns:a16="http://schemas.microsoft.com/office/drawing/2014/main" id="{6F12ACD6-3627-4A54-8086-AB1610A6A320}"/>
                  </a:ext>
                </a:extLst>
              </p:cNvPr>
              <p:cNvSpPr/>
              <p:nvPr/>
            </p:nvSpPr>
            <p:spPr bwMode="auto">
              <a:xfrm>
                <a:off x="9714694" y="4337708"/>
                <a:ext cx="171268" cy="115721"/>
              </a:xfrm>
              <a:custGeom>
                <a:avLst/>
                <a:gdLst>
                  <a:gd name="T0" fmla="*/ 43 w 47"/>
                  <a:gd name="T1" fmla="*/ 16 h 32"/>
                  <a:gd name="T2" fmla="*/ 16 w 47"/>
                  <a:gd name="T3" fmla="*/ 0 h 32"/>
                  <a:gd name="T4" fmla="*/ 4 w 47"/>
                  <a:gd name="T5" fmla="*/ 16 h 32"/>
                  <a:gd name="T6" fmla="*/ 31 w 47"/>
                  <a:gd name="T7" fmla="*/ 32 h 32"/>
                  <a:gd name="T8" fmla="*/ 43 w 47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2">
                    <a:moveTo>
                      <a:pt x="43" y="16"/>
                    </a:moveTo>
                    <a:cubicBezTo>
                      <a:pt x="39" y="7"/>
                      <a:pt x="27" y="0"/>
                      <a:pt x="16" y="0"/>
                    </a:cubicBezTo>
                    <a:cubicBezTo>
                      <a:pt x="6" y="0"/>
                      <a:pt x="0" y="7"/>
                      <a:pt x="4" y="16"/>
                    </a:cubicBezTo>
                    <a:cubicBezTo>
                      <a:pt x="8" y="25"/>
                      <a:pt x="20" y="32"/>
                      <a:pt x="31" y="32"/>
                    </a:cubicBezTo>
                    <a:cubicBezTo>
                      <a:pt x="41" y="32"/>
                      <a:pt x="47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2" name="íṩliḍè">
                <a:extLst>
                  <a:ext uri="{FF2B5EF4-FFF2-40B4-BE49-F238E27FC236}">
                    <a16:creationId xmlns:a16="http://schemas.microsoft.com/office/drawing/2014/main" id="{D38E861B-63FD-4F71-B86F-3B5D50352FD1}"/>
                  </a:ext>
                </a:extLst>
              </p:cNvPr>
              <p:cNvSpPr/>
              <p:nvPr/>
            </p:nvSpPr>
            <p:spPr bwMode="auto">
              <a:xfrm>
                <a:off x="9885961" y="4337708"/>
                <a:ext cx="174353" cy="115721"/>
              </a:xfrm>
              <a:custGeom>
                <a:avLst/>
                <a:gdLst>
                  <a:gd name="T0" fmla="*/ 43 w 48"/>
                  <a:gd name="T1" fmla="*/ 16 h 32"/>
                  <a:gd name="T2" fmla="*/ 16 w 48"/>
                  <a:gd name="T3" fmla="*/ 0 h 32"/>
                  <a:gd name="T4" fmla="*/ 5 w 48"/>
                  <a:gd name="T5" fmla="*/ 16 h 32"/>
                  <a:gd name="T6" fmla="*/ 31 w 48"/>
                  <a:gd name="T7" fmla="*/ 32 h 32"/>
                  <a:gd name="T8" fmla="*/ 43 w 48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2">
                    <a:moveTo>
                      <a:pt x="43" y="16"/>
                    </a:moveTo>
                    <a:cubicBezTo>
                      <a:pt x="39" y="7"/>
                      <a:pt x="27" y="0"/>
                      <a:pt x="16" y="0"/>
                    </a:cubicBezTo>
                    <a:cubicBezTo>
                      <a:pt x="6" y="0"/>
                      <a:pt x="0" y="7"/>
                      <a:pt x="5" y="16"/>
                    </a:cubicBezTo>
                    <a:cubicBezTo>
                      <a:pt x="9" y="25"/>
                      <a:pt x="21" y="32"/>
                      <a:pt x="31" y="32"/>
                    </a:cubicBezTo>
                    <a:cubicBezTo>
                      <a:pt x="42" y="32"/>
                      <a:pt x="48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3" name="íşľiḋé">
                <a:extLst>
                  <a:ext uri="{FF2B5EF4-FFF2-40B4-BE49-F238E27FC236}">
                    <a16:creationId xmlns:a16="http://schemas.microsoft.com/office/drawing/2014/main" id="{D74DCA47-B2E5-484E-BDB8-31AAF9A6AE19}"/>
                  </a:ext>
                </a:extLst>
              </p:cNvPr>
              <p:cNvSpPr/>
              <p:nvPr/>
            </p:nvSpPr>
            <p:spPr bwMode="auto">
              <a:xfrm>
                <a:off x="10060314" y="4337708"/>
                <a:ext cx="172810" cy="115721"/>
              </a:xfrm>
              <a:custGeom>
                <a:avLst/>
                <a:gdLst>
                  <a:gd name="T0" fmla="*/ 43 w 47"/>
                  <a:gd name="T1" fmla="*/ 16 h 32"/>
                  <a:gd name="T2" fmla="*/ 16 w 47"/>
                  <a:gd name="T3" fmla="*/ 0 h 32"/>
                  <a:gd name="T4" fmla="*/ 4 w 47"/>
                  <a:gd name="T5" fmla="*/ 16 h 32"/>
                  <a:gd name="T6" fmla="*/ 31 w 47"/>
                  <a:gd name="T7" fmla="*/ 32 h 32"/>
                  <a:gd name="T8" fmla="*/ 43 w 47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2">
                    <a:moveTo>
                      <a:pt x="43" y="16"/>
                    </a:moveTo>
                    <a:cubicBezTo>
                      <a:pt x="38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4" y="16"/>
                    </a:cubicBezTo>
                    <a:cubicBezTo>
                      <a:pt x="8" y="25"/>
                      <a:pt x="20" y="32"/>
                      <a:pt x="31" y="32"/>
                    </a:cubicBezTo>
                    <a:cubicBezTo>
                      <a:pt x="42" y="32"/>
                      <a:pt x="47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4" name="íSḷiḑe">
                <a:extLst>
                  <a:ext uri="{FF2B5EF4-FFF2-40B4-BE49-F238E27FC236}">
                    <a16:creationId xmlns:a16="http://schemas.microsoft.com/office/drawing/2014/main" id="{3E536B5B-E358-477C-AFEB-4FAEF9445414}"/>
                  </a:ext>
                </a:extLst>
              </p:cNvPr>
              <p:cNvSpPr/>
              <p:nvPr/>
            </p:nvSpPr>
            <p:spPr bwMode="auto">
              <a:xfrm>
                <a:off x="10233124" y="4337708"/>
                <a:ext cx="174353" cy="115721"/>
              </a:xfrm>
              <a:custGeom>
                <a:avLst/>
                <a:gdLst>
                  <a:gd name="T0" fmla="*/ 43 w 48"/>
                  <a:gd name="T1" fmla="*/ 16 h 32"/>
                  <a:gd name="T2" fmla="*/ 16 w 48"/>
                  <a:gd name="T3" fmla="*/ 0 h 32"/>
                  <a:gd name="T4" fmla="*/ 4 w 48"/>
                  <a:gd name="T5" fmla="*/ 16 h 32"/>
                  <a:gd name="T6" fmla="*/ 32 w 48"/>
                  <a:gd name="T7" fmla="*/ 32 h 32"/>
                  <a:gd name="T8" fmla="*/ 43 w 48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2">
                    <a:moveTo>
                      <a:pt x="43" y="16"/>
                    </a:moveTo>
                    <a:cubicBezTo>
                      <a:pt x="39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4" y="16"/>
                    </a:cubicBezTo>
                    <a:cubicBezTo>
                      <a:pt x="9" y="25"/>
                      <a:pt x="21" y="32"/>
                      <a:pt x="32" y="32"/>
                    </a:cubicBezTo>
                    <a:cubicBezTo>
                      <a:pt x="43" y="32"/>
                      <a:pt x="48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5" name="iSļíḓè">
                <a:extLst>
                  <a:ext uri="{FF2B5EF4-FFF2-40B4-BE49-F238E27FC236}">
                    <a16:creationId xmlns:a16="http://schemas.microsoft.com/office/drawing/2014/main" id="{82E60AC9-09EF-4D31-A787-3409CA0E5996}"/>
                  </a:ext>
                </a:extLst>
              </p:cNvPr>
              <p:cNvSpPr/>
              <p:nvPr/>
            </p:nvSpPr>
            <p:spPr bwMode="auto">
              <a:xfrm>
                <a:off x="10404391" y="4337708"/>
                <a:ext cx="174353" cy="115721"/>
              </a:xfrm>
              <a:custGeom>
                <a:avLst/>
                <a:gdLst>
                  <a:gd name="T0" fmla="*/ 44 w 48"/>
                  <a:gd name="T1" fmla="*/ 16 h 32"/>
                  <a:gd name="T2" fmla="*/ 16 w 48"/>
                  <a:gd name="T3" fmla="*/ 0 h 32"/>
                  <a:gd name="T4" fmla="*/ 5 w 48"/>
                  <a:gd name="T5" fmla="*/ 16 h 32"/>
                  <a:gd name="T6" fmla="*/ 33 w 48"/>
                  <a:gd name="T7" fmla="*/ 32 h 32"/>
                  <a:gd name="T8" fmla="*/ 44 w 48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2">
                    <a:moveTo>
                      <a:pt x="44" y="16"/>
                    </a:moveTo>
                    <a:cubicBezTo>
                      <a:pt x="39" y="7"/>
                      <a:pt x="26" y="0"/>
                      <a:pt x="16" y="0"/>
                    </a:cubicBezTo>
                    <a:cubicBezTo>
                      <a:pt x="5" y="0"/>
                      <a:pt x="0" y="7"/>
                      <a:pt x="5" y="16"/>
                    </a:cubicBezTo>
                    <a:cubicBezTo>
                      <a:pt x="10" y="25"/>
                      <a:pt x="22" y="32"/>
                      <a:pt x="33" y="32"/>
                    </a:cubicBezTo>
                    <a:cubicBezTo>
                      <a:pt x="44" y="32"/>
                      <a:pt x="48" y="25"/>
                      <a:pt x="4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6" name="ïś1íḍè">
                <a:extLst>
                  <a:ext uri="{FF2B5EF4-FFF2-40B4-BE49-F238E27FC236}">
                    <a16:creationId xmlns:a16="http://schemas.microsoft.com/office/drawing/2014/main" id="{D2C29C67-876C-4CE3-BE96-B8BFD7CE0737}"/>
                  </a:ext>
                </a:extLst>
              </p:cNvPr>
              <p:cNvSpPr/>
              <p:nvPr/>
            </p:nvSpPr>
            <p:spPr bwMode="auto">
              <a:xfrm>
                <a:off x="10578744" y="4337708"/>
                <a:ext cx="175896" cy="115721"/>
              </a:xfrm>
              <a:custGeom>
                <a:avLst/>
                <a:gdLst>
                  <a:gd name="T0" fmla="*/ 43 w 48"/>
                  <a:gd name="T1" fmla="*/ 16 h 32"/>
                  <a:gd name="T2" fmla="*/ 15 w 48"/>
                  <a:gd name="T3" fmla="*/ 0 h 32"/>
                  <a:gd name="T4" fmla="*/ 4 w 48"/>
                  <a:gd name="T5" fmla="*/ 16 h 32"/>
                  <a:gd name="T6" fmla="*/ 33 w 48"/>
                  <a:gd name="T7" fmla="*/ 32 h 32"/>
                  <a:gd name="T8" fmla="*/ 43 w 48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2">
                    <a:moveTo>
                      <a:pt x="43" y="16"/>
                    </a:moveTo>
                    <a:cubicBezTo>
                      <a:pt x="38" y="7"/>
                      <a:pt x="26" y="0"/>
                      <a:pt x="15" y="0"/>
                    </a:cubicBezTo>
                    <a:cubicBezTo>
                      <a:pt x="4" y="0"/>
                      <a:pt x="0" y="7"/>
                      <a:pt x="4" y="16"/>
                    </a:cubicBezTo>
                    <a:cubicBezTo>
                      <a:pt x="9" y="25"/>
                      <a:pt x="22" y="32"/>
                      <a:pt x="33" y="32"/>
                    </a:cubicBezTo>
                    <a:cubicBezTo>
                      <a:pt x="43" y="32"/>
                      <a:pt x="48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7" name="ïṡḷîdé">
                <a:extLst>
                  <a:ext uri="{FF2B5EF4-FFF2-40B4-BE49-F238E27FC236}">
                    <a16:creationId xmlns:a16="http://schemas.microsoft.com/office/drawing/2014/main" id="{8B2B0AC1-8B8E-44B1-8222-15F9C371D46E}"/>
                  </a:ext>
                </a:extLst>
              </p:cNvPr>
              <p:cNvSpPr/>
              <p:nvPr/>
            </p:nvSpPr>
            <p:spPr bwMode="auto">
              <a:xfrm>
                <a:off x="10750011" y="4337708"/>
                <a:ext cx="178982" cy="115721"/>
              </a:xfrm>
              <a:custGeom>
                <a:avLst/>
                <a:gdLst>
                  <a:gd name="T0" fmla="*/ 43 w 49"/>
                  <a:gd name="T1" fmla="*/ 16 h 32"/>
                  <a:gd name="T2" fmla="*/ 15 w 49"/>
                  <a:gd name="T3" fmla="*/ 0 h 32"/>
                  <a:gd name="T4" fmla="*/ 5 w 49"/>
                  <a:gd name="T5" fmla="*/ 16 h 32"/>
                  <a:gd name="T6" fmla="*/ 33 w 49"/>
                  <a:gd name="T7" fmla="*/ 32 h 32"/>
                  <a:gd name="T8" fmla="*/ 43 w 49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2">
                    <a:moveTo>
                      <a:pt x="43" y="16"/>
                    </a:moveTo>
                    <a:cubicBezTo>
                      <a:pt x="38" y="7"/>
                      <a:pt x="26" y="0"/>
                      <a:pt x="15" y="0"/>
                    </a:cubicBezTo>
                    <a:cubicBezTo>
                      <a:pt x="4" y="0"/>
                      <a:pt x="0" y="7"/>
                      <a:pt x="5" y="16"/>
                    </a:cubicBezTo>
                    <a:cubicBezTo>
                      <a:pt x="10" y="25"/>
                      <a:pt x="22" y="32"/>
                      <a:pt x="33" y="32"/>
                    </a:cubicBezTo>
                    <a:cubicBezTo>
                      <a:pt x="44" y="32"/>
                      <a:pt x="49" y="2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8" name="ïṧliḍè">
                <a:extLst>
                  <a:ext uri="{FF2B5EF4-FFF2-40B4-BE49-F238E27FC236}">
                    <a16:creationId xmlns:a16="http://schemas.microsoft.com/office/drawing/2014/main" id="{27092721-12D3-453E-AE37-719FCB4EE5C6}"/>
                  </a:ext>
                </a:extLst>
              </p:cNvPr>
              <p:cNvSpPr/>
              <p:nvPr/>
            </p:nvSpPr>
            <p:spPr bwMode="auto">
              <a:xfrm>
                <a:off x="10922821" y="4337708"/>
                <a:ext cx="177439" cy="115721"/>
              </a:xfrm>
              <a:custGeom>
                <a:avLst/>
                <a:gdLst>
                  <a:gd name="T0" fmla="*/ 44 w 49"/>
                  <a:gd name="T1" fmla="*/ 16 h 32"/>
                  <a:gd name="T2" fmla="*/ 15 w 49"/>
                  <a:gd name="T3" fmla="*/ 0 h 32"/>
                  <a:gd name="T4" fmla="*/ 5 w 49"/>
                  <a:gd name="T5" fmla="*/ 16 h 32"/>
                  <a:gd name="T6" fmla="*/ 34 w 49"/>
                  <a:gd name="T7" fmla="*/ 32 h 32"/>
                  <a:gd name="T8" fmla="*/ 44 w 49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2">
                    <a:moveTo>
                      <a:pt x="44" y="16"/>
                    </a:moveTo>
                    <a:cubicBezTo>
                      <a:pt x="39" y="7"/>
                      <a:pt x="26" y="0"/>
                      <a:pt x="15" y="0"/>
                    </a:cubicBezTo>
                    <a:cubicBezTo>
                      <a:pt x="5" y="0"/>
                      <a:pt x="0" y="7"/>
                      <a:pt x="5" y="16"/>
                    </a:cubicBezTo>
                    <a:cubicBezTo>
                      <a:pt x="10" y="25"/>
                      <a:pt x="23" y="32"/>
                      <a:pt x="34" y="32"/>
                    </a:cubicBezTo>
                    <a:cubicBezTo>
                      <a:pt x="45" y="32"/>
                      <a:pt x="49" y="25"/>
                      <a:pt x="4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9" name="îśľiḓé">
                <a:extLst>
                  <a:ext uri="{FF2B5EF4-FFF2-40B4-BE49-F238E27FC236}">
                    <a16:creationId xmlns:a16="http://schemas.microsoft.com/office/drawing/2014/main" id="{9A70FF05-ED12-463C-9F98-DDAC127B0C7D}"/>
                  </a:ext>
                </a:extLst>
              </p:cNvPr>
              <p:cNvSpPr/>
              <p:nvPr/>
            </p:nvSpPr>
            <p:spPr bwMode="auto">
              <a:xfrm>
                <a:off x="9779498" y="4479659"/>
                <a:ext cx="172810" cy="123436"/>
              </a:xfrm>
              <a:custGeom>
                <a:avLst/>
                <a:gdLst>
                  <a:gd name="T0" fmla="*/ 43 w 47"/>
                  <a:gd name="T1" fmla="*/ 17 h 34"/>
                  <a:gd name="T2" fmla="*/ 16 w 47"/>
                  <a:gd name="T3" fmla="*/ 0 h 34"/>
                  <a:gd name="T4" fmla="*/ 4 w 47"/>
                  <a:gd name="T5" fmla="*/ 17 h 34"/>
                  <a:gd name="T6" fmla="*/ 31 w 47"/>
                  <a:gd name="T7" fmla="*/ 34 h 34"/>
                  <a:gd name="T8" fmla="*/ 43 w 47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4">
                    <a:moveTo>
                      <a:pt x="43" y="17"/>
                    </a:moveTo>
                    <a:cubicBezTo>
                      <a:pt x="39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8" y="26"/>
                      <a:pt x="20" y="34"/>
                      <a:pt x="31" y="34"/>
                    </a:cubicBezTo>
                    <a:cubicBezTo>
                      <a:pt x="42" y="34"/>
                      <a:pt x="47" y="26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0" name="îŝḻidê">
                <a:extLst>
                  <a:ext uri="{FF2B5EF4-FFF2-40B4-BE49-F238E27FC236}">
                    <a16:creationId xmlns:a16="http://schemas.microsoft.com/office/drawing/2014/main" id="{6AA1B244-C6ED-4397-B87D-107CC42BE4A7}"/>
                  </a:ext>
                </a:extLst>
              </p:cNvPr>
              <p:cNvSpPr/>
              <p:nvPr/>
            </p:nvSpPr>
            <p:spPr bwMode="auto">
              <a:xfrm>
                <a:off x="9955394" y="4479659"/>
                <a:ext cx="174353" cy="123436"/>
              </a:xfrm>
              <a:custGeom>
                <a:avLst/>
                <a:gdLst>
                  <a:gd name="T0" fmla="*/ 43 w 48"/>
                  <a:gd name="T1" fmla="*/ 17 h 34"/>
                  <a:gd name="T2" fmla="*/ 16 w 48"/>
                  <a:gd name="T3" fmla="*/ 0 h 34"/>
                  <a:gd name="T4" fmla="*/ 4 w 48"/>
                  <a:gd name="T5" fmla="*/ 17 h 34"/>
                  <a:gd name="T6" fmla="*/ 31 w 48"/>
                  <a:gd name="T7" fmla="*/ 34 h 34"/>
                  <a:gd name="T8" fmla="*/ 43 w 48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4">
                    <a:moveTo>
                      <a:pt x="43" y="17"/>
                    </a:moveTo>
                    <a:cubicBezTo>
                      <a:pt x="39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8" y="26"/>
                      <a:pt x="21" y="34"/>
                      <a:pt x="31" y="34"/>
                    </a:cubicBezTo>
                    <a:cubicBezTo>
                      <a:pt x="42" y="34"/>
                      <a:pt x="48" y="26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1" name="ïSḷïḋe">
                <a:extLst>
                  <a:ext uri="{FF2B5EF4-FFF2-40B4-BE49-F238E27FC236}">
                    <a16:creationId xmlns:a16="http://schemas.microsoft.com/office/drawing/2014/main" id="{060EDFED-5BC3-41CB-9A16-F56005EC1784}"/>
                  </a:ext>
                </a:extLst>
              </p:cNvPr>
              <p:cNvSpPr/>
              <p:nvPr/>
            </p:nvSpPr>
            <p:spPr bwMode="auto">
              <a:xfrm>
                <a:off x="10129746" y="4479659"/>
                <a:ext cx="175896" cy="123436"/>
              </a:xfrm>
              <a:custGeom>
                <a:avLst/>
                <a:gdLst>
                  <a:gd name="T0" fmla="*/ 44 w 48"/>
                  <a:gd name="T1" fmla="*/ 17 h 34"/>
                  <a:gd name="T2" fmla="*/ 16 w 48"/>
                  <a:gd name="T3" fmla="*/ 0 h 34"/>
                  <a:gd name="T4" fmla="*/ 4 w 48"/>
                  <a:gd name="T5" fmla="*/ 17 h 34"/>
                  <a:gd name="T6" fmla="*/ 32 w 48"/>
                  <a:gd name="T7" fmla="*/ 34 h 34"/>
                  <a:gd name="T8" fmla="*/ 44 w 48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4">
                    <a:moveTo>
                      <a:pt x="44" y="17"/>
                    </a:moveTo>
                    <a:cubicBezTo>
                      <a:pt x="39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9" y="26"/>
                      <a:pt x="21" y="34"/>
                      <a:pt x="32" y="34"/>
                    </a:cubicBezTo>
                    <a:cubicBezTo>
                      <a:pt x="43" y="34"/>
                      <a:pt x="48" y="26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2" name="íşļiḋê">
                <a:extLst>
                  <a:ext uri="{FF2B5EF4-FFF2-40B4-BE49-F238E27FC236}">
                    <a16:creationId xmlns:a16="http://schemas.microsoft.com/office/drawing/2014/main" id="{E75C33B0-B019-4651-8DF4-097B3E1E0110}"/>
                  </a:ext>
                </a:extLst>
              </p:cNvPr>
              <p:cNvSpPr/>
              <p:nvPr/>
            </p:nvSpPr>
            <p:spPr bwMode="auto">
              <a:xfrm>
                <a:off x="10305642" y="4479659"/>
                <a:ext cx="178982" cy="123436"/>
              </a:xfrm>
              <a:custGeom>
                <a:avLst/>
                <a:gdLst>
                  <a:gd name="T0" fmla="*/ 44 w 49"/>
                  <a:gd name="T1" fmla="*/ 17 h 34"/>
                  <a:gd name="T2" fmla="*/ 16 w 49"/>
                  <a:gd name="T3" fmla="*/ 0 h 34"/>
                  <a:gd name="T4" fmla="*/ 4 w 49"/>
                  <a:gd name="T5" fmla="*/ 17 h 34"/>
                  <a:gd name="T6" fmla="*/ 33 w 49"/>
                  <a:gd name="T7" fmla="*/ 34 h 34"/>
                  <a:gd name="T8" fmla="*/ 44 w 49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4">
                    <a:moveTo>
                      <a:pt x="44" y="17"/>
                    </a:moveTo>
                    <a:cubicBezTo>
                      <a:pt x="39" y="8"/>
                      <a:pt x="26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9" y="26"/>
                      <a:pt x="22" y="34"/>
                      <a:pt x="33" y="34"/>
                    </a:cubicBezTo>
                    <a:cubicBezTo>
                      <a:pt x="44" y="34"/>
                      <a:pt x="49" y="26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3" name="ïŝḻïḋê">
                <a:extLst>
                  <a:ext uri="{FF2B5EF4-FFF2-40B4-BE49-F238E27FC236}">
                    <a16:creationId xmlns:a16="http://schemas.microsoft.com/office/drawing/2014/main" id="{54BCED1A-90A4-46A4-997E-DBD4C451C0B0}"/>
                  </a:ext>
                </a:extLst>
              </p:cNvPr>
              <p:cNvSpPr/>
              <p:nvPr/>
            </p:nvSpPr>
            <p:spPr bwMode="auto">
              <a:xfrm>
                <a:off x="10479995" y="4479659"/>
                <a:ext cx="178982" cy="123436"/>
              </a:xfrm>
              <a:custGeom>
                <a:avLst/>
                <a:gdLst>
                  <a:gd name="T0" fmla="*/ 44 w 49"/>
                  <a:gd name="T1" fmla="*/ 17 h 34"/>
                  <a:gd name="T2" fmla="*/ 16 w 49"/>
                  <a:gd name="T3" fmla="*/ 0 h 34"/>
                  <a:gd name="T4" fmla="*/ 5 w 49"/>
                  <a:gd name="T5" fmla="*/ 17 h 34"/>
                  <a:gd name="T6" fmla="*/ 33 w 49"/>
                  <a:gd name="T7" fmla="*/ 34 h 34"/>
                  <a:gd name="T8" fmla="*/ 44 w 49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4">
                    <a:moveTo>
                      <a:pt x="44" y="17"/>
                    </a:moveTo>
                    <a:cubicBezTo>
                      <a:pt x="39" y="8"/>
                      <a:pt x="26" y="0"/>
                      <a:pt x="16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9" y="26"/>
                      <a:pt x="22" y="34"/>
                      <a:pt x="33" y="34"/>
                    </a:cubicBezTo>
                    <a:cubicBezTo>
                      <a:pt x="44" y="34"/>
                      <a:pt x="49" y="26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4" name="ïSḷiḓè">
                <a:extLst>
                  <a:ext uri="{FF2B5EF4-FFF2-40B4-BE49-F238E27FC236}">
                    <a16:creationId xmlns:a16="http://schemas.microsoft.com/office/drawing/2014/main" id="{35CC162D-A281-4BA6-B0E5-F4EB20ACE67A}"/>
                  </a:ext>
                </a:extLst>
              </p:cNvPr>
              <p:cNvSpPr/>
              <p:nvPr/>
            </p:nvSpPr>
            <p:spPr bwMode="auto">
              <a:xfrm>
                <a:off x="10655891" y="4479659"/>
                <a:ext cx="178982" cy="123436"/>
              </a:xfrm>
              <a:custGeom>
                <a:avLst/>
                <a:gdLst>
                  <a:gd name="T0" fmla="*/ 44 w 49"/>
                  <a:gd name="T1" fmla="*/ 17 h 34"/>
                  <a:gd name="T2" fmla="*/ 15 w 49"/>
                  <a:gd name="T3" fmla="*/ 0 h 34"/>
                  <a:gd name="T4" fmla="*/ 5 w 49"/>
                  <a:gd name="T5" fmla="*/ 17 h 34"/>
                  <a:gd name="T6" fmla="*/ 34 w 49"/>
                  <a:gd name="T7" fmla="*/ 34 h 34"/>
                  <a:gd name="T8" fmla="*/ 44 w 49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4">
                    <a:moveTo>
                      <a:pt x="44" y="17"/>
                    </a:moveTo>
                    <a:cubicBezTo>
                      <a:pt x="39" y="8"/>
                      <a:pt x="26" y="0"/>
                      <a:pt x="15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10" y="26"/>
                      <a:pt x="23" y="34"/>
                      <a:pt x="34" y="34"/>
                    </a:cubicBezTo>
                    <a:cubicBezTo>
                      <a:pt x="45" y="34"/>
                      <a:pt x="49" y="26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5" name="iŝľíďé">
                <a:extLst>
                  <a:ext uri="{FF2B5EF4-FFF2-40B4-BE49-F238E27FC236}">
                    <a16:creationId xmlns:a16="http://schemas.microsoft.com/office/drawing/2014/main" id="{7C1830E6-0C7A-4F68-B860-8DB6F41575C7}"/>
                  </a:ext>
                </a:extLst>
              </p:cNvPr>
              <p:cNvSpPr/>
              <p:nvPr/>
            </p:nvSpPr>
            <p:spPr bwMode="auto">
              <a:xfrm>
                <a:off x="10830244" y="4479659"/>
                <a:ext cx="183611" cy="123436"/>
              </a:xfrm>
              <a:custGeom>
                <a:avLst/>
                <a:gdLst>
                  <a:gd name="T0" fmla="*/ 44 w 50"/>
                  <a:gd name="T1" fmla="*/ 17 h 34"/>
                  <a:gd name="T2" fmla="*/ 15 w 50"/>
                  <a:gd name="T3" fmla="*/ 0 h 34"/>
                  <a:gd name="T4" fmla="*/ 5 w 50"/>
                  <a:gd name="T5" fmla="*/ 17 h 34"/>
                  <a:gd name="T6" fmla="*/ 34 w 50"/>
                  <a:gd name="T7" fmla="*/ 34 h 34"/>
                  <a:gd name="T8" fmla="*/ 44 w 50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4">
                    <a:moveTo>
                      <a:pt x="44" y="17"/>
                    </a:moveTo>
                    <a:cubicBezTo>
                      <a:pt x="39" y="8"/>
                      <a:pt x="26" y="0"/>
                      <a:pt x="15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10" y="26"/>
                      <a:pt x="23" y="34"/>
                      <a:pt x="34" y="34"/>
                    </a:cubicBezTo>
                    <a:cubicBezTo>
                      <a:pt x="45" y="34"/>
                      <a:pt x="50" y="26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6" name="íŝľïḑe">
                <a:extLst>
                  <a:ext uri="{FF2B5EF4-FFF2-40B4-BE49-F238E27FC236}">
                    <a16:creationId xmlns:a16="http://schemas.microsoft.com/office/drawing/2014/main" id="{2764C02C-4826-4AC8-9C37-4588415CDE95}"/>
                  </a:ext>
                </a:extLst>
              </p:cNvPr>
              <p:cNvSpPr/>
              <p:nvPr/>
            </p:nvSpPr>
            <p:spPr bwMode="auto">
              <a:xfrm>
                <a:off x="11006140" y="4479659"/>
                <a:ext cx="182068" cy="123436"/>
              </a:xfrm>
              <a:custGeom>
                <a:avLst/>
                <a:gdLst>
                  <a:gd name="T0" fmla="*/ 45 w 50"/>
                  <a:gd name="T1" fmla="*/ 17 h 34"/>
                  <a:gd name="T2" fmla="*/ 15 w 50"/>
                  <a:gd name="T3" fmla="*/ 0 h 34"/>
                  <a:gd name="T4" fmla="*/ 5 w 50"/>
                  <a:gd name="T5" fmla="*/ 17 h 34"/>
                  <a:gd name="T6" fmla="*/ 35 w 50"/>
                  <a:gd name="T7" fmla="*/ 34 h 34"/>
                  <a:gd name="T8" fmla="*/ 45 w 50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4">
                    <a:moveTo>
                      <a:pt x="45" y="17"/>
                    </a:moveTo>
                    <a:cubicBezTo>
                      <a:pt x="39" y="8"/>
                      <a:pt x="26" y="0"/>
                      <a:pt x="15" y="0"/>
                    </a:cubicBezTo>
                    <a:cubicBezTo>
                      <a:pt x="4" y="0"/>
                      <a:pt x="0" y="8"/>
                      <a:pt x="5" y="17"/>
                    </a:cubicBezTo>
                    <a:cubicBezTo>
                      <a:pt x="11" y="26"/>
                      <a:pt x="24" y="34"/>
                      <a:pt x="35" y="34"/>
                    </a:cubicBezTo>
                    <a:cubicBezTo>
                      <a:pt x="46" y="34"/>
                      <a:pt x="50" y="26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7" name="iSļiḓè">
                <a:extLst>
                  <a:ext uri="{FF2B5EF4-FFF2-40B4-BE49-F238E27FC236}">
                    <a16:creationId xmlns:a16="http://schemas.microsoft.com/office/drawing/2014/main" id="{5C852BBA-4C70-4514-8EDC-829C1EB21DD9}"/>
                  </a:ext>
                </a:extLst>
              </p:cNvPr>
              <p:cNvSpPr/>
              <p:nvPr/>
            </p:nvSpPr>
            <p:spPr bwMode="auto">
              <a:xfrm>
                <a:off x="11180493" y="4479659"/>
                <a:ext cx="186697" cy="123436"/>
              </a:xfrm>
              <a:custGeom>
                <a:avLst/>
                <a:gdLst>
                  <a:gd name="T0" fmla="*/ 45 w 51"/>
                  <a:gd name="T1" fmla="*/ 17 h 34"/>
                  <a:gd name="T2" fmla="*/ 15 w 51"/>
                  <a:gd name="T3" fmla="*/ 0 h 34"/>
                  <a:gd name="T4" fmla="*/ 6 w 51"/>
                  <a:gd name="T5" fmla="*/ 17 h 34"/>
                  <a:gd name="T6" fmla="*/ 35 w 51"/>
                  <a:gd name="T7" fmla="*/ 34 h 34"/>
                  <a:gd name="T8" fmla="*/ 45 w 51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4">
                    <a:moveTo>
                      <a:pt x="45" y="17"/>
                    </a:moveTo>
                    <a:cubicBezTo>
                      <a:pt x="39" y="8"/>
                      <a:pt x="26" y="0"/>
                      <a:pt x="15" y="0"/>
                    </a:cubicBezTo>
                    <a:cubicBezTo>
                      <a:pt x="4" y="0"/>
                      <a:pt x="0" y="8"/>
                      <a:pt x="6" y="17"/>
                    </a:cubicBezTo>
                    <a:cubicBezTo>
                      <a:pt x="11" y="26"/>
                      <a:pt x="24" y="34"/>
                      <a:pt x="35" y="34"/>
                    </a:cubicBezTo>
                    <a:cubicBezTo>
                      <a:pt x="46" y="34"/>
                      <a:pt x="51" y="26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8" name="ïṥ1íḋe">
                <a:extLst>
                  <a:ext uri="{FF2B5EF4-FFF2-40B4-BE49-F238E27FC236}">
                    <a16:creationId xmlns:a16="http://schemas.microsoft.com/office/drawing/2014/main" id="{4468E04A-CB82-4D8E-A91A-E640E318D935}"/>
                  </a:ext>
                </a:extLst>
              </p:cNvPr>
              <p:cNvSpPr/>
              <p:nvPr/>
            </p:nvSpPr>
            <p:spPr bwMode="auto">
              <a:xfrm>
                <a:off x="9845844" y="4629324"/>
                <a:ext cx="174353" cy="128065"/>
              </a:xfrm>
              <a:custGeom>
                <a:avLst/>
                <a:gdLst>
                  <a:gd name="T0" fmla="*/ 44 w 48"/>
                  <a:gd name="T1" fmla="*/ 17 h 35"/>
                  <a:gd name="T2" fmla="*/ 16 w 48"/>
                  <a:gd name="T3" fmla="*/ 0 h 35"/>
                  <a:gd name="T4" fmla="*/ 4 w 48"/>
                  <a:gd name="T5" fmla="*/ 17 h 35"/>
                  <a:gd name="T6" fmla="*/ 32 w 48"/>
                  <a:gd name="T7" fmla="*/ 35 h 35"/>
                  <a:gd name="T8" fmla="*/ 44 w 48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5">
                    <a:moveTo>
                      <a:pt x="44" y="17"/>
                    </a:moveTo>
                    <a:cubicBezTo>
                      <a:pt x="40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8" y="27"/>
                      <a:pt x="21" y="35"/>
                      <a:pt x="32" y="35"/>
                    </a:cubicBezTo>
                    <a:cubicBezTo>
                      <a:pt x="43" y="35"/>
                      <a:pt x="48" y="27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9" name="îṣľiḋê">
                <a:extLst>
                  <a:ext uri="{FF2B5EF4-FFF2-40B4-BE49-F238E27FC236}">
                    <a16:creationId xmlns:a16="http://schemas.microsoft.com/office/drawing/2014/main" id="{F288FC54-8DAE-4562-8863-91A716E54C7C}"/>
                  </a:ext>
                </a:extLst>
              </p:cNvPr>
              <p:cNvSpPr/>
              <p:nvPr/>
            </p:nvSpPr>
            <p:spPr bwMode="auto">
              <a:xfrm>
                <a:off x="10024826" y="4629324"/>
                <a:ext cx="178982" cy="128065"/>
              </a:xfrm>
              <a:custGeom>
                <a:avLst/>
                <a:gdLst>
                  <a:gd name="T0" fmla="*/ 44 w 49"/>
                  <a:gd name="T1" fmla="*/ 17 h 35"/>
                  <a:gd name="T2" fmla="*/ 16 w 49"/>
                  <a:gd name="T3" fmla="*/ 0 h 35"/>
                  <a:gd name="T4" fmla="*/ 4 w 49"/>
                  <a:gd name="T5" fmla="*/ 17 h 35"/>
                  <a:gd name="T6" fmla="*/ 32 w 49"/>
                  <a:gd name="T7" fmla="*/ 35 h 35"/>
                  <a:gd name="T8" fmla="*/ 44 w 49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5">
                    <a:moveTo>
                      <a:pt x="44" y="17"/>
                    </a:moveTo>
                    <a:cubicBezTo>
                      <a:pt x="39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4" y="17"/>
                    </a:cubicBezTo>
                    <a:cubicBezTo>
                      <a:pt x="8" y="27"/>
                      <a:pt x="21" y="35"/>
                      <a:pt x="32" y="35"/>
                    </a:cubicBezTo>
                    <a:cubicBezTo>
                      <a:pt x="43" y="35"/>
                      <a:pt x="49" y="27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0" name="iŝliḓé">
                <a:extLst>
                  <a:ext uri="{FF2B5EF4-FFF2-40B4-BE49-F238E27FC236}">
                    <a16:creationId xmlns:a16="http://schemas.microsoft.com/office/drawing/2014/main" id="{43AE8551-9658-49E2-BA5A-06F94E22D04E}"/>
                  </a:ext>
                </a:extLst>
              </p:cNvPr>
              <p:cNvSpPr/>
              <p:nvPr/>
            </p:nvSpPr>
            <p:spPr bwMode="auto">
              <a:xfrm>
                <a:off x="10199179" y="4629324"/>
                <a:ext cx="183611" cy="128065"/>
              </a:xfrm>
              <a:custGeom>
                <a:avLst/>
                <a:gdLst>
                  <a:gd name="T0" fmla="*/ 45 w 50"/>
                  <a:gd name="T1" fmla="*/ 17 h 35"/>
                  <a:gd name="T2" fmla="*/ 17 w 50"/>
                  <a:gd name="T3" fmla="*/ 0 h 35"/>
                  <a:gd name="T4" fmla="*/ 5 w 50"/>
                  <a:gd name="T5" fmla="*/ 17 h 35"/>
                  <a:gd name="T6" fmla="*/ 33 w 50"/>
                  <a:gd name="T7" fmla="*/ 35 h 35"/>
                  <a:gd name="T8" fmla="*/ 45 w 50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5">
                    <a:moveTo>
                      <a:pt x="45" y="17"/>
                    </a:moveTo>
                    <a:cubicBezTo>
                      <a:pt x="40" y="8"/>
                      <a:pt x="28" y="0"/>
                      <a:pt x="17" y="0"/>
                    </a:cubicBezTo>
                    <a:cubicBezTo>
                      <a:pt x="6" y="0"/>
                      <a:pt x="0" y="8"/>
                      <a:pt x="5" y="17"/>
                    </a:cubicBezTo>
                    <a:cubicBezTo>
                      <a:pt x="10" y="27"/>
                      <a:pt x="22" y="35"/>
                      <a:pt x="33" y="35"/>
                    </a:cubicBezTo>
                    <a:cubicBezTo>
                      <a:pt x="45" y="35"/>
                      <a:pt x="50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1" name="îš1ïḑè">
                <a:extLst>
                  <a:ext uri="{FF2B5EF4-FFF2-40B4-BE49-F238E27FC236}">
                    <a16:creationId xmlns:a16="http://schemas.microsoft.com/office/drawing/2014/main" id="{76D8CE2C-13D9-48F9-A504-CEBFA6121AA0}"/>
                  </a:ext>
                </a:extLst>
              </p:cNvPr>
              <p:cNvSpPr/>
              <p:nvPr/>
            </p:nvSpPr>
            <p:spPr bwMode="auto">
              <a:xfrm>
                <a:off x="10378161" y="4629324"/>
                <a:ext cx="182068" cy="128065"/>
              </a:xfrm>
              <a:custGeom>
                <a:avLst/>
                <a:gdLst>
                  <a:gd name="T0" fmla="*/ 45 w 50"/>
                  <a:gd name="T1" fmla="*/ 17 h 35"/>
                  <a:gd name="T2" fmla="*/ 16 w 50"/>
                  <a:gd name="T3" fmla="*/ 0 h 35"/>
                  <a:gd name="T4" fmla="*/ 5 w 50"/>
                  <a:gd name="T5" fmla="*/ 17 h 35"/>
                  <a:gd name="T6" fmla="*/ 34 w 50"/>
                  <a:gd name="T7" fmla="*/ 35 h 35"/>
                  <a:gd name="T8" fmla="*/ 45 w 50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5">
                    <a:moveTo>
                      <a:pt x="45" y="17"/>
                    </a:moveTo>
                    <a:cubicBezTo>
                      <a:pt x="40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10" y="27"/>
                      <a:pt x="23" y="35"/>
                      <a:pt x="34" y="35"/>
                    </a:cubicBezTo>
                    <a:cubicBezTo>
                      <a:pt x="45" y="35"/>
                      <a:pt x="50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2" name="îš1ïďè">
                <a:extLst>
                  <a:ext uri="{FF2B5EF4-FFF2-40B4-BE49-F238E27FC236}">
                    <a16:creationId xmlns:a16="http://schemas.microsoft.com/office/drawing/2014/main" id="{0A0F5E8C-DC63-4820-9F50-D935706E7A39}"/>
                  </a:ext>
                </a:extLst>
              </p:cNvPr>
              <p:cNvSpPr/>
              <p:nvPr/>
            </p:nvSpPr>
            <p:spPr bwMode="auto">
              <a:xfrm>
                <a:off x="10557143" y="4629324"/>
                <a:ext cx="182068" cy="128065"/>
              </a:xfrm>
              <a:custGeom>
                <a:avLst/>
                <a:gdLst>
                  <a:gd name="T0" fmla="*/ 45 w 50"/>
                  <a:gd name="T1" fmla="*/ 17 h 35"/>
                  <a:gd name="T2" fmla="*/ 16 w 50"/>
                  <a:gd name="T3" fmla="*/ 0 h 35"/>
                  <a:gd name="T4" fmla="*/ 5 w 50"/>
                  <a:gd name="T5" fmla="*/ 17 h 35"/>
                  <a:gd name="T6" fmla="*/ 34 w 50"/>
                  <a:gd name="T7" fmla="*/ 35 h 35"/>
                  <a:gd name="T8" fmla="*/ 45 w 50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5">
                    <a:moveTo>
                      <a:pt x="45" y="17"/>
                    </a:moveTo>
                    <a:cubicBezTo>
                      <a:pt x="40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10" y="27"/>
                      <a:pt x="23" y="35"/>
                      <a:pt x="34" y="35"/>
                    </a:cubicBezTo>
                    <a:cubicBezTo>
                      <a:pt x="45" y="35"/>
                      <a:pt x="50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3" name="išlíḍè">
                <a:extLst>
                  <a:ext uri="{FF2B5EF4-FFF2-40B4-BE49-F238E27FC236}">
                    <a16:creationId xmlns:a16="http://schemas.microsoft.com/office/drawing/2014/main" id="{AF6B9B5E-C0F1-4B0E-AABB-414260C213C1}"/>
                  </a:ext>
                </a:extLst>
              </p:cNvPr>
              <p:cNvSpPr/>
              <p:nvPr/>
            </p:nvSpPr>
            <p:spPr bwMode="auto">
              <a:xfrm>
                <a:off x="10736125" y="4629324"/>
                <a:ext cx="182068" cy="128065"/>
              </a:xfrm>
              <a:custGeom>
                <a:avLst/>
                <a:gdLst>
                  <a:gd name="T0" fmla="*/ 45 w 50"/>
                  <a:gd name="T1" fmla="*/ 17 h 35"/>
                  <a:gd name="T2" fmla="*/ 16 w 50"/>
                  <a:gd name="T3" fmla="*/ 0 h 35"/>
                  <a:gd name="T4" fmla="*/ 5 w 50"/>
                  <a:gd name="T5" fmla="*/ 17 h 35"/>
                  <a:gd name="T6" fmla="*/ 35 w 50"/>
                  <a:gd name="T7" fmla="*/ 35 h 35"/>
                  <a:gd name="T8" fmla="*/ 45 w 50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5">
                    <a:moveTo>
                      <a:pt x="45" y="17"/>
                    </a:moveTo>
                    <a:cubicBezTo>
                      <a:pt x="40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5" y="17"/>
                    </a:cubicBezTo>
                    <a:cubicBezTo>
                      <a:pt x="10" y="27"/>
                      <a:pt x="23" y="35"/>
                      <a:pt x="35" y="35"/>
                    </a:cubicBezTo>
                    <a:cubicBezTo>
                      <a:pt x="46" y="35"/>
                      <a:pt x="50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4" name="íṥľíḓe">
                <a:extLst>
                  <a:ext uri="{FF2B5EF4-FFF2-40B4-BE49-F238E27FC236}">
                    <a16:creationId xmlns:a16="http://schemas.microsoft.com/office/drawing/2014/main" id="{E4B77688-1819-45A6-9A26-B4DD05FABB80}"/>
                  </a:ext>
                </a:extLst>
              </p:cNvPr>
              <p:cNvSpPr/>
              <p:nvPr/>
            </p:nvSpPr>
            <p:spPr bwMode="auto">
              <a:xfrm>
                <a:off x="10915106" y="4629324"/>
                <a:ext cx="185154" cy="128065"/>
              </a:xfrm>
              <a:custGeom>
                <a:avLst/>
                <a:gdLst>
                  <a:gd name="T0" fmla="*/ 45 w 51"/>
                  <a:gd name="T1" fmla="*/ 17 h 35"/>
                  <a:gd name="T2" fmla="*/ 15 w 51"/>
                  <a:gd name="T3" fmla="*/ 0 h 35"/>
                  <a:gd name="T4" fmla="*/ 5 w 51"/>
                  <a:gd name="T5" fmla="*/ 17 h 35"/>
                  <a:gd name="T6" fmla="*/ 35 w 51"/>
                  <a:gd name="T7" fmla="*/ 35 h 35"/>
                  <a:gd name="T8" fmla="*/ 45 w 51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5">
                    <a:moveTo>
                      <a:pt x="45" y="17"/>
                    </a:moveTo>
                    <a:cubicBezTo>
                      <a:pt x="40" y="8"/>
                      <a:pt x="26" y="0"/>
                      <a:pt x="15" y="0"/>
                    </a:cubicBezTo>
                    <a:cubicBezTo>
                      <a:pt x="4" y="0"/>
                      <a:pt x="0" y="8"/>
                      <a:pt x="5" y="17"/>
                    </a:cubicBezTo>
                    <a:cubicBezTo>
                      <a:pt x="10" y="27"/>
                      <a:pt x="24" y="35"/>
                      <a:pt x="35" y="35"/>
                    </a:cubicBezTo>
                    <a:cubicBezTo>
                      <a:pt x="46" y="35"/>
                      <a:pt x="51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5" name="íśľíďê">
                <a:extLst>
                  <a:ext uri="{FF2B5EF4-FFF2-40B4-BE49-F238E27FC236}">
                    <a16:creationId xmlns:a16="http://schemas.microsoft.com/office/drawing/2014/main" id="{177C2835-FC91-4B63-B869-C2E2D81889DE}"/>
                  </a:ext>
                </a:extLst>
              </p:cNvPr>
              <p:cNvSpPr/>
              <p:nvPr/>
            </p:nvSpPr>
            <p:spPr bwMode="auto">
              <a:xfrm>
                <a:off x="11094088" y="4629324"/>
                <a:ext cx="185154" cy="128065"/>
              </a:xfrm>
              <a:custGeom>
                <a:avLst/>
                <a:gdLst>
                  <a:gd name="T0" fmla="*/ 45 w 51"/>
                  <a:gd name="T1" fmla="*/ 17 h 35"/>
                  <a:gd name="T2" fmla="*/ 15 w 51"/>
                  <a:gd name="T3" fmla="*/ 0 h 35"/>
                  <a:gd name="T4" fmla="*/ 5 w 51"/>
                  <a:gd name="T5" fmla="*/ 17 h 35"/>
                  <a:gd name="T6" fmla="*/ 35 w 51"/>
                  <a:gd name="T7" fmla="*/ 35 h 35"/>
                  <a:gd name="T8" fmla="*/ 45 w 51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5">
                    <a:moveTo>
                      <a:pt x="45" y="17"/>
                    </a:moveTo>
                    <a:cubicBezTo>
                      <a:pt x="40" y="8"/>
                      <a:pt x="26" y="0"/>
                      <a:pt x="15" y="0"/>
                    </a:cubicBezTo>
                    <a:cubicBezTo>
                      <a:pt x="4" y="0"/>
                      <a:pt x="0" y="8"/>
                      <a:pt x="5" y="17"/>
                    </a:cubicBezTo>
                    <a:cubicBezTo>
                      <a:pt x="11" y="27"/>
                      <a:pt x="24" y="35"/>
                      <a:pt x="35" y="35"/>
                    </a:cubicBezTo>
                    <a:cubicBezTo>
                      <a:pt x="46" y="35"/>
                      <a:pt x="51" y="27"/>
                      <a:pt x="45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6" name="ïṧliḋê">
                <a:extLst>
                  <a:ext uri="{FF2B5EF4-FFF2-40B4-BE49-F238E27FC236}">
                    <a16:creationId xmlns:a16="http://schemas.microsoft.com/office/drawing/2014/main" id="{92478815-C534-45EE-B6D4-4840F9791802}"/>
                  </a:ext>
                </a:extLst>
              </p:cNvPr>
              <p:cNvSpPr/>
              <p:nvPr/>
            </p:nvSpPr>
            <p:spPr bwMode="auto">
              <a:xfrm>
                <a:off x="9910648" y="4783619"/>
                <a:ext cx="183611" cy="131151"/>
              </a:xfrm>
              <a:custGeom>
                <a:avLst/>
                <a:gdLst>
                  <a:gd name="T0" fmla="*/ 45 w 50"/>
                  <a:gd name="T1" fmla="*/ 18 h 36"/>
                  <a:gd name="T2" fmla="*/ 17 w 50"/>
                  <a:gd name="T3" fmla="*/ 0 h 36"/>
                  <a:gd name="T4" fmla="*/ 5 w 50"/>
                  <a:gd name="T5" fmla="*/ 18 h 36"/>
                  <a:gd name="T6" fmla="*/ 33 w 50"/>
                  <a:gd name="T7" fmla="*/ 36 h 36"/>
                  <a:gd name="T8" fmla="*/ 45 w 50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6">
                    <a:moveTo>
                      <a:pt x="45" y="18"/>
                    </a:moveTo>
                    <a:cubicBezTo>
                      <a:pt x="41" y="8"/>
                      <a:pt x="28" y="0"/>
                      <a:pt x="17" y="0"/>
                    </a:cubicBezTo>
                    <a:cubicBezTo>
                      <a:pt x="6" y="0"/>
                      <a:pt x="0" y="8"/>
                      <a:pt x="5" y="18"/>
                    </a:cubicBezTo>
                    <a:cubicBezTo>
                      <a:pt x="9" y="28"/>
                      <a:pt x="22" y="36"/>
                      <a:pt x="33" y="36"/>
                    </a:cubicBezTo>
                    <a:cubicBezTo>
                      <a:pt x="44" y="36"/>
                      <a:pt x="50" y="28"/>
                      <a:pt x="45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7" name="íşḻîďè">
                <a:extLst>
                  <a:ext uri="{FF2B5EF4-FFF2-40B4-BE49-F238E27FC236}">
                    <a16:creationId xmlns:a16="http://schemas.microsoft.com/office/drawing/2014/main" id="{1591A067-F551-4126-A8C3-68933F316451}"/>
                  </a:ext>
                </a:extLst>
              </p:cNvPr>
              <p:cNvSpPr/>
              <p:nvPr/>
            </p:nvSpPr>
            <p:spPr bwMode="auto">
              <a:xfrm>
                <a:off x="10819444" y="4783619"/>
                <a:ext cx="186697" cy="131151"/>
              </a:xfrm>
              <a:custGeom>
                <a:avLst/>
                <a:gdLst>
                  <a:gd name="T0" fmla="*/ 46 w 51"/>
                  <a:gd name="T1" fmla="*/ 18 h 36"/>
                  <a:gd name="T2" fmla="*/ 16 w 51"/>
                  <a:gd name="T3" fmla="*/ 0 h 36"/>
                  <a:gd name="T4" fmla="*/ 5 w 51"/>
                  <a:gd name="T5" fmla="*/ 18 h 36"/>
                  <a:gd name="T6" fmla="*/ 35 w 51"/>
                  <a:gd name="T7" fmla="*/ 36 h 36"/>
                  <a:gd name="T8" fmla="*/ 46 w 51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6">
                    <a:moveTo>
                      <a:pt x="46" y="18"/>
                    </a:moveTo>
                    <a:cubicBezTo>
                      <a:pt x="40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5" y="18"/>
                    </a:cubicBezTo>
                    <a:cubicBezTo>
                      <a:pt x="10" y="28"/>
                      <a:pt x="24" y="36"/>
                      <a:pt x="35" y="36"/>
                    </a:cubicBezTo>
                    <a:cubicBezTo>
                      <a:pt x="47" y="36"/>
                      <a:pt x="51" y="28"/>
                      <a:pt x="4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8" name="ïṧḷiďè">
                <a:extLst>
                  <a:ext uri="{FF2B5EF4-FFF2-40B4-BE49-F238E27FC236}">
                    <a16:creationId xmlns:a16="http://schemas.microsoft.com/office/drawing/2014/main" id="{0AF68F90-BA77-42A9-B806-2D09B3F0C415}"/>
                  </a:ext>
                </a:extLst>
              </p:cNvPr>
              <p:cNvSpPr/>
              <p:nvPr/>
            </p:nvSpPr>
            <p:spPr bwMode="auto">
              <a:xfrm>
                <a:off x="10998426" y="4783619"/>
                <a:ext cx="189783" cy="131151"/>
              </a:xfrm>
              <a:custGeom>
                <a:avLst/>
                <a:gdLst>
                  <a:gd name="T0" fmla="*/ 47 w 52"/>
                  <a:gd name="T1" fmla="*/ 18 h 36"/>
                  <a:gd name="T2" fmla="*/ 16 w 52"/>
                  <a:gd name="T3" fmla="*/ 0 h 36"/>
                  <a:gd name="T4" fmla="*/ 6 w 52"/>
                  <a:gd name="T5" fmla="*/ 18 h 36"/>
                  <a:gd name="T6" fmla="*/ 36 w 52"/>
                  <a:gd name="T7" fmla="*/ 36 h 36"/>
                  <a:gd name="T8" fmla="*/ 47 w 52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6">
                    <a:moveTo>
                      <a:pt x="47" y="18"/>
                    </a:moveTo>
                    <a:cubicBezTo>
                      <a:pt x="41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6" y="18"/>
                    </a:cubicBezTo>
                    <a:cubicBezTo>
                      <a:pt x="11" y="28"/>
                      <a:pt x="25" y="36"/>
                      <a:pt x="36" y="36"/>
                    </a:cubicBezTo>
                    <a:cubicBezTo>
                      <a:pt x="48" y="36"/>
                      <a:pt x="52" y="28"/>
                      <a:pt x="4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9" name="îšlïďè">
                <a:extLst>
                  <a:ext uri="{FF2B5EF4-FFF2-40B4-BE49-F238E27FC236}">
                    <a16:creationId xmlns:a16="http://schemas.microsoft.com/office/drawing/2014/main" id="{A9DD6F31-39AA-4D17-A2BE-29DB28DEF5A9}"/>
                  </a:ext>
                </a:extLst>
              </p:cNvPr>
              <p:cNvSpPr/>
              <p:nvPr/>
            </p:nvSpPr>
            <p:spPr bwMode="auto">
              <a:xfrm>
                <a:off x="11180493" y="4783619"/>
                <a:ext cx="189783" cy="131151"/>
              </a:xfrm>
              <a:custGeom>
                <a:avLst/>
                <a:gdLst>
                  <a:gd name="T0" fmla="*/ 47 w 52"/>
                  <a:gd name="T1" fmla="*/ 18 h 36"/>
                  <a:gd name="T2" fmla="*/ 16 w 52"/>
                  <a:gd name="T3" fmla="*/ 0 h 36"/>
                  <a:gd name="T4" fmla="*/ 6 w 52"/>
                  <a:gd name="T5" fmla="*/ 18 h 36"/>
                  <a:gd name="T6" fmla="*/ 37 w 52"/>
                  <a:gd name="T7" fmla="*/ 36 h 36"/>
                  <a:gd name="T8" fmla="*/ 47 w 52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6">
                    <a:moveTo>
                      <a:pt x="47" y="18"/>
                    </a:moveTo>
                    <a:cubicBezTo>
                      <a:pt x="41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6" y="18"/>
                    </a:cubicBezTo>
                    <a:cubicBezTo>
                      <a:pt x="12" y="28"/>
                      <a:pt x="25" y="36"/>
                      <a:pt x="37" y="36"/>
                    </a:cubicBezTo>
                    <a:cubicBezTo>
                      <a:pt x="48" y="36"/>
                      <a:pt x="52" y="28"/>
                      <a:pt x="4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0" name="iṡlïḑè">
                <a:extLst>
                  <a:ext uri="{FF2B5EF4-FFF2-40B4-BE49-F238E27FC236}">
                    <a16:creationId xmlns:a16="http://schemas.microsoft.com/office/drawing/2014/main" id="{DE5E5729-4D59-4574-90A8-80B46123FAB6}"/>
                  </a:ext>
                </a:extLst>
              </p:cNvPr>
              <p:cNvSpPr/>
              <p:nvPr/>
            </p:nvSpPr>
            <p:spPr bwMode="auto">
              <a:xfrm>
                <a:off x="11089459" y="4944086"/>
                <a:ext cx="194411" cy="134237"/>
              </a:xfrm>
              <a:custGeom>
                <a:avLst/>
                <a:gdLst>
                  <a:gd name="T0" fmla="*/ 47 w 53"/>
                  <a:gd name="T1" fmla="*/ 18 h 37"/>
                  <a:gd name="T2" fmla="*/ 16 w 53"/>
                  <a:gd name="T3" fmla="*/ 0 h 37"/>
                  <a:gd name="T4" fmla="*/ 6 w 53"/>
                  <a:gd name="T5" fmla="*/ 18 h 37"/>
                  <a:gd name="T6" fmla="*/ 37 w 53"/>
                  <a:gd name="T7" fmla="*/ 37 h 37"/>
                  <a:gd name="T8" fmla="*/ 47 w 53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7">
                    <a:moveTo>
                      <a:pt x="47" y="18"/>
                    </a:moveTo>
                    <a:cubicBezTo>
                      <a:pt x="41" y="8"/>
                      <a:pt x="27" y="0"/>
                      <a:pt x="16" y="0"/>
                    </a:cubicBezTo>
                    <a:cubicBezTo>
                      <a:pt x="5" y="0"/>
                      <a:pt x="0" y="8"/>
                      <a:pt x="6" y="18"/>
                    </a:cubicBezTo>
                    <a:cubicBezTo>
                      <a:pt x="11" y="29"/>
                      <a:pt x="25" y="37"/>
                      <a:pt x="37" y="37"/>
                    </a:cubicBezTo>
                    <a:cubicBezTo>
                      <a:pt x="48" y="37"/>
                      <a:pt x="53" y="29"/>
                      <a:pt x="4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1" name="is1iďe">
                <a:extLst>
                  <a:ext uri="{FF2B5EF4-FFF2-40B4-BE49-F238E27FC236}">
                    <a16:creationId xmlns:a16="http://schemas.microsoft.com/office/drawing/2014/main" id="{2E5716B5-7E8D-4DB8-93EA-49EA7DC08750}"/>
                  </a:ext>
                </a:extLst>
              </p:cNvPr>
              <p:cNvSpPr/>
              <p:nvPr/>
            </p:nvSpPr>
            <p:spPr bwMode="auto">
              <a:xfrm>
                <a:off x="11180493" y="5107638"/>
                <a:ext cx="197497" cy="138865"/>
              </a:xfrm>
              <a:custGeom>
                <a:avLst/>
                <a:gdLst>
                  <a:gd name="T0" fmla="*/ 48 w 54"/>
                  <a:gd name="T1" fmla="*/ 19 h 38"/>
                  <a:gd name="T2" fmla="*/ 17 w 54"/>
                  <a:gd name="T3" fmla="*/ 0 h 38"/>
                  <a:gd name="T4" fmla="*/ 6 w 54"/>
                  <a:gd name="T5" fmla="*/ 19 h 38"/>
                  <a:gd name="T6" fmla="*/ 38 w 54"/>
                  <a:gd name="T7" fmla="*/ 38 h 38"/>
                  <a:gd name="T8" fmla="*/ 48 w 54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38">
                    <a:moveTo>
                      <a:pt x="48" y="19"/>
                    </a:moveTo>
                    <a:cubicBezTo>
                      <a:pt x="42" y="9"/>
                      <a:pt x="28" y="0"/>
                      <a:pt x="17" y="0"/>
                    </a:cubicBezTo>
                    <a:cubicBezTo>
                      <a:pt x="5" y="0"/>
                      <a:pt x="0" y="9"/>
                      <a:pt x="6" y="19"/>
                    </a:cubicBezTo>
                    <a:cubicBezTo>
                      <a:pt x="12" y="30"/>
                      <a:pt x="26" y="38"/>
                      <a:pt x="38" y="38"/>
                    </a:cubicBezTo>
                    <a:cubicBezTo>
                      <a:pt x="50" y="38"/>
                      <a:pt x="54" y="30"/>
                      <a:pt x="48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2" name="isļídè">
                <a:extLst>
                  <a:ext uri="{FF2B5EF4-FFF2-40B4-BE49-F238E27FC236}">
                    <a16:creationId xmlns:a16="http://schemas.microsoft.com/office/drawing/2014/main" id="{1313F205-4698-443A-98FA-4CBB6ADF5E16}"/>
                  </a:ext>
                </a:extLst>
              </p:cNvPr>
              <p:cNvSpPr/>
              <p:nvPr/>
            </p:nvSpPr>
            <p:spPr bwMode="auto">
              <a:xfrm>
                <a:off x="2999791" y="2907396"/>
                <a:ext cx="135779" cy="84863"/>
              </a:xfrm>
              <a:custGeom>
                <a:avLst/>
                <a:gdLst>
                  <a:gd name="T0" fmla="*/ 34 w 37"/>
                  <a:gd name="T1" fmla="*/ 11 h 23"/>
                  <a:gd name="T2" fmla="*/ 22 w 37"/>
                  <a:gd name="T3" fmla="*/ 0 h 23"/>
                  <a:gd name="T4" fmla="*/ 2 w 37"/>
                  <a:gd name="T5" fmla="*/ 11 h 23"/>
                  <a:gd name="T6" fmla="*/ 14 w 37"/>
                  <a:gd name="T7" fmla="*/ 23 h 23"/>
                  <a:gd name="T8" fmla="*/ 34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4" y="11"/>
                    </a:moveTo>
                    <a:cubicBezTo>
                      <a:pt x="37" y="5"/>
                      <a:pt x="31" y="0"/>
                      <a:pt x="22" y="0"/>
                    </a:cubicBezTo>
                    <a:cubicBezTo>
                      <a:pt x="13" y="0"/>
                      <a:pt x="4" y="5"/>
                      <a:pt x="2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2" y="18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3" name="íŝļïḍê">
                <a:extLst>
                  <a:ext uri="{FF2B5EF4-FFF2-40B4-BE49-F238E27FC236}">
                    <a16:creationId xmlns:a16="http://schemas.microsoft.com/office/drawing/2014/main" id="{D8ECBE63-2B58-45E7-A049-602B4576459D}"/>
                  </a:ext>
                </a:extLst>
              </p:cNvPr>
              <p:cNvSpPr/>
              <p:nvPr/>
            </p:nvSpPr>
            <p:spPr bwMode="auto">
              <a:xfrm>
                <a:off x="2959674" y="3010774"/>
                <a:ext cx="135779" cy="83319"/>
              </a:xfrm>
              <a:custGeom>
                <a:avLst/>
                <a:gdLst>
                  <a:gd name="T0" fmla="*/ 35 w 37"/>
                  <a:gd name="T1" fmla="*/ 11 h 23"/>
                  <a:gd name="T2" fmla="*/ 23 w 37"/>
                  <a:gd name="T3" fmla="*/ 0 h 23"/>
                  <a:gd name="T4" fmla="*/ 2 w 37"/>
                  <a:gd name="T5" fmla="*/ 11 h 23"/>
                  <a:gd name="T6" fmla="*/ 14 w 37"/>
                  <a:gd name="T7" fmla="*/ 23 h 23"/>
                  <a:gd name="T8" fmla="*/ 35 w 37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3">
                    <a:moveTo>
                      <a:pt x="35" y="11"/>
                    </a:moveTo>
                    <a:cubicBezTo>
                      <a:pt x="37" y="5"/>
                      <a:pt x="32" y="0"/>
                      <a:pt x="23" y="0"/>
                    </a:cubicBezTo>
                    <a:cubicBezTo>
                      <a:pt x="14" y="0"/>
                      <a:pt x="5" y="5"/>
                      <a:pt x="2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3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4" name="í$ľiḓe">
                <a:extLst>
                  <a:ext uri="{FF2B5EF4-FFF2-40B4-BE49-F238E27FC236}">
                    <a16:creationId xmlns:a16="http://schemas.microsoft.com/office/drawing/2014/main" id="{E6522F00-152D-4702-B43D-667DB056F8BA}"/>
                  </a:ext>
                </a:extLst>
              </p:cNvPr>
              <p:cNvSpPr/>
              <p:nvPr/>
            </p:nvSpPr>
            <p:spPr bwMode="auto">
              <a:xfrm>
                <a:off x="3106254" y="3010774"/>
                <a:ext cx="138865" cy="83319"/>
              </a:xfrm>
              <a:custGeom>
                <a:avLst/>
                <a:gdLst>
                  <a:gd name="T0" fmla="*/ 35 w 38"/>
                  <a:gd name="T1" fmla="*/ 11 h 23"/>
                  <a:gd name="T2" fmla="*/ 23 w 38"/>
                  <a:gd name="T3" fmla="*/ 0 h 23"/>
                  <a:gd name="T4" fmla="*/ 3 w 38"/>
                  <a:gd name="T5" fmla="*/ 11 h 23"/>
                  <a:gd name="T6" fmla="*/ 15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8" y="5"/>
                      <a:pt x="32" y="0"/>
                      <a:pt x="23" y="0"/>
                    </a:cubicBezTo>
                    <a:cubicBezTo>
                      <a:pt x="14" y="0"/>
                      <a:pt x="5" y="5"/>
                      <a:pt x="3" y="11"/>
                    </a:cubicBezTo>
                    <a:cubicBezTo>
                      <a:pt x="0" y="18"/>
                      <a:pt x="6" y="23"/>
                      <a:pt x="15" y="23"/>
                    </a:cubicBezTo>
                    <a:cubicBezTo>
                      <a:pt x="24" y="23"/>
                      <a:pt x="33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5" name="îSḻiďê">
                <a:extLst>
                  <a:ext uri="{FF2B5EF4-FFF2-40B4-BE49-F238E27FC236}">
                    <a16:creationId xmlns:a16="http://schemas.microsoft.com/office/drawing/2014/main" id="{24716C82-02D5-4BAA-9021-EFE241D7A934}"/>
                  </a:ext>
                </a:extLst>
              </p:cNvPr>
              <p:cNvSpPr/>
              <p:nvPr/>
            </p:nvSpPr>
            <p:spPr bwMode="auto">
              <a:xfrm>
                <a:off x="3660172" y="4337708"/>
                <a:ext cx="157381" cy="115721"/>
              </a:xfrm>
              <a:custGeom>
                <a:avLst/>
                <a:gdLst>
                  <a:gd name="T0" fmla="*/ 41 w 43"/>
                  <a:gd name="T1" fmla="*/ 16 h 32"/>
                  <a:gd name="T2" fmla="*/ 26 w 43"/>
                  <a:gd name="T3" fmla="*/ 0 h 32"/>
                  <a:gd name="T4" fmla="*/ 3 w 43"/>
                  <a:gd name="T5" fmla="*/ 16 h 32"/>
                  <a:gd name="T6" fmla="*/ 18 w 43"/>
                  <a:gd name="T7" fmla="*/ 32 h 32"/>
                  <a:gd name="T8" fmla="*/ 41 w 43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2">
                    <a:moveTo>
                      <a:pt x="41" y="16"/>
                    </a:moveTo>
                    <a:cubicBezTo>
                      <a:pt x="43" y="7"/>
                      <a:pt x="36" y="0"/>
                      <a:pt x="26" y="0"/>
                    </a:cubicBezTo>
                    <a:cubicBezTo>
                      <a:pt x="15" y="0"/>
                      <a:pt x="5" y="7"/>
                      <a:pt x="3" y="16"/>
                    </a:cubicBezTo>
                    <a:cubicBezTo>
                      <a:pt x="0" y="25"/>
                      <a:pt x="7" y="32"/>
                      <a:pt x="18" y="32"/>
                    </a:cubicBezTo>
                    <a:cubicBezTo>
                      <a:pt x="29" y="32"/>
                      <a:pt x="39" y="25"/>
                      <a:pt x="41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6" name="îṡlîḓê">
                <a:extLst>
                  <a:ext uri="{FF2B5EF4-FFF2-40B4-BE49-F238E27FC236}">
                    <a16:creationId xmlns:a16="http://schemas.microsoft.com/office/drawing/2014/main" id="{2855058D-2ADC-41D5-B54D-36054ECF7CC5}"/>
                  </a:ext>
                </a:extLst>
              </p:cNvPr>
              <p:cNvSpPr/>
              <p:nvPr/>
            </p:nvSpPr>
            <p:spPr bwMode="auto">
              <a:xfrm>
                <a:off x="3510506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9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19" y="0"/>
                    </a:cubicBezTo>
                    <a:cubicBezTo>
                      <a:pt x="11" y="0"/>
                      <a:pt x="3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7" name="íṧḷîdê">
                <a:extLst>
                  <a:ext uri="{FF2B5EF4-FFF2-40B4-BE49-F238E27FC236}">
                    <a16:creationId xmlns:a16="http://schemas.microsoft.com/office/drawing/2014/main" id="{66CC1D32-B285-4220-BF7E-2F5D2D26F8EF}"/>
                  </a:ext>
                </a:extLst>
              </p:cNvPr>
              <p:cNvSpPr/>
              <p:nvPr/>
            </p:nvSpPr>
            <p:spPr bwMode="auto">
              <a:xfrm>
                <a:off x="2941159" y="2356565"/>
                <a:ext cx="128065" cy="69433"/>
              </a:xfrm>
              <a:custGeom>
                <a:avLst/>
                <a:gdLst>
                  <a:gd name="T0" fmla="*/ 33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4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3" y="0"/>
                      <a:pt x="5" y="4"/>
                      <a:pt x="3" y="9"/>
                    </a:cubicBezTo>
                    <a:cubicBezTo>
                      <a:pt x="0" y="15"/>
                      <a:pt x="5" y="19"/>
                      <a:pt x="14" y="19"/>
                    </a:cubicBezTo>
                    <a:cubicBezTo>
                      <a:pt x="22" y="19"/>
                      <a:pt x="30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8" name="ïṡḷïḍe">
                <a:extLst>
                  <a:ext uri="{FF2B5EF4-FFF2-40B4-BE49-F238E27FC236}">
                    <a16:creationId xmlns:a16="http://schemas.microsoft.com/office/drawing/2014/main" id="{1F986C15-D15C-4A4F-8B09-929E52B9205D}"/>
                  </a:ext>
                </a:extLst>
              </p:cNvPr>
              <p:cNvSpPr/>
              <p:nvPr/>
            </p:nvSpPr>
            <p:spPr bwMode="auto">
              <a:xfrm>
                <a:off x="3076938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4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5"/>
                      <a:pt x="5" y="19"/>
                      <a:pt x="14" y="19"/>
                    </a:cubicBezTo>
                    <a:cubicBezTo>
                      <a:pt x="22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9" name="îśḻíḍè">
                <a:extLst>
                  <a:ext uri="{FF2B5EF4-FFF2-40B4-BE49-F238E27FC236}">
                    <a16:creationId xmlns:a16="http://schemas.microsoft.com/office/drawing/2014/main" id="{0ABDF128-3883-449E-A1CC-1814E324C54D}"/>
                  </a:ext>
                </a:extLst>
              </p:cNvPr>
              <p:cNvSpPr/>
              <p:nvPr/>
            </p:nvSpPr>
            <p:spPr bwMode="auto">
              <a:xfrm>
                <a:off x="3212717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2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0" name="ïşľïḑê">
                <a:extLst>
                  <a:ext uri="{FF2B5EF4-FFF2-40B4-BE49-F238E27FC236}">
                    <a16:creationId xmlns:a16="http://schemas.microsoft.com/office/drawing/2014/main" id="{731B1B51-E2EE-46C9-8096-CC79566CCFA1}"/>
                  </a:ext>
                </a:extLst>
              </p:cNvPr>
              <p:cNvSpPr/>
              <p:nvPr/>
            </p:nvSpPr>
            <p:spPr bwMode="auto">
              <a:xfrm>
                <a:off x="3346953" y="2356565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0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2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1" name="íşlîḑé">
                <a:extLst>
                  <a:ext uri="{FF2B5EF4-FFF2-40B4-BE49-F238E27FC236}">
                    <a16:creationId xmlns:a16="http://schemas.microsoft.com/office/drawing/2014/main" id="{E22901F8-19B5-4900-851F-F1CA8BAFC10A}"/>
                  </a:ext>
                </a:extLst>
              </p:cNvPr>
              <p:cNvSpPr/>
              <p:nvPr/>
            </p:nvSpPr>
            <p:spPr bwMode="auto">
              <a:xfrm>
                <a:off x="3482732" y="2356565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3" y="4"/>
                      <a:pt x="2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2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2" name="išḻïḑé">
                <a:extLst>
                  <a:ext uri="{FF2B5EF4-FFF2-40B4-BE49-F238E27FC236}">
                    <a16:creationId xmlns:a16="http://schemas.microsoft.com/office/drawing/2014/main" id="{A6B155D8-C0EC-45A0-8F69-05C111A43AB3}"/>
                  </a:ext>
                </a:extLst>
              </p:cNvPr>
              <p:cNvSpPr/>
              <p:nvPr/>
            </p:nvSpPr>
            <p:spPr bwMode="auto">
              <a:xfrm>
                <a:off x="3616969" y="2356565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9 w 33"/>
                  <a:gd name="T3" fmla="*/ 0 h 19"/>
                  <a:gd name="T4" fmla="*/ 1 w 33"/>
                  <a:gd name="T5" fmla="*/ 9 h 19"/>
                  <a:gd name="T6" fmla="*/ 13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19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2" y="19"/>
                      <a:pt x="30" y="15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3" name="iş1îḋè">
                <a:extLst>
                  <a:ext uri="{FF2B5EF4-FFF2-40B4-BE49-F238E27FC236}">
                    <a16:creationId xmlns:a16="http://schemas.microsoft.com/office/drawing/2014/main" id="{79983A1F-936E-45DC-B474-95E439CA3D4A}"/>
                  </a:ext>
                </a:extLst>
              </p:cNvPr>
              <p:cNvSpPr/>
              <p:nvPr/>
            </p:nvSpPr>
            <p:spPr bwMode="auto">
              <a:xfrm>
                <a:off x="2905670" y="2439884"/>
                <a:ext cx="128065" cy="74061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3 w 35"/>
                  <a:gd name="T5" fmla="*/ 10 h 20"/>
                  <a:gd name="T6" fmla="*/ 14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5"/>
                      <a:pt x="30" y="0"/>
                      <a:pt x="22" y="0"/>
                    </a:cubicBezTo>
                    <a:cubicBezTo>
                      <a:pt x="14" y="0"/>
                      <a:pt x="5" y="5"/>
                      <a:pt x="3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4" name="iŝļîḍé">
                <a:extLst>
                  <a:ext uri="{FF2B5EF4-FFF2-40B4-BE49-F238E27FC236}">
                    <a16:creationId xmlns:a16="http://schemas.microsoft.com/office/drawing/2014/main" id="{6836C5D9-B67C-4EDA-AD65-442B9D2907BA}"/>
                  </a:ext>
                </a:extLst>
              </p:cNvPr>
              <p:cNvSpPr/>
              <p:nvPr/>
            </p:nvSpPr>
            <p:spPr bwMode="auto">
              <a:xfrm>
                <a:off x="3044536" y="2439884"/>
                <a:ext cx="123436" cy="74061"/>
              </a:xfrm>
              <a:custGeom>
                <a:avLst/>
                <a:gdLst>
                  <a:gd name="T0" fmla="*/ 32 w 34"/>
                  <a:gd name="T1" fmla="*/ 10 h 20"/>
                  <a:gd name="T2" fmla="*/ 21 w 34"/>
                  <a:gd name="T3" fmla="*/ 0 h 20"/>
                  <a:gd name="T4" fmla="*/ 2 w 34"/>
                  <a:gd name="T5" fmla="*/ 10 h 20"/>
                  <a:gd name="T6" fmla="*/ 13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4" y="5"/>
                      <a:pt x="29" y="0"/>
                      <a:pt x="21" y="0"/>
                    </a:cubicBezTo>
                    <a:cubicBezTo>
                      <a:pt x="13" y="0"/>
                      <a:pt x="4" y="5"/>
                      <a:pt x="2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0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5" name="ïṡḻïḑé">
                <a:extLst>
                  <a:ext uri="{FF2B5EF4-FFF2-40B4-BE49-F238E27FC236}">
                    <a16:creationId xmlns:a16="http://schemas.microsoft.com/office/drawing/2014/main" id="{20F1A5B4-1AEB-4955-A29F-4A34FDE0D817}"/>
                  </a:ext>
                </a:extLst>
              </p:cNvPr>
              <p:cNvSpPr/>
              <p:nvPr/>
            </p:nvSpPr>
            <p:spPr bwMode="auto">
              <a:xfrm>
                <a:off x="3178772" y="2439884"/>
                <a:ext cx="124979" cy="74061"/>
              </a:xfrm>
              <a:custGeom>
                <a:avLst/>
                <a:gdLst>
                  <a:gd name="T0" fmla="*/ 32 w 34"/>
                  <a:gd name="T1" fmla="*/ 10 h 20"/>
                  <a:gd name="T2" fmla="*/ 21 w 34"/>
                  <a:gd name="T3" fmla="*/ 0 h 20"/>
                  <a:gd name="T4" fmla="*/ 2 w 34"/>
                  <a:gd name="T5" fmla="*/ 10 h 20"/>
                  <a:gd name="T6" fmla="*/ 14 w 34"/>
                  <a:gd name="T7" fmla="*/ 20 h 20"/>
                  <a:gd name="T8" fmla="*/ 32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2" y="10"/>
                    </a:moveTo>
                    <a:cubicBezTo>
                      <a:pt x="34" y="5"/>
                      <a:pt x="29" y="0"/>
                      <a:pt x="21" y="0"/>
                    </a:cubicBezTo>
                    <a:cubicBezTo>
                      <a:pt x="13" y="0"/>
                      <a:pt x="4" y="5"/>
                      <a:pt x="2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0" y="16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6" name="íṩ1ïḋe">
                <a:extLst>
                  <a:ext uri="{FF2B5EF4-FFF2-40B4-BE49-F238E27FC236}">
                    <a16:creationId xmlns:a16="http://schemas.microsoft.com/office/drawing/2014/main" id="{DAE01739-F47C-470D-857F-0D648FA74717}"/>
                  </a:ext>
                </a:extLst>
              </p:cNvPr>
              <p:cNvSpPr/>
              <p:nvPr/>
            </p:nvSpPr>
            <p:spPr bwMode="auto">
              <a:xfrm>
                <a:off x="3314552" y="2439884"/>
                <a:ext cx="123436" cy="74061"/>
              </a:xfrm>
              <a:custGeom>
                <a:avLst/>
                <a:gdLst>
                  <a:gd name="T0" fmla="*/ 33 w 34"/>
                  <a:gd name="T1" fmla="*/ 10 h 20"/>
                  <a:gd name="T2" fmla="*/ 21 w 34"/>
                  <a:gd name="T3" fmla="*/ 0 h 20"/>
                  <a:gd name="T4" fmla="*/ 2 w 34"/>
                  <a:gd name="T5" fmla="*/ 10 h 20"/>
                  <a:gd name="T6" fmla="*/ 14 w 34"/>
                  <a:gd name="T7" fmla="*/ 20 h 20"/>
                  <a:gd name="T8" fmla="*/ 33 w 34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3" y="10"/>
                    </a:moveTo>
                    <a:cubicBezTo>
                      <a:pt x="34" y="5"/>
                      <a:pt x="29" y="0"/>
                      <a:pt x="21" y="0"/>
                    </a:cubicBezTo>
                    <a:cubicBezTo>
                      <a:pt x="13" y="0"/>
                      <a:pt x="4" y="5"/>
                      <a:pt x="2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7" name="í$ḷiḓé">
                <a:extLst>
                  <a:ext uri="{FF2B5EF4-FFF2-40B4-BE49-F238E27FC236}">
                    <a16:creationId xmlns:a16="http://schemas.microsoft.com/office/drawing/2014/main" id="{D7FAB86B-F8DE-43FA-9D17-89570B6520C9}"/>
                  </a:ext>
                </a:extLst>
              </p:cNvPr>
              <p:cNvSpPr/>
              <p:nvPr/>
            </p:nvSpPr>
            <p:spPr bwMode="auto">
              <a:xfrm>
                <a:off x="2868640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2 w 35"/>
                  <a:gd name="T5" fmla="*/ 10 h 20"/>
                  <a:gd name="T6" fmla="*/ 14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3" y="0"/>
                      <a:pt x="5" y="4"/>
                      <a:pt x="2" y="10"/>
                    </a:cubicBezTo>
                    <a:cubicBezTo>
                      <a:pt x="0" y="15"/>
                      <a:pt x="5" y="20"/>
                      <a:pt x="14" y="20"/>
                    </a:cubicBezTo>
                    <a:cubicBezTo>
                      <a:pt x="22" y="20"/>
                      <a:pt x="31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8" name="išḷíḍè">
                <a:extLst>
                  <a:ext uri="{FF2B5EF4-FFF2-40B4-BE49-F238E27FC236}">
                    <a16:creationId xmlns:a16="http://schemas.microsoft.com/office/drawing/2014/main" id="{1A899F68-B3C1-4D79-ABB1-70E4AD5FEDE5}"/>
                  </a:ext>
                </a:extLst>
              </p:cNvPr>
              <p:cNvSpPr/>
              <p:nvPr/>
            </p:nvSpPr>
            <p:spPr bwMode="auto">
              <a:xfrm>
                <a:off x="3007505" y="2532461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21 w 35"/>
                  <a:gd name="T3" fmla="*/ 0 h 20"/>
                  <a:gd name="T4" fmla="*/ 2 w 35"/>
                  <a:gd name="T5" fmla="*/ 10 h 20"/>
                  <a:gd name="T6" fmla="*/ 13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4"/>
                      <a:pt x="30" y="0"/>
                      <a:pt x="21" y="0"/>
                    </a:cubicBezTo>
                    <a:cubicBezTo>
                      <a:pt x="13" y="0"/>
                      <a:pt x="4" y="4"/>
                      <a:pt x="2" y="10"/>
                    </a:cubicBezTo>
                    <a:cubicBezTo>
                      <a:pt x="0" y="15"/>
                      <a:pt x="5" y="20"/>
                      <a:pt x="13" y="20"/>
                    </a:cubicBezTo>
                    <a:cubicBezTo>
                      <a:pt x="22" y="20"/>
                      <a:pt x="31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9" name="íṡḷiḓê">
                <a:extLst>
                  <a:ext uri="{FF2B5EF4-FFF2-40B4-BE49-F238E27FC236}">
                    <a16:creationId xmlns:a16="http://schemas.microsoft.com/office/drawing/2014/main" id="{91FD78EB-8958-4144-8EDB-3B0002D88EF8}"/>
                  </a:ext>
                </a:extLst>
              </p:cNvPr>
              <p:cNvSpPr/>
              <p:nvPr/>
            </p:nvSpPr>
            <p:spPr bwMode="auto">
              <a:xfrm>
                <a:off x="3146370" y="2532461"/>
                <a:ext cx="128065" cy="72519"/>
              </a:xfrm>
              <a:custGeom>
                <a:avLst/>
                <a:gdLst>
                  <a:gd name="T0" fmla="*/ 32 w 35"/>
                  <a:gd name="T1" fmla="*/ 10 h 20"/>
                  <a:gd name="T2" fmla="*/ 21 w 35"/>
                  <a:gd name="T3" fmla="*/ 0 h 20"/>
                  <a:gd name="T4" fmla="*/ 2 w 35"/>
                  <a:gd name="T5" fmla="*/ 10 h 20"/>
                  <a:gd name="T6" fmla="*/ 13 w 35"/>
                  <a:gd name="T7" fmla="*/ 20 h 20"/>
                  <a:gd name="T8" fmla="*/ 32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2" y="10"/>
                    </a:moveTo>
                    <a:cubicBezTo>
                      <a:pt x="35" y="4"/>
                      <a:pt x="29" y="0"/>
                      <a:pt x="21" y="0"/>
                    </a:cubicBezTo>
                    <a:cubicBezTo>
                      <a:pt x="12" y="0"/>
                      <a:pt x="4" y="4"/>
                      <a:pt x="2" y="10"/>
                    </a:cubicBezTo>
                    <a:cubicBezTo>
                      <a:pt x="0" y="15"/>
                      <a:pt x="5" y="20"/>
                      <a:pt x="13" y="20"/>
                    </a:cubicBezTo>
                    <a:cubicBezTo>
                      <a:pt x="22" y="20"/>
                      <a:pt x="30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0" name="íŝļîḑè">
                <a:extLst>
                  <a:ext uri="{FF2B5EF4-FFF2-40B4-BE49-F238E27FC236}">
                    <a16:creationId xmlns:a16="http://schemas.microsoft.com/office/drawing/2014/main" id="{0FBA8EE8-10BF-4548-99D4-062744DE2DE6}"/>
                  </a:ext>
                </a:extLst>
              </p:cNvPr>
              <p:cNvSpPr/>
              <p:nvPr/>
            </p:nvSpPr>
            <p:spPr bwMode="auto">
              <a:xfrm>
                <a:off x="2828523" y="2623494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4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4" y="0"/>
                      <a:pt x="5" y="4"/>
                      <a:pt x="3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3" y="20"/>
                      <a:pt x="32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1" name="ïṡlíḑe">
                <a:extLst>
                  <a:ext uri="{FF2B5EF4-FFF2-40B4-BE49-F238E27FC236}">
                    <a16:creationId xmlns:a16="http://schemas.microsoft.com/office/drawing/2014/main" id="{46DDA3B8-A3B1-40E2-B3FF-B220F7B97B9E}"/>
                  </a:ext>
                </a:extLst>
              </p:cNvPr>
              <p:cNvSpPr/>
              <p:nvPr/>
            </p:nvSpPr>
            <p:spPr bwMode="auto">
              <a:xfrm>
                <a:off x="2970474" y="2623494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2 w 35"/>
                  <a:gd name="T5" fmla="*/ 10 h 20"/>
                  <a:gd name="T6" fmla="*/ 13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3" y="0"/>
                      <a:pt x="4" y="4"/>
                      <a:pt x="2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2" name="í$ḷïdê">
                <a:extLst>
                  <a:ext uri="{FF2B5EF4-FFF2-40B4-BE49-F238E27FC236}">
                    <a16:creationId xmlns:a16="http://schemas.microsoft.com/office/drawing/2014/main" id="{D8998176-BA7B-4506-AF7F-59FBFD2E52FA}"/>
                  </a:ext>
                </a:extLst>
              </p:cNvPr>
              <p:cNvSpPr/>
              <p:nvPr/>
            </p:nvSpPr>
            <p:spPr bwMode="auto">
              <a:xfrm>
                <a:off x="3109339" y="2623494"/>
                <a:ext cx="128065" cy="72519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2 w 35"/>
                  <a:gd name="T5" fmla="*/ 10 h 20"/>
                  <a:gd name="T6" fmla="*/ 14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3" y="0"/>
                      <a:pt x="4" y="4"/>
                      <a:pt x="2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3" name="îsḻïḍé">
                <a:extLst>
                  <a:ext uri="{FF2B5EF4-FFF2-40B4-BE49-F238E27FC236}">
                    <a16:creationId xmlns:a16="http://schemas.microsoft.com/office/drawing/2014/main" id="{A132958A-2031-4F49-8303-0BE20763BD27}"/>
                  </a:ext>
                </a:extLst>
              </p:cNvPr>
              <p:cNvSpPr/>
              <p:nvPr/>
            </p:nvSpPr>
            <p:spPr bwMode="auto">
              <a:xfrm>
                <a:off x="2793036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22 w 36"/>
                  <a:gd name="T3" fmla="*/ 0 h 22"/>
                  <a:gd name="T4" fmla="*/ 2 w 36"/>
                  <a:gd name="T5" fmla="*/ 11 h 22"/>
                  <a:gd name="T6" fmla="*/ 13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6" y="5"/>
                      <a:pt x="31" y="0"/>
                      <a:pt x="22" y="0"/>
                    </a:cubicBezTo>
                    <a:cubicBezTo>
                      <a:pt x="14" y="0"/>
                      <a:pt x="4" y="5"/>
                      <a:pt x="2" y="11"/>
                    </a:cubicBezTo>
                    <a:cubicBezTo>
                      <a:pt x="0" y="17"/>
                      <a:pt x="5" y="22"/>
                      <a:pt x="13" y="22"/>
                    </a:cubicBezTo>
                    <a:cubicBezTo>
                      <a:pt x="22" y="22"/>
                      <a:pt x="31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4" name="ïṣ1íḍe">
                <a:extLst>
                  <a:ext uri="{FF2B5EF4-FFF2-40B4-BE49-F238E27FC236}">
                    <a16:creationId xmlns:a16="http://schemas.microsoft.com/office/drawing/2014/main" id="{74B7EA67-8882-4BC8-92FD-95F603AA15FD}"/>
                  </a:ext>
                </a:extLst>
              </p:cNvPr>
              <p:cNvSpPr/>
              <p:nvPr/>
            </p:nvSpPr>
            <p:spPr bwMode="auto">
              <a:xfrm>
                <a:off x="2930358" y="2714528"/>
                <a:ext cx="135779" cy="80233"/>
              </a:xfrm>
              <a:custGeom>
                <a:avLst/>
                <a:gdLst>
                  <a:gd name="T0" fmla="*/ 34 w 37"/>
                  <a:gd name="T1" fmla="*/ 11 h 22"/>
                  <a:gd name="T2" fmla="*/ 23 w 37"/>
                  <a:gd name="T3" fmla="*/ 0 h 22"/>
                  <a:gd name="T4" fmla="*/ 3 w 37"/>
                  <a:gd name="T5" fmla="*/ 11 h 22"/>
                  <a:gd name="T6" fmla="*/ 14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7" y="5"/>
                      <a:pt x="31" y="0"/>
                      <a:pt x="23" y="0"/>
                    </a:cubicBezTo>
                    <a:cubicBezTo>
                      <a:pt x="14" y="0"/>
                      <a:pt x="5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3" y="22"/>
                      <a:pt x="32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5" name="ïsḷiḍé">
                <a:extLst>
                  <a:ext uri="{FF2B5EF4-FFF2-40B4-BE49-F238E27FC236}">
                    <a16:creationId xmlns:a16="http://schemas.microsoft.com/office/drawing/2014/main" id="{341A5D84-728A-4A72-85E0-D9C36AB44F61}"/>
                  </a:ext>
                </a:extLst>
              </p:cNvPr>
              <p:cNvSpPr/>
              <p:nvPr/>
            </p:nvSpPr>
            <p:spPr bwMode="auto">
              <a:xfrm>
                <a:off x="2894870" y="2810191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22 w 36"/>
                  <a:gd name="T3" fmla="*/ 0 h 22"/>
                  <a:gd name="T4" fmla="*/ 2 w 36"/>
                  <a:gd name="T5" fmla="*/ 11 h 22"/>
                  <a:gd name="T6" fmla="*/ 14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6" y="5"/>
                      <a:pt x="31" y="0"/>
                      <a:pt x="22" y="0"/>
                    </a:cubicBezTo>
                    <a:cubicBezTo>
                      <a:pt x="14" y="0"/>
                      <a:pt x="4" y="5"/>
                      <a:pt x="2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3" y="22"/>
                      <a:pt x="32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6" name="íṧļíḋè">
                <a:extLst>
                  <a:ext uri="{FF2B5EF4-FFF2-40B4-BE49-F238E27FC236}">
                    <a16:creationId xmlns:a16="http://schemas.microsoft.com/office/drawing/2014/main" id="{2FD2B120-BB77-4E81-83AA-5C20242F4B18}"/>
                  </a:ext>
                </a:extLst>
              </p:cNvPr>
              <p:cNvSpPr/>
              <p:nvPr/>
            </p:nvSpPr>
            <p:spPr bwMode="auto">
              <a:xfrm>
                <a:off x="2978189" y="2271702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2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7" name="íşľîďe">
                <a:extLst>
                  <a:ext uri="{FF2B5EF4-FFF2-40B4-BE49-F238E27FC236}">
                    <a16:creationId xmlns:a16="http://schemas.microsoft.com/office/drawing/2014/main" id="{47E7B8EE-7993-4B61-A4BC-5236C5D3AEFB}"/>
                  </a:ext>
                </a:extLst>
              </p:cNvPr>
              <p:cNvSpPr/>
              <p:nvPr/>
            </p:nvSpPr>
            <p:spPr bwMode="auto">
              <a:xfrm>
                <a:off x="3113969" y="2271702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8" name="ïṩlïḑé">
                <a:extLst>
                  <a:ext uri="{FF2B5EF4-FFF2-40B4-BE49-F238E27FC236}">
                    <a16:creationId xmlns:a16="http://schemas.microsoft.com/office/drawing/2014/main" id="{BFB988FB-2003-4FDF-97C4-2E3E18F4986C}"/>
                  </a:ext>
                </a:extLst>
              </p:cNvPr>
              <p:cNvSpPr/>
              <p:nvPr/>
            </p:nvSpPr>
            <p:spPr bwMode="auto">
              <a:xfrm>
                <a:off x="3245119" y="2271702"/>
                <a:ext cx="120350" cy="69433"/>
              </a:xfrm>
              <a:custGeom>
                <a:avLst/>
                <a:gdLst>
                  <a:gd name="T0" fmla="*/ 32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2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2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9" name="ïṥľiďê">
                <a:extLst>
                  <a:ext uri="{FF2B5EF4-FFF2-40B4-BE49-F238E27FC236}">
                    <a16:creationId xmlns:a16="http://schemas.microsoft.com/office/drawing/2014/main" id="{191C4988-0C99-4165-A811-040F9CD431C1}"/>
                  </a:ext>
                </a:extLst>
              </p:cNvPr>
              <p:cNvSpPr/>
              <p:nvPr/>
            </p:nvSpPr>
            <p:spPr bwMode="auto">
              <a:xfrm>
                <a:off x="3376270" y="2271702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0 w 34"/>
                  <a:gd name="T3" fmla="*/ 0 h 19"/>
                  <a:gd name="T4" fmla="*/ 2 w 34"/>
                  <a:gd name="T5" fmla="*/ 9 h 19"/>
                  <a:gd name="T6" fmla="*/ 14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0" name="íṡḻiḍè">
                <a:extLst>
                  <a:ext uri="{FF2B5EF4-FFF2-40B4-BE49-F238E27FC236}">
                    <a16:creationId xmlns:a16="http://schemas.microsoft.com/office/drawing/2014/main" id="{98B52574-B0FD-495B-A9CC-C2180205D12E}"/>
                  </a:ext>
                </a:extLst>
              </p:cNvPr>
              <p:cNvSpPr/>
              <p:nvPr/>
            </p:nvSpPr>
            <p:spPr bwMode="auto">
              <a:xfrm>
                <a:off x="3336153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0 w 33"/>
                  <a:gd name="T3" fmla="*/ 0 h 17"/>
                  <a:gd name="T4" fmla="*/ 2 w 33"/>
                  <a:gd name="T5" fmla="*/ 9 h 17"/>
                  <a:gd name="T6" fmla="*/ 13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1" name="íśḷiḍè">
                <a:extLst>
                  <a:ext uri="{FF2B5EF4-FFF2-40B4-BE49-F238E27FC236}">
                    <a16:creationId xmlns:a16="http://schemas.microsoft.com/office/drawing/2014/main" id="{DC9A8623-3B6F-49C9-B963-C604CD5337BF}"/>
                  </a:ext>
                </a:extLst>
              </p:cNvPr>
              <p:cNvSpPr/>
              <p:nvPr/>
            </p:nvSpPr>
            <p:spPr bwMode="auto">
              <a:xfrm>
                <a:off x="3467303" y="2031003"/>
                <a:ext cx="112636" cy="61718"/>
              </a:xfrm>
              <a:custGeom>
                <a:avLst/>
                <a:gdLst>
                  <a:gd name="T0" fmla="*/ 30 w 31"/>
                  <a:gd name="T1" fmla="*/ 9 h 17"/>
                  <a:gd name="T2" fmla="*/ 19 w 31"/>
                  <a:gd name="T3" fmla="*/ 0 h 17"/>
                  <a:gd name="T4" fmla="*/ 1 w 31"/>
                  <a:gd name="T5" fmla="*/ 9 h 17"/>
                  <a:gd name="T6" fmla="*/ 12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31" y="4"/>
                      <a:pt x="26" y="0"/>
                      <a:pt x="19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2" name="íSḷîḑè">
                <a:extLst>
                  <a:ext uri="{FF2B5EF4-FFF2-40B4-BE49-F238E27FC236}">
                    <a16:creationId xmlns:a16="http://schemas.microsoft.com/office/drawing/2014/main" id="{9FC189F9-24EC-42A2-9110-31464DEBA876}"/>
                  </a:ext>
                </a:extLst>
              </p:cNvPr>
              <p:cNvSpPr/>
              <p:nvPr/>
            </p:nvSpPr>
            <p:spPr bwMode="auto">
              <a:xfrm>
                <a:off x="3306837" y="2108150"/>
                <a:ext cx="120350" cy="64804"/>
              </a:xfrm>
              <a:custGeom>
                <a:avLst/>
                <a:gdLst>
                  <a:gd name="T0" fmla="*/ 31 w 33"/>
                  <a:gd name="T1" fmla="*/ 9 h 18"/>
                  <a:gd name="T2" fmla="*/ 20 w 33"/>
                  <a:gd name="T3" fmla="*/ 0 h 18"/>
                  <a:gd name="T4" fmla="*/ 2 w 33"/>
                  <a:gd name="T5" fmla="*/ 9 h 18"/>
                  <a:gd name="T6" fmla="*/ 13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3" name="isḷïḑê">
                <a:extLst>
                  <a:ext uri="{FF2B5EF4-FFF2-40B4-BE49-F238E27FC236}">
                    <a16:creationId xmlns:a16="http://schemas.microsoft.com/office/drawing/2014/main" id="{C1045781-5417-4AED-B005-1FE56EA1538D}"/>
                  </a:ext>
                </a:extLst>
              </p:cNvPr>
              <p:cNvSpPr/>
              <p:nvPr/>
            </p:nvSpPr>
            <p:spPr bwMode="auto">
              <a:xfrm>
                <a:off x="3437988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9 w 32"/>
                  <a:gd name="T3" fmla="*/ 0 h 18"/>
                  <a:gd name="T4" fmla="*/ 1 w 32"/>
                  <a:gd name="T5" fmla="*/ 9 h 18"/>
                  <a:gd name="T6" fmla="*/ 13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4" name="ïsľiḋê">
                <a:extLst>
                  <a:ext uri="{FF2B5EF4-FFF2-40B4-BE49-F238E27FC236}">
                    <a16:creationId xmlns:a16="http://schemas.microsoft.com/office/drawing/2014/main" id="{33E98678-D548-4E7A-9396-B0E59DC5D9C2}"/>
                  </a:ext>
                </a:extLst>
              </p:cNvPr>
              <p:cNvSpPr/>
              <p:nvPr/>
            </p:nvSpPr>
            <p:spPr bwMode="auto">
              <a:xfrm>
                <a:off x="3566052" y="2108150"/>
                <a:ext cx="117264" cy="64804"/>
              </a:xfrm>
              <a:custGeom>
                <a:avLst/>
                <a:gdLst>
                  <a:gd name="T0" fmla="*/ 31 w 32"/>
                  <a:gd name="T1" fmla="*/ 9 h 18"/>
                  <a:gd name="T2" fmla="*/ 19 w 32"/>
                  <a:gd name="T3" fmla="*/ 0 h 18"/>
                  <a:gd name="T4" fmla="*/ 2 w 32"/>
                  <a:gd name="T5" fmla="*/ 9 h 18"/>
                  <a:gd name="T6" fmla="*/ 13 w 32"/>
                  <a:gd name="T7" fmla="*/ 18 h 18"/>
                  <a:gd name="T8" fmla="*/ 31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1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2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5" name="iṡḻîḋê">
                <a:extLst>
                  <a:ext uri="{FF2B5EF4-FFF2-40B4-BE49-F238E27FC236}">
                    <a16:creationId xmlns:a16="http://schemas.microsoft.com/office/drawing/2014/main" id="{4048F7CA-7A5A-4DD1-B51A-313F08E9AD0E}"/>
                  </a:ext>
                </a:extLst>
              </p:cNvPr>
              <p:cNvSpPr/>
              <p:nvPr/>
            </p:nvSpPr>
            <p:spPr bwMode="auto">
              <a:xfrm>
                <a:off x="3697203" y="2108150"/>
                <a:ext cx="117264" cy="64804"/>
              </a:xfrm>
              <a:custGeom>
                <a:avLst/>
                <a:gdLst>
                  <a:gd name="T0" fmla="*/ 30 w 32"/>
                  <a:gd name="T1" fmla="*/ 9 h 18"/>
                  <a:gd name="T2" fmla="*/ 18 w 32"/>
                  <a:gd name="T3" fmla="*/ 0 h 18"/>
                  <a:gd name="T4" fmla="*/ 1 w 32"/>
                  <a:gd name="T5" fmla="*/ 9 h 18"/>
                  <a:gd name="T6" fmla="*/ 13 w 32"/>
                  <a:gd name="T7" fmla="*/ 18 h 18"/>
                  <a:gd name="T8" fmla="*/ 30 w 32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8">
                    <a:moveTo>
                      <a:pt x="30" y="9"/>
                    </a:moveTo>
                    <a:cubicBezTo>
                      <a:pt x="32" y="4"/>
                      <a:pt x="26" y="0"/>
                      <a:pt x="18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6" name="íṡļïḋé">
                <a:extLst>
                  <a:ext uri="{FF2B5EF4-FFF2-40B4-BE49-F238E27FC236}">
                    <a16:creationId xmlns:a16="http://schemas.microsoft.com/office/drawing/2014/main" id="{B0730FA3-BF52-4666-9E5F-DFC932CA5563}"/>
                  </a:ext>
                </a:extLst>
              </p:cNvPr>
              <p:cNvSpPr/>
              <p:nvPr/>
            </p:nvSpPr>
            <p:spPr bwMode="auto">
              <a:xfrm>
                <a:off x="3015220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7" name="íṣḻïḍé">
                <a:extLst>
                  <a:ext uri="{FF2B5EF4-FFF2-40B4-BE49-F238E27FC236}">
                    <a16:creationId xmlns:a16="http://schemas.microsoft.com/office/drawing/2014/main" id="{AFF5E845-C41C-4DDF-AA1A-F1F7FAFA5E1B}"/>
                  </a:ext>
                </a:extLst>
              </p:cNvPr>
              <p:cNvSpPr/>
              <p:nvPr/>
            </p:nvSpPr>
            <p:spPr bwMode="auto">
              <a:xfrm>
                <a:off x="3277521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3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8" name="ïṡḻïďé">
                <a:extLst>
                  <a:ext uri="{FF2B5EF4-FFF2-40B4-BE49-F238E27FC236}">
                    <a16:creationId xmlns:a16="http://schemas.microsoft.com/office/drawing/2014/main" id="{663AD24C-867B-4847-BCCA-FF82D4D96D97}"/>
                  </a:ext>
                </a:extLst>
              </p:cNvPr>
              <p:cNvSpPr/>
              <p:nvPr/>
            </p:nvSpPr>
            <p:spPr bwMode="auto">
              <a:xfrm>
                <a:off x="3408671" y="2188383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9 w 32"/>
                  <a:gd name="T3" fmla="*/ 0 h 19"/>
                  <a:gd name="T4" fmla="*/ 1 w 32"/>
                  <a:gd name="T5" fmla="*/ 9 h 19"/>
                  <a:gd name="T6" fmla="*/ 13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9" name="iṩḷïde">
                <a:extLst>
                  <a:ext uri="{FF2B5EF4-FFF2-40B4-BE49-F238E27FC236}">
                    <a16:creationId xmlns:a16="http://schemas.microsoft.com/office/drawing/2014/main" id="{C7176277-EE9F-46DB-8448-632C5FE72B47}"/>
                  </a:ext>
                </a:extLst>
              </p:cNvPr>
              <p:cNvSpPr/>
              <p:nvPr/>
            </p:nvSpPr>
            <p:spPr bwMode="auto">
              <a:xfrm>
                <a:off x="3539822" y="2188383"/>
                <a:ext cx="117264" cy="69433"/>
              </a:xfrm>
              <a:custGeom>
                <a:avLst/>
                <a:gdLst>
                  <a:gd name="T0" fmla="*/ 31 w 32"/>
                  <a:gd name="T1" fmla="*/ 9 h 19"/>
                  <a:gd name="T2" fmla="*/ 19 w 32"/>
                  <a:gd name="T3" fmla="*/ 0 h 19"/>
                  <a:gd name="T4" fmla="*/ 1 w 32"/>
                  <a:gd name="T5" fmla="*/ 9 h 19"/>
                  <a:gd name="T6" fmla="*/ 13 w 32"/>
                  <a:gd name="T7" fmla="*/ 19 h 19"/>
                  <a:gd name="T8" fmla="*/ 31 w 32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31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0" name="ïś1ïďe">
                <a:extLst>
                  <a:ext uri="{FF2B5EF4-FFF2-40B4-BE49-F238E27FC236}">
                    <a16:creationId xmlns:a16="http://schemas.microsoft.com/office/drawing/2014/main" id="{84C639E9-2A78-4080-B234-76EDD30EED1E}"/>
                  </a:ext>
                </a:extLst>
              </p:cNvPr>
              <p:cNvSpPr/>
              <p:nvPr/>
            </p:nvSpPr>
            <p:spPr bwMode="auto">
              <a:xfrm>
                <a:off x="3667886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20 w 33"/>
                  <a:gd name="T3" fmla="*/ 0 h 19"/>
                  <a:gd name="T4" fmla="*/ 2 w 33"/>
                  <a:gd name="T5" fmla="*/ 9 h 19"/>
                  <a:gd name="T6" fmla="*/ 14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30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1" name="íṧḻïde">
                <a:extLst>
                  <a:ext uri="{FF2B5EF4-FFF2-40B4-BE49-F238E27FC236}">
                    <a16:creationId xmlns:a16="http://schemas.microsoft.com/office/drawing/2014/main" id="{9F3D39F5-58FD-48A4-9FA0-57589706ABB0}"/>
                  </a:ext>
                </a:extLst>
              </p:cNvPr>
              <p:cNvSpPr/>
              <p:nvPr/>
            </p:nvSpPr>
            <p:spPr bwMode="auto">
              <a:xfrm>
                <a:off x="3799037" y="2188383"/>
                <a:ext cx="120350" cy="69433"/>
              </a:xfrm>
              <a:custGeom>
                <a:avLst/>
                <a:gdLst>
                  <a:gd name="T0" fmla="*/ 31 w 33"/>
                  <a:gd name="T1" fmla="*/ 9 h 19"/>
                  <a:gd name="T2" fmla="*/ 19 w 33"/>
                  <a:gd name="T3" fmla="*/ 0 h 19"/>
                  <a:gd name="T4" fmla="*/ 2 w 33"/>
                  <a:gd name="T5" fmla="*/ 9 h 19"/>
                  <a:gd name="T6" fmla="*/ 14 w 33"/>
                  <a:gd name="T7" fmla="*/ 19 h 19"/>
                  <a:gd name="T8" fmla="*/ 31 w 33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9">
                    <a:moveTo>
                      <a:pt x="31" y="9"/>
                    </a:moveTo>
                    <a:cubicBezTo>
                      <a:pt x="33" y="4"/>
                      <a:pt x="27" y="0"/>
                      <a:pt x="19" y="0"/>
                    </a:cubicBezTo>
                    <a:cubicBezTo>
                      <a:pt x="11" y="0"/>
                      <a:pt x="3" y="4"/>
                      <a:pt x="2" y="9"/>
                    </a:cubicBezTo>
                    <a:cubicBezTo>
                      <a:pt x="0" y="14"/>
                      <a:pt x="6" y="19"/>
                      <a:pt x="14" y="19"/>
                    </a:cubicBezTo>
                    <a:cubicBezTo>
                      <a:pt x="22" y="19"/>
                      <a:pt x="30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2" name="ï$ḻiḍe">
                <a:extLst>
                  <a:ext uri="{FF2B5EF4-FFF2-40B4-BE49-F238E27FC236}">
                    <a16:creationId xmlns:a16="http://schemas.microsoft.com/office/drawing/2014/main" id="{742B5FC5-343E-4F89-B8BA-0BE7DD142A28}"/>
                  </a:ext>
                </a:extLst>
              </p:cNvPr>
              <p:cNvSpPr/>
              <p:nvPr/>
            </p:nvSpPr>
            <p:spPr bwMode="auto">
              <a:xfrm>
                <a:off x="3424101" y="1804190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9 w 31"/>
                  <a:gd name="T3" fmla="*/ 0 h 17"/>
                  <a:gd name="T4" fmla="*/ 2 w 31"/>
                  <a:gd name="T5" fmla="*/ 9 h 17"/>
                  <a:gd name="T6" fmla="*/ 13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31" y="4"/>
                      <a:pt x="26" y="0"/>
                      <a:pt x="19" y="0"/>
                    </a:cubicBezTo>
                    <a:cubicBezTo>
                      <a:pt x="11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3" name="ïSḷïḋê">
                <a:extLst>
                  <a:ext uri="{FF2B5EF4-FFF2-40B4-BE49-F238E27FC236}">
                    <a16:creationId xmlns:a16="http://schemas.microsoft.com/office/drawing/2014/main" id="{9CCBC6FB-B7C3-4DC6-99A1-718F2F1EBABF}"/>
                  </a:ext>
                </a:extLst>
              </p:cNvPr>
              <p:cNvSpPr/>
              <p:nvPr/>
            </p:nvSpPr>
            <p:spPr bwMode="auto">
              <a:xfrm>
                <a:off x="3394785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9 w 32"/>
                  <a:gd name="T3" fmla="*/ 0 h 17"/>
                  <a:gd name="T4" fmla="*/ 2 w 32"/>
                  <a:gd name="T5" fmla="*/ 9 h 17"/>
                  <a:gd name="T6" fmla="*/ 13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4" name="ïśľiḍê">
                <a:extLst>
                  <a:ext uri="{FF2B5EF4-FFF2-40B4-BE49-F238E27FC236}">
                    <a16:creationId xmlns:a16="http://schemas.microsoft.com/office/drawing/2014/main" id="{1AF2F9B8-277B-4037-AB67-FA8FE624058E}"/>
                  </a:ext>
                </a:extLst>
              </p:cNvPr>
              <p:cNvSpPr/>
              <p:nvPr/>
            </p:nvSpPr>
            <p:spPr bwMode="auto">
              <a:xfrm>
                <a:off x="3522849" y="1878251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8 w 31"/>
                  <a:gd name="T3" fmla="*/ 0 h 17"/>
                  <a:gd name="T4" fmla="*/ 1 w 31"/>
                  <a:gd name="T5" fmla="*/ 9 h 17"/>
                  <a:gd name="T6" fmla="*/ 12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31" y="4"/>
                      <a:pt x="26" y="0"/>
                      <a:pt x="18" y="0"/>
                    </a:cubicBezTo>
                    <a:cubicBezTo>
                      <a:pt x="11" y="0"/>
                      <a:pt x="3" y="4"/>
                      <a:pt x="1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5" name="iṥlíde">
                <a:extLst>
                  <a:ext uri="{FF2B5EF4-FFF2-40B4-BE49-F238E27FC236}">
                    <a16:creationId xmlns:a16="http://schemas.microsoft.com/office/drawing/2014/main" id="{C1603430-0105-40F8-BDFC-0C2DDB284125}"/>
                  </a:ext>
                </a:extLst>
              </p:cNvPr>
              <p:cNvSpPr/>
              <p:nvPr/>
            </p:nvSpPr>
            <p:spPr bwMode="auto">
              <a:xfrm>
                <a:off x="3368554" y="1953855"/>
                <a:ext cx="114178" cy="63261"/>
              </a:xfrm>
              <a:custGeom>
                <a:avLst/>
                <a:gdLst>
                  <a:gd name="T0" fmla="*/ 30 w 31"/>
                  <a:gd name="T1" fmla="*/ 8 h 17"/>
                  <a:gd name="T2" fmla="*/ 19 w 31"/>
                  <a:gd name="T3" fmla="*/ 0 h 17"/>
                  <a:gd name="T4" fmla="*/ 1 w 31"/>
                  <a:gd name="T5" fmla="*/ 8 h 17"/>
                  <a:gd name="T6" fmla="*/ 12 w 31"/>
                  <a:gd name="T7" fmla="*/ 17 h 17"/>
                  <a:gd name="T8" fmla="*/ 30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8"/>
                    </a:moveTo>
                    <a:cubicBezTo>
                      <a:pt x="31" y="4"/>
                      <a:pt x="26" y="0"/>
                      <a:pt x="19" y="0"/>
                    </a:cubicBezTo>
                    <a:cubicBezTo>
                      <a:pt x="11" y="0"/>
                      <a:pt x="3" y="4"/>
                      <a:pt x="1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6" name="íṩļïḑé">
                <a:extLst>
                  <a:ext uri="{FF2B5EF4-FFF2-40B4-BE49-F238E27FC236}">
                    <a16:creationId xmlns:a16="http://schemas.microsoft.com/office/drawing/2014/main" id="{E9B28E59-A709-4A3A-9F1D-68BE30E71B05}"/>
                  </a:ext>
                </a:extLst>
              </p:cNvPr>
              <p:cNvSpPr/>
              <p:nvPr/>
            </p:nvSpPr>
            <p:spPr bwMode="auto">
              <a:xfrm>
                <a:off x="3493534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9 w 32"/>
                  <a:gd name="T3" fmla="*/ 0 h 17"/>
                  <a:gd name="T4" fmla="*/ 2 w 32"/>
                  <a:gd name="T5" fmla="*/ 8 h 17"/>
                  <a:gd name="T6" fmla="*/ 13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2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7" name="îşlîdé">
                <a:extLst>
                  <a:ext uri="{FF2B5EF4-FFF2-40B4-BE49-F238E27FC236}">
                    <a16:creationId xmlns:a16="http://schemas.microsoft.com/office/drawing/2014/main" id="{C424AB96-8E7F-4301-A538-09F7164A33E9}"/>
                  </a:ext>
                </a:extLst>
              </p:cNvPr>
              <p:cNvSpPr/>
              <p:nvPr/>
            </p:nvSpPr>
            <p:spPr bwMode="auto">
              <a:xfrm>
                <a:off x="3620055" y="1953855"/>
                <a:ext cx="114178" cy="63261"/>
              </a:xfrm>
              <a:custGeom>
                <a:avLst/>
                <a:gdLst>
                  <a:gd name="T0" fmla="*/ 30 w 31"/>
                  <a:gd name="T1" fmla="*/ 8 h 17"/>
                  <a:gd name="T2" fmla="*/ 18 w 31"/>
                  <a:gd name="T3" fmla="*/ 0 h 17"/>
                  <a:gd name="T4" fmla="*/ 1 w 31"/>
                  <a:gd name="T5" fmla="*/ 8 h 17"/>
                  <a:gd name="T6" fmla="*/ 13 w 31"/>
                  <a:gd name="T7" fmla="*/ 17 h 17"/>
                  <a:gd name="T8" fmla="*/ 30 w 31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8"/>
                    </a:moveTo>
                    <a:cubicBezTo>
                      <a:pt x="31" y="4"/>
                      <a:pt x="26" y="0"/>
                      <a:pt x="18" y="0"/>
                    </a:cubicBezTo>
                    <a:cubicBezTo>
                      <a:pt x="11" y="0"/>
                      <a:pt x="3" y="4"/>
                      <a:pt x="1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8" name="ïşḻîďe">
                <a:extLst>
                  <a:ext uri="{FF2B5EF4-FFF2-40B4-BE49-F238E27FC236}">
                    <a16:creationId xmlns:a16="http://schemas.microsoft.com/office/drawing/2014/main" id="{51E50EB4-9173-4139-A3AE-3A8103E83997}"/>
                  </a:ext>
                </a:extLst>
              </p:cNvPr>
              <p:cNvSpPr/>
              <p:nvPr/>
            </p:nvSpPr>
            <p:spPr bwMode="auto">
              <a:xfrm>
                <a:off x="3745033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19 w 32"/>
                  <a:gd name="T3" fmla="*/ 0 h 17"/>
                  <a:gd name="T4" fmla="*/ 2 w 32"/>
                  <a:gd name="T5" fmla="*/ 8 h 17"/>
                  <a:gd name="T6" fmla="*/ 13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2" y="8"/>
                    </a:cubicBezTo>
                    <a:cubicBezTo>
                      <a:pt x="0" y="13"/>
                      <a:pt x="6" y="17"/>
                      <a:pt x="13" y="17"/>
                    </a:cubicBezTo>
                    <a:cubicBezTo>
                      <a:pt x="21" y="17"/>
                      <a:pt x="29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9" name="íSḻiďé">
                <a:extLst>
                  <a:ext uri="{FF2B5EF4-FFF2-40B4-BE49-F238E27FC236}">
                    <a16:creationId xmlns:a16="http://schemas.microsoft.com/office/drawing/2014/main" id="{0689E23B-0C74-4F8E-A2A6-C39A89257F67}"/>
                  </a:ext>
                </a:extLst>
              </p:cNvPr>
              <p:cNvSpPr/>
              <p:nvPr/>
            </p:nvSpPr>
            <p:spPr bwMode="auto">
              <a:xfrm>
                <a:off x="3175687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9 w 32"/>
                  <a:gd name="T3" fmla="*/ 0 h 17"/>
                  <a:gd name="T4" fmla="*/ 2 w 32"/>
                  <a:gd name="T5" fmla="*/ 9 h 17"/>
                  <a:gd name="T6" fmla="*/ 13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0" name="î$ľiḓé">
                <a:extLst>
                  <a:ext uri="{FF2B5EF4-FFF2-40B4-BE49-F238E27FC236}">
                    <a16:creationId xmlns:a16="http://schemas.microsoft.com/office/drawing/2014/main" id="{CBCDA609-3D87-430B-86C8-F3CEBBF28494}"/>
                  </a:ext>
                </a:extLst>
              </p:cNvPr>
              <p:cNvSpPr/>
              <p:nvPr/>
            </p:nvSpPr>
            <p:spPr bwMode="auto">
              <a:xfrm>
                <a:off x="3299122" y="1804190"/>
                <a:ext cx="114178" cy="61718"/>
              </a:xfrm>
              <a:custGeom>
                <a:avLst/>
                <a:gdLst>
                  <a:gd name="T0" fmla="*/ 30 w 31"/>
                  <a:gd name="T1" fmla="*/ 9 h 17"/>
                  <a:gd name="T2" fmla="*/ 19 w 31"/>
                  <a:gd name="T3" fmla="*/ 0 h 17"/>
                  <a:gd name="T4" fmla="*/ 2 w 31"/>
                  <a:gd name="T5" fmla="*/ 9 h 17"/>
                  <a:gd name="T6" fmla="*/ 13 w 31"/>
                  <a:gd name="T7" fmla="*/ 17 h 17"/>
                  <a:gd name="T8" fmla="*/ 30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30" y="9"/>
                    </a:moveTo>
                    <a:cubicBezTo>
                      <a:pt x="31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1" name="ïṡlïḓe">
                <a:extLst>
                  <a:ext uri="{FF2B5EF4-FFF2-40B4-BE49-F238E27FC236}">
                    <a16:creationId xmlns:a16="http://schemas.microsoft.com/office/drawing/2014/main" id="{42135A8E-A9CE-4769-8644-1A624B54F593}"/>
                  </a:ext>
                </a:extLst>
              </p:cNvPr>
              <p:cNvSpPr/>
              <p:nvPr/>
            </p:nvSpPr>
            <p:spPr bwMode="auto">
              <a:xfrm>
                <a:off x="3146370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9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2" name="íSľidè">
                <a:extLst>
                  <a:ext uri="{FF2B5EF4-FFF2-40B4-BE49-F238E27FC236}">
                    <a16:creationId xmlns:a16="http://schemas.microsoft.com/office/drawing/2014/main" id="{FEAA48A6-FC38-4D1E-8248-4C1167DA648F}"/>
                  </a:ext>
                </a:extLst>
              </p:cNvPr>
              <p:cNvSpPr/>
              <p:nvPr/>
            </p:nvSpPr>
            <p:spPr bwMode="auto">
              <a:xfrm>
                <a:off x="3269806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19 w 32"/>
                  <a:gd name="T3" fmla="*/ 0 h 17"/>
                  <a:gd name="T4" fmla="*/ 2 w 32"/>
                  <a:gd name="T5" fmla="*/ 9 h 17"/>
                  <a:gd name="T6" fmla="*/ 13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3" name="î$1îḍè">
                <a:extLst>
                  <a:ext uri="{FF2B5EF4-FFF2-40B4-BE49-F238E27FC236}">
                    <a16:creationId xmlns:a16="http://schemas.microsoft.com/office/drawing/2014/main" id="{612557F2-0C1C-4635-9BD4-020DF27DEF4D}"/>
                  </a:ext>
                </a:extLst>
              </p:cNvPr>
              <p:cNvSpPr/>
              <p:nvPr/>
            </p:nvSpPr>
            <p:spPr bwMode="auto">
              <a:xfrm>
                <a:off x="3113969" y="1953855"/>
                <a:ext cx="115721" cy="63261"/>
              </a:xfrm>
              <a:custGeom>
                <a:avLst/>
                <a:gdLst>
                  <a:gd name="T0" fmla="*/ 30 w 32"/>
                  <a:gd name="T1" fmla="*/ 8 h 17"/>
                  <a:gd name="T2" fmla="*/ 20 w 32"/>
                  <a:gd name="T3" fmla="*/ 0 h 17"/>
                  <a:gd name="T4" fmla="*/ 2 w 32"/>
                  <a:gd name="T5" fmla="*/ 8 h 17"/>
                  <a:gd name="T6" fmla="*/ 13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9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4" name="ïṥļíďê">
                <a:extLst>
                  <a:ext uri="{FF2B5EF4-FFF2-40B4-BE49-F238E27FC236}">
                    <a16:creationId xmlns:a16="http://schemas.microsoft.com/office/drawing/2014/main" id="{2D61A6E8-DC16-4900-BCA9-E144A2F66F48}"/>
                  </a:ext>
                </a:extLst>
              </p:cNvPr>
              <p:cNvSpPr/>
              <p:nvPr/>
            </p:nvSpPr>
            <p:spPr bwMode="auto">
              <a:xfrm>
                <a:off x="3240490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9 w 32"/>
                  <a:gd name="T3" fmla="*/ 0 h 17"/>
                  <a:gd name="T4" fmla="*/ 2 w 32"/>
                  <a:gd name="T5" fmla="*/ 8 h 17"/>
                  <a:gd name="T6" fmla="*/ 13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1" y="0"/>
                      <a:pt x="4" y="4"/>
                      <a:pt x="2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5" name="iśľïḋè">
                <a:extLst>
                  <a:ext uri="{FF2B5EF4-FFF2-40B4-BE49-F238E27FC236}">
                    <a16:creationId xmlns:a16="http://schemas.microsoft.com/office/drawing/2014/main" id="{8F9EF4E3-3E50-4FF0-ADDE-0514D5FDD8EF}"/>
                  </a:ext>
                </a:extLst>
              </p:cNvPr>
              <p:cNvSpPr/>
              <p:nvPr/>
            </p:nvSpPr>
            <p:spPr bwMode="auto">
              <a:xfrm>
                <a:off x="2884069" y="2188383"/>
                <a:ext cx="123436" cy="69433"/>
              </a:xfrm>
              <a:custGeom>
                <a:avLst/>
                <a:gdLst>
                  <a:gd name="T0" fmla="*/ 31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1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1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6" name="íŝlîḓê">
                <a:extLst>
                  <a:ext uri="{FF2B5EF4-FFF2-40B4-BE49-F238E27FC236}">
                    <a16:creationId xmlns:a16="http://schemas.microsoft.com/office/drawing/2014/main" id="{87B9AC58-EE6A-4533-B6D2-CD7BBB6AC5CD}"/>
                  </a:ext>
                </a:extLst>
              </p:cNvPr>
              <p:cNvSpPr/>
              <p:nvPr/>
            </p:nvSpPr>
            <p:spPr bwMode="auto">
              <a:xfrm>
                <a:off x="2847039" y="2271702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7" name="íSlïḋê">
                <a:extLst>
                  <a:ext uri="{FF2B5EF4-FFF2-40B4-BE49-F238E27FC236}">
                    <a16:creationId xmlns:a16="http://schemas.microsoft.com/office/drawing/2014/main" id="{7F4CACE5-8E9B-42E9-88CE-88A834F5E67F}"/>
                  </a:ext>
                </a:extLst>
              </p:cNvPr>
              <p:cNvSpPr/>
              <p:nvPr/>
            </p:nvSpPr>
            <p:spPr bwMode="auto">
              <a:xfrm>
                <a:off x="2810008" y="2356565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5"/>
                      <a:pt x="4" y="19"/>
                      <a:pt x="13" y="19"/>
                    </a:cubicBezTo>
                    <a:cubicBezTo>
                      <a:pt x="21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8" name="îśḻîḑê">
                <a:extLst>
                  <a:ext uri="{FF2B5EF4-FFF2-40B4-BE49-F238E27FC236}">
                    <a16:creationId xmlns:a16="http://schemas.microsoft.com/office/drawing/2014/main" id="{0E71158C-EDF9-401D-8961-26757F78B19C}"/>
                  </a:ext>
                </a:extLst>
              </p:cNvPr>
              <p:cNvSpPr/>
              <p:nvPr/>
            </p:nvSpPr>
            <p:spPr bwMode="auto">
              <a:xfrm>
                <a:off x="2769891" y="2439884"/>
                <a:ext cx="128065" cy="74061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2 w 35"/>
                  <a:gd name="T5" fmla="*/ 10 h 20"/>
                  <a:gd name="T6" fmla="*/ 13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5"/>
                      <a:pt x="30" y="0"/>
                      <a:pt x="22" y="0"/>
                    </a:cubicBezTo>
                    <a:cubicBezTo>
                      <a:pt x="14" y="0"/>
                      <a:pt x="5" y="5"/>
                      <a:pt x="2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0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9" name="îşḻïḋe">
                <a:extLst>
                  <a:ext uri="{FF2B5EF4-FFF2-40B4-BE49-F238E27FC236}">
                    <a16:creationId xmlns:a16="http://schemas.microsoft.com/office/drawing/2014/main" id="{7B5F1908-6FB7-4189-971F-EECF91AAEEBC}"/>
                  </a:ext>
                </a:extLst>
              </p:cNvPr>
              <p:cNvSpPr/>
              <p:nvPr/>
            </p:nvSpPr>
            <p:spPr bwMode="auto">
              <a:xfrm>
                <a:off x="2729775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22 w 36"/>
                  <a:gd name="T3" fmla="*/ 0 h 20"/>
                  <a:gd name="T4" fmla="*/ 3 w 36"/>
                  <a:gd name="T5" fmla="*/ 10 h 20"/>
                  <a:gd name="T6" fmla="*/ 14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4"/>
                      <a:pt x="31" y="0"/>
                      <a:pt x="22" y="0"/>
                    </a:cubicBezTo>
                    <a:cubicBezTo>
                      <a:pt x="14" y="0"/>
                      <a:pt x="5" y="4"/>
                      <a:pt x="3" y="10"/>
                    </a:cubicBezTo>
                    <a:cubicBezTo>
                      <a:pt x="0" y="15"/>
                      <a:pt x="5" y="20"/>
                      <a:pt x="14" y="20"/>
                    </a:cubicBezTo>
                    <a:cubicBezTo>
                      <a:pt x="22" y="20"/>
                      <a:pt x="31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0" name="ïŝľíḓè">
                <a:extLst>
                  <a:ext uri="{FF2B5EF4-FFF2-40B4-BE49-F238E27FC236}">
                    <a16:creationId xmlns:a16="http://schemas.microsoft.com/office/drawing/2014/main" id="{71229B6E-CDD1-42FE-B689-4A70903548F8}"/>
                  </a:ext>
                </a:extLst>
              </p:cNvPr>
              <p:cNvSpPr/>
              <p:nvPr/>
            </p:nvSpPr>
            <p:spPr bwMode="auto">
              <a:xfrm>
                <a:off x="2689658" y="2623494"/>
                <a:ext cx="131151" cy="72519"/>
              </a:xfrm>
              <a:custGeom>
                <a:avLst/>
                <a:gdLst>
                  <a:gd name="T0" fmla="*/ 34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4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4" y="0"/>
                      <a:pt x="5" y="4"/>
                      <a:pt x="3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1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1" name="îṥḻiḓè">
                <a:extLst>
                  <a:ext uri="{FF2B5EF4-FFF2-40B4-BE49-F238E27FC236}">
                    <a16:creationId xmlns:a16="http://schemas.microsoft.com/office/drawing/2014/main" id="{19D2CBC6-E040-47EE-AA1A-76157A4B62B0}"/>
                  </a:ext>
                </a:extLst>
              </p:cNvPr>
              <p:cNvSpPr/>
              <p:nvPr/>
            </p:nvSpPr>
            <p:spPr bwMode="auto">
              <a:xfrm>
                <a:off x="2649541" y="2714528"/>
                <a:ext cx="131151" cy="80233"/>
              </a:xfrm>
              <a:custGeom>
                <a:avLst/>
                <a:gdLst>
                  <a:gd name="T0" fmla="*/ 34 w 36"/>
                  <a:gd name="T1" fmla="*/ 11 h 22"/>
                  <a:gd name="T2" fmla="*/ 23 w 36"/>
                  <a:gd name="T3" fmla="*/ 0 h 22"/>
                  <a:gd name="T4" fmla="*/ 2 w 36"/>
                  <a:gd name="T5" fmla="*/ 11 h 22"/>
                  <a:gd name="T6" fmla="*/ 13 w 36"/>
                  <a:gd name="T7" fmla="*/ 22 h 22"/>
                  <a:gd name="T8" fmla="*/ 34 w 36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2">
                    <a:moveTo>
                      <a:pt x="34" y="11"/>
                    </a:moveTo>
                    <a:cubicBezTo>
                      <a:pt x="36" y="5"/>
                      <a:pt x="31" y="0"/>
                      <a:pt x="23" y="0"/>
                    </a:cubicBezTo>
                    <a:cubicBezTo>
                      <a:pt x="14" y="0"/>
                      <a:pt x="5" y="5"/>
                      <a:pt x="2" y="11"/>
                    </a:cubicBezTo>
                    <a:cubicBezTo>
                      <a:pt x="0" y="17"/>
                      <a:pt x="5" y="22"/>
                      <a:pt x="13" y="22"/>
                    </a:cubicBezTo>
                    <a:cubicBezTo>
                      <a:pt x="22" y="22"/>
                      <a:pt x="31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2" name="işľíḋè">
                <a:extLst>
                  <a:ext uri="{FF2B5EF4-FFF2-40B4-BE49-F238E27FC236}">
                    <a16:creationId xmlns:a16="http://schemas.microsoft.com/office/drawing/2014/main" id="{3B3480DC-6D7B-4CDB-B74B-C1252D650EC6}"/>
                  </a:ext>
                </a:extLst>
              </p:cNvPr>
              <p:cNvSpPr/>
              <p:nvPr/>
            </p:nvSpPr>
            <p:spPr bwMode="auto">
              <a:xfrm>
                <a:off x="3055337" y="1804190"/>
                <a:ext cx="112636" cy="61718"/>
              </a:xfrm>
              <a:custGeom>
                <a:avLst/>
                <a:gdLst>
                  <a:gd name="T0" fmla="*/ 29 w 31"/>
                  <a:gd name="T1" fmla="*/ 9 h 17"/>
                  <a:gd name="T2" fmla="*/ 19 w 31"/>
                  <a:gd name="T3" fmla="*/ 0 h 17"/>
                  <a:gd name="T4" fmla="*/ 2 w 31"/>
                  <a:gd name="T5" fmla="*/ 9 h 17"/>
                  <a:gd name="T6" fmla="*/ 12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31" y="4"/>
                      <a:pt x="26" y="0"/>
                      <a:pt x="19" y="0"/>
                    </a:cubicBezTo>
                    <a:cubicBezTo>
                      <a:pt x="11" y="0"/>
                      <a:pt x="4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7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3" name="işlïḓé">
                <a:extLst>
                  <a:ext uri="{FF2B5EF4-FFF2-40B4-BE49-F238E27FC236}">
                    <a16:creationId xmlns:a16="http://schemas.microsoft.com/office/drawing/2014/main" id="{94EFC87C-6E07-440E-A23B-C4CBFA037D34}"/>
                  </a:ext>
                </a:extLst>
              </p:cNvPr>
              <p:cNvSpPr/>
              <p:nvPr/>
            </p:nvSpPr>
            <p:spPr bwMode="auto">
              <a:xfrm>
                <a:off x="3022934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19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4" name="iṩḷîḋè">
                <a:extLst>
                  <a:ext uri="{FF2B5EF4-FFF2-40B4-BE49-F238E27FC236}">
                    <a16:creationId xmlns:a16="http://schemas.microsoft.com/office/drawing/2014/main" id="{8B528CA5-AED2-4C9C-AC42-0FC12090E8EB}"/>
                  </a:ext>
                </a:extLst>
              </p:cNvPr>
              <p:cNvSpPr/>
              <p:nvPr/>
            </p:nvSpPr>
            <p:spPr bwMode="auto">
              <a:xfrm>
                <a:off x="2988990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19 w 32"/>
                  <a:gd name="T3" fmla="*/ 0 h 17"/>
                  <a:gd name="T4" fmla="*/ 2 w 32"/>
                  <a:gd name="T5" fmla="*/ 8 h 17"/>
                  <a:gd name="T6" fmla="*/ 12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5" name="íṡľiḓe">
                <a:extLst>
                  <a:ext uri="{FF2B5EF4-FFF2-40B4-BE49-F238E27FC236}">
                    <a16:creationId xmlns:a16="http://schemas.microsoft.com/office/drawing/2014/main" id="{A83C380C-20E9-427A-94C4-10F0DEA095B1}"/>
                  </a:ext>
                </a:extLst>
              </p:cNvPr>
              <p:cNvSpPr/>
              <p:nvPr/>
            </p:nvSpPr>
            <p:spPr bwMode="auto">
              <a:xfrm>
                <a:off x="2964302" y="1734757"/>
                <a:ext cx="112636" cy="58632"/>
              </a:xfrm>
              <a:custGeom>
                <a:avLst/>
                <a:gdLst>
                  <a:gd name="T0" fmla="*/ 29 w 31"/>
                  <a:gd name="T1" fmla="*/ 8 h 16"/>
                  <a:gd name="T2" fmla="*/ 19 w 31"/>
                  <a:gd name="T3" fmla="*/ 0 h 16"/>
                  <a:gd name="T4" fmla="*/ 2 w 31"/>
                  <a:gd name="T5" fmla="*/ 8 h 16"/>
                  <a:gd name="T6" fmla="*/ 12 w 31"/>
                  <a:gd name="T7" fmla="*/ 16 h 16"/>
                  <a:gd name="T8" fmla="*/ 29 w 31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6">
                    <a:moveTo>
                      <a:pt x="29" y="8"/>
                    </a:moveTo>
                    <a:cubicBezTo>
                      <a:pt x="31" y="3"/>
                      <a:pt x="27" y="0"/>
                      <a:pt x="19" y="0"/>
                    </a:cubicBezTo>
                    <a:cubicBezTo>
                      <a:pt x="12" y="0"/>
                      <a:pt x="4" y="3"/>
                      <a:pt x="2" y="8"/>
                    </a:cubicBezTo>
                    <a:cubicBezTo>
                      <a:pt x="0" y="12"/>
                      <a:pt x="4" y="16"/>
                      <a:pt x="12" y="16"/>
                    </a:cubicBezTo>
                    <a:cubicBezTo>
                      <a:pt x="19" y="16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6" name="í$lïḋé">
                <a:extLst>
                  <a:ext uri="{FF2B5EF4-FFF2-40B4-BE49-F238E27FC236}">
                    <a16:creationId xmlns:a16="http://schemas.microsoft.com/office/drawing/2014/main" id="{9832BC02-7C70-479F-AA53-A4B69EF10BDB}"/>
                  </a:ext>
                </a:extLst>
              </p:cNvPr>
              <p:cNvSpPr/>
              <p:nvPr/>
            </p:nvSpPr>
            <p:spPr bwMode="auto">
              <a:xfrm>
                <a:off x="2930358" y="1804190"/>
                <a:ext cx="114178" cy="61718"/>
              </a:xfrm>
              <a:custGeom>
                <a:avLst/>
                <a:gdLst>
                  <a:gd name="T0" fmla="*/ 29 w 31"/>
                  <a:gd name="T1" fmla="*/ 9 h 17"/>
                  <a:gd name="T2" fmla="*/ 19 w 31"/>
                  <a:gd name="T3" fmla="*/ 0 h 17"/>
                  <a:gd name="T4" fmla="*/ 2 w 31"/>
                  <a:gd name="T5" fmla="*/ 9 h 17"/>
                  <a:gd name="T6" fmla="*/ 12 w 31"/>
                  <a:gd name="T7" fmla="*/ 17 h 17"/>
                  <a:gd name="T8" fmla="*/ 29 w 31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">
                    <a:moveTo>
                      <a:pt x="29" y="9"/>
                    </a:moveTo>
                    <a:cubicBezTo>
                      <a:pt x="31" y="4"/>
                      <a:pt x="27" y="0"/>
                      <a:pt x="19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7" y="13"/>
                      <a:pt x="2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7" name="iṡľíḍé">
                <a:extLst>
                  <a:ext uri="{FF2B5EF4-FFF2-40B4-BE49-F238E27FC236}">
                    <a16:creationId xmlns:a16="http://schemas.microsoft.com/office/drawing/2014/main" id="{F84EE419-E771-4C1C-81F0-346C015CDA30}"/>
                  </a:ext>
                </a:extLst>
              </p:cNvPr>
              <p:cNvSpPr/>
              <p:nvPr/>
            </p:nvSpPr>
            <p:spPr bwMode="auto">
              <a:xfrm>
                <a:off x="2860926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20 w 32"/>
                  <a:gd name="T3" fmla="*/ 0 h 17"/>
                  <a:gd name="T4" fmla="*/ 2 w 32"/>
                  <a:gd name="T5" fmla="*/ 8 h 17"/>
                  <a:gd name="T6" fmla="*/ 12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2" y="0"/>
                      <a:pt x="4" y="4"/>
                      <a:pt x="2" y="8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8" name="í$ḷîḓe">
                <a:extLst>
                  <a:ext uri="{FF2B5EF4-FFF2-40B4-BE49-F238E27FC236}">
                    <a16:creationId xmlns:a16="http://schemas.microsoft.com/office/drawing/2014/main" id="{FDE4AF6F-258E-4DA6-A753-D98961314C01}"/>
                  </a:ext>
                </a:extLst>
              </p:cNvPr>
              <p:cNvSpPr/>
              <p:nvPr/>
            </p:nvSpPr>
            <p:spPr bwMode="auto">
              <a:xfrm>
                <a:off x="2825437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2 w 33"/>
                  <a:gd name="T5" fmla="*/ 9 h 17"/>
                  <a:gd name="T6" fmla="*/ 13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8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1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9" name="ïsḻîḋè">
                <a:extLst>
                  <a:ext uri="{FF2B5EF4-FFF2-40B4-BE49-F238E27FC236}">
                    <a16:creationId xmlns:a16="http://schemas.microsoft.com/office/drawing/2014/main" id="{6F1D8745-9E69-4B6E-A14E-135594014434}"/>
                  </a:ext>
                </a:extLst>
              </p:cNvPr>
              <p:cNvSpPr/>
              <p:nvPr/>
            </p:nvSpPr>
            <p:spPr bwMode="auto">
              <a:xfrm>
                <a:off x="2788407" y="2108150"/>
                <a:ext cx="124979" cy="64804"/>
              </a:xfrm>
              <a:custGeom>
                <a:avLst/>
                <a:gdLst>
                  <a:gd name="T0" fmla="*/ 31 w 34"/>
                  <a:gd name="T1" fmla="*/ 9 h 18"/>
                  <a:gd name="T2" fmla="*/ 21 w 34"/>
                  <a:gd name="T3" fmla="*/ 0 h 18"/>
                  <a:gd name="T4" fmla="*/ 2 w 34"/>
                  <a:gd name="T5" fmla="*/ 9 h 18"/>
                  <a:gd name="T6" fmla="*/ 13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0" name="îşlîḓè">
                <a:extLst>
                  <a:ext uri="{FF2B5EF4-FFF2-40B4-BE49-F238E27FC236}">
                    <a16:creationId xmlns:a16="http://schemas.microsoft.com/office/drawing/2014/main" id="{15966593-4570-4728-BBCE-C1DAE9CF3CCB}"/>
                  </a:ext>
                </a:extLst>
              </p:cNvPr>
              <p:cNvSpPr/>
              <p:nvPr/>
            </p:nvSpPr>
            <p:spPr bwMode="auto">
              <a:xfrm>
                <a:off x="2752919" y="2188383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1" name="islíďe">
                <a:extLst>
                  <a:ext uri="{FF2B5EF4-FFF2-40B4-BE49-F238E27FC236}">
                    <a16:creationId xmlns:a16="http://schemas.microsoft.com/office/drawing/2014/main" id="{0153C6C0-55DF-4FA6-B84C-B5AA56D2ECF7}"/>
                  </a:ext>
                </a:extLst>
              </p:cNvPr>
              <p:cNvSpPr/>
              <p:nvPr/>
            </p:nvSpPr>
            <p:spPr bwMode="auto">
              <a:xfrm>
                <a:off x="2715889" y="2271702"/>
                <a:ext cx="123436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2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1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2" name="iṡļîḓè">
                <a:extLst>
                  <a:ext uri="{FF2B5EF4-FFF2-40B4-BE49-F238E27FC236}">
                    <a16:creationId xmlns:a16="http://schemas.microsoft.com/office/drawing/2014/main" id="{E0B2D26F-B6F7-4E38-BD4C-59EC29FCEECC}"/>
                  </a:ext>
                </a:extLst>
              </p:cNvPr>
              <p:cNvSpPr/>
              <p:nvPr/>
            </p:nvSpPr>
            <p:spPr bwMode="auto">
              <a:xfrm>
                <a:off x="2675772" y="2356565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2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1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3" name="iṥ1iḍe">
                <a:extLst>
                  <a:ext uri="{FF2B5EF4-FFF2-40B4-BE49-F238E27FC236}">
                    <a16:creationId xmlns:a16="http://schemas.microsoft.com/office/drawing/2014/main" id="{00FBE631-58D9-4E49-8576-57BFD2846BA1}"/>
                  </a:ext>
                </a:extLst>
              </p:cNvPr>
              <p:cNvSpPr/>
              <p:nvPr/>
            </p:nvSpPr>
            <p:spPr bwMode="auto">
              <a:xfrm>
                <a:off x="2635655" y="2439884"/>
                <a:ext cx="128065" cy="74061"/>
              </a:xfrm>
              <a:custGeom>
                <a:avLst/>
                <a:gdLst>
                  <a:gd name="T0" fmla="*/ 33 w 35"/>
                  <a:gd name="T1" fmla="*/ 10 h 20"/>
                  <a:gd name="T2" fmla="*/ 22 w 35"/>
                  <a:gd name="T3" fmla="*/ 0 h 20"/>
                  <a:gd name="T4" fmla="*/ 2 w 35"/>
                  <a:gd name="T5" fmla="*/ 10 h 20"/>
                  <a:gd name="T6" fmla="*/ 13 w 35"/>
                  <a:gd name="T7" fmla="*/ 20 h 20"/>
                  <a:gd name="T8" fmla="*/ 33 w 35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33" y="10"/>
                    </a:moveTo>
                    <a:cubicBezTo>
                      <a:pt x="35" y="5"/>
                      <a:pt x="30" y="0"/>
                      <a:pt x="22" y="0"/>
                    </a:cubicBezTo>
                    <a:cubicBezTo>
                      <a:pt x="14" y="0"/>
                      <a:pt x="5" y="5"/>
                      <a:pt x="2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1" y="20"/>
                      <a:pt x="30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4" name="îšḷidé">
                <a:extLst>
                  <a:ext uri="{FF2B5EF4-FFF2-40B4-BE49-F238E27FC236}">
                    <a16:creationId xmlns:a16="http://schemas.microsoft.com/office/drawing/2014/main" id="{0115D882-0F66-466D-9724-D1E2D534C96C}"/>
                  </a:ext>
                </a:extLst>
              </p:cNvPr>
              <p:cNvSpPr/>
              <p:nvPr/>
            </p:nvSpPr>
            <p:spPr bwMode="auto">
              <a:xfrm>
                <a:off x="2590909" y="2532461"/>
                <a:ext cx="132693" cy="72519"/>
              </a:xfrm>
              <a:custGeom>
                <a:avLst/>
                <a:gdLst>
                  <a:gd name="T0" fmla="*/ 34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4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5"/>
                      <a:pt x="5" y="20"/>
                      <a:pt x="14" y="20"/>
                    </a:cubicBezTo>
                    <a:cubicBezTo>
                      <a:pt x="22" y="20"/>
                      <a:pt x="31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5" name="iŝḻïḋè">
                <a:extLst>
                  <a:ext uri="{FF2B5EF4-FFF2-40B4-BE49-F238E27FC236}">
                    <a16:creationId xmlns:a16="http://schemas.microsoft.com/office/drawing/2014/main" id="{E56CDCCF-3324-43D9-80AB-553D0259A5E7}"/>
                  </a:ext>
                </a:extLst>
              </p:cNvPr>
              <p:cNvSpPr/>
              <p:nvPr/>
            </p:nvSpPr>
            <p:spPr bwMode="auto">
              <a:xfrm>
                <a:off x="2550793" y="2623494"/>
                <a:ext cx="132693" cy="72519"/>
              </a:xfrm>
              <a:custGeom>
                <a:avLst/>
                <a:gdLst>
                  <a:gd name="T0" fmla="*/ 34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3 w 36"/>
                  <a:gd name="T7" fmla="*/ 20 h 20"/>
                  <a:gd name="T8" fmla="*/ 34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4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4" y="0"/>
                      <a:pt x="5" y="4"/>
                      <a:pt x="3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1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6" name="íṩļiḍè">
                <a:extLst>
                  <a:ext uri="{FF2B5EF4-FFF2-40B4-BE49-F238E27FC236}">
                    <a16:creationId xmlns:a16="http://schemas.microsoft.com/office/drawing/2014/main" id="{C867662E-EAEE-4020-BC87-CBBB7A1DE4AB}"/>
                  </a:ext>
                </a:extLst>
              </p:cNvPr>
              <p:cNvSpPr/>
              <p:nvPr/>
            </p:nvSpPr>
            <p:spPr bwMode="auto">
              <a:xfrm>
                <a:off x="2507590" y="2714528"/>
                <a:ext cx="135779" cy="80233"/>
              </a:xfrm>
              <a:custGeom>
                <a:avLst/>
                <a:gdLst>
                  <a:gd name="T0" fmla="*/ 34 w 37"/>
                  <a:gd name="T1" fmla="*/ 11 h 22"/>
                  <a:gd name="T2" fmla="*/ 23 w 37"/>
                  <a:gd name="T3" fmla="*/ 0 h 22"/>
                  <a:gd name="T4" fmla="*/ 3 w 37"/>
                  <a:gd name="T5" fmla="*/ 11 h 22"/>
                  <a:gd name="T6" fmla="*/ 14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7" y="5"/>
                      <a:pt x="32" y="0"/>
                      <a:pt x="23" y="0"/>
                    </a:cubicBezTo>
                    <a:cubicBezTo>
                      <a:pt x="15" y="0"/>
                      <a:pt x="5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2" y="22"/>
                      <a:pt x="32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7" name="íšlîḍè">
                <a:extLst>
                  <a:ext uri="{FF2B5EF4-FFF2-40B4-BE49-F238E27FC236}">
                    <a16:creationId xmlns:a16="http://schemas.microsoft.com/office/drawing/2014/main" id="{39B40C24-3302-4FBF-9345-C31DB51A2C0C}"/>
                  </a:ext>
                </a:extLst>
              </p:cNvPr>
              <p:cNvSpPr/>
              <p:nvPr/>
            </p:nvSpPr>
            <p:spPr bwMode="auto">
              <a:xfrm>
                <a:off x="2839324" y="1734757"/>
                <a:ext cx="117264" cy="58632"/>
              </a:xfrm>
              <a:custGeom>
                <a:avLst/>
                <a:gdLst>
                  <a:gd name="T0" fmla="*/ 30 w 32"/>
                  <a:gd name="T1" fmla="*/ 8 h 16"/>
                  <a:gd name="T2" fmla="*/ 20 w 32"/>
                  <a:gd name="T3" fmla="*/ 0 h 16"/>
                  <a:gd name="T4" fmla="*/ 2 w 32"/>
                  <a:gd name="T5" fmla="*/ 8 h 16"/>
                  <a:gd name="T6" fmla="*/ 12 w 32"/>
                  <a:gd name="T7" fmla="*/ 16 h 16"/>
                  <a:gd name="T8" fmla="*/ 30 w 32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6">
                    <a:moveTo>
                      <a:pt x="30" y="8"/>
                    </a:moveTo>
                    <a:cubicBezTo>
                      <a:pt x="32" y="3"/>
                      <a:pt x="27" y="0"/>
                      <a:pt x="20" y="0"/>
                    </a:cubicBezTo>
                    <a:cubicBezTo>
                      <a:pt x="12" y="0"/>
                      <a:pt x="5" y="3"/>
                      <a:pt x="2" y="8"/>
                    </a:cubicBezTo>
                    <a:cubicBezTo>
                      <a:pt x="0" y="12"/>
                      <a:pt x="5" y="16"/>
                      <a:pt x="12" y="16"/>
                    </a:cubicBezTo>
                    <a:cubicBezTo>
                      <a:pt x="20" y="16"/>
                      <a:pt x="28" y="12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8" name="îṡľîḑé">
                <a:extLst>
                  <a:ext uri="{FF2B5EF4-FFF2-40B4-BE49-F238E27FC236}">
                    <a16:creationId xmlns:a16="http://schemas.microsoft.com/office/drawing/2014/main" id="{2CA719C7-046A-4FA7-9F68-861D42BD8239}"/>
                  </a:ext>
                </a:extLst>
              </p:cNvPr>
              <p:cNvSpPr/>
              <p:nvPr/>
            </p:nvSpPr>
            <p:spPr bwMode="auto">
              <a:xfrm>
                <a:off x="2806922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7" y="0"/>
                      <a:pt x="20" y="0"/>
                    </a:cubicBezTo>
                    <a:cubicBezTo>
                      <a:pt x="12" y="0"/>
                      <a:pt x="4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9" name="íṡļiďê">
                <a:extLst>
                  <a:ext uri="{FF2B5EF4-FFF2-40B4-BE49-F238E27FC236}">
                    <a16:creationId xmlns:a16="http://schemas.microsoft.com/office/drawing/2014/main" id="{82521CC3-1D5F-4959-A69D-46345BA23685}"/>
                  </a:ext>
                </a:extLst>
              </p:cNvPr>
              <p:cNvSpPr/>
              <p:nvPr/>
            </p:nvSpPr>
            <p:spPr bwMode="auto">
              <a:xfrm>
                <a:off x="2769891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0" name="ïṧḻîḍè">
                <a:extLst>
                  <a:ext uri="{FF2B5EF4-FFF2-40B4-BE49-F238E27FC236}">
                    <a16:creationId xmlns:a16="http://schemas.microsoft.com/office/drawing/2014/main" id="{CDE82991-ED45-4483-9565-CDBEFCB2168F}"/>
                  </a:ext>
                </a:extLst>
              </p:cNvPr>
              <p:cNvSpPr/>
              <p:nvPr/>
            </p:nvSpPr>
            <p:spPr bwMode="auto">
              <a:xfrm>
                <a:off x="2734404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21 w 33"/>
                  <a:gd name="T3" fmla="*/ 0 h 17"/>
                  <a:gd name="T4" fmla="*/ 3 w 33"/>
                  <a:gd name="T5" fmla="*/ 8 h 17"/>
                  <a:gd name="T6" fmla="*/ 13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33" y="4"/>
                      <a:pt x="28" y="0"/>
                      <a:pt x="21" y="0"/>
                    </a:cubicBezTo>
                    <a:cubicBezTo>
                      <a:pt x="13" y="0"/>
                      <a:pt x="5" y="4"/>
                      <a:pt x="3" y="8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9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1" name="islídè">
                <a:extLst>
                  <a:ext uri="{FF2B5EF4-FFF2-40B4-BE49-F238E27FC236}">
                    <a16:creationId xmlns:a16="http://schemas.microsoft.com/office/drawing/2014/main" id="{31C4B6B3-8810-4236-BABC-D98D0E26E8A3}"/>
                  </a:ext>
                </a:extLst>
              </p:cNvPr>
              <p:cNvSpPr/>
              <p:nvPr/>
            </p:nvSpPr>
            <p:spPr bwMode="auto">
              <a:xfrm>
                <a:off x="2697373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2 w 33"/>
                  <a:gd name="T5" fmla="*/ 9 h 17"/>
                  <a:gd name="T6" fmla="*/ 13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5" y="17"/>
                      <a:pt x="13" y="17"/>
                    </a:cubicBezTo>
                    <a:cubicBezTo>
                      <a:pt x="20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2" name="îs1îḓè">
                <a:extLst>
                  <a:ext uri="{FF2B5EF4-FFF2-40B4-BE49-F238E27FC236}">
                    <a16:creationId xmlns:a16="http://schemas.microsoft.com/office/drawing/2014/main" id="{732AE949-7451-4F40-A258-E31A5E8A054B}"/>
                  </a:ext>
                </a:extLst>
              </p:cNvPr>
              <p:cNvSpPr/>
              <p:nvPr/>
            </p:nvSpPr>
            <p:spPr bwMode="auto">
              <a:xfrm>
                <a:off x="2660342" y="2108150"/>
                <a:ext cx="120350" cy="64804"/>
              </a:xfrm>
              <a:custGeom>
                <a:avLst/>
                <a:gdLst>
                  <a:gd name="T0" fmla="*/ 31 w 33"/>
                  <a:gd name="T1" fmla="*/ 9 h 18"/>
                  <a:gd name="T2" fmla="*/ 21 w 33"/>
                  <a:gd name="T3" fmla="*/ 0 h 18"/>
                  <a:gd name="T4" fmla="*/ 2 w 33"/>
                  <a:gd name="T5" fmla="*/ 9 h 18"/>
                  <a:gd name="T6" fmla="*/ 12 w 33"/>
                  <a:gd name="T7" fmla="*/ 18 h 18"/>
                  <a:gd name="T8" fmla="*/ 31 w 33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8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3" name="ïšľíḑé">
                <a:extLst>
                  <a:ext uri="{FF2B5EF4-FFF2-40B4-BE49-F238E27FC236}">
                    <a16:creationId xmlns:a16="http://schemas.microsoft.com/office/drawing/2014/main" id="{3592D8AB-5B26-4819-B6E9-E8FA728BC10E}"/>
                  </a:ext>
                </a:extLst>
              </p:cNvPr>
              <p:cNvSpPr/>
              <p:nvPr/>
            </p:nvSpPr>
            <p:spPr bwMode="auto">
              <a:xfrm>
                <a:off x="2620226" y="2188383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21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4" name="iṡ1iḑê">
                <a:extLst>
                  <a:ext uri="{FF2B5EF4-FFF2-40B4-BE49-F238E27FC236}">
                    <a16:creationId xmlns:a16="http://schemas.microsoft.com/office/drawing/2014/main" id="{BA87A9CF-4811-4336-9DD7-C47F8E4410DE}"/>
                  </a:ext>
                </a:extLst>
              </p:cNvPr>
              <p:cNvSpPr/>
              <p:nvPr/>
            </p:nvSpPr>
            <p:spPr bwMode="auto">
              <a:xfrm>
                <a:off x="2580109" y="2271702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5" name="ïṡľîḋé">
                <a:extLst>
                  <a:ext uri="{FF2B5EF4-FFF2-40B4-BE49-F238E27FC236}">
                    <a16:creationId xmlns:a16="http://schemas.microsoft.com/office/drawing/2014/main" id="{426605C3-9906-4164-8523-C63D39786C39}"/>
                  </a:ext>
                </a:extLst>
              </p:cNvPr>
              <p:cNvSpPr/>
              <p:nvPr/>
            </p:nvSpPr>
            <p:spPr bwMode="auto">
              <a:xfrm>
                <a:off x="2539993" y="2356565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2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2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1" y="19"/>
                      <a:pt x="30" y="15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6" name="íṧļïḑè">
                <a:extLst>
                  <a:ext uri="{FF2B5EF4-FFF2-40B4-BE49-F238E27FC236}">
                    <a16:creationId xmlns:a16="http://schemas.microsoft.com/office/drawing/2014/main" id="{416B09AE-A79A-4206-B781-362F81C8FA58}"/>
                  </a:ext>
                </a:extLst>
              </p:cNvPr>
              <p:cNvSpPr/>
              <p:nvPr/>
            </p:nvSpPr>
            <p:spPr bwMode="auto">
              <a:xfrm>
                <a:off x="2496790" y="2439884"/>
                <a:ext cx="131151" cy="74061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4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5"/>
                      <a:pt x="31" y="0"/>
                      <a:pt x="23" y="0"/>
                    </a:cubicBezTo>
                    <a:cubicBezTo>
                      <a:pt x="15" y="0"/>
                      <a:pt x="6" y="5"/>
                      <a:pt x="3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7" name="iśľiďè">
                <a:extLst>
                  <a:ext uri="{FF2B5EF4-FFF2-40B4-BE49-F238E27FC236}">
                    <a16:creationId xmlns:a16="http://schemas.microsoft.com/office/drawing/2014/main" id="{7F526FC1-5111-4BF3-B0C7-28D425153F6A}"/>
                  </a:ext>
                </a:extLst>
              </p:cNvPr>
              <p:cNvSpPr/>
              <p:nvPr/>
            </p:nvSpPr>
            <p:spPr bwMode="auto">
              <a:xfrm>
                <a:off x="2456674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22 w 36"/>
                  <a:gd name="T3" fmla="*/ 0 h 20"/>
                  <a:gd name="T4" fmla="*/ 2 w 36"/>
                  <a:gd name="T5" fmla="*/ 10 h 20"/>
                  <a:gd name="T6" fmla="*/ 1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4"/>
                      <a:pt x="31" y="0"/>
                      <a:pt x="22" y="0"/>
                    </a:cubicBezTo>
                    <a:cubicBezTo>
                      <a:pt x="14" y="0"/>
                      <a:pt x="5" y="4"/>
                      <a:pt x="2" y="10"/>
                    </a:cubicBezTo>
                    <a:cubicBezTo>
                      <a:pt x="0" y="15"/>
                      <a:pt x="4" y="20"/>
                      <a:pt x="13" y="20"/>
                    </a:cubicBezTo>
                    <a:cubicBezTo>
                      <a:pt x="21" y="20"/>
                      <a:pt x="31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8" name="îṣļiḋe">
                <a:extLst>
                  <a:ext uri="{FF2B5EF4-FFF2-40B4-BE49-F238E27FC236}">
                    <a16:creationId xmlns:a16="http://schemas.microsoft.com/office/drawing/2014/main" id="{706C5B52-22CB-46BB-852D-D40761B6B9E2}"/>
                  </a:ext>
                </a:extLst>
              </p:cNvPr>
              <p:cNvSpPr/>
              <p:nvPr/>
            </p:nvSpPr>
            <p:spPr bwMode="auto">
              <a:xfrm>
                <a:off x="2413471" y="2623494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2 w 36"/>
                  <a:gd name="T5" fmla="*/ 10 h 20"/>
                  <a:gd name="T6" fmla="*/ 1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4" y="0"/>
                      <a:pt x="5" y="4"/>
                      <a:pt x="2" y="10"/>
                    </a:cubicBezTo>
                    <a:cubicBezTo>
                      <a:pt x="0" y="16"/>
                      <a:pt x="4" y="20"/>
                      <a:pt x="13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9" name="îṡ1iḋê">
                <a:extLst>
                  <a:ext uri="{FF2B5EF4-FFF2-40B4-BE49-F238E27FC236}">
                    <a16:creationId xmlns:a16="http://schemas.microsoft.com/office/drawing/2014/main" id="{87CA7AF1-DB9E-4DEF-BD31-4969901A52D1}"/>
                  </a:ext>
                </a:extLst>
              </p:cNvPr>
              <p:cNvSpPr/>
              <p:nvPr/>
            </p:nvSpPr>
            <p:spPr bwMode="auto">
              <a:xfrm>
                <a:off x="2365639" y="2714528"/>
                <a:ext cx="134237" cy="80233"/>
              </a:xfrm>
              <a:custGeom>
                <a:avLst/>
                <a:gdLst>
                  <a:gd name="T0" fmla="*/ 35 w 37"/>
                  <a:gd name="T1" fmla="*/ 11 h 22"/>
                  <a:gd name="T2" fmla="*/ 24 w 37"/>
                  <a:gd name="T3" fmla="*/ 0 h 22"/>
                  <a:gd name="T4" fmla="*/ 3 w 37"/>
                  <a:gd name="T5" fmla="*/ 11 h 22"/>
                  <a:gd name="T6" fmla="*/ 14 w 37"/>
                  <a:gd name="T7" fmla="*/ 22 h 22"/>
                  <a:gd name="T8" fmla="*/ 35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5" y="11"/>
                    </a:moveTo>
                    <a:cubicBezTo>
                      <a:pt x="37" y="5"/>
                      <a:pt x="32" y="0"/>
                      <a:pt x="24" y="0"/>
                    </a:cubicBezTo>
                    <a:cubicBezTo>
                      <a:pt x="15" y="0"/>
                      <a:pt x="6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2" y="22"/>
                      <a:pt x="32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0" name="išļíḍé">
                <a:extLst>
                  <a:ext uri="{FF2B5EF4-FFF2-40B4-BE49-F238E27FC236}">
                    <a16:creationId xmlns:a16="http://schemas.microsoft.com/office/drawing/2014/main" id="{E41B7481-AF8A-4F26-A854-0AC85B4DEA05}"/>
                  </a:ext>
                </a:extLst>
              </p:cNvPr>
              <p:cNvSpPr/>
              <p:nvPr/>
            </p:nvSpPr>
            <p:spPr bwMode="auto">
              <a:xfrm>
                <a:off x="2317808" y="2810191"/>
                <a:ext cx="138865" cy="80233"/>
              </a:xfrm>
              <a:custGeom>
                <a:avLst/>
                <a:gdLst>
                  <a:gd name="T0" fmla="*/ 35 w 38"/>
                  <a:gd name="T1" fmla="*/ 11 h 22"/>
                  <a:gd name="T2" fmla="*/ 24 w 38"/>
                  <a:gd name="T3" fmla="*/ 0 h 22"/>
                  <a:gd name="T4" fmla="*/ 3 w 38"/>
                  <a:gd name="T5" fmla="*/ 11 h 22"/>
                  <a:gd name="T6" fmla="*/ 14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8" y="5"/>
                      <a:pt x="33" y="0"/>
                      <a:pt x="24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3" y="22"/>
                      <a:pt x="33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1" name="ïşḻíḋê">
                <a:extLst>
                  <a:ext uri="{FF2B5EF4-FFF2-40B4-BE49-F238E27FC236}">
                    <a16:creationId xmlns:a16="http://schemas.microsoft.com/office/drawing/2014/main" id="{C80AB4D6-DF5C-49BC-8D6E-4E17EAA02044}"/>
                  </a:ext>
                </a:extLst>
              </p:cNvPr>
              <p:cNvSpPr/>
              <p:nvPr/>
            </p:nvSpPr>
            <p:spPr bwMode="auto">
              <a:xfrm>
                <a:off x="2269977" y="2907396"/>
                <a:ext cx="143495" cy="84863"/>
              </a:xfrm>
              <a:custGeom>
                <a:avLst/>
                <a:gdLst>
                  <a:gd name="T0" fmla="*/ 36 w 39"/>
                  <a:gd name="T1" fmla="*/ 11 h 23"/>
                  <a:gd name="T2" fmla="*/ 25 w 39"/>
                  <a:gd name="T3" fmla="*/ 0 h 23"/>
                  <a:gd name="T4" fmla="*/ 3 w 39"/>
                  <a:gd name="T5" fmla="*/ 11 h 23"/>
                  <a:gd name="T6" fmla="*/ 14 w 39"/>
                  <a:gd name="T7" fmla="*/ 23 h 23"/>
                  <a:gd name="T8" fmla="*/ 36 w 39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3">
                    <a:moveTo>
                      <a:pt x="36" y="11"/>
                    </a:moveTo>
                    <a:cubicBezTo>
                      <a:pt x="39" y="5"/>
                      <a:pt x="34" y="0"/>
                      <a:pt x="25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3" y="18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2" name="ïşliḋè">
                <a:extLst>
                  <a:ext uri="{FF2B5EF4-FFF2-40B4-BE49-F238E27FC236}">
                    <a16:creationId xmlns:a16="http://schemas.microsoft.com/office/drawing/2014/main" id="{29858D1A-D54B-4E1C-9B25-41D5B443A5CF}"/>
                  </a:ext>
                </a:extLst>
              </p:cNvPr>
              <p:cNvSpPr/>
              <p:nvPr/>
            </p:nvSpPr>
            <p:spPr bwMode="auto">
              <a:xfrm>
                <a:off x="2354839" y="1734757"/>
                <a:ext cx="115721" cy="58632"/>
              </a:xfrm>
              <a:custGeom>
                <a:avLst/>
                <a:gdLst>
                  <a:gd name="T0" fmla="*/ 29 w 32"/>
                  <a:gd name="T1" fmla="*/ 8 h 16"/>
                  <a:gd name="T2" fmla="*/ 20 w 32"/>
                  <a:gd name="T3" fmla="*/ 0 h 16"/>
                  <a:gd name="T4" fmla="*/ 2 w 32"/>
                  <a:gd name="T5" fmla="*/ 8 h 16"/>
                  <a:gd name="T6" fmla="*/ 11 w 32"/>
                  <a:gd name="T7" fmla="*/ 16 h 16"/>
                  <a:gd name="T8" fmla="*/ 29 w 32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6">
                    <a:moveTo>
                      <a:pt x="29" y="8"/>
                    </a:moveTo>
                    <a:cubicBezTo>
                      <a:pt x="32" y="3"/>
                      <a:pt x="27" y="0"/>
                      <a:pt x="20" y="0"/>
                    </a:cubicBezTo>
                    <a:cubicBezTo>
                      <a:pt x="12" y="0"/>
                      <a:pt x="4" y="3"/>
                      <a:pt x="2" y="8"/>
                    </a:cubicBezTo>
                    <a:cubicBezTo>
                      <a:pt x="0" y="12"/>
                      <a:pt x="4" y="16"/>
                      <a:pt x="11" y="16"/>
                    </a:cubicBezTo>
                    <a:cubicBezTo>
                      <a:pt x="19" y="16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3" name="ísľîḑê">
                <a:extLst>
                  <a:ext uri="{FF2B5EF4-FFF2-40B4-BE49-F238E27FC236}">
                    <a16:creationId xmlns:a16="http://schemas.microsoft.com/office/drawing/2014/main" id="{290C8E7C-914D-407D-9365-EE11D6D855C6}"/>
                  </a:ext>
                </a:extLst>
              </p:cNvPr>
              <p:cNvSpPr/>
              <p:nvPr/>
            </p:nvSpPr>
            <p:spPr bwMode="auto">
              <a:xfrm>
                <a:off x="2475189" y="1734757"/>
                <a:ext cx="115721" cy="58632"/>
              </a:xfrm>
              <a:custGeom>
                <a:avLst/>
                <a:gdLst>
                  <a:gd name="T0" fmla="*/ 30 w 32"/>
                  <a:gd name="T1" fmla="*/ 8 h 16"/>
                  <a:gd name="T2" fmla="*/ 20 w 32"/>
                  <a:gd name="T3" fmla="*/ 0 h 16"/>
                  <a:gd name="T4" fmla="*/ 2 w 32"/>
                  <a:gd name="T5" fmla="*/ 8 h 16"/>
                  <a:gd name="T6" fmla="*/ 12 w 32"/>
                  <a:gd name="T7" fmla="*/ 16 h 16"/>
                  <a:gd name="T8" fmla="*/ 30 w 32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6">
                    <a:moveTo>
                      <a:pt x="30" y="8"/>
                    </a:moveTo>
                    <a:cubicBezTo>
                      <a:pt x="32" y="3"/>
                      <a:pt x="28" y="0"/>
                      <a:pt x="20" y="0"/>
                    </a:cubicBezTo>
                    <a:cubicBezTo>
                      <a:pt x="13" y="0"/>
                      <a:pt x="5" y="3"/>
                      <a:pt x="2" y="8"/>
                    </a:cubicBezTo>
                    <a:cubicBezTo>
                      <a:pt x="0" y="12"/>
                      <a:pt x="4" y="16"/>
                      <a:pt x="12" y="16"/>
                    </a:cubicBezTo>
                    <a:cubicBezTo>
                      <a:pt x="19" y="16"/>
                      <a:pt x="27" y="12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4" name="iṧlíḋê">
                <a:extLst>
                  <a:ext uri="{FF2B5EF4-FFF2-40B4-BE49-F238E27FC236}">
                    <a16:creationId xmlns:a16="http://schemas.microsoft.com/office/drawing/2014/main" id="{39B744AF-609C-442D-9581-9F6D6BFA064E}"/>
                  </a:ext>
                </a:extLst>
              </p:cNvPr>
              <p:cNvSpPr/>
              <p:nvPr/>
            </p:nvSpPr>
            <p:spPr bwMode="auto">
              <a:xfrm>
                <a:off x="2595539" y="1734757"/>
                <a:ext cx="117264" cy="58632"/>
              </a:xfrm>
              <a:custGeom>
                <a:avLst/>
                <a:gdLst>
                  <a:gd name="T0" fmla="*/ 30 w 32"/>
                  <a:gd name="T1" fmla="*/ 8 h 16"/>
                  <a:gd name="T2" fmla="*/ 20 w 32"/>
                  <a:gd name="T3" fmla="*/ 0 h 16"/>
                  <a:gd name="T4" fmla="*/ 3 w 32"/>
                  <a:gd name="T5" fmla="*/ 8 h 16"/>
                  <a:gd name="T6" fmla="*/ 12 w 32"/>
                  <a:gd name="T7" fmla="*/ 16 h 16"/>
                  <a:gd name="T8" fmla="*/ 30 w 32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6">
                    <a:moveTo>
                      <a:pt x="30" y="8"/>
                    </a:moveTo>
                    <a:cubicBezTo>
                      <a:pt x="32" y="3"/>
                      <a:pt x="28" y="0"/>
                      <a:pt x="20" y="0"/>
                    </a:cubicBezTo>
                    <a:cubicBezTo>
                      <a:pt x="13" y="0"/>
                      <a:pt x="5" y="3"/>
                      <a:pt x="3" y="8"/>
                    </a:cubicBezTo>
                    <a:cubicBezTo>
                      <a:pt x="0" y="12"/>
                      <a:pt x="5" y="16"/>
                      <a:pt x="12" y="16"/>
                    </a:cubicBezTo>
                    <a:cubicBezTo>
                      <a:pt x="20" y="16"/>
                      <a:pt x="28" y="12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5" name="î$ľîḓé">
                <a:extLst>
                  <a:ext uri="{FF2B5EF4-FFF2-40B4-BE49-F238E27FC236}">
                    <a16:creationId xmlns:a16="http://schemas.microsoft.com/office/drawing/2014/main" id="{D17EDD5C-4D3B-49E3-9297-7D9CCE3E8626}"/>
                  </a:ext>
                </a:extLst>
              </p:cNvPr>
              <p:cNvSpPr/>
              <p:nvPr/>
            </p:nvSpPr>
            <p:spPr bwMode="auto">
              <a:xfrm>
                <a:off x="2558508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3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6" name="ïṣḻîḋê">
                <a:extLst>
                  <a:ext uri="{FF2B5EF4-FFF2-40B4-BE49-F238E27FC236}">
                    <a16:creationId xmlns:a16="http://schemas.microsoft.com/office/drawing/2014/main" id="{538329F5-50E9-497A-9FBB-9F82262A44FD}"/>
                  </a:ext>
                </a:extLst>
              </p:cNvPr>
              <p:cNvSpPr/>
              <p:nvPr/>
            </p:nvSpPr>
            <p:spPr bwMode="auto">
              <a:xfrm>
                <a:off x="2523020" y="1878251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4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7" name="îsľîde">
                <a:extLst>
                  <a:ext uri="{FF2B5EF4-FFF2-40B4-BE49-F238E27FC236}">
                    <a16:creationId xmlns:a16="http://schemas.microsoft.com/office/drawing/2014/main" id="{E2CB79A5-2C85-493C-94A3-A407BCAE4439}"/>
                  </a:ext>
                </a:extLst>
              </p:cNvPr>
              <p:cNvSpPr/>
              <p:nvPr/>
            </p:nvSpPr>
            <p:spPr bwMode="auto">
              <a:xfrm>
                <a:off x="2482903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21 w 33"/>
                  <a:gd name="T3" fmla="*/ 0 h 17"/>
                  <a:gd name="T4" fmla="*/ 2 w 33"/>
                  <a:gd name="T5" fmla="*/ 8 h 17"/>
                  <a:gd name="T6" fmla="*/ 12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8" name="ïṥ1ïďe">
                <a:extLst>
                  <a:ext uri="{FF2B5EF4-FFF2-40B4-BE49-F238E27FC236}">
                    <a16:creationId xmlns:a16="http://schemas.microsoft.com/office/drawing/2014/main" id="{826BC296-24A2-4AAA-B1E6-C0EEE875E21B}"/>
                  </a:ext>
                </a:extLst>
              </p:cNvPr>
              <p:cNvSpPr/>
              <p:nvPr/>
            </p:nvSpPr>
            <p:spPr bwMode="auto">
              <a:xfrm>
                <a:off x="2442787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3 w 33"/>
                  <a:gd name="T5" fmla="*/ 9 h 17"/>
                  <a:gd name="T6" fmla="*/ 1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9" name="îṩlîḋé">
                <a:extLst>
                  <a:ext uri="{FF2B5EF4-FFF2-40B4-BE49-F238E27FC236}">
                    <a16:creationId xmlns:a16="http://schemas.microsoft.com/office/drawing/2014/main" id="{AD1541CF-3289-42B9-846D-C90D7F2492EF}"/>
                  </a:ext>
                </a:extLst>
              </p:cNvPr>
              <p:cNvSpPr/>
              <p:nvPr/>
            </p:nvSpPr>
            <p:spPr bwMode="auto">
              <a:xfrm>
                <a:off x="2401127" y="2108150"/>
                <a:ext cx="124979" cy="64804"/>
              </a:xfrm>
              <a:custGeom>
                <a:avLst/>
                <a:gdLst>
                  <a:gd name="T0" fmla="*/ 31 w 34"/>
                  <a:gd name="T1" fmla="*/ 9 h 18"/>
                  <a:gd name="T2" fmla="*/ 21 w 34"/>
                  <a:gd name="T3" fmla="*/ 0 h 18"/>
                  <a:gd name="T4" fmla="*/ 2 w 34"/>
                  <a:gd name="T5" fmla="*/ 9 h 18"/>
                  <a:gd name="T6" fmla="*/ 12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0" name="íṡḷiďe">
                <a:extLst>
                  <a:ext uri="{FF2B5EF4-FFF2-40B4-BE49-F238E27FC236}">
                    <a16:creationId xmlns:a16="http://schemas.microsoft.com/office/drawing/2014/main" id="{5B6B64EE-9238-4856-8433-BD2BFF297076}"/>
                  </a:ext>
                </a:extLst>
              </p:cNvPr>
              <p:cNvSpPr/>
              <p:nvPr/>
            </p:nvSpPr>
            <p:spPr bwMode="auto">
              <a:xfrm>
                <a:off x="2357925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1" name="íṡlîḋé">
                <a:extLst>
                  <a:ext uri="{FF2B5EF4-FFF2-40B4-BE49-F238E27FC236}">
                    <a16:creationId xmlns:a16="http://schemas.microsoft.com/office/drawing/2014/main" id="{66853CCE-8463-4126-AD5A-9C8CDF1BEFDF}"/>
                  </a:ext>
                </a:extLst>
              </p:cNvPr>
              <p:cNvSpPr/>
              <p:nvPr/>
            </p:nvSpPr>
            <p:spPr bwMode="auto">
              <a:xfrm>
                <a:off x="2314722" y="2271702"/>
                <a:ext cx="128065" cy="69433"/>
              </a:xfrm>
              <a:custGeom>
                <a:avLst/>
                <a:gdLst>
                  <a:gd name="T0" fmla="*/ 33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2" name="íṣḷíḋè">
                <a:extLst>
                  <a:ext uri="{FF2B5EF4-FFF2-40B4-BE49-F238E27FC236}">
                    <a16:creationId xmlns:a16="http://schemas.microsoft.com/office/drawing/2014/main" id="{1FE48987-FF6C-47F7-8BE3-8C7B48371921}"/>
                  </a:ext>
                </a:extLst>
              </p:cNvPr>
              <p:cNvSpPr/>
              <p:nvPr/>
            </p:nvSpPr>
            <p:spPr bwMode="auto">
              <a:xfrm>
                <a:off x="2269977" y="2356565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23 w 36"/>
                  <a:gd name="T3" fmla="*/ 0 h 19"/>
                  <a:gd name="T4" fmla="*/ 3 w 36"/>
                  <a:gd name="T5" fmla="*/ 9 h 19"/>
                  <a:gd name="T6" fmla="*/ 13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1" y="19"/>
                      <a:pt x="30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3" name="îṣḷïḑé">
                <a:extLst>
                  <a:ext uri="{FF2B5EF4-FFF2-40B4-BE49-F238E27FC236}">
                    <a16:creationId xmlns:a16="http://schemas.microsoft.com/office/drawing/2014/main" id="{D0169FAB-685F-4387-9AE2-FE4FAFA928C1}"/>
                  </a:ext>
                </a:extLst>
              </p:cNvPr>
              <p:cNvSpPr/>
              <p:nvPr/>
            </p:nvSpPr>
            <p:spPr bwMode="auto">
              <a:xfrm>
                <a:off x="2226774" y="2439884"/>
                <a:ext cx="131151" cy="74061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5"/>
                      <a:pt x="31" y="0"/>
                      <a:pt x="23" y="0"/>
                    </a:cubicBezTo>
                    <a:cubicBezTo>
                      <a:pt x="15" y="0"/>
                      <a:pt x="6" y="5"/>
                      <a:pt x="3" y="10"/>
                    </a:cubicBezTo>
                    <a:cubicBezTo>
                      <a:pt x="0" y="16"/>
                      <a:pt x="4" y="20"/>
                      <a:pt x="13" y="20"/>
                    </a:cubicBezTo>
                    <a:cubicBezTo>
                      <a:pt x="21" y="20"/>
                      <a:pt x="30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4" name="îŝlídè">
                <a:extLst>
                  <a:ext uri="{FF2B5EF4-FFF2-40B4-BE49-F238E27FC236}">
                    <a16:creationId xmlns:a16="http://schemas.microsoft.com/office/drawing/2014/main" id="{66D841CC-2D33-426D-A2B1-8819059A59B6}"/>
                  </a:ext>
                </a:extLst>
              </p:cNvPr>
              <p:cNvSpPr/>
              <p:nvPr/>
            </p:nvSpPr>
            <p:spPr bwMode="auto">
              <a:xfrm>
                <a:off x="2178943" y="2532461"/>
                <a:ext cx="135779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2" y="0"/>
                      <a:pt x="24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5"/>
                      <a:pt x="5" y="20"/>
                      <a:pt x="13" y="20"/>
                    </a:cubicBezTo>
                    <a:cubicBezTo>
                      <a:pt x="22" y="20"/>
                      <a:pt x="31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5" name="í$ľiḋê">
                <a:extLst>
                  <a:ext uri="{FF2B5EF4-FFF2-40B4-BE49-F238E27FC236}">
                    <a16:creationId xmlns:a16="http://schemas.microsoft.com/office/drawing/2014/main" id="{7FF1FD0F-38BF-4BDC-A816-C5E89986A3AF}"/>
                  </a:ext>
                </a:extLst>
              </p:cNvPr>
              <p:cNvSpPr/>
              <p:nvPr/>
            </p:nvSpPr>
            <p:spPr bwMode="auto">
              <a:xfrm>
                <a:off x="2131111" y="2623494"/>
                <a:ext cx="135779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2" y="0"/>
                      <a:pt x="24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1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6" name="iṩlídé">
                <a:extLst>
                  <a:ext uri="{FF2B5EF4-FFF2-40B4-BE49-F238E27FC236}">
                    <a16:creationId xmlns:a16="http://schemas.microsoft.com/office/drawing/2014/main" id="{8266D503-C26F-4CB3-8097-9FE5EAAB0167}"/>
                  </a:ext>
                </a:extLst>
              </p:cNvPr>
              <p:cNvSpPr/>
              <p:nvPr/>
            </p:nvSpPr>
            <p:spPr bwMode="auto">
              <a:xfrm>
                <a:off x="2189743" y="1804190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21 w 32"/>
                  <a:gd name="T3" fmla="*/ 0 h 17"/>
                  <a:gd name="T4" fmla="*/ 2 w 32"/>
                  <a:gd name="T5" fmla="*/ 9 h 17"/>
                  <a:gd name="T6" fmla="*/ 11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7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7" name="ïslíḍè">
                <a:extLst>
                  <a:ext uri="{FF2B5EF4-FFF2-40B4-BE49-F238E27FC236}">
                    <a16:creationId xmlns:a16="http://schemas.microsoft.com/office/drawing/2014/main" id="{32221908-B5D3-48D8-BEF2-260117FAE1BB}"/>
                  </a:ext>
                </a:extLst>
              </p:cNvPr>
              <p:cNvSpPr/>
              <p:nvPr/>
            </p:nvSpPr>
            <p:spPr bwMode="auto">
              <a:xfrm>
                <a:off x="2314722" y="1804190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1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7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8" name="íSlïdé">
                <a:extLst>
                  <a:ext uri="{FF2B5EF4-FFF2-40B4-BE49-F238E27FC236}">
                    <a16:creationId xmlns:a16="http://schemas.microsoft.com/office/drawing/2014/main" id="{A44BCC83-0F56-4C90-8A33-1C5395688609}"/>
                  </a:ext>
                </a:extLst>
              </p:cNvPr>
              <p:cNvSpPr/>
              <p:nvPr/>
            </p:nvSpPr>
            <p:spPr bwMode="auto">
              <a:xfrm>
                <a:off x="2435072" y="1804190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21 w 33"/>
                  <a:gd name="T3" fmla="*/ 0 h 17"/>
                  <a:gd name="T4" fmla="*/ 3 w 33"/>
                  <a:gd name="T5" fmla="*/ 9 h 17"/>
                  <a:gd name="T6" fmla="*/ 12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33" y="4"/>
                      <a:pt x="28" y="0"/>
                      <a:pt x="21" y="0"/>
                    </a:cubicBezTo>
                    <a:cubicBezTo>
                      <a:pt x="13" y="0"/>
                      <a:pt x="5" y="4"/>
                      <a:pt x="3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9" name="ïṥḷiḍe">
                <a:extLst>
                  <a:ext uri="{FF2B5EF4-FFF2-40B4-BE49-F238E27FC236}">
                    <a16:creationId xmlns:a16="http://schemas.microsoft.com/office/drawing/2014/main" id="{BFAA61A1-D685-483C-BC73-D61692CA6FC6}"/>
                  </a:ext>
                </a:extLst>
              </p:cNvPr>
              <p:cNvSpPr/>
              <p:nvPr/>
            </p:nvSpPr>
            <p:spPr bwMode="auto">
              <a:xfrm>
                <a:off x="1895041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0" name="ï$ľïḋê">
                <a:extLst>
                  <a:ext uri="{FF2B5EF4-FFF2-40B4-BE49-F238E27FC236}">
                    <a16:creationId xmlns:a16="http://schemas.microsoft.com/office/drawing/2014/main" id="{EADFC02E-6B3C-4187-A54D-B7ACE28F1EF5}"/>
                  </a:ext>
                </a:extLst>
              </p:cNvPr>
              <p:cNvSpPr/>
              <p:nvPr/>
            </p:nvSpPr>
            <p:spPr bwMode="auto">
              <a:xfrm>
                <a:off x="2023105" y="1878251"/>
                <a:ext cx="120350" cy="61718"/>
              </a:xfrm>
              <a:custGeom>
                <a:avLst/>
                <a:gdLst>
                  <a:gd name="T0" fmla="*/ 30 w 33"/>
                  <a:gd name="T1" fmla="*/ 9 h 17"/>
                  <a:gd name="T2" fmla="*/ 21 w 33"/>
                  <a:gd name="T3" fmla="*/ 0 h 17"/>
                  <a:gd name="T4" fmla="*/ 2 w 33"/>
                  <a:gd name="T5" fmla="*/ 9 h 17"/>
                  <a:gd name="T6" fmla="*/ 11 w 33"/>
                  <a:gd name="T7" fmla="*/ 17 h 17"/>
                  <a:gd name="T8" fmla="*/ 30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0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2" y="9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1" name="iśľïḋê">
                <a:extLst>
                  <a:ext uri="{FF2B5EF4-FFF2-40B4-BE49-F238E27FC236}">
                    <a16:creationId xmlns:a16="http://schemas.microsoft.com/office/drawing/2014/main" id="{8CB0AD21-BB7B-4622-99C4-8DBC7DD2D981}"/>
                  </a:ext>
                </a:extLst>
              </p:cNvPr>
              <p:cNvSpPr/>
              <p:nvPr/>
            </p:nvSpPr>
            <p:spPr bwMode="auto">
              <a:xfrm>
                <a:off x="2146541" y="1878251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3 w 33"/>
                  <a:gd name="T5" fmla="*/ 9 h 17"/>
                  <a:gd name="T6" fmla="*/ 1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2" name="isļiďè">
                <a:extLst>
                  <a:ext uri="{FF2B5EF4-FFF2-40B4-BE49-F238E27FC236}">
                    <a16:creationId xmlns:a16="http://schemas.microsoft.com/office/drawing/2014/main" id="{86335D1C-0389-47B5-B15E-87E56823A240}"/>
                  </a:ext>
                </a:extLst>
              </p:cNvPr>
              <p:cNvSpPr/>
              <p:nvPr/>
            </p:nvSpPr>
            <p:spPr bwMode="auto">
              <a:xfrm>
                <a:off x="2269977" y="1878251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3 w 33"/>
                  <a:gd name="T5" fmla="*/ 9 h 17"/>
                  <a:gd name="T6" fmla="*/ 1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3" name="íśľiďê">
                <a:extLst>
                  <a:ext uri="{FF2B5EF4-FFF2-40B4-BE49-F238E27FC236}">
                    <a16:creationId xmlns:a16="http://schemas.microsoft.com/office/drawing/2014/main" id="{E50DD0A1-B005-4337-982E-DF0188B7083D}"/>
                  </a:ext>
                </a:extLst>
              </p:cNvPr>
              <p:cNvSpPr/>
              <p:nvPr/>
            </p:nvSpPr>
            <p:spPr bwMode="auto">
              <a:xfrm>
                <a:off x="2394956" y="1878251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3 w 33"/>
                  <a:gd name="T5" fmla="*/ 9 h 17"/>
                  <a:gd name="T6" fmla="*/ 1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4" name="iṣlïḋé">
                <a:extLst>
                  <a:ext uri="{FF2B5EF4-FFF2-40B4-BE49-F238E27FC236}">
                    <a16:creationId xmlns:a16="http://schemas.microsoft.com/office/drawing/2014/main" id="{82276D07-740F-4FAA-AA10-BD318205E647}"/>
                  </a:ext>
                </a:extLst>
              </p:cNvPr>
              <p:cNvSpPr/>
              <p:nvPr/>
            </p:nvSpPr>
            <p:spPr bwMode="auto">
              <a:xfrm>
                <a:off x="1850295" y="1953855"/>
                <a:ext cx="124979" cy="63261"/>
              </a:xfrm>
              <a:custGeom>
                <a:avLst/>
                <a:gdLst>
                  <a:gd name="T0" fmla="*/ 31 w 34"/>
                  <a:gd name="T1" fmla="*/ 8 h 17"/>
                  <a:gd name="T2" fmla="*/ 22 w 34"/>
                  <a:gd name="T3" fmla="*/ 0 h 17"/>
                  <a:gd name="T4" fmla="*/ 3 w 34"/>
                  <a:gd name="T5" fmla="*/ 8 h 17"/>
                  <a:gd name="T6" fmla="*/ 1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6" y="4"/>
                      <a:pt x="3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5" name="iş1iḑê">
                <a:extLst>
                  <a:ext uri="{FF2B5EF4-FFF2-40B4-BE49-F238E27FC236}">
                    <a16:creationId xmlns:a16="http://schemas.microsoft.com/office/drawing/2014/main" id="{1FC00AF6-E51E-4A1B-BA1B-8BBF38A194D2}"/>
                  </a:ext>
                </a:extLst>
              </p:cNvPr>
              <p:cNvSpPr/>
              <p:nvPr/>
            </p:nvSpPr>
            <p:spPr bwMode="auto">
              <a:xfrm>
                <a:off x="1975274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22 w 34"/>
                  <a:gd name="T3" fmla="*/ 0 h 17"/>
                  <a:gd name="T4" fmla="*/ 3 w 34"/>
                  <a:gd name="T5" fmla="*/ 8 h 17"/>
                  <a:gd name="T6" fmla="*/ 1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6" name="íşḻíḋe">
                <a:extLst>
                  <a:ext uri="{FF2B5EF4-FFF2-40B4-BE49-F238E27FC236}">
                    <a16:creationId xmlns:a16="http://schemas.microsoft.com/office/drawing/2014/main" id="{81CDC539-8D40-4E2E-8EC1-3C560333E42E}"/>
                  </a:ext>
                </a:extLst>
              </p:cNvPr>
              <p:cNvSpPr/>
              <p:nvPr/>
            </p:nvSpPr>
            <p:spPr bwMode="auto">
              <a:xfrm>
                <a:off x="2103338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22 w 34"/>
                  <a:gd name="T3" fmla="*/ 0 h 17"/>
                  <a:gd name="T4" fmla="*/ 3 w 34"/>
                  <a:gd name="T5" fmla="*/ 8 h 17"/>
                  <a:gd name="T6" fmla="*/ 1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29" y="0"/>
                      <a:pt x="22" y="0"/>
                    </a:cubicBezTo>
                    <a:cubicBezTo>
                      <a:pt x="14" y="0"/>
                      <a:pt x="5" y="4"/>
                      <a:pt x="3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7" name="ïṩḷíḑê">
                <a:extLst>
                  <a:ext uri="{FF2B5EF4-FFF2-40B4-BE49-F238E27FC236}">
                    <a16:creationId xmlns:a16="http://schemas.microsoft.com/office/drawing/2014/main" id="{75696D79-3911-4E7C-AF43-07D52DDB0B2F}"/>
                  </a:ext>
                </a:extLst>
              </p:cNvPr>
              <p:cNvSpPr/>
              <p:nvPr/>
            </p:nvSpPr>
            <p:spPr bwMode="auto">
              <a:xfrm>
                <a:off x="2229860" y="1953855"/>
                <a:ext cx="120350" cy="63261"/>
              </a:xfrm>
              <a:custGeom>
                <a:avLst/>
                <a:gdLst>
                  <a:gd name="T0" fmla="*/ 31 w 33"/>
                  <a:gd name="T1" fmla="*/ 8 h 17"/>
                  <a:gd name="T2" fmla="*/ 21 w 33"/>
                  <a:gd name="T3" fmla="*/ 0 h 17"/>
                  <a:gd name="T4" fmla="*/ 2 w 33"/>
                  <a:gd name="T5" fmla="*/ 8 h 17"/>
                  <a:gd name="T6" fmla="*/ 12 w 33"/>
                  <a:gd name="T7" fmla="*/ 17 h 17"/>
                  <a:gd name="T8" fmla="*/ 31 w 33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8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8" name="ïşļíḓe">
                <a:extLst>
                  <a:ext uri="{FF2B5EF4-FFF2-40B4-BE49-F238E27FC236}">
                    <a16:creationId xmlns:a16="http://schemas.microsoft.com/office/drawing/2014/main" id="{F43437D9-DDBA-45D0-B7A2-F518DA84E337}"/>
                  </a:ext>
                </a:extLst>
              </p:cNvPr>
              <p:cNvSpPr/>
              <p:nvPr/>
            </p:nvSpPr>
            <p:spPr bwMode="auto">
              <a:xfrm>
                <a:off x="2354839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21 w 34"/>
                  <a:gd name="T3" fmla="*/ 0 h 17"/>
                  <a:gd name="T4" fmla="*/ 3 w 34"/>
                  <a:gd name="T5" fmla="*/ 8 h 17"/>
                  <a:gd name="T6" fmla="*/ 1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3" y="8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9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9" name="ïŝlíďé">
                <a:extLst>
                  <a:ext uri="{FF2B5EF4-FFF2-40B4-BE49-F238E27FC236}">
                    <a16:creationId xmlns:a16="http://schemas.microsoft.com/office/drawing/2014/main" id="{0B6C04A7-DE55-42E1-9ACE-CB03AF67CE78}"/>
                  </a:ext>
                </a:extLst>
              </p:cNvPr>
              <p:cNvSpPr/>
              <p:nvPr/>
            </p:nvSpPr>
            <p:spPr bwMode="auto">
              <a:xfrm>
                <a:off x="1804007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6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0" name="ïś1îḓè">
                <a:extLst>
                  <a:ext uri="{FF2B5EF4-FFF2-40B4-BE49-F238E27FC236}">
                    <a16:creationId xmlns:a16="http://schemas.microsoft.com/office/drawing/2014/main" id="{55D2B7EF-F635-425F-BB68-AA571E0A1234}"/>
                  </a:ext>
                </a:extLst>
              </p:cNvPr>
              <p:cNvSpPr/>
              <p:nvPr/>
            </p:nvSpPr>
            <p:spPr bwMode="auto">
              <a:xfrm>
                <a:off x="1930528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1" name="î$ļîḓê">
                <a:extLst>
                  <a:ext uri="{FF2B5EF4-FFF2-40B4-BE49-F238E27FC236}">
                    <a16:creationId xmlns:a16="http://schemas.microsoft.com/office/drawing/2014/main" id="{DCA2D65D-3220-4606-AD64-3842EC37FF44}"/>
                  </a:ext>
                </a:extLst>
              </p:cNvPr>
              <p:cNvSpPr/>
              <p:nvPr/>
            </p:nvSpPr>
            <p:spPr bwMode="auto">
              <a:xfrm>
                <a:off x="2058593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2" name="îS1ídè">
                <a:extLst>
                  <a:ext uri="{FF2B5EF4-FFF2-40B4-BE49-F238E27FC236}">
                    <a16:creationId xmlns:a16="http://schemas.microsoft.com/office/drawing/2014/main" id="{DB10120C-8BFB-4F00-B441-AE2FF715A7EA}"/>
                  </a:ext>
                </a:extLst>
              </p:cNvPr>
              <p:cNvSpPr/>
              <p:nvPr/>
            </p:nvSpPr>
            <p:spPr bwMode="auto">
              <a:xfrm>
                <a:off x="2186657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29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3" name="iṥ1íďe">
                <a:extLst>
                  <a:ext uri="{FF2B5EF4-FFF2-40B4-BE49-F238E27FC236}">
                    <a16:creationId xmlns:a16="http://schemas.microsoft.com/office/drawing/2014/main" id="{0766B83A-17D3-45AF-9B46-2DA3A3DAA58F}"/>
                  </a:ext>
                </a:extLst>
              </p:cNvPr>
              <p:cNvSpPr/>
              <p:nvPr/>
            </p:nvSpPr>
            <p:spPr bwMode="auto">
              <a:xfrm>
                <a:off x="2314722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1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29" y="0"/>
                      <a:pt x="21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4" name="iŝliḋê">
                <a:extLst>
                  <a:ext uri="{FF2B5EF4-FFF2-40B4-BE49-F238E27FC236}">
                    <a16:creationId xmlns:a16="http://schemas.microsoft.com/office/drawing/2014/main" id="{A9505C60-9FC9-4274-AB34-AF822477D697}"/>
                  </a:ext>
                </a:extLst>
              </p:cNvPr>
              <p:cNvSpPr/>
              <p:nvPr/>
            </p:nvSpPr>
            <p:spPr bwMode="auto">
              <a:xfrm>
                <a:off x="1625025" y="2108150"/>
                <a:ext cx="128065" cy="64804"/>
              </a:xfrm>
              <a:custGeom>
                <a:avLst/>
                <a:gdLst>
                  <a:gd name="T0" fmla="*/ 32 w 35"/>
                  <a:gd name="T1" fmla="*/ 9 h 18"/>
                  <a:gd name="T2" fmla="*/ 23 w 35"/>
                  <a:gd name="T3" fmla="*/ 0 h 18"/>
                  <a:gd name="T4" fmla="*/ 3 w 35"/>
                  <a:gd name="T5" fmla="*/ 9 h 18"/>
                  <a:gd name="T6" fmla="*/ 12 w 35"/>
                  <a:gd name="T7" fmla="*/ 18 h 18"/>
                  <a:gd name="T8" fmla="*/ 32 w 35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5" name="îš1íḑe">
                <a:extLst>
                  <a:ext uri="{FF2B5EF4-FFF2-40B4-BE49-F238E27FC236}">
                    <a16:creationId xmlns:a16="http://schemas.microsoft.com/office/drawing/2014/main" id="{B99EB427-1AAD-4BAD-A885-4557396F49BA}"/>
                  </a:ext>
                </a:extLst>
              </p:cNvPr>
              <p:cNvSpPr/>
              <p:nvPr/>
            </p:nvSpPr>
            <p:spPr bwMode="auto">
              <a:xfrm>
                <a:off x="1753090" y="2108150"/>
                <a:ext cx="126522" cy="64804"/>
              </a:xfrm>
              <a:custGeom>
                <a:avLst/>
                <a:gdLst>
                  <a:gd name="T0" fmla="*/ 32 w 35"/>
                  <a:gd name="T1" fmla="*/ 9 h 18"/>
                  <a:gd name="T2" fmla="*/ 23 w 35"/>
                  <a:gd name="T3" fmla="*/ 0 h 18"/>
                  <a:gd name="T4" fmla="*/ 3 w 35"/>
                  <a:gd name="T5" fmla="*/ 9 h 18"/>
                  <a:gd name="T6" fmla="*/ 12 w 35"/>
                  <a:gd name="T7" fmla="*/ 18 h 18"/>
                  <a:gd name="T8" fmla="*/ 32 w 35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6" name="ï$ļíḓè">
                <a:extLst>
                  <a:ext uri="{FF2B5EF4-FFF2-40B4-BE49-F238E27FC236}">
                    <a16:creationId xmlns:a16="http://schemas.microsoft.com/office/drawing/2014/main" id="{6DFBD531-B4A0-45D5-9141-545168698446}"/>
                  </a:ext>
                </a:extLst>
              </p:cNvPr>
              <p:cNvSpPr/>
              <p:nvPr/>
            </p:nvSpPr>
            <p:spPr bwMode="auto">
              <a:xfrm>
                <a:off x="1884240" y="2108150"/>
                <a:ext cx="123436" cy="64804"/>
              </a:xfrm>
              <a:custGeom>
                <a:avLst/>
                <a:gdLst>
                  <a:gd name="T0" fmla="*/ 32 w 34"/>
                  <a:gd name="T1" fmla="*/ 9 h 18"/>
                  <a:gd name="T2" fmla="*/ 22 w 34"/>
                  <a:gd name="T3" fmla="*/ 0 h 18"/>
                  <a:gd name="T4" fmla="*/ 3 w 34"/>
                  <a:gd name="T5" fmla="*/ 9 h 18"/>
                  <a:gd name="T6" fmla="*/ 12 w 34"/>
                  <a:gd name="T7" fmla="*/ 18 h 18"/>
                  <a:gd name="T8" fmla="*/ 32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2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6" y="4"/>
                      <a:pt x="3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7" name="íślîďê">
                <a:extLst>
                  <a:ext uri="{FF2B5EF4-FFF2-40B4-BE49-F238E27FC236}">
                    <a16:creationId xmlns:a16="http://schemas.microsoft.com/office/drawing/2014/main" id="{E87228D9-F24F-4A54-9CB2-3DF582F51A3B}"/>
                  </a:ext>
                </a:extLst>
              </p:cNvPr>
              <p:cNvSpPr/>
              <p:nvPr/>
            </p:nvSpPr>
            <p:spPr bwMode="auto">
              <a:xfrm>
                <a:off x="2010761" y="2108150"/>
                <a:ext cx="128065" cy="64804"/>
              </a:xfrm>
              <a:custGeom>
                <a:avLst/>
                <a:gdLst>
                  <a:gd name="T0" fmla="*/ 32 w 35"/>
                  <a:gd name="T1" fmla="*/ 9 h 18"/>
                  <a:gd name="T2" fmla="*/ 23 w 35"/>
                  <a:gd name="T3" fmla="*/ 0 h 18"/>
                  <a:gd name="T4" fmla="*/ 3 w 35"/>
                  <a:gd name="T5" fmla="*/ 9 h 18"/>
                  <a:gd name="T6" fmla="*/ 12 w 35"/>
                  <a:gd name="T7" fmla="*/ 18 h 18"/>
                  <a:gd name="T8" fmla="*/ 32 w 35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8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8" name="iṥļïḋè">
                <a:extLst>
                  <a:ext uri="{FF2B5EF4-FFF2-40B4-BE49-F238E27FC236}">
                    <a16:creationId xmlns:a16="http://schemas.microsoft.com/office/drawing/2014/main" id="{0D411508-0608-492C-A766-EAAD3FA9F14F}"/>
                  </a:ext>
                </a:extLst>
              </p:cNvPr>
              <p:cNvSpPr/>
              <p:nvPr/>
            </p:nvSpPr>
            <p:spPr bwMode="auto">
              <a:xfrm>
                <a:off x="2143455" y="2108150"/>
                <a:ext cx="123436" cy="64804"/>
              </a:xfrm>
              <a:custGeom>
                <a:avLst/>
                <a:gdLst>
                  <a:gd name="T0" fmla="*/ 31 w 34"/>
                  <a:gd name="T1" fmla="*/ 9 h 18"/>
                  <a:gd name="T2" fmla="*/ 22 w 34"/>
                  <a:gd name="T3" fmla="*/ 0 h 18"/>
                  <a:gd name="T4" fmla="*/ 3 w 34"/>
                  <a:gd name="T5" fmla="*/ 9 h 18"/>
                  <a:gd name="T6" fmla="*/ 12 w 34"/>
                  <a:gd name="T7" fmla="*/ 18 h 18"/>
                  <a:gd name="T8" fmla="*/ 31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9" name="îṥľïḑe">
                <a:extLst>
                  <a:ext uri="{FF2B5EF4-FFF2-40B4-BE49-F238E27FC236}">
                    <a16:creationId xmlns:a16="http://schemas.microsoft.com/office/drawing/2014/main" id="{23BD6B21-DFDF-4B06-BD67-8461C48EB0D7}"/>
                  </a:ext>
                </a:extLst>
              </p:cNvPr>
              <p:cNvSpPr/>
              <p:nvPr/>
            </p:nvSpPr>
            <p:spPr bwMode="auto">
              <a:xfrm>
                <a:off x="2269977" y="2108150"/>
                <a:ext cx="124979" cy="64804"/>
              </a:xfrm>
              <a:custGeom>
                <a:avLst/>
                <a:gdLst>
                  <a:gd name="T0" fmla="*/ 32 w 34"/>
                  <a:gd name="T1" fmla="*/ 9 h 18"/>
                  <a:gd name="T2" fmla="*/ 22 w 34"/>
                  <a:gd name="T3" fmla="*/ 0 h 18"/>
                  <a:gd name="T4" fmla="*/ 3 w 34"/>
                  <a:gd name="T5" fmla="*/ 9 h 18"/>
                  <a:gd name="T6" fmla="*/ 13 w 34"/>
                  <a:gd name="T7" fmla="*/ 18 h 18"/>
                  <a:gd name="T8" fmla="*/ 32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2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6" y="4"/>
                      <a:pt x="3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0" name="iŝ1îdê">
                <a:extLst>
                  <a:ext uri="{FF2B5EF4-FFF2-40B4-BE49-F238E27FC236}">
                    <a16:creationId xmlns:a16="http://schemas.microsoft.com/office/drawing/2014/main" id="{3E83230E-E26C-4273-9046-81E85F8B8B22}"/>
                  </a:ext>
                </a:extLst>
              </p:cNvPr>
              <p:cNvSpPr/>
              <p:nvPr/>
            </p:nvSpPr>
            <p:spPr bwMode="auto">
              <a:xfrm>
                <a:off x="1023276" y="1878251"/>
                <a:ext cx="126522" cy="61718"/>
              </a:xfrm>
              <a:custGeom>
                <a:avLst/>
                <a:gdLst>
                  <a:gd name="T0" fmla="*/ 31 w 35"/>
                  <a:gd name="T1" fmla="*/ 9 h 17"/>
                  <a:gd name="T2" fmla="*/ 23 w 35"/>
                  <a:gd name="T3" fmla="*/ 0 h 17"/>
                  <a:gd name="T4" fmla="*/ 3 w 35"/>
                  <a:gd name="T5" fmla="*/ 9 h 17"/>
                  <a:gd name="T6" fmla="*/ 11 w 35"/>
                  <a:gd name="T7" fmla="*/ 17 h 17"/>
                  <a:gd name="T8" fmla="*/ 31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6" y="0"/>
                      <a:pt x="7" y="4"/>
                      <a:pt x="3" y="9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1" name="ï$ľïḍê">
                <a:extLst>
                  <a:ext uri="{FF2B5EF4-FFF2-40B4-BE49-F238E27FC236}">
                    <a16:creationId xmlns:a16="http://schemas.microsoft.com/office/drawing/2014/main" id="{D6B1234E-62C9-40F8-8A5F-B19006739E2F}"/>
                  </a:ext>
                </a:extLst>
              </p:cNvPr>
              <p:cNvSpPr/>
              <p:nvPr/>
            </p:nvSpPr>
            <p:spPr bwMode="auto">
              <a:xfrm>
                <a:off x="1146711" y="1878251"/>
                <a:ext cx="128065" cy="61718"/>
              </a:xfrm>
              <a:custGeom>
                <a:avLst/>
                <a:gdLst>
                  <a:gd name="T0" fmla="*/ 31 w 35"/>
                  <a:gd name="T1" fmla="*/ 9 h 17"/>
                  <a:gd name="T2" fmla="*/ 23 w 35"/>
                  <a:gd name="T3" fmla="*/ 0 h 17"/>
                  <a:gd name="T4" fmla="*/ 3 w 35"/>
                  <a:gd name="T5" fmla="*/ 9 h 17"/>
                  <a:gd name="T6" fmla="*/ 11 w 35"/>
                  <a:gd name="T7" fmla="*/ 17 h 17"/>
                  <a:gd name="T8" fmla="*/ 31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6" y="0"/>
                      <a:pt x="7" y="4"/>
                      <a:pt x="3" y="9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2" name="ïŝḷîďé">
                <a:extLst>
                  <a:ext uri="{FF2B5EF4-FFF2-40B4-BE49-F238E27FC236}">
                    <a16:creationId xmlns:a16="http://schemas.microsoft.com/office/drawing/2014/main" id="{52859940-47BD-4898-8640-940264A40321}"/>
                  </a:ext>
                </a:extLst>
              </p:cNvPr>
              <p:cNvSpPr/>
              <p:nvPr/>
            </p:nvSpPr>
            <p:spPr bwMode="auto">
              <a:xfrm>
                <a:off x="1270147" y="1878251"/>
                <a:ext cx="128065" cy="61718"/>
              </a:xfrm>
              <a:custGeom>
                <a:avLst/>
                <a:gdLst>
                  <a:gd name="T0" fmla="*/ 31 w 35"/>
                  <a:gd name="T1" fmla="*/ 9 h 17"/>
                  <a:gd name="T2" fmla="*/ 23 w 35"/>
                  <a:gd name="T3" fmla="*/ 0 h 17"/>
                  <a:gd name="T4" fmla="*/ 4 w 35"/>
                  <a:gd name="T5" fmla="*/ 9 h 17"/>
                  <a:gd name="T6" fmla="*/ 12 w 35"/>
                  <a:gd name="T7" fmla="*/ 17 h 17"/>
                  <a:gd name="T8" fmla="*/ 31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6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3" name="ïṥḻíďé">
                <a:extLst>
                  <a:ext uri="{FF2B5EF4-FFF2-40B4-BE49-F238E27FC236}">
                    <a16:creationId xmlns:a16="http://schemas.microsoft.com/office/drawing/2014/main" id="{83C8BDD1-99F8-46C8-AA85-A3A04765CDB8}"/>
                  </a:ext>
                </a:extLst>
              </p:cNvPr>
              <p:cNvSpPr/>
              <p:nvPr/>
            </p:nvSpPr>
            <p:spPr bwMode="auto">
              <a:xfrm>
                <a:off x="1398211" y="1878251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1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7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4" name="iṧļîḓê">
                <a:extLst>
                  <a:ext uri="{FF2B5EF4-FFF2-40B4-BE49-F238E27FC236}">
                    <a16:creationId xmlns:a16="http://schemas.microsoft.com/office/drawing/2014/main" id="{25B529BA-BAA2-4F55-83C2-F8ABFB486797}"/>
                  </a:ext>
                </a:extLst>
              </p:cNvPr>
              <p:cNvSpPr/>
              <p:nvPr/>
            </p:nvSpPr>
            <p:spPr bwMode="auto">
              <a:xfrm>
                <a:off x="1523190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1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5" name="îşḷîḋe">
                <a:extLst>
                  <a:ext uri="{FF2B5EF4-FFF2-40B4-BE49-F238E27FC236}">
                    <a16:creationId xmlns:a16="http://schemas.microsoft.com/office/drawing/2014/main" id="{878E2E94-9E01-43E2-9858-AA6D5E6510D5}"/>
                  </a:ext>
                </a:extLst>
              </p:cNvPr>
              <p:cNvSpPr/>
              <p:nvPr/>
            </p:nvSpPr>
            <p:spPr bwMode="auto">
              <a:xfrm>
                <a:off x="1646626" y="1878251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6" name="íṣlíḑé">
                <a:extLst>
                  <a:ext uri="{FF2B5EF4-FFF2-40B4-BE49-F238E27FC236}">
                    <a16:creationId xmlns:a16="http://schemas.microsoft.com/office/drawing/2014/main" id="{573453C6-4C60-414F-9CF8-B4743C641E93}"/>
                  </a:ext>
                </a:extLst>
              </p:cNvPr>
              <p:cNvSpPr/>
              <p:nvPr/>
            </p:nvSpPr>
            <p:spPr bwMode="auto">
              <a:xfrm>
                <a:off x="1770062" y="1878251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2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7" name="íS1îďé">
                <a:extLst>
                  <a:ext uri="{FF2B5EF4-FFF2-40B4-BE49-F238E27FC236}">
                    <a16:creationId xmlns:a16="http://schemas.microsoft.com/office/drawing/2014/main" id="{7335EC79-2D07-4337-B3DF-58E5F67CD796}"/>
                  </a:ext>
                </a:extLst>
              </p:cNvPr>
              <p:cNvSpPr/>
              <p:nvPr/>
            </p:nvSpPr>
            <p:spPr bwMode="auto">
              <a:xfrm>
                <a:off x="839665" y="1953855"/>
                <a:ext cx="128065" cy="63261"/>
              </a:xfrm>
              <a:custGeom>
                <a:avLst/>
                <a:gdLst>
                  <a:gd name="T0" fmla="*/ 31 w 35"/>
                  <a:gd name="T1" fmla="*/ 8 h 17"/>
                  <a:gd name="T2" fmla="*/ 24 w 35"/>
                  <a:gd name="T3" fmla="*/ 0 h 17"/>
                  <a:gd name="T4" fmla="*/ 3 w 35"/>
                  <a:gd name="T5" fmla="*/ 8 h 17"/>
                  <a:gd name="T6" fmla="*/ 11 w 35"/>
                  <a:gd name="T7" fmla="*/ 17 h 17"/>
                  <a:gd name="T8" fmla="*/ 31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1" y="8"/>
                    </a:moveTo>
                    <a:cubicBezTo>
                      <a:pt x="35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3" y="8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8" name="îšļîde">
                <a:extLst>
                  <a:ext uri="{FF2B5EF4-FFF2-40B4-BE49-F238E27FC236}">
                    <a16:creationId xmlns:a16="http://schemas.microsoft.com/office/drawing/2014/main" id="{6602C449-CD4C-4A18-983A-1A3F66383C37}"/>
                  </a:ext>
                </a:extLst>
              </p:cNvPr>
              <p:cNvSpPr/>
              <p:nvPr/>
            </p:nvSpPr>
            <p:spPr bwMode="auto">
              <a:xfrm>
                <a:off x="964644" y="1953855"/>
                <a:ext cx="126522" cy="63261"/>
              </a:xfrm>
              <a:custGeom>
                <a:avLst/>
                <a:gdLst>
                  <a:gd name="T0" fmla="*/ 32 w 35"/>
                  <a:gd name="T1" fmla="*/ 8 h 17"/>
                  <a:gd name="T2" fmla="*/ 24 w 35"/>
                  <a:gd name="T3" fmla="*/ 0 h 17"/>
                  <a:gd name="T4" fmla="*/ 4 w 35"/>
                  <a:gd name="T5" fmla="*/ 8 h 17"/>
                  <a:gd name="T6" fmla="*/ 11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35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4" y="8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8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9" name="iṧḷíḍè">
                <a:extLst>
                  <a:ext uri="{FF2B5EF4-FFF2-40B4-BE49-F238E27FC236}">
                    <a16:creationId xmlns:a16="http://schemas.microsoft.com/office/drawing/2014/main" id="{5C024A59-14A5-41C2-89BA-36D9C79DC692}"/>
                  </a:ext>
                </a:extLst>
              </p:cNvPr>
              <p:cNvSpPr/>
              <p:nvPr/>
            </p:nvSpPr>
            <p:spPr bwMode="auto">
              <a:xfrm>
                <a:off x="1091165" y="1953855"/>
                <a:ext cx="128065" cy="63261"/>
              </a:xfrm>
              <a:custGeom>
                <a:avLst/>
                <a:gdLst>
                  <a:gd name="T0" fmla="*/ 32 w 35"/>
                  <a:gd name="T1" fmla="*/ 8 h 17"/>
                  <a:gd name="T2" fmla="*/ 24 w 35"/>
                  <a:gd name="T3" fmla="*/ 0 h 17"/>
                  <a:gd name="T4" fmla="*/ 3 w 35"/>
                  <a:gd name="T5" fmla="*/ 8 h 17"/>
                  <a:gd name="T6" fmla="*/ 11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35" y="4"/>
                      <a:pt x="31" y="0"/>
                      <a:pt x="24" y="0"/>
                    </a:cubicBezTo>
                    <a:cubicBezTo>
                      <a:pt x="16" y="0"/>
                      <a:pt x="7" y="4"/>
                      <a:pt x="3" y="8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8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0" name="iśļîḋè">
                <a:extLst>
                  <a:ext uri="{FF2B5EF4-FFF2-40B4-BE49-F238E27FC236}">
                    <a16:creationId xmlns:a16="http://schemas.microsoft.com/office/drawing/2014/main" id="{E1BE494B-FE3D-41A4-B387-7252C6824CAA}"/>
                  </a:ext>
                </a:extLst>
              </p:cNvPr>
              <p:cNvSpPr/>
              <p:nvPr/>
            </p:nvSpPr>
            <p:spPr bwMode="auto">
              <a:xfrm>
                <a:off x="1216144" y="1953855"/>
                <a:ext cx="128065" cy="63261"/>
              </a:xfrm>
              <a:custGeom>
                <a:avLst/>
                <a:gdLst>
                  <a:gd name="T0" fmla="*/ 32 w 35"/>
                  <a:gd name="T1" fmla="*/ 8 h 17"/>
                  <a:gd name="T2" fmla="*/ 24 w 35"/>
                  <a:gd name="T3" fmla="*/ 0 h 17"/>
                  <a:gd name="T4" fmla="*/ 4 w 35"/>
                  <a:gd name="T5" fmla="*/ 8 h 17"/>
                  <a:gd name="T6" fmla="*/ 12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35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4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1" name="iśľïḍe">
                <a:extLst>
                  <a:ext uri="{FF2B5EF4-FFF2-40B4-BE49-F238E27FC236}">
                    <a16:creationId xmlns:a16="http://schemas.microsoft.com/office/drawing/2014/main" id="{99975A4A-840E-43F1-811E-29695A0447FE}"/>
                  </a:ext>
                </a:extLst>
              </p:cNvPr>
              <p:cNvSpPr/>
              <p:nvPr/>
            </p:nvSpPr>
            <p:spPr bwMode="auto">
              <a:xfrm>
                <a:off x="1344209" y="1953855"/>
                <a:ext cx="126522" cy="63261"/>
              </a:xfrm>
              <a:custGeom>
                <a:avLst/>
                <a:gdLst>
                  <a:gd name="T0" fmla="*/ 32 w 35"/>
                  <a:gd name="T1" fmla="*/ 8 h 17"/>
                  <a:gd name="T2" fmla="*/ 23 w 35"/>
                  <a:gd name="T3" fmla="*/ 0 h 17"/>
                  <a:gd name="T4" fmla="*/ 3 w 35"/>
                  <a:gd name="T5" fmla="*/ 8 h 17"/>
                  <a:gd name="T6" fmla="*/ 12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6" y="0"/>
                      <a:pt x="7" y="4"/>
                      <a:pt x="3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19" y="17"/>
                      <a:pt x="28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2" name="íṩḻídê">
                <a:extLst>
                  <a:ext uri="{FF2B5EF4-FFF2-40B4-BE49-F238E27FC236}">
                    <a16:creationId xmlns:a16="http://schemas.microsoft.com/office/drawing/2014/main" id="{1039C532-4528-49B2-A50D-3FA385401007}"/>
                  </a:ext>
                </a:extLst>
              </p:cNvPr>
              <p:cNvSpPr/>
              <p:nvPr/>
            </p:nvSpPr>
            <p:spPr bwMode="auto">
              <a:xfrm>
                <a:off x="1470730" y="1953855"/>
                <a:ext cx="124979" cy="63261"/>
              </a:xfrm>
              <a:custGeom>
                <a:avLst/>
                <a:gdLst>
                  <a:gd name="T0" fmla="*/ 31 w 34"/>
                  <a:gd name="T1" fmla="*/ 8 h 17"/>
                  <a:gd name="T2" fmla="*/ 23 w 34"/>
                  <a:gd name="T3" fmla="*/ 0 h 17"/>
                  <a:gd name="T4" fmla="*/ 3 w 34"/>
                  <a:gd name="T5" fmla="*/ 8 h 17"/>
                  <a:gd name="T6" fmla="*/ 11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30" y="0"/>
                      <a:pt x="23" y="0"/>
                    </a:cubicBezTo>
                    <a:cubicBezTo>
                      <a:pt x="15" y="0"/>
                      <a:pt x="6" y="4"/>
                      <a:pt x="3" y="8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3" name="îṥḻidê">
                <a:extLst>
                  <a:ext uri="{FF2B5EF4-FFF2-40B4-BE49-F238E27FC236}">
                    <a16:creationId xmlns:a16="http://schemas.microsoft.com/office/drawing/2014/main" id="{B9D6BEE4-8B4C-4F82-9D84-F567522F1E46}"/>
                  </a:ext>
                </a:extLst>
              </p:cNvPr>
              <p:cNvSpPr/>
              <p:nvPr/>
            </p:nvSpPr>
            <p:spPr bwMode="auto">
              <a:xfrm>
                <a:off x="1595708" y="1953855"/>
                <a:ext cx="128065" cy="63261"/>
              </a:xfrm>
              <a:custGeom>
                <a:avLst/>
                <a:gdLst>
                  <a:gd name="T0" fmla="*/ 32 w 35"/>
                  <a:gd name="T1" fmla="*/ 8 h 17"/>
                  <a:gd name="T2" fmla="*/ 23 w 35"/>
                  <a:gd name="T3" fmla="*/ 0 h 17"/>
                  <a:gd name="T4" fmla="*/ 4 w 35"/>
                  <a:gd name="T5" fmla="*/ 8 h 17"/>
                  <a:gd name="T6" fmla="*/ 12 w 35"/>
                  <a:gd name="T7" fmla="*/ 17 h 17"/>
                  <a:gd name="T8" fmla="*/ 32 w 35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8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7" y="4"/>
                      <a:pt x="4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4" name="íşḻîḍé">
                <a:extLst>
                  <a:ext uri="{FF2B5EF4-FFF2-40B4-BE49-F238E27FC236}">
                    <a16:creationId xmlns:a16="http://schemas.microsoft.com/office/drawing/2014/main" id="{E804A410-1750-4A82-A7F4-BBB2D7AFD040}"/>
                  </a:ext>
                </a:extLst>
              </p:cNvPr>
              <p:cNvSpPr/>
              <p:nvPr/>
            </p:nvSpPr>
            <p:spPr bwMode="auto">
              <a:xfrm>
                <a:off x="1723773" y="1953855"/>
                <a:ext cx="123436" cy="63261"/>
              </a:xfrm>
              <a:custGeom>
                <a:avLst/>
                <a:gdLst>
                  <a:gd name="T0" fmla="*/ 31 w 34"/>
                  <a:gd name="T1" fmla="*/ 8 h 17"/>
                  <a:gd name="T2" fmla="*/ 23 w 34"/>
                  <a:gd name="T3" fmla="*/ 0 h 17"/>
                  <a:gd name="T4" fmla="*/ 3 w 34"/>
                  <a:gd name="T5" fmla="*/ 8 h 17"/>
                  <a:gd name="T6" fmla="*/ 12 w 34"/>
                  <a:gd name="T7" fmla="*/ 17 h 17"/>
                  <a:gd name="T8" fmla="*/ 31 w 34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8"/>
                    </a:moveTo>
                    <a:cubicBezTo>
                      <a:pt x="34" y="4"/>
                      <a:pt x="30" y="0"/>
                      <a:pt x="23" y="0"/>
                    </a:cubicBezTo>
                    <a:cubicBezTo>
                      <a:pt x="15" y="0"/>
                      <a:pt x="6" y="4"/>
                      <a:pt x="3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5" name="íşliḋè">
                <a:extLst>
                  <a:ext uri="{FF2B5EF4-FFF2-40B4-BE49-F238E27FC236}">
                    <a16:creationId xmlns:a16="http://schemas.microsoft.com/office/drawing/2014/main" id="{5E1D0635-12CA-41CC-A48A-646E9E6810D8}"/>
                  </a:ext>
                </a:extLst>
              </p:cNvPr>
              <p:cNvSpPr/>
              <p:nvPr/>
            </p:nvSpPr>
            <p:spPr bwMode="auto">
              <a:xfrm>
                <a:off x="906012" y="2031003"/>
                <a:ext cx="131151" cy="61718"/>
              </a:xfrm>
              <a:custGeom>
                <a:avLst/>
                <a:gdLst>
                  <a:gd name="T0" fmla="*/ 32 w 36"/>
                  <a:gd name="T1" fmla="*/ 9 h 17"/>
                  <a:gd name="T2" fmla="*/ 25 w 36"/>
                  <a:gd name="T3" fmla="*/ 0 h 17"/>
                  <a:gd name="T4" fmla="*/ 4 w 36"/>
                  <a:gd name="T5" fmla="*/ 9 h 17"/>
                  <a:gd name="T6" fmla="*/ 12 w 36"/>
                  <a:gd name="T7" fmla="*/ 17 h 17"/>
                  <a:gd name="T8" fmla="*/ 32 w 36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7">
                    <a:moveTo>
                      <a:pt x="32" y="9"/>
                    </a:moveTo>
                    <a:cubicBezTo>
                      <a:pt x="36" y="4"/>
                      <a:pt x="32" y="0"/>
                      <a:pt x="25" y="0"/>
                    </a:cubicBezTo>
                    <a:cubicBezTo>
                      <a:pt x="17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6" name="iṧḷïḍé">
                <a:extLst>
                  <a:ext uri="{FF2B5EF4-FFF2-40B4-BE49-F238E27FC236}">
                    <a16:creationId xmlns:a16="http://schemas.microsoft.com/office/drawing/2014/main" id="{A3287F30-39AF-4FA4-8E49-2D290C1BEF72}"/>
                  </a:ext>
                </a:extLst>
              </p:cNvPr>
              <p:cNvSpPr/>
              <p:nvPr/>
            </p:nvSpPr>
            <p:spPr bwMode="auto">
              <a:xfrm>
                <a:off x="1034076" y="2031003"/>
                <a:ext cx="131151" cy="61718"/>
              </a:xfrm>
              <a:custGeom>
                <a:avLst/>
                <a:gdLst>
                  <a:gd name="T0" fmla="*/ 32 w 36"/>
                  <a:gd name="T1" fmla="*/ 9 h 17"/>
                  <a:gd name="T2" fmla="*/ 24 w 36"/>
                  <a:gd name="T3" fmla="*/ 0 h 17"/>
                  <a:gd name="T4" fmla="*/ 4 w 36"/>
                  <a:gd name="T5" fmla="*/ 9 h 17"/>
                  <a:gd name="T6" fmla="*/ 12 w 36"/>
                  <a:gd name="T7" fmla="*/ 17 h 17"/>
                  <a:gd name="T8" fmla="*/ 32 w 36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7">
                    <a:moveTo>
                      <a:pt x="32" y="9"/>
                    </a:moveTo>
                    <a:cubicBezTo>
                      <a:pt x="36" y="4"/>
                      <a:pt x="32" y="0"/>
                      <a:pt x="24" y="0"/>
                    </a:cubicBezTo>
                    <a:cubicBezTo>
                      <a:pt x="17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7" name="iṧľíḍé">
                <a:extLst>
                  <a:ext uri="{FF2B5EF4-FFF2-40B4-BE49-F238E27FC236}">
                    <a16:creationId xmlns:a16="http://schemas.microsoft.com/office/drawing/2014/main" id="{3ABEDD32-5C89-48DF-BFD8-717054608154}"/>
                  </a:ext>
                </a:extLst>
              </p:cNvPr>
              <p:cNvSpPr/>
              <p:nvPr/>
            </p:nvSpPr>
            <p:spPr bwMode="auto">
              <a:xfrm>
                <a:off x="1160597" y="2031003"/>
                <a:ext cx="132693" cy="61718"/>
              </a:xfrm>
              <a:custGeom>
                <a:avLst/>
                <a:gdLst>
                  <a:gd name="T0" fmla="*/ 32 w 36"/>
                  <a:gd name="T1" fmla="*/ 9 h 17"/>
                  <a:gd name="T2" fmla="*/ 24 w 36"/>
                  <a:gd name="T3" fmla="*/ 0 h 17"/>
                  <a:gd name="T4" fmla="*/ 4 w 36"/>
                  <a:gd name="T5" fmla="*/ 9 h 17"/>
                  <a:gd name="T6" fmla="*/ 12 w 36"/>
                  <a:gd name="T7" fmla="*/ 17 h 17"/>
                  <a:gd name="T8" fmla="*/ 32 w 36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7">
                    <a:moveTo>
                      <a:pt x="32" y="9"/>
                    </a:moveTo>
                    <a:cubicBezTo>
                      <a:pt x="36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8" name="išḷïďê">
                <a:extLst>
                  <a:ext uri="{FF2B5EF4-FFF2-40B4-BE49-F238E27FC236}">
                    <a16:creationId xmlns:a16="http://schemas.microsoft.com/office/drawing/2014/main" id="{403ACDA3-624B-433A-8C9C-D5A36DB422DD}"/>
                  </a:ext>
                </a:extLst>
              </p:cNvPr>
              <p:cNvSpPr/>
              <p:nvPr/>
            </p:nvSpPr>
            <p:spPr bwMode="auto">
              <a:xfrm>
                <a:off x="1288663" y="2031003"/>
                <a:ext cx="131151" cy="61718"/>
              </a:xfrm>
              <a:custGeom>
                <a:avLst/>
                <a:gdLst>
                  <a:gd name="T0" fmla="*/ 32 w 36"/>
                  <a:gd name="T1" fmla="*/ 9 h 17"/>
                  <a:gd name="T2" fmla="*/ 24 w 36"/>
                  <a:gd name="T3" fmla="*/ 0 h 17"/>
                  <a:gd name="T4" fmla="*/ 4 w 36"/>
                  <a:gd name="T5" fmla="*/ 9 h 17"/>
                  <a:gd name="T6" fmla="*/ 12 w 36"/>
                  <a:gd name="T7" fmla="*/ 17 h 17"/>
                  <a:gd name="T8" fmla="*/ 32 w 36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7">
                    <a:moveTo>
                      <a:pt x="32" y="9"/>
                    </a:moveTo>
                    <a:cubicBezTo>
                      <a:pt x="36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9" name="íSlîḋè">
                <a:extLst>
                  <a:ext uri="{FF2B5EF4-FFF2-40B4-BE49-F238E27FC236}">
                    <a16:creationId xmlns:a16="http://schemas.microsoft.com/office/drawing/2014/main" id="{08B708B3-D33C-4691-A1EE-F73896C7FAF5}"/>
                  </a:ext>
                </a:extLst>
              </p:cNvPr>
              <p:cNvSpPr/>
              <p:nvPr/>
            </p:nvSpPr>
            <p:spPr bwMode="auto">
              <a:xfrm>
                <a:off x="1416727" y="2031003"/>
                <a:ext cx="128065" cy="61718"/>
              </a:xfrm>
              <a:custGeom>
                <a:avLst/>
                <a:gdLst>
                  <a:gd name="T0" fmla="*/ 32 w 35"/>
                  <a:gd name="T1" fmla="*/ 9 h 17"/>
                  <a:gd name="T2" fmla="*/ 24 w 35"/>
                  <a:gd name="T3" fmla="*/ 0 h 17"/>
                  <a:gd name="T4" fmla="*/ 4 w 35"/>
                  <a:gd name="T5" fmla="*/ 9 h 17"/>
                  <a:gd name="T6" fmla="*/ 12 w 35"/>
                  <a:gd name="T7" fmla="*/ 17 h 17"/>
                  <a:gd name="T8" fmla="*/ 32 w 35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2" y="9"/>
                    </a:moveTo>
                    <a:cubicBezTo>
                      <a:pt x="35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4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9" y="13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0" name="íṣḻïḍè">
                <a:extLst>
                  <a:ext uri="{FF2B5EF4-FFF2-40B4-BE49-F238E27FC236}">
                    <a16:creationId xmlns:a16="http://schemas.microsoft.com/office/drawing/2014/main" id="{07B241C4-71EF-4762-951A-3EC0EEE5B253}"/>
                  </a:ext>
                </a:extLst>
              </p:cNvPr>
              <p:cNvSpPr/>
              <p:nvPr/>
            </p:nvSpPr>
            <p:spPr bwMode="auto">
              <a:xfrm>
                <a:off x="1547878" y="2031003"/>
                <a:ext cx="124979" cy="61718"/>
              </a:xfrm>
              <a:custGeom>
                <a:avLst/>
                <a:gdLst>
                  <a:gd name="T0" fmla="*/ 31 w 34"/>
                  <a:gd name="T1" fmla="*/ 9 h 17"/>
                  <a:gd name="T2" fmla="*/ 23 w 34"/>
                  <a:gd name="T3" fmla="*/ 0 h 17"/>
                  <a:gd name="T4" fmla="*/ 3 w 34"/>
                  <a:gd name="T5" fmla="*/ 9 h 17"/>
                  <a:gd name="T6" fmla="*/ 11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3" y="17"/>
                      <a:pt x="11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1" name="iś1îḋe">
                <a:extLst>
                  <a:ext uri="{FF2B5EF4-FFF2-40B4-BE49-F238E27FC236}">
                    <a16:creationId xmlns:a16="http://schemas.microsoft.com/office/drawing/2014/main" id="{CB4B821A-4643-4A0B-A8D4-48D89AD957F4}"/>
                  </a:ext>
                </a:extLst>
              </p:cNvPr>
              <p:cNvSpPr/>
              <p:nvPr/>
            </p:nvSpPr>
            <p:spPr bwMode="auto">
              <a:xfrm>
                <a:off x="1675942" y="2031003"/>
                <a:ext cx="123436" cy="61718"/>
              </a:xfrm>
              <a:custGeom>
                <a:avLst/>
                <a:gdLst>
                  <a:gd name="T0" fmla="*/ 31 w 34"/>
                  <a:gd name="T1" fmla="*/ 9 h 17"/>
                  <a:gd name="T2" fmla="*/ 22 w 34"/>
                  <a:gd name="T3" fmla="*/ 0 h 17"/>
                  <a:gd name="T4" fmla="*/ 3 w 34"/>
                  <a:gd name="T5" fmla="*/ 9 h 17"/>
                  <a:gd name="T6" fmla="*/ 11 w 34"/>
                  <a:gd name="T7" fmla="*/ 17 h 17"/>
                  <a:gd name="T8" fmla="*/ 31 w 34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7">
                    <a:moveTo>
                      <a:pt x="31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3"/>
                      <a:pt x="4" y="17"/>
                      <a:pt x="11" y="17"/>
                    </a:cubicBezTo>
                    <a:cubicBezTo>
                      <a:pt x="19" y="17"/>
                      <a:pt x="28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2" name="iŝ1idè">
                <a:extLst>
                  <a:ext uri="{FF2B5EF4-FFF2-40B4-BE49-F238E27FC236}">
                    <a16:creationId xmlns:a16="http://schemas.microsoft.com/office/drawing/2014/main" id="{CDBAE866-D59E-414A-B18D-634CF618F33A}"/>
                  </a:ext>
                </a:extLst>
              </p:cNvPr>
              <p:cNvSpPr/>
              <p:nvPr/>
            </p:nvSpPr>
            <p:spPr bwMode="auto">
              <a:xfrm>
                <a:off x="975444" y="2108150"/>
                <a:ext cx="131151" cy="64804"/>
              </a:xfrm>
              <a:custGeom>
                <a:avLst/>
                <a:gdLst>
                  <a:gd name="T0" fmla="*/ 33 w 36"/>
                  <a:gd name="T1" fmla="*/ 9 h 18"/>
                  <a:gd name="T2" fmla="*/ 25 w 36"/>
                  <a:gd name="T3" fmla="*/ 0 h 18"/>
                  <a:gd name="T4" fmla="*/ 4 w 36"/>
                  <a:gd name="T5" fmla="*/ 9 h 18"/>
                  <a:gd name="T6" fmla="*/ 12 w 36"/>
                  <a:gd name="T7" fmla="*/ 18 h 18"/>
                  <a:gd name="T8" fmla="*/ 33 w 3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">
                    <a:moveTo>
                      <a:pt x="33" y="9"/>
                    </a:moveTo>
                    <a:cubicBezTo>
                      <a:pt x="36" y="4"/>
                      <a:pt x="33" y="0"/>
                      <a:pt x="25" y="0"/>
                    </a:cubicBezTo>
                    <a:cubicBezTo>
                      <a:pt x="17" y="0"/>
                      <a:pt x="8" y="4"/>
                      <a:pt x="4" y="9"/>
                    </a:cubicBezTo>
                    <a:cubicBezTo>
                      <a:pt x="0" y="14"/>
                      <a:pt x="4" y="18"/>
                      <a:pt x="12" y="18"/>
                    </a:cubicBezTo>
                    <a:cubicBezTo>
                      <a:pt x="20" y="18"/>
                      <a:pt x="29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3" name="íšľíḍè">
                <a:extLst>
                  <a:ext uri="{FF2B5EF4-FFF2-40B4-BE49-F238E27FC236}">
                    <a16:creationId xmlns:a16="http://schemas.microsoft.com/office/drawing/2014/main" id="{12A60A0B-EB6A-4730-B290-1AA01B70B25C}"/>
                  </a:ext>
                </a:extLst>
              </p:cNvPr>
              <p:cNvSpPr/>
              <p:nvPr/>
            </p:nvSpPr>
            <p:spPr bwMode="auto">
              <a:xfrm>
                <a:off x="1106595" y="2108150"/>
                <a:ext cx="131151" cy="64804"/>
              </a:xfrm>
              <a:custGeom>
                <a:avLst/>
                <a:gdLst>
                  <a:gd name="T0" fmla="*/ 32 w 36"/>
                  <a:gd name="T1" fmla="*/ 9 h 18"/>
                  <a:gd name="T2" fmla="*/ 24 w 36"/>
                  <a:gd name="T3" fmla="*/ 0 h 18"/>
                  <a:gd name="T4" fmla="*/ 3 w 36"/>
                  <a:gd name="T5" fmla="*/ 9 h 18"/>
                  <a:gd name="T6" fmla="*/ 11 w 36"/>
                  <a:gd name="T7" fmla="*/ 18 h 18"/>
                  <a:gd name="T8" fmla="*/ 32 w 3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">
                    <a:moveTo>
                      <a:pt x="32" y="9"/>
                    </a:moveTo>
                    <a:cubicBezTo>
                      <a:pt x="36" y="4"/>
                      <a:pt x="32" y="0"/>
                      <a:pt x="24" y="0"/>
                    </a:cubicBezTo>
                    <a:cubicBezTo>
                      <a:pt x="16" y="0"/>
                      <a:pt x="7" y="4"/>
                      <a:pt x="3" y="9"/>
                    </a:cubicBezTo>
                    <a:cubicBezTo>
                      <a:pt x="0" y="14"/>
                      <a:pt x="3" y="18"/>
                      <a:pt x="11" y="18"/>
                    </a:cubicBezTo>
                    <a:cubicBezTo>
                      <a:pt x="19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4" name="ïṡ1íḑè">
                <a:extLst>
                  <a:ext uri="{FF2B5EF4-FFF2-40B4-BE49-F238E27FC236}">
                    <a16:creationId xmlns:a16="http://schemas.microsoft.com/office/drawing/2014/main" id="{96E59E7C-2B36-4BA4-B47C-B42B5A2C5845}"/>
                  </a:ext>
                </a:extLst>
              </p:cNvPr>
              <p:cNvSpPr/>
              <p:nvPr/>
            </p:nvSpPr>
            <p:spPr bwMode="auto">
              <a:xfrm>
                <a:off x="654511" y="2188383"/>
                <a:ext cx="134237" cy="69433"/>
              </a:xfrm>
              <a:custGeom>
                <a:avLst/>
                <a:gdLst>
                  <a:gd name="T0" fmla="*/ 33 w 37"/>
                  <a:gd name="T1" fmla="*/ 9 h 19"/>
                  <a:gd name="T2" fmla="*/ 26 w 37"/>
                  <a:gd name="T3" fmla="*/ 0 h 19"/>
                  <a:gd name="T4" fmla="*/ 4 w 37"/>
                  <a:gd name="T5" fmla="*/ 9 h 19"/>
                  <a:gd name="T6" fmla="*/ 12 w 37"/>
                  <a:gd name="T7" fmla="*/ 19 h 19"/>
                  <a:gd name="T8" fmla="*/ 33 w 37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9">
                    <a:moveTo>
                      <a:pt x="33" y="9"/>
                    </a:moveTo>
                    <a:cubicBezTo>
                      <a:pt x="37" y="4"/>
                      <a:pt x="34" y="0"/>
                      <a:pt x="26" y="0"/>
                    </a:cubicBezTo>
                    <a:cubicBezTo>
                      <a:pt x="18" y="0"/>
                      <a:pt x="8" y="4"/>
                      <a:pt x="4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0" y="19"/>
                      <a:pt x="29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5" name="iṩļíḍê">
                <a:extLst>
                  <a:ext uri="{FF2B5EF4-FFF2-40B4-BE49-F238E27FC236}">
                    <a16:creationId xmlns:a16="http://schemas.microsoft.com/office/drawing/2014/main" id="{B187101D-1FAE-4432-A873-285ABB13150D}"/>
                  </a:ext>
                </a:extLst>
              </p:cNvPr>
              <p:cNvSpPr/>
              <p:nvPr/>
            </p:nvSpPr>
            <p:spPr bwMode="auto">
              <a:xfrm>
                <a:off x="785662" y="2188383"/>
                <a:ext cx="134237" cy="69433"/>
              </a:xfrm>
              <a:custGeom>
                <a:avLst/>
                <a:gdLst>
                  <a:gd name="T0" fmla="*/ 33 w 37"/>
                  <a:gd name="T1" fmla="*/ 9 h 19"/>
                  <a:gd name="T2" fmla="*/ 25 w 37"/>
                  <a:gd name="T3" fmla="*/ 0 h 19"/>
                  <a:gd name="T4" fmla="*/ 4 w 37"/>
                  <a:gd name="T5" fmla="*/ 9 h 19"/>
                  <a:gd name="T6" fmla="*/ 12 w 37"/>
                  <a:gd name="T7" fmla="*/ 19 h 19"/>
                  <a:gd name="T8" fmla="*/ 33 w 37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9">
                    <a:moveTo>
                      <a:pt x="33" y="9"/>
                    </a:moveTo>
                    <a:cubicBezTo>
                      <a:pt x="37" y="4"/>
                      <a:pt x="33" y="0"/>
                      <a:pt x="25" y="0"/>
                    </a:cubicBezTo>
                    <a:cubicBezTo>
                      <a:pt x="17" y="0"/>
                      <a:pt x="8" y="4"/>
                      <a:pt x="4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0" y="19"/>
                      <a:pt x="29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6" name="îślïḍe">
                <a:extLst>
                  <a:ext uri="{FF2B5EF4-FFF2-40B4-BE49-F238E27FC236}">
                    <a16:creationId xmlns:a16="http://schemas.microsoft.com/office/drawing/2014/main" id="{83A747EF-A878-42C1-AA24-0DB46F34593C}"/>
                  </a:ext>
                </a:extLst>
              </p:cNvPr>
              <p:cNvSpPr/>
              <p:nvPr/>
            </p:nvSpPr>
            <p:spPr bwMode="auto">
              <a:xfrm>
                <a:off x="1836408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0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7" name="íṥḷîḓe">
                <a:extLst>
                  <a:ext uri="{FF2B5EF4-FFF2-40B4-BE49-F238E27FC236}">
                    <a16:creationId xmlns:a16="http://schemas.microsoft.com/office/drawing/2014/main" id="{2A8442D9-5C95-4DCE-A5C8-AD7FD1E21512}"/>
                  </a:ext>
                </a:extLst>
              </p:cNvPr>
              <p:cNvSpPr/>
              <p:nvPr/>
            </p:nvSpPr>
            <p:spPr bwMode="auto">
              <a:xfrm>
                <a:off x="1964473" y="2188383"/>
                <a:ext cx="126522" cy="69433"/>
              </a:xfrm>
              <a:custGeom>
                <a:avLst/>
                <a:gdLst>
                  <a:gd name="T0" fmla="*/ 33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8" name="ïś1iḋè">
                <a:extLst>
                  <a:ext uri="{FF2B5EF4-FFF2-40B4-BE49-F238E27FC236}">
                    <a16:creationId xmlns:a16="http://schemas.microsoft.com/office/drawing/2014/main" id="{C1A72C15-1C16-4441-AB77-CF83E93A6EE4}"/>
                  </a:ext>
                </a:extLst>
              </p:cNvPr>
              <p:cNvSpPr/>
              <p:nvPr/>
            </p:nvSpPr>
            <p:spPr bwMode="auto">
              <a:xfrm>
                <a:off x="2095623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9" name="ïs1íde">
                <a:extLst>
                  <a:ext uri="{FF2B5EF4-FFF2-40B4-BE49-F238E27FC236}">
                    <a16:creationId xmlns:a16="http://schemas.microsoft.com/office/drawing/2014/main" id="{876502D7-291D-41C9-820F-F31C01BE81FA}"/>
                  </a:ext>
                </a:extLst>
              </p:cNvPr>
              <p:cNvSpPr/>
              <p:nvPr/>
            </p:nvSpPr>
            <p:spPr bwMode="auto">
              <a:xfrm>
                <a:off x="2226774" y="2188383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1" y="0"/>
                      <a:pt x="22" y="0"/>
                    </a:cubicBezTo>
                    <a:cubicBezTo>
                      <a:pt x="14" y="0"/>
                      <a:pt x="6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0" name="íŝḷïḑé">
                <a:extLst>
                  <a:ext uri="{FF2B5EF4-FFF2-40B4-BE49-F238E27FC236}">
                    <a16:creationId xmlns:a16="http://schemas.microsoft.com/office/drawing/2014/main" id="{4A8FF940-3C95-4B23-A4DC-A20ACDBDC5EA}"/>
                  </a:ext>
                </a:extLst>
              </p:cNvPr>
              <p:cNvSpPr/>
              <p:nvPr/>
            </p:nvSpPr>
            <p:spPr bwMode="auto">
              <a:xfrm>
                <a:off x="1785491" y="2271702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23 w 36"/>
                  <a:gd name="T3" fmla="*/ 0 h 19"/>
                  <a:gd name="T4" fmla="*/ 3 w 36"/>
                  <a:gd name="T5" fmla="*/ 9 h 19"/>
                  <a:gd name="T6" fmla="*/ 12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0" y="19"/>
                      <a:pt x="30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1" name="îŝľiḍé">
                <a:extLst>
                  <a:ext uri="{FF2B5EF4-FFF2-40B4-BE49-F238E27FC236}">
                    <a16:creationId xmlns:a16="http://schemas.microsoft.com/office/drawing/2014/main" id="{521ACC22-FCB3-4652-8C6A-C11F949E4FB3}"/>
                  </a:ext>
                </a:extLst>
              </p:cNvPr>
              <p:cNvSpPr/>
              <p:nvPr/>
            </p:nvSpPr>
            <p:spPr bwMode="auto">
              <a:xfrm>
                <a:off x="1916641" y="2271702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23 w 36"/>
                  <a:gd name="T3" fmla="*/ 0 h 19"/>
                  <a:gd name="T4" fmla="*/ 3 w 36"/>
                  <a:gd name="T5" fmla="*/ 9 h 19"/>
                  <a:gd name="T6" fmla="*/ 13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6" y="4"/>
                      <a:pt x="32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4"/>
                      <a:pt x="4" y="19"/>
                      <a:pt x="13" y="19"/>
                    </a:cubicBezTo>
                    <a:cubicBezTo>
                      <a:pt x="21" y="19"/>
                      <a:pt x="30" y="14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2" name="ïṩľíďê">
                <a:extLst>
                  <a:ext uri="{FF2B5EF4-FFF2-40B4-BE49-F238E27FC236}">
                    <a16:creationId xmlns:a16="http://schemas.microsoft.com/office/drawing/2014/main" id="{5DCA5BA5-7D83-4710-A535-CE01EA52EDAB}"/>
                  </a:ext>
                </a:extLst>
              </p:cNvPr>
              <p:cNvSpPr/>
              <p:nvPr/>
            </p:nvSpPr>
            <p:spPr bwMode="auto">
              <a:xfrm>
                <a:off x="2050878" y="2271702"/>
                <a:ext cx="128065" cy="69433"/>
              </a:xfrm>
              <a:custGeom>
                <a:avLst/>
                <a:gdLst>
                  <a:gd name="T0" fmla="*/ 32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2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1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4" y="19"/>
                      <a:pt x="12" y="19"/>
                    </a:cubicBezTo>
                    <a:cubicBezTo>
                      <a:pt x="20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3" name="ïśļiḍè">
                <a:extLst>
                  <a:ext uri="{FF2B5EF4-FFF2-40B4-BE49-F238E27FC236}">
                    <a16:creationId xmlns:a16="http://schemas.microsoft.com/office/drawing/2014/main" id="{7B7F164E-CFAB-462E-8F49-54994990B60E}"/>
                  </a:ext>
                </a:extLst>
              </p:cNvPr>
              <p:cNvSpPr/>
              <p:nvPr/>
            </p:nvSpPr>
            <p:spPr bwMode="auto">
              <a:xfrm>
                <a:off x="2183571" y="2271702"/>
                <a:ext cx="126522" cy="69433"/>
              </a:xfrm>
              <a:custGeom>
                <a:avLst/>
                <a:gdLst>
                  <a:gd name="T0" fmla="*/ 32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2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2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4" y="0"/>
                      <a:pt x="6" y="4"/>
                      <a:pt x="3" y="9"/>
                    </a:cubicBezTo>
                    <a:cubicBezTo>
                      <a:pt x="0" y="14"/>
                      <a:pt x="4" y="19"/>
                      <a:pt x="13" y="19"/>
                    </a:cubicBezTo>
                    <a:cubicBezTo>
                      <a:pt x="21" y="19"/>
                      <a:pt x="30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4" name="iSliḍè">
                <a:extLst>
                  <a:ext uri="{FF2B5EF4-FFF2-40B4-BE49-F238E27FC236}">
                    <a16:creationId xmlns:a16="http://schemas.microsoft.com/office/drawing/2014/main" id="{3DDA73A6-B64E-41FE-87A7-587FD37F552D}"/>
                  </a:ext>
                </a:extLst>
              </p:cNvPr>
              <p:cNvSpPr/>
              <p:nvPr/>
            </p:nvSpPr>
            <p:spPr bwMode="auto">
              <a:xfrm>
                <a:off x="1868810" y="2356565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23 w 36"/>
                  <a:gd name="T3" fmla="*/ 0 h 19"/>
                  <a:gd name="T4" fmla="*/ 3 w 36"/>
                  <a:gd name="T5" fmla="*/ 9 h 19"/>
                  <a:gd name="T6" fmla="*/ 12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6" y="4"/>
                      <a:pt x="32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5"/>
                      <a:pt x="4" y="19"/>
                      <a:pt x="12" y="19"/>
                    </a:cubicBezTo>
                    <a:cubicBezTo>
                      <a:pt x="21" y="19"/>
                      <a:pt x="30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5" name="îślíḑé">
                <a:extLst>
                  <a:ext uri="{FF2B5EF4-FFF2-40B4-BE49-F238E27FC236}">
                    <a16:creationId xmlns:a16="http://schemas.microsoft.com/office/drawing/2014/main" id="{11D758B0-2775-44A7-AAE6-C21D0C310A0B}"/>
                  </a:ext>
                </a:extLst>
              </p:cNvPr>
              <p:cNvSpPr/>
              <p:nvPr/>
            </p:nvSpPr>
            <p:spPr bwMode="auto">
              <a:xfrm>
                <a:off x="2004590" y="2356565"/>
                <a:ext cx="126522" cy="69433"/>
              </a:xfrm>
              <a:custGeom>
                <a:avLst/>
                <a:gdLst>
                  <a:gd name="T0" fmla="*/ 33 w 35"/>
                  <a:gd name="T1" fmla="*/ 9 h 19"/>
                  <a:gd name="T2" fmla="*/ 23 w 35"/>
                  <a:gd name="T3" fmla="*/ 0 h 19"/>
                  <a:gd name="T4" fmla="*/ 3 w 35"/>
                  <a:gd name="T5" fmla="*/ 9 h 19"/>
                  <a:gd name="T6" fmla="*/ 12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5" y="4"/>
                      <a:pt x="31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5"/>
                      <a:pt x="4" y="19"/>
                      <a:pt x="12" y="19"/>
                    </a:cubicBezTo>
                    <a:cubicBezTo>
                      <a:pt x="21" y="19"/>
                      <a:pt x="30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6" name="íṣ1ïḓe">
                <a:extLst>
                  <a:ext uri="{FF2B5EF4-FFF2-40B4-BE49-F238E27FC236}">
                    <a16:creationId xmlns:a16="http://schemas.microsoft.com/office/drawing/2014/main" id="{80F7ACE4-B88F-4C7D-A934-C671B93B5FFB}"/>
                  </a:ext>
                </a:extLst>
              </p:cNvPr>
              <p:cNvSpPr/>
              <p:nvPr/>
            </p:nvSpPr>
            <p:spPr bwMode="auto">
              <a:xfrm>
                <a:off x="2135740" y="2356565"/>
                <a:ext cx="131151" cy="69433"/>
              </a:xfrm>
              <a:custGeom>
                <a:avLst/>
                <a:gdLst>
                  <a:gd name="T0" fmla="*/ 33 w 36"/>
                  <a:gd name="T1" fmla="*/ 9 h 19"/>
                  <a:gd name="T2" fmla="*/ 23 w 36"/>
                  <a:gd name="T3" fmla="*/ 0 h 19"/>
                  <a:gd name="T4" fmla="*/ 3 w 36"/>
                  <a:gd name="T5" fmla="*/ 9 h 19"/>
                  <a:gd name="T6" fmla="*/ 13 w 36"/>
                  <a:gd name="T7" fmla="*/ 19 h 19"/>
                  <a:gd name="T8" fmla="*/ 33 w 36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9">
                    <a:moveTo>
                      <a:pt x="33" y="9"/>
                    </a:moveTo>
                    <a:cubicBezTo>
                      <a:pt x="36" y="4"/>
                      <a:pt x="32" y="0"/>
                      <a:pt x="23" y="0"/>
                    </a:cubicBezTo>
                    <a:cubicBezTo>
                      <a:pt x="15" y="0"/>
                      <a:pt x="6" y="4"/>
                      <a:pt x="3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1" y="19"/>
                      <a:pt x="31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7" name="îṣḷídé">
                <a:extLst>
                  <a:ext uri="{FF2B5EF4-FFF2-40B4-BE49-F238E27FC236}">
                    <a16:creationId xmlns:a16="http://schemas.microsoft.com/office/drawing/2014/main" id="{F41BDE6E-7CFC-4D82-BB91-67E1AFCDDDD6}"/>
                  </a:ext>
                </a:extLst>
              </p:cNvPr>
              <p:cNvSpPr/>
              <p:nvPr/>
            </p:nvSpPr>
            <p:spPr bwMode="auto">
              <a:xfrm>
                <a:off x="1817893" y="2439884"/>
                <a:ext cx="135779" cy="74061"/>
              </a:xfrm>
              <a:custGeom>
                <a:avLst/>
                <a:gdLst>
                  <a:gd name="T0" fmla="*/ 33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3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3" y="10"/>
                    </a:moveTo>
                    <a:cubicBezTo>
                      <a:pt x="37" y="5"/>
                      <a:pt x="32" y="0"/>
                      <a:pt x="24" y="0"/>
                    </a:cubicBezTo>
                    <a:cubicBezTo>
                      <a:pt x="16" y="0"/>
                      <a:pt x="6" y="5"/>
                      <a:pt x="3" y="10"/>
                    </a:cubicBezTo>
                    <a:cubicBezTo>
                      <a:pt x="0" y="16"/>
                      <a:pt x="4" y="20"/>
                      <a:pt x="13" y="20"/>
                    </a:cubicBezTo>
                    <a:cubicBezTo>
                      <a:pt x="21" y="20"/>
                      <a:pt x="30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8" name="ïṥliḑê">
                <a:extLst>
                  <a:ext uri="{FF2B5EF4-FFF2-40B4-BE49-F238E27FC236}">
                    <a16:creationId xmlns:a16="http://schemas.microsoft.com/office/drawing/2014/main" id="{0D96CCDE-AA8A-469A-A02E-3C296DCFA48E}"/>
                  </a:ext>
                </a:extLst>
              </p:cNvPr>
              <p:cNvSpPr/>
              <p:nvPr/>
            </p:nvSpPr>
            <p:spPr bwMode="auto">
              <a:xfrm>
                <a:off x="1953672" y="2439884"/>
                <a:ext cx="134237" cy="74061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5"/>
                      <a:pt x="32" y="0"/>
                      <a:pt x="24" y="0"/>
                    </a:cubicBezTo>
                    <a:cubicBezTo>
                      <a:pt x="16" y="0"/>
                      <a:pt x="6" y="5"/>
                      <a:pt x="3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1" y="20"/>
                      <a:pt x="31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9" name="íślíḑé">
                <a:extLst>
                  <a:ext uri="{FF2B5EF4-FFF2-40B4-BE49-F238E27FC236}">
                    <a16:creationId xmlns:a16="http://schemas.microsoft.com/office/drawing/2014/main" id="{D9EA01B2-38A5-48C9-8232-21FAD0BC70F9}"/>
                  </a:ext>
                </a:extLst>
              </p:cNvPr>
              <p:cNvSpPr/>
              <p:nvPr/>
            </p:nvSpPr>
            <p:spPr bwMode="auto">
              <a:xfrm>
                <a:off x="2090995" y="2439884"/>
                <a:ext cx="132693" cy="74061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2 w 36"/>
                  <a:gd name="T5" fmla="*/ 10 h 20"/>
                  <a:gd name="T6" fmla="*/ 12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5"/>
                      <a:pt x="31" y="0"/>
                      <a:pt x="23" y="0"/>
                    </a:cubicBezTo>
                    <a:cubicBezTo>
                      <a:pt x="15" y="0"/>
                      <a:pt x="5" y="5"/>
                      <a:pt x="2" y="10"/>
                    </a:cubicBezTo>
                    <a:cubicBezTo>
                      <a:pt x="0" y="16"/>
                      <a:pt x="4" y="20"/>
                      <a:pt x="12" y="20"/>
                    </a:cubicBezTo>
                    <a:cubicBezTo>
                      <a:pt x="21" y="20"/>
                      <a:pt x="30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0" name="íṥliḍe">
                <a:extLst>
                  <a:ext uri="{FF2B5EF4-FFF2-40B4-BE49-F238E27FC236}">
                    <a16:creationId xmlns:a16="http://schemas.microsoft.com/office/drawing/2014/main" id="{23703AD1-4D33-4289-ADD9-56673681787C}"/>
                  </a:ext>
                </a:extLst>
              </p:cNvPr>
              <p:cNvSpPr/>
              <p:nvPr/>
            </p:nvSpPr>
            <p:spPr bwMode="auto">
              <a:xfrm>
                <a:off x="1766976" y="2532461"/>
                <a:ext cx="134237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3" y="0"/>
                      <a:pt x="24" y="0"/>
                    </a:cubicBezTo>
                    <a:cubicBezTo>
                      <a:pt x="16" y="0"/>
                      <a:pt x="6" y="4"/>
                      <a:pt x="3" y="10"/>
                    </a:cubicBezTo>
                    <a:cubicBezTo>
                      <a:pt x="0" y="15"/>
                      <a:pt x="4" y="20"/>
                      <a:pt x="13" y="20"/>
                    </a:cubicBezTo>
                    <a:cubicBezTo>
                      <a:pt x="21" y="20"/>
                      <a:pt x="31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1" name="íŝḷïďè">
                <a:extLst>
                  <a:ext uri="{FF2B5EF4-FFF2-40B4-BE49-F238E27FC236}">
                    <a16:creationId xmlns:a16="http://schemas.microsoft.com/office/drawing/2014/main" id="{133F394F-708B-429A-893C-2F81F54B0488}"/>
                  </a:ext>
                </a:extLst>
              </p:cNvPr>
              <p:cNvSpPr/>
              <p:nvPr/>
            </p:nvSpPr>
            <p:spPr bwMode="auto">
              <a:xfrm>
                <a:off x="1905841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24 w 36"/>
                  <a:gd name="T3" fmla="*/ 0 h 20"/>
                  <a:gd name="T4" fmla="*/ 3 w 36"/>
                  <a:gd name="T5" fmla="*/ 10 h 20"/>
                  <a:gd name="T6" fmla="*/ 12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4"/>
                      <a:pt x="32" y="0"/>
                      <a:pt x="24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5"/>
                      <a:pt x="4" y="20"/>
                      <a:pt x="12" y="20"/>
                    </a:cubicBezTo>
                    <a:cubicBezTo>
                      <a:pt x="21" y="20"/>
                      <a:pt x="30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2" name="ïšľîḍê">
                <a:extLst>
                  <a:ext uri="{FF2B5EF4-FFF2-40B4-BE49-F238E27FC236}">
                    <a16:creationId xmlns:a16="http://schemas.microsoft.com/office/drawing/2014/main" id="{71C6FBE5-4B38-4BE5-8B48-2C08DB4736D5}"/>
                  </a:ext>
                </a:extLst>
              </p:cNvPr>
              <p:cNvSpPr/>
              <p:nvPr/>
            </p:nvSpPr>
            <p:spPr bwMode="auto">
              <a:xfrm>
                <a:off x="2040077" y="2532461"/>
                <a:ext cx="135779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3" y="0"/>
                      <a:pt x="24" y="0"/>
                    </a:cubicBezTo>
                    <a:cubicBezTo>
                      <a:pt x="16" y="0"/>
                      <a:pt x="6" y="4"/>
                      <a:pt x="3" y="10"/>
                    </a:cubicBezTo>
                    <a:cubicBezTo>
                      <a:pt x="0" y="15"/>
                      <a:pt x="5" y="20"/>
                      <a:pt x="13" y="20"/>
                    </a:cubicBezTo>
                    <a:cubicBezTo>
                      <a:pt x="22" y="20"/>
                      <a:pt x="31" y="15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3" name="îşḻîḋê">
                <a:extLst>
                  <a:ext uri="{FF2B5EF4-FFF2-40B4-BE49-F238E27FC236}">
                    <a16:creationId xmlns:a16="http://schemas.microsoft.com/office/drawing/2014/main" id="{BE3ACF76-A5EC-467C-9A62-2B6FF42C976D}"/>
                  </a:ext>
                </a:extLst>
              </p:cNvPr>
              <p:cNvSpPr/>
              <p:nvPr/>
            </p:nvSpPr>
            <p:spPr bwMode="auto">
              <a:xfrm>
                <a:off x="1850295" y="2623494"/>
                <a:ext cx="138865" cy="72519"/>
              </a:xfrm>
              <a:custGeom>
                <a:avLst/>
                <a:gdLst>
                  <a:gd name="T0" fmla="*/ 35 w 38"/>
                  <a:gd name="T1" fmla="*/ 10 h 20"/>
                  <a:gd name="T2" fmla="*/ 25 w 38"/>
                  <a:gd name="T3" fmla="*/ 0 h 20"/>
                  <a:gd name="T4" fmla="*/ 4 w 38"/>
                  <a:gd name="T5" fmla="*/ 10 h 20"/>
                  <a:gd name="T6" fmla="*/ 14 w 38"/>
                  <a:gd name="T7" fmla="*/ 20 h 20"/>
                  <a:gd name="T8" fmla="*/ 35 w 38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0">
                    <a:moveTo>
                      <a:pt x="35" y="10"/>
                    </a:moveTo>
                    <a:cubicBezTo>
                      <a:pt x="38" y="4"/>
                      <a:pt x="34" y="0"/>
                      <a:pt x="25" y="0"/>
                    </a:cubicBezTo>
                    <a:cubicBezTo>
                      <a:pt x="16" y="0"/>
                      <a:pt x="7" y="4"/>
                      <a:pt x="4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2" y="16"/>
                      <a:pt x="3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4" name="iṥļíḓè">
                <a:extLst>
                  <a:ext uri="{FF2B5EF4-FFF2-40B4-BE49-F238E27FC236}">
                    <a16:creationId xmlns:a16="http://schemas.microsoft.com/office/drawing/2014/main" id="{33E9E026-A854-44E5-B8B0-8E537C9AD4CD}"/>
                  </a:ext>
                </a:extLst>
              </p:cNvPr>
              <p:cNvSpPr/>
              <p:nvPr/>
            </p:nvSpPr>
            <p:spPr bwMode="auto">
              <a:xfrm>
                <a:off x="1993789" y="2623494"/>
                <a:ext cx="134237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3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2" y="0"/>
                      <a:pt x="24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6"/>
                      <a:pt x="4" y="20"/>
                      <a:pt x="13" y="20"/>
                    </a:cubicBezTo>
                    <a:cubicBezTo>
                      <a:pt x="22" y="20"/>
                      <a:pt x="31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5" name="íSḻîḍè">
                <a:extLst>
                  <a:ext uri="{FF2B5EF4-FFF2-40B4-BE49-F238E27FC236}">
                    <a16:creationId xmlns:a16="http://schemas.microsoft.com/office/drawing/2014/main" id="{79C452FF-D83F-4E02-9EFC-AF5A333A592A}"/>
                  </a:ext>
                </a:extLst>
              </p:cNvPr>
              <p:cNvSpPr/>
              <p:nvPr/>
            </p:nvSpPr>
            <p:spPr bwMode="auto">
              <a:xfrm>
                <a:off x="1942872" y="2714528"/>
                <a:ext cx="137323" cy="80233"/>
              </a:xfrm>
              <a:custGeom>
                <a:avLst/>
                <a:gdLst>
                  <a:gd name="T0" fmla="*/ 35 w 38"/>
                  <a:gd name="T1" fmla="*/ 11 h 22"/>
                  <a:gd name="T2" fmla="*/ 24 w 38"/>
                  <a:gd name="T3" fmla="*/ 0 h 22"/>
                  <a:gd name="T4" fmla="*/ 3 w 38"/>
                  <a:gd name="T5" fmla="*/ 11 h 22"/>
                  <a:gd name="T6" fmla="*/ 13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8" y="5"/>
                      <a:pt x="33" y="0"/>
                      <a:pt x="24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7"/>
                      <a:pt x="4" y="22"/>
                      <a:pt x="13" y="22"/>
                    </a:cubicBezTo>
                    <a:cubicBezTo>
                      <a:pt x="22" y="22"/>
                      <a:pt x="31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6" name="ïṥ1îḓè">
                <a:extLst>
                  <a:ext uri="{FF2B5EF4-FFF2-40B4-BE49-F238E27FC236}">
                    <a16:creationId xmlns:a16="http://schemas.microsoft.com/office/drawing/2014/main" id="{586E4DFA-23A3-47D8-8ADE-964155E79FD7}"/>
                  </a:ext>
                </a:extLst>
              </p:cNvPr>
              <p:cNvSpPr/>
              <p:nvPr/>
            </p:nvSpPr>
            <p:spPr bwMode="auto">
              <a:xfrm>
                <a:off x="2084823" y="2714528"/>
                <a:ext cx="134237" cy="80233"/>
              </a:xfrm>
              <a:custGeom>
                <a:avLst/>
                <a:gdLst>
                  <a:gd name="T0" fmla="*/ 34 w 37"/>
                  <a:gd name="T1" fmla="*/ 11 h 22"/>
                  <a:gd name="T2" fmla="*/ 24 w 37"/>
                  <a:gd name="T3" fmla="*/ 0 h 22"/>
                  <a:gd name="T4" fmla="*/ 3 w 37"/>
                  <a:gd name="T5" fmla="*/ 11 h 22"/>
                  <a:gd name="T6" fmla="*/ 13 w 37"/>
                  <a:gd name="T7" fmla="*/ 22 h 22"/>
                  <a:gd name="T8" fmla="*/ 34 w 37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4" y="11"/>
                    </a:moveTo>
                    <a:cubicBezTo>
                      <a:pt x="37" y="5"/>
                      <a:pt x="33" y="0"/>
                      <a:pt x="24" y="0"/>
                    </a:cubicBezTo>
                    <a:cubicBezTo>
                      <a:pt x="15" y="0"/>
                      <a:pt x="6" y="5"/>
                      <a:pt x="3" y="11"/>
                    </a:cubicBezTo>
                    <a:cubicBezTo>
                      <a:pt x="0" y="17"/>
                      <a:pt x="4" y="22"/>
                      <a:pt x="13" y="22"/>
                    </a:cubicBezTo>
                    <a:cubicBezTo>
                      <a:pt x="22" y="22"/>
                      <a:pt x="31" y="17"/>
                      <a:pt x="34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7" name="ïSļïḍê">
                <a:extLst>
                  <a:ext uri="{FF2B5EF4-FFF2-40B4-BE49-F238E27FC236}">
                    <a16:creationId xmlns:a16="http://schemas.microsoft.com/office/drawing/2014/main" id="{7873EC13-D733-4571-BC64-5BFBAABF68BD}"/>
                  </a:ext>
                </a:extLst>
              </p:cNvPr>
              <p:cNvSpPr/>
              <p:nvPr/>
            </p:nvSpPr>
            <p:spPr bwMode="auto">
              <a:xfrm>
                <a:off x="2033905" y="2810191"/>
                <a:ext cx="137323" cy="80233"/>
              </a:xfrm>
              <a:custGeom>
                <a:avLst/>
                <a:gdLst>
                  <a:gd name="T0" fmla="*/ 35 w 38"/>
                  <a:gd name="T1" fmla="*/ 11 h 22"/>
                  <a:gd name="T2" fmla="*/ 25 w 38"/>
                  <a:gd name="T3" fmla="*/ 0 h 22"/>
                  <a:gd name="T4" fmla="*/ 3 w 38"/>
                  <a:gd name="T5" fmla="*/ 11 h 22"/>
                  <a:gd name="T6" fmla="*/ 13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8" y="5"/>
                      <a:pt x="33" y="0"/>
                      <a:pt x="25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7"/>
                      <a:pt x="4" y="22"/>
                      <a:pt x="13" y="22"/>
                    </a:cubicBezTo>
                    <a:cubicBezTo>
                      <a:pt x="22" y="22"/>
                      <a:pt x="32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8" name="íšḻíďé">
                <a:extLst>
                  <a:ext uri="{FF2B5EF4-FFF2-40B4-BE49-F238E27FC236}">
                    <a16:creationId xmlns:a16="http://schemas.microsoft.com/office/drawing/2014/main" id="{4687566E-CD79-4D11-BDCD-EB0FEC95C8DA}"/>
                  </a:ext>
                </a:extLst>
              </p:cNvPr>
              <p:cNvSpPr/>
              <p:nvPr/>
            </p:nvSpPr>
            <p:spPr bwMode="auto">
              <a:xfrm>
                <a:off x="2718973" y="1734757"/>
                <a:ext cx="114178" cy="58632"/>
              </a:xfrm>
              <a:custGeom>
                <a:avLst/>
                <a:gdLst>
                  <a:gd name="T0" fmla="*/ 29 w 31"/>
                  <a:gd name="T1" fmla="*/ 8 h 16"/>
                  <a:gd name="T2" fmla="*/ 20 w 31"/>
                  <a:gd name="T3" fmla="*/ 0 h 16"/>
                  <a:gd name="T4" fmla="*/ 2 w 31"/>
                  <a:gd name="T5" fmla="*/ 8 h 16"/>
                  <a:gd name="T6" fmla="*/ 12 w 31"/>
                  <a:gd name="T7" fmla="*/ 16 h 16"/>
                  <a:gd name="T8" fmla="*/ 29 w 31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6">
                    <a:moveTo>
                      <a:pt x="29" y="8"/>
                    </a:moveTo>
                    <a:cubicBezTo>
                      <a:pt x="31" y="3"/>
                      <a:pt x="27" y="0"/>
                      <a:pt x="20" y="0"/>
                    </a:cubicBezTo>
                    <a:cubicBezTo>
                      <a:pt x="12" y="0"/>
                      <a:pt x="4" y="3"/>
                      <a:pt x="2" y="8"/>
                    </a:cubicBezTo>
                    <a:cubicBezTo>
                      <a:pt x="0" y="12"/>
                      <a:pt x="4" y="16"/>
                      <a:pt x="12" y="16"/>
                    </a:cubicBezTo>
                    <a:cubicBezTo>
                      <a:pt x="19" y="16"/>
                      <a:pt x="27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9" name="îšlídê">
                <a:extLst>
                  <a:ext uri="{FF2B5EF4-FFF2-40B4-BE49-F238E27FC236}">
                    <a16:creationId xmlns:a16="http://schemas.microsoft.com/office/drawing/2014/main" id="{50FC2B31-57B7-4469-AED0-566347E7F6BE}"/>
                  </a:ext>
                </a:extLst>
              </p:cNvPr>
              <p:cNvSpPr/>
              <p:nvPr/>
            </p:nvSpPr>
            <p:spPr bwMode="auto">
              <a:xfrm>
                <a:off x="2683486" y="1804190"/>
                <a:ext cx="115721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2" y="0"/>
                      <a:pt x="5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0" name="íSḻíḍê">
                <a:extLst>
                  <a:ext uri="{FF2B5EF4-FFF2-40B4-BE49-F238E27FC236}">
                    <a16:creationId xmlns:a16="http://schemas.microsoft.com/office/drawing/2014/main" id="{25F6F99A-C41E-420B-8F97-A52961D678B6}"/>
                  </a:ext>
                </a:extLst>
              </p:cNvPr>
              <p:cNvSpPr/>
              <p:nvPr/>
            </p:nvSpPr>
            <p:spPr bwMode="auto">
              <a:xfrm>
                <a:off x="2646455" y="1878251"/>
                <a:ext cx="117264" cy="61718"/>
              </a:xfrm>
              <a:custGeom>
                <a:avLst/>
                <a:gdLst>
                  <a:gd name="T0" fmla="*/ 30 w 32"/>
                  <a:gd name="T1" fmla="*/ 9 h 17"/>
                  <a:gd name="T2" fmla="*/ 20 w 32"/>
                  <a:gd name="T3" fmla="*/ 0 h 17"/>
                  <a:gd name="T4" fmla="*/ 2 w 32"/>
                  <a:gd name="T5" fmla="*/ 9 h 17"/>
                  <a:gd name="T6" fmla="*/ 12 w 32"/>
                  <a:gd name="T7" fmla="*/ 17 h 17"/>
                  <a:gd name="T8" fmla="*/ 30 w 32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9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1" name="íśľiḓê">
                <a:extLst>
                  <a:ext uri="{FF2B5EF4-FFF2-40B4-BE49-F238E27FC236}">
                    <a16:creationId xmlns:a16="http://schemas.microsoft.com/office/drawing/2014/main" id="{26F36FFE-6113-4AB3-BE79-66074FBFE344}"/>
                  </a:ext>
                </a:extLst>
              </p:cNvPr>
              <p:cNvSpPr/>
              <p:nvPr/>
            </p:nvSpPr>
            <p:spPr bwMode="auto">
              <a:xfrm>
                <a:off x="2609425" y="1953855"/>
                <a:ext cx="117264" cy="63261"/>
              </a:xfrm>
              <a:custGeom>
                <a:avLst/>
                <a:gdLst>
                  <a:gd name="T0" fmla="*/ 30 w 32"/>
                  <a:gd name="T1" fmla="*/ 8 h 17"/>
                  <a:gd name="T2" fmla="*/ 20 w 32"/>
                  <a:gd name="T3" fmla="*/ 0 h 17"/>
                  <a:gd name="T4" fmla="*/ 2 w 32"/>
                  <a:gd name="T5" fmla="*/ 8 h 17"/>
                  <a:gd name="T6" fmla="*/ 12 w 32"/>
                  <a:gd name="T7" fmla="*/ 17 h 17"/>
                  <a:gd name="T8" fmla="*/ 30 w 32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7">
                    <a:moveTo>
                      <a:pt x="30" y="8"/>
                    </a:moveTo>
                    <a:cubicBezTo>
                      <a:pt x="32" y="4"/>
                      <a:pt x="28" y="0"/>
                      <a:pt x="20" y="0"/>
                    </a:cubicBezTo>
                    <a:cubicBezTo>
                      <a:pt x="13" y="0"/>
                      <a:pt x="4" y="4"/>
                      <a:pt x="2" y="8"/>
                    </a:cubicBezTo>
                    <a:cubicBezTo>
                      <a:pt x="0" y="13"/>
                      <a:pt x="4" y="17"/>
                      <a:pt x="12" y="17"/>
                    </a:cubicBezTo>
                    <a:cubicBezTo>
                      <a:pt x="20" y="17"/>
                      <a:pt x="28" y="13"/>
                      <a:pt x="3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2" name="ïṧlîḑe">
                <a:extLst>
                  <a:ext uri="{FF2B5EF4-FFF2-40B4-BE49-F238E27FC236}">
                    <a16:creationId xmlns:a16="http://schemas.microsoft.com/office/drawing/2014/main" id="{CD3D0514-2184-46E9-A7D4-07CC1DC54438}"/>
                  </a:ext>
                </a:extLst>
              </p:cNvPr>
              <p:cNvSpPr/>
              <p:nvPr/>
            </p:nvSpPr>
            <p:spPr bwMode="auto">
              <a:xfrm>
                <a:off x="2569308" y="2031003"/>
                <a:ext cx="120350" cy="61718"/>
              </a:xfrm>
              <a:custGeom>
                <a:avLst/>
                <a:gdLst>
                  <a:gd name="T0" fmla="*/ 31 w 33"/>
                  <a:gd name="T1" fmla="*/ 9 h 17"/>
                  <a:gd name="T2" fmla="*/ 21 w 33"/>
                  <a:gd name="T3" fmla="*/ 0 h 17"/>
                  <a:gd name="T4" fmla="*/ 2 w 33"/>
                  <a:gd name="T5" fmla="*/ 9 h 17"/>
                  <a:gd name="T6" fmla="*/ 12 w 33"/>
                  <a:gd name="T7" fmla="*/ 17 h 17"/>
                  <a:gd name="T8" fmla="*/ 31 w 33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">
                    <a:moveTo>
                      <a:pt x="31" y="9"/>
                    </a:moveTo>
                    <a:cubicBezTo>
                      <a:pt x="33" y="4"/>
                      <a:pt x="29" y="0"/>
                      <a:pt x="21" y="0"/>
                    </a:cubicBezTo>
                    <a:cubicBezTo>
                      <a:pt x="13" y="0"/>
                      <a:pt x="5" y="4"/>
                      <a:pt x="2" y="9"/>
                    </a:cubicBezTo>
                    <a:cubicBezTo>
                      <a:pt x="0" y="13"/>
                      <a:pt x="5" y="17"/>
                      <a:pt x="12" y="17"/>
                    </a:cubicBezTo>
                    <a:cubicBezTo>
                      <a:pt x="20" y="17"/>
                      <a:pt x="29" y="13"/>
                      <a:pt x="3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3" name="íslïḋê">
                <a:extLst>
                  <a:ext uri="{FF2B5EF4-FFF2-40B4-BE49-F238E27FC236}">
                    <a16:creationId xmlns:a16="http://schemas.microsoft.com/office/drawing/2014/main" id="{53F831D3-DDE4-40B7-985D-D4ECB4FFE4AA}"/>
                  </a:ext>
                </a:extLst>
              </p:cNvPr>
              <p:cNvSpPr/>
              <p:nvPr/>
            </p:nvSpPr>
            <p:spPr bwMode="auto">
              <a:xfrm>
                <a:off x="2529192" y="2108150"/>
                <a:ext cx="124979" cy="64804"/>
              </a:xfrm>
              <a:custGeom>
                <a:avLst/>
                <a:gdLst>
                  <a:gd name="T0" fmla="*/ 32 w 34"/>
                  <a:gd name="T1" fmla="*/ 9 h 18"/>
                  <a:gd name="T2" fmla="*/ 22 w 34"/>
                  <a:gd name="T3" fmla="*/ 0 h 18"/>
                  <a:gd name="T4" fmla="*/ 3 w 34"/>
                  <a:gd name="T5" fmla="*/ 9 h 18"/>
                  <a:gd name="T6" fmla="*/ 13 w 34"/>
                  <a:gd name="T7" fmla="*/ 18 h 18"/>
                  <a:gd name="T8" fmla="*/ 32 w 34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8">
                    <a:moveTo>
                      <a:pt x="32" y="9"/>
                    </a:moveTo>
                    <a:cubicBezTo>
                      <a:pt x="34" y="4"/>
                      <a:pt x="29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5" y="18"/>
                      <a:pt x="13" y="18"/>
                    </a:cubicBezTo>
                    <a:cubicBezTo>
                      <a:pt x="21" y="18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4" name="ís1iďé">
                <a:extLst>
                  <a:ext uri="{FF2B5EF4-FFF2-40B4-BE49-F238E27FC236}">
                    <a16:creationId xmlns:a16="http://schemas.microsoft.com/office/drawing/2014/main" id="{39B448D9-F25D-4EB1-A422-9F1123EFBFDF}"/>
                  </a:ext>
                </a:extLst>
              </p:cNvPr>
              <p:cNvSpPr/>
              <p:nvPr/>
            </p:nvSpPr>
            <p:spPr bwMode="auto">
              <a:xfrm>
                <a:off x="2489075" y="2188383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22 w 34"/>
                  <a:gd name="T3" fmla="*/ 0 h 19"/>
                  <a:gd name="T4" fmla="*/ 3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4"/>
                      <a:pt x="5" y="19"/>
                      <a:pt x="13" y="19"/>
                    </a:cubicBezTo>
                    <a:cubicBezTo>
                      <a:pt x="21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5" name="iṩľiḋê">
                <a:extLst>
                  <a:ext uri="{FF2B5EF4-FFF2-40B4-BE49-F238E27FC236}">
                    <a16:creationId xmlns:a16="http://schemas.microsoft.com/office/drawing/2014/main" id="{34E27B5E-55E8-47C5-864A-466B3270F7A0}"/>
                  </a:ext>
                </a:extLst>
              </p:cNvPr>
              <p:cNvSpPr/>
              <p:nvPr/>
            </p:nvSpPr>
            <p:spPr bwMode="auto">
              <a:xfrm>
                <a:off x="2448958" y="2271702"/>
                <a:ext cx="124979" cy="69433"/>
              </a:xfrm>
              <a:custGeom>
                <a:avLst/>
                <a:gdLst>
                  <a:gd name="T0" fmla="*/ 32 w 34"/>
                  <a:gd name="T1" fmla="*/ 9 h 19"/>
                  <a:gd name="T2" fmla="*/ 22 w 34"/>
                  <a:gd name="T3" fmla="*/ 0 h 19"/>
                  <a:gd name="T4" fmla="*/ 2 w 34"/>
                  <a:gd name="T5" fmla="*/ 9 h 19"/>
                  <a:gd name="T6" fmla="*/ 13 w 34"/>
                  <a:gd name="T7" fmla="*/ 19 h 19"/>
                  <a:gd name="T8" fmla="*/ 32 w 34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32" y="9"/>
                    </a:moveTo>
                    <a:cubicBezTo>
                      <a:pt x="34" y="4"/>
                      <a:pt x="30" y="0"/>
                      <a:pt x="22" y="0"/>
                    </a:cubicBezTo>
                    <a:cubicBezTo>
                      <a:pt x="14" y="0"/>
                      <a:pt x="5" y="4"/>
                      <a:pt x="2" y="9"/>
                    </a:cubicBezTo>
                    <a:cubicBezTo>
                      <a:pt x="0" y="14"/>
                      <a:pt x="4" y="19"/>
                      <a:pt x="13" y="19"/>
                    </a:cubicBezTo>
                    <a:cubicBezTo>
                      <a:pt x="21" y="19"/>
                      <a:pt x="29" y="14"/>
                      <a:pt x="32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6" name="îṥḷîḑe">
                <a:extLst>
                  <a:ext uri="{FF2B5EF4-FFF2-40B4-BE49-F238E27FC236}">
                    <a16:creationId xmlns:a16="http://schemas.microsoft.com/office/drawing/2014/main" id="{4DB5EFD0-C23C-4261-8BA4-E3C9EB02671D}"/>
                  </a:ext>
                </a:extLst>
              </p:cNvPr>
              <p:cNvSpPr/>
              <p:nvPr/>
            </p:nvSpPr>
            <p:spPr bwMode="auto">
              <a:xfrm>
                <a:off x="2405756" y="2356565"/>
                <a:ext cx="128065" cy="69433"/>
              </a:xfrm>
              <a:custGeom>
                <a:avLst/>
                <a:gdLst>
                  <a:gd name="T0" fmla="*/ 33 w 35"/>
                  <a:gd name="T1" fmla="*/ 9 h 19"/>
                  <a:gd name="T2" fmla="*/ 22 w 35"/>
                  <a:gd name="T3" fmla="*/ 0 h 19"/>
                  <a:gd name="T4" fmla="*/ 3 w 35"/>
                  <a:gd name="T5" fmla="*/ 9 h 19"/>
                  <a:gd name="T6" fmla="*/ 13 w 35"/>
                  <a:gd name="T7" fmla="*/ 19 h 19"/>
                  <a:gd name="T8" fmla="*/ 33 w 35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9">
                    <a:moveTo>
                      <a:pt x="33" y="9"/>
                    </a:moveTo>
                    <a:cubicBezTo>
                      <a:pt x="35" y="4"/>
                      <a:pt x="31" y="0"/>
                      <a:pt x="22" y="0"/>
                    </a:cubicBezTo>
                    <a:cubicBezTo>
                      <a:pt x="14" y="0"/>
                      <a:pt x="5" y="4"/>
                      <a:pt x="3" y="9"/>
                    </a:cubicBezTo>
                    <a:cubicBezTo>
                      <a:pt x="0" y="15"/>
                      <a:pt x="5" y="19"/>
                      <a:pt x="13" y="19"/>
                    </a:cubicBezTo>
                    <a:cubicBezTo>
                      <a:pt x="21" y="19"/>
                      <a:pt x="30" y="15"/>
                      <a:pt x="3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7" name="ís1iḑe">
                <a:extLst>
                  <a:ext uri="{FF2B5EF4-FFF2-40B4-BE49-F238E27FC236}">
                    <a16:creationId xmlns:a16="http://schemas.microsoft.com/office/drawing/2014/main" id="{FF81CE14-D3E3-4A83-BA96-3ADB59630A84}"/>
                  </a:ext>
                </a:extLst>
              </p:cNvPr>
              <p:cNvSpPr/>
              <p:nvPr/>
            </p:nvSpPr>
            <p:spPr bwMode="auto">
              <a:xfrm>
                <a:off x="2361010" y="2439884"/>
                <a:ext cx="132693" cy="74061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5"/>
                      <a:pt x="31" y="0"/>
                      <a:pt x="23" y="0"/>
                    </a:cubicBezTo>
                    <a:cubicBezTo>
                      <a:pt x="15" y="0"/>
                      <a:pt x="6" y="5"/>
                      <a:pt x="3" y="10"/>
                    </a:cubicBezTo>
                    <a:cubicBezTo>
                      <a:pt x="0" y="16"/>
                      <a:pt x="5" y="20"/>
                      <a:pt x="13" y="20"/>
                    </a:cubicBezTo>
                    <a:cubicBezTo>
                      <a:pt x="22" y="20"/>
                      <a:pt x="31" y="16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8" name="îşlïďê">
                <a:extLst>
                  <a:ext uri="{FF2B5EF4-FFF2-40B4-BE49-F238E27FC236}">
                    <a16:creationId xmlns:a16="http://schemas.microsoft.com/office/drawing/2014/main" id="{69C8A61C-E5FF-4A0E-A178-33B490947247}"/>
                  </a:ext>
                </a:extLst>
              </p:cNvPr>
              <p:cNvSpPr/>
              <p:nvPr/>
            </p:nvSpPr>
            <p:spPr bwMode="auto">
              <a:xfrm>
                <a:off x="2317807" y="2532461"/>
                <a:ext cx="131151" cy="72519"/>
              </a:xfrm>
              <a:custGeom>
                <a:avLst/>
                <a:gdLst>
                  <a:gd name="T0" fmla="*/ 33 w 36"/>
                  <a:gd name="T1" fmla="*/ 10 h 20"/>
                  <a:gd name="T2" fmla="*/ 23 w 36"/>
                  <a:gd name="T3" fmla="*/ 0 h 20"/>
                  <a:gd name="T4" fmla="*/ 3 w 36"/>
                  <a:gd name="T5" fmla="*/ 10 h 20"/>
                  <a:gd name="T6" fmla="*/ 13 w 36"/>
                  <a:gd name="T7" fmla="*/ 20 h 20"/>
                  <a:gd name="T8" fmla="*/ 33 w 36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cubicBezTo>
                      <a:pt x="36" y="4"/>
                      <a:pt x="31" y="0"/>
                      <a:pt x="23" y="0"/>
                    </a:cubicBezTo>
                    <a:cubicBezTo>
                      <a:pt x="15" y="0"/>
                      <a:pt x="5" y="4"/>
                      <a:pt x="3" y="10"/>
                    </a:cubicBezTo>
                    <a:cubicBezTo>
                      <a:pt x="0" y="15"/>
                      <a:pt x="5" y="20"/>
                      <a:pt x="13" y="20"/>
                    </a:cubicBezTo>
                    <a:cubicBezTo>
                      <a:pt x="22" y="20"/>
                      <a:pt x="31" y="15"/>
                      <a:pt x="3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9" name="îṣḻïďè">
                <a:extLst>
                  <a:ext uri="{FF2B5EF4-FFF2-40B4-BE49-F238E27FC236}">
                    <a16:creationId xmlns:a16="http://schemas.microsoft.com/office/drawing/2014/main" id="{BBD5001D-BAD2-4BC1-8731-87DE8671FAE6}"/>
                  </a:ext>
                </a:extLst>
              </p:cNvPr>
              <p:cNvSpPr/>
              <p:nvPr/>
            </p:nvSpPr>
            <p:spPr bwMode="auto">
              <a:xfrm>
                <a:off x="2269977" y="2623494"/>
                <a:ext cx="135779" cy="72519"/>
              </a:xfrm>
              <a:custGeom>
                <a:avLst/>
                <a:gdLst>
                  <a:gd name="T0" fmla="*/ 34 w 37"/>
                  <a:gd name="T1" fmla="*/ 10 h 20"/>
                  <a:gd name="T2" fmla="*/ 24 w 37"/>
                  <a:gd name="T3" fmla="*/ 0 h 20"/>
                  <a:gd name="T4" fmla="*/ 3 w 37"/>
                  <a:gd name="T5" fmla="*/ 10 h 20"/>
                  <a:gd name="T6" fmla="*/ 14 w 37"/>
                  <a:gd name="T7" fmla="*/ 20 h 20"/>
                  <a:gd name="T8" fmla="*/ 34 w 37"/>
                  <a:gd name="T9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0">
                    <a:moveTo>
                      <a:pt x="34" y="10"/>
                    </a:moveTo>
                    <a:cubicBezTo>
                      <a:pt x="37" y="4"/>
                      <a:pt x="32" y="0"/>
                      <a:pt x="24" y="0"/>
                    </a:cubicBezTo>
                    <a:cubicBezTo>
                      <a:pt x="15" y="0"/>
                      <a:pt x="6" y="4"/>
                      <a:pt x="3" y="10"/>
                    </a:cubicBezTo>
                    <a:cubicBezTo>
                      <a:pt x="0" y="16"/>
                      <a:pt x="5" y="20"/>
                      <a:pt x="14" y="20"/>
                    </a:cubicBezTo>
                    <a:cubicBezTo>
                      <a:pt x="22" y="20"/>
                      <a:pt x="32" y="16"/>
                      <a:pt x="3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0" name="ïsľïdè">
                <a:extLst>
                  <a:ext uri="{FF2B5EF4-FFF2-40B4-BE49-F238E27FC236}">
                    <a16:creationId xmlns:a16="http://schemas.microsoft.com/office/drawing/2014/main" id="{26A3F3D5-982A-4797-AC3A-A6C1946B3464}"/>
                  </a:ext>
                </a:extLst>
              </p:cNvPr>
              <p:cNvSpPr/>
              <p:nvPr/>
            </p:nvSpPr>
            <p:spPr bwMode="auto">
              <a:xfrm>
                <a:off x="2223688" y="2714528"/>
                <a:ext cx="137323" cy="80233"/>
              </a:xfrm>
              <a:custGeom>
                <a:avLst/>
                <a:gdLst>
                  <a:gd name="T0" fmla="*/ 35 w 38"/>
                  <a:gd name="T1" fmla="*/ 11 h 22"/>
                  <a:gd name="T2" fmla="*/ 24 w 38"/>
                  <a:gd name="T3" fmla="*/ 0 h 22"/>
                  <a:gd name="T4" fmla="*/ 3 w 38"/>
                  <a:gd name="T5" fmla="*/ 11 h 22"/>
                  <a:gd name="T6" fmla="*/ 14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8" y="5"/>
                      <a:pt x="33" y="0"/>
                      <a:pt x="24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3" y="22"/>
                      <a:pt x="32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1" name="íṥļíde">
                <a:extLst>
                  <a:ext uri="{FF2B5EF4-FFF2-40B4-BE49-F238E27FC236}">
                    <a16:creationId xmlns:a16="http://schemas.microsoft.com/office/drawing/2014/main" id="{5F90E226-9F2D-4D05-AFAA-8C62A732C505}"/>
                  </a:ext>
                </a:extLst>
              </p:cNvPr>
              <p:cNvSpPr/>
              <p:nvPr/>
            </p:nvSpPr>
            <p:spPr bwMode="auto">
              <a:xfrm>
                <a:off x="2175856" y="2810191"/>
                <a:ext cx="138865" cy="80233"/>
              </a:xfrm>
              <a:custGeom>
                <a:avLst/>
                <a:gdLst>
                  <a:gd name="T0" fmla="*/ 35 w 38"/>
                  <a:gd name="T1" fmla="*/ 11 h 22"/>
                  <a:gd name="T2" fmla="*/ 25 w 38"/>
                  <a:gd name="T3" fmla="*/ 0 h 22"/>
                  <a:gd name="T4" fmla="*/ 3 w 38"/>
                  <a:gd name="T5" fmla="*/ 11 h 22"/>
                  <a:gd name="T6" fmla="*/ 14 w 38"/>
                  <a:gd name="T7" fmla="*/ 22 h 22"/>
                  <a:gd name="T8" fmla="*/ 35 w 38"/>
                  <a:gd name="T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2">
                    <a:moveTo>
                      <a:pt x="35" y="11"/>
                    </a:moveTo>
                    <a:cubicBezTo>
                      <a:pt x="38" y="5"/>
                      <a:pt x="33" y="0"/>
                      <a:pt x="25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7"/>
                      <a:pt x="5" y="22"/>
                      <a:pt x="14" y="22"/>
                    </a:cubicBezTo>
                    <a:cubicBezTo>
                      <a:pt x="23" y="22"/>
                      <a:pt x="32" y="17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2" name="îṧļiḍe">
                <a:extLst>
                  <a:ext uri="{FF2B5EF4-FFF2-40B4-BE49-F238E27FC236}">
                    <a16:creationId xmlns:a16="http://schemas.microsoft.com/office/drawing/2014/main" id="{1BB05E09-A04B-4CF9-B5D6-66A7C1F94D25}"/>
                  </a:ext>
                </a:extLst>
              </p:cNvPr>
              <p:cNvSpPr/>
              <p:nvPr/>
            </p:nvSpPr>
            <p:spPr bwMode="auto">
              <a:xfrm>
                <a:off x="2124940" y="2907396"/>
                <a:ext cx="141951" cy="84863"/>
              </a:xfrm>
              <a:custGeom>
                <a:avLst/>
                <a:gdLst>
                  <a:gd name="T0" fmla="*/ 36 w 39"/>
                  <a:gd name="T1" fmla="*/ 11 h 23"/>
                  <a:gd name="T2" fmla="*/ 25 w 39"/>
                  <a:gd name="T3" fmla="*/ 0 h 23"/>
                  <a:gd name="T4" fmla="*/ 4 w 39"/>
                  <a:gd name="T5" fmla="*/ 11 h 23"/>
                  <a:gd name="T6" fmla="*/ 14 w 39"/>
                  <a:gd name="T7" fmla="*/ 23 h 23"/>
                  <a:gd name="T8" fmla="*/ 36 w 39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3">
                    <a:moveTo>
                      <a:pt x="36" y="11"/>
                    </a:moveTo>
                    <a:cubicBezTo>
                      <a:pt x="39" y="5"/>
                      <a:pt x="34" y="0"/>
                      <a:pt x="25" y="0"/>
                    </a:cubicBezTo>
                    <a:cubicBezTo>
                      <a:pt x="16" y="0"/>
                      <a:pt x="7" y="5"/>
                      <a:pt x="4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3" y="18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3" name="ïṡľiḓê">
                <a:extLst>
                  <a:ext uri="{FF2B5EF4-FFF2-40B4-BE49-F238E27FC236}">
                    <a16:creationId xmlns:a16="http://schemas.microsoft.com/office/drawing/2014/main" id="{2DC60181-AF1C-4D4C-806A-E3F5FB66E0EE}"/>
                  </a:ext>
                </a:extLst>
              </p:cNvPr>
              <p:cNvSpPr/>
              <p:nvPr/>
            </p:nvSpPr>
            <p:spPr bwMode="auto">
              <a:xfrm>
                <a:off x="2074022" y="3010774"/>
                <a:ext cx="145037" cy="83319"/>
              </a:xfrm>
              <a:custGeom>
                <a:avLst/>
                <a:gdLst>
                  <a:gd name="T0" fmla="*/ 37 w 40"/>
                  <a:gd name="T1" fmla="*/ 11 h 23"/>
                  <a:gd name="T2" fmla="*/ 26 w 40"/>
                  <a:gd name="T3" fmla="*/ 0 h 23"/>
                  <a:gd name="T4" fmla="*/ 4 w 40"/>
                  <a:gd name="T5" fmla="*/ 11 h 23"/>
                  <a:gd name="T6" fmla="*/ 14 w 40"/>
                  <a:gd name="T7" fmla="*/ 23 h 23"/>
                  <a:gd name="T8" fmla="*/ 37 w 40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3">
                    <a:moveTo>
                      <a:pt x="37" y="11"/>
                    </a:moveTo>
                    <a:cubicBezTo>
                      <a:pt x="40" y="5"/>
                      <a:pt x="35" y="0"/>
                      <a:pt x="26" y="0"/>
                    </a:cubicBezTo>
                    <a:cubicBezTo>
                      <a:pt x="17" y="0"/>
                      <a:pt x="7" y="5"/>
                      <a:pt x="4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4" y="23"/>
                      <a:pt x="33" y="18"/>
                      <a:pt x="37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4" name="ísľíḍé">
                <a:extLst>
                  <a:ext uri="{FF2B5EF4-FFF2-40B4-BE49-F238E27FC236}">
                    <a16:creationId xmlns:a16="http://schemas.microsoft.com/office/drawing/2014/main" id="{BD60776F-0ABD-4A16-84F9-9B791AE0E199}"/>
                  </a:ext>
                </a:extLst>
              </p:cNvPr>
              <p:cNvSpPr/>
              <p:nvPr/>
            </p:nvSpPr>
            <p:spPr bwMode="auto">
              <a:xfrm>
                <a:off x="2223688" y="3010774"/>
                <a:ext cx="141951" cy="83319"/>
              </a:xfrm>
              <a:custGeom>
                <a:avLst/>
                <a:gdLst>
                  <a:gd name="T0" fmla="*/ 36 w 39"/>
                  <a:gd name="T1" fmla="*/ 11 h 23"/>
                  <a:gd name="T2" fmla="*/ 25 w 39"/>
                  <a:gd name="T3" fmla="*/ 0 h 23"/>
                  <a:gd name="T4" fmla="*/ 3 w 39"/>
                  <a:gd name="T5" fmla="*/ 11 h 23"/>
                  <a:gd name="T6" fmla="*/ 14 w 39"/>
                  <a:gd name="T7" fmla="*/ 23 h 23"/>
                  <a:gd name="T8" fmla="*/ 36 w 39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3">
                    <a:moveTo>
                      <a:pt x="36" y="11"/>
                    </a:moveTo>
                    <a:cubicBezTo>
                      <a:pt x="39" y="5"/>
                      <a:pt x="34" y="0"/>
                      <a:pt x="25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3" y="18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5" name="ïṣļíḓè">
                <a:extLst>
                  <a:ext uri="{FF2B5EF4-FFF2-40B4-BE49-F238E27FC236}">
                    <a16:creationId xmlns:a16="http://schemas.microsoft.com/office/drawing/2014/main" id="{3C0F5288-FE8C-4E0B-8429-77CDFE9D0D1C}"/>
                  </a:ext>
                </a:extLst>
              </p:cNvPr>
              <p:cNvSpPr/>
              <p:nvPr/>
            </p:nvSpPr>
            <p:spPr bwMode="auto">
              <a:xfrm>
                <a:off x="2368725" y="3010774"/>
                <a:ext cx="141951" cy="83319"/>
              </a:xfrm>
              <a:custGeom>
                <a:avLst/>
                <a:gdLst>
                  <a:gd name="T0" fmla="*/ 36 w 39"/>
                  <a:gd name="T1" fmla="*/ 11 h 23"/>
                  <a:gd name="T2" fmla="*/ 25 w 39"/>
                  <a:gd name="T3" fmla="*/ 0 h 23"/>
                  <a:gd name="T4" fmla="*/ 3 w 39"/>
                  <a:gd name="T5" fmla="*/ 11 h 23"/>
                  <a:gd name="T6" fmla="*/ 14 w 39"/>
                  <a:gd name="T7" fmla="*/ 23 h 23"/>
                  <a:gd name="T8" fmla="*/ 36 w 39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3">
                    <a:moveTo>
                      <a:pt x="36" y="11"/>
                    </a:moveTo>
                    <a:cubicBezTo>
                      <a:pt x="39" y="5"/>
                      <a:pt x="34" y="0"/>
                      <a:pt x="25" y="0"/>
                    </a:cubicBezTo>
                    <a:cubicBezTo>
                      <a:pt x="16" y="0"/>
                      <a:pt x="6" y="5"/>
                      <a:pt x="3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4" y="23"/>
                      <a:pt x="33" y="18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6" name="îṣ1îḓe">
                <a:extLst>
                  <a:ext uri="{FF2B5EF4-FFF2-40B4-BE49-F238E27FC236}">
                    <a16:creationId xmlns:a16="http://schemas.microsoft.com/office/drawing/2014/main" id="{E2204F6A-FAF8-4ADF-8E6D-0D374D55CC84}"/>
                  </a:ext>
                </a:extLst>
              </p:cNvPr>
              <p:cNvSpPr/>
              <p:nvPr/>
            </p:nvSpPr>
            <p:spPr bwMode="auto">
              <a:xfrm>
                <a:off x="2518390" y="3010774"/>
                <a:ext cx="138865" cy="83319"/>
              </a:xfrm>
              <a:custGeom>
                <a:avLst/>
                <a:gdLst>
                  <a:gd name="T0" fmla="*/ 35 w 38"/>
                  <a:gd name="T1" fmla="*/ 11 h 23"/>
                  <a:gd name="T2" fmla="*/ 24 w 38"/>
                  <a:gd name="T3" fmla="*/ 0 h 23"/>
                  <a:gd name="T4" fmla="*/ 2 w 38"/>
                  <a:gd name="T5" fmla="*/ 11 h 23"/>
                  <a:gd name="T6" fmla="*/ 14 w 38"/>
                  <a:gd name="T7" fmla="*/ 23 h 23"/>
                  <a:gd name="T8" fmla="*/ 35 w 38"/>
                  <a:gd name="T9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5" y="11"/>
                    </a:moveTo>
                    <a:cubicBezTo>
                      <a:pt x="38" y="5"/>
                      <a:pt x="33" y="0"/>
                      <a:pt x="24" y="0"/>
                    </a:cubicBezTo>
                    <a:cubicBezTo>
                      <a:pt x="15" y="0"/>
                      <a:pt x="5" y="5"/>
                      <a:pt x="2" y="11"/>
                    </a:cubicBezTo>
                    <a:cubicBezTo>
                      <a:pt x="0" y="18"/>
                      <a:pt x="5" y="23"/>
                      <a:pt x="14" y="23"/>
                    </a:cubicBezTo>
                    <a:cubicBezTo>
                      <a:pt x="23" y="23"/>
                      <a:pt x="33" y="18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7" name="îsḻiḍe">
                <a:extLst>
                  <a:ext uri="{FF2B5EF4-FFF2-40B4-BE49-F238E27FC236}">
                    <a16:creationId xmlns:a16="http://schemas.microsoft.com/office/drawing/2014/main" id="{61521EEF-112C-424C-B5CD-99BD96004CE3}"/>
                  </a:ext>
                </a:extLst>
              </p:cNvPr>
              <p:cNvSpPr/>
              <p:nvPr/>
            </p:nvSpPr>
            <p:spPr bwMode="auto">
              <a:xfrm>
                <a:off x="2320893" y="3112609"/>
                <a:ext cx="143495" cy="87948"/>
              </a:xfrm>
              <a:custGeom>
                <a:avLst/>
                <a:gdLst>
                  <a:gd name="T0" fmla="*/ 36 w 39"/>
                  <a:gd name="T1" fmla="*/ 12 h 24"/>
                  <a:gd name="T2" fmla="*/ 25 w 39"/>
                  <a:gd name="T3" fmla="*/ 0 h 24"/>
                  <a:gd name="T4" fmla="*/ 3 w 39"/>
                  <a:gd name="T5" fmla="*/ 12 h 24"/>
                  <a:gd name="T6" fmla="*/ 14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9" y="6"/>
                      <a:pt x="34" y="0"/>
                      <a:pt x="25" y="0"/>
                    </a:cubicBezTo>
                    <a:cubicBezTo>
                      <a:pt x="16" y="0"/>
                      <a:pt x="6" y="6"/>
                      <a:pt x="3" y="12"/>
                    </a:cubicBezTo>
                    <a:cubicBezTo>
                      <a:pt x="0" y="19"/>
                      <a:pt x="5" y="24"/>
                      <a:pt x="14" y="24"/>
                    </a:cubicBezTo>
                    <a:cubicBezTo>
                      <a:pt x="24" y="24"/>
                      <a:pt x="33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8" name="íṥ1ïďé">
                <a:extLst>
                  <a:ext uri="{FF2B5EF4-FFF2-40B4-BE49-F238E27FC236}">
                    <a16:creationId xmlns:a16="http://schemas.microsoft.com/office/drawing/2014/main" id="{E440B459-2086-4A9E-AF36-B9B8370C71CA}"/>
                  </a:ext>
                </a:extLst>
              </p:cNvPr>
              <p:cNvSpPr/>
              <p:nvPr/>
            </p:nvSpPr>
            <p:spPr bwMode="auto">
              <a:xfrm>
                <a:off x="2470560" y="3112609"/>
                <a:ext cx="143495" cy="87948"/>
              </a:xfrm>
              <a:custGeom>
                <a:avLst/>
                <a:gdLst>
                  <a:gd name="T0" fmla="*/ 36 w 39"/>
                  <a:gd name="T1" fmla="*/ 12 h 24"/>
                  <a:gd name="T2" fmla="*/ 25 w 39"/>
                  <a:gd name="T3" fmla="*/ 0 h 24"/>
                  <a:gd name="T4" fmla="*/ 3 w 39"/>
                  <a:gd name="T5" fmla="*/ 12 h 24"/>
                  <a:gd name="T6" fmla="*/ 14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9" y="6"/>
                      <a:pt x="34" y="0"/>
                      <a:pt x="25" y="0"/>
                    </a:cubicBezTo>
                    <a:cubicBezTo>
                      <a:pt x="15" y="0"/>
                      <a:pt x="6" y="6"/>
                      <a:pt x="3" y="12"/>
                    </a:cubicBezTo>
                    <a:cubicBezTo>
                      <a:pt x="0" y="19"/>
                      <a:pt x="5" y="24"/>
                      <a:pt x="14" y="24"/>
                    </a:cubicBezTo>
                    <a:cubicBezTo>
                      <a:pt x="24" y="24"/>
                      <a:pt x="33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9" name="ïŝľíḑê">
                <a:extLst>
                  <a:ext uri="{FF2B5EF4-FFF2-40B4-BE49-F238E27FC236}">
                    <a16:creationId xmlns:a16="http://schemas.microsoft.com/office/drawing/2014/main" id="{ECFEB8A1-3FDA-46EC-822B-ABB8D2D07BB2}"/>
                  </a:ext>
                </a:extLst>
              </p:cNvPr>
              <p:cNvSpPr/>
              <p:nvPr/>
            </p:nvSpPr>
            <p:spPr bwMode="auto">
              <a:xfrm>
                <a:off x="2620225" y="3112609"/>
                <a:ext cx="143495" cy="87948"/>
              </a:xfrm>
              <a:custGeom>
                <a:avLst/>
                <a:gdLst>
                  <a:gd name="T0" fmla="*/ 36 w 39"/>
                  <a:gd name="T1" fmla="*/ 12 h 24"/>
                  <a:gd name="T2" fmla="*/ 24 w 39"/>
                  <a:gd name="T3" fmla="*/ 0 h 24"/>
                  <a:gd name="T4" fmla="*/ 3 w 39"/>
                  <a:gd name="T5" fmla="*/ 12 h 24"/>
                  <a:gd name="T6" fmla="*/ 14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9" y="6"/>
                      <a:pt x="33" y="0"/>
                      <a:pt x="24" y="0"/>
                    </a:cubicBezTo>
                    <a:cubicBezTo>
                      <a:pt x="15" y="0"/>
                      <a:pt x="5" y="6"/>
                      <a:pt x="3" y="12"/>
                    </a:cubicBezTo>
                    <a:cubicBezTo>
                      <a:pt x="0" y="19"/>
                      <a:pt x="5" y="24"/>
                      <a:pt x="14" y="24"/>
                    </a:cubicBezTo>
                    <a:cubicBezTo>
                      <a:pt x="24" y="24"/>
                      <a:pt x="33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0" name="ïş1ïḑè">
                <a:extLst>
                  <a:ext uri="{FF2B5EF4-FFF2-40B4-BE49-F238E27FC236}">
                    <a16:creationId xmlns:a16="http://schemas.microsoft.com/office/drawing/2014/main" id="{AAC7E889-B6A1-4E09-AC1A-4EDE9D3F0DCE}"/>
                  </a:ext>
                </a:extLst>
              </p:cNvPr>
              <p:cNvSpPr/>
              <p:nvPr/>
            </p:nvSpPr>
            <p:spPr bwMode="auto">
              <a:xfrm>
                <a:off x="2573936" y="3222157"/>
                <a:ext cx="145037" cy="87948"/>
              </a:xfrm>
              <a:custGeom>
                <a:avLst/>
                <a:gdLst>
                  <a:gd name="T0" fmla="*/ 37 w 40"/>
                  <a:gd name="T1" fmla="*/ 12 h 24"/>
                  <a:gd name="T2" fmla="*/ 25 w 40"/>
                  <a:gd name="T3" fmla="*/ 0 h 24"/>
                  <a:gd name="T4" fmla="*/ 3 w 40"/>
                  <a:gd name="T5" fmla="*/ 12 h 24"/>
                  <a:gd name="T6" fmla="*/ 15 w 40"/>
                  <a:gd name="T7" fmla="*/ 24 h 24"/>
                  <a:gd name="T8" fmla="*/ 37 w 4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4">
                    <a:moveTo>
                      <a:pt x="37" y="12"/>
                    </a:moveTo>
                    <a:cubicBezTo>
                      <a:pt x="40" y="5"/>
                      <a:pt x="34" y="0"/>
                      <a:pt x="25" y="0"/>
                    </a:cubicBezTo>
                    <a:cubicBezTo>
                      <a:pt x="16" y="0"/>
                      <a:pt x="6" y="5"/>
                      <a:pt x="3" y="12"/>
                    </a:cubicBezTo>
                    <a:cubicBezTo>
                      <a:pt x="0" y="19"/>
                      <a:pt x="6" y="24"/>
                      <a:pt x="15" y="24"/>
                    </a:cubicBezTo>
                    <a:cubicBezTo>
                      <a:pt x="24" y="24"/>
                      <a:pt x="34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1" name="íSḻiḑê">
                <a:extLst>
                  <a:ext uri="{FF2B5EF4-FFF2-40B4-BE49-F238E27FC236}">
                    <a16:creationId xmlns:a16="http://schemas.microsoft.com/office/drawing/2014/main" id="{1CE429B8-4067-4D97-A831-82971D6ED52E}"/>
                  </a:ext>
                </a:extLst>
              </p:cNvPr>
              <p:cNvSpPr/>
              <p:nvPr/>
            </p:nvSpPr>
            <p:spPr bwMode="auto">
              <a:xfrm>
                <a:off x="3029106" y="3222157"/>
                <a:ext cx="141951" cy="87948"/>
              </a:xfrm>
              <a:custGeom>
                <a:avLst/>
                <a:gdLst>
                  <a:gd name="T0" fmla="*/ 36 w 39"/>
                  <a:gd name="T1" fmla="*/ 12 h 24"/>
                  <a:gd name="T2" fmla="*/ 24 w 39"/>
                  <a:gd name="T3" fmla="*/ 0 h 24"/>
                  <a:gd name="T4" fmla="*/ 3 w 39"/>
                  <a:gd name="T5" fmla="*/ 12 h 24"/>
                  <a:gd name="T6" fmla="*/ 15 w 39"/>
                  <a:gd name="T7" fmla="*/ 24 h 24"/>
                  <a:gd name="T8" fmla="*/ 36 w 39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4">
                    <a:moveTo>
                      <a:pt x="36" y="12"/>
                    </a:moveTo>
                    <a:cubicBezTo>
                      <a:pt x="39" y="5"/>
                      <a:pt x="33" y="0"/>
                      <a:pt x="24" y="0"/>
                    </a:cubicBezTo>
                    <a:cubicBezTo>
                      <a:pt x="14" y="0"/>
                      <a:pt x="5" y="5"/>
                      <a:pt x="3" y="12"/>
                    </a:cubicBezTo>
                    <a:cubicBezTo>
                      <a:pt x="0" y="19"/>
                      <a:pt x="6" y="24"/>
                      <a:pt x="15" y="24"/>
                    </a:cubicBezTo>
                    <a:cubicBezTo>
                      <a:pt x="24" y="24"/>
                      <a:pt x="34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2" name="ïśḷíḑé">
                <a:extLst>
                  <a:ext uri="{FF2B5EF4-FFF2-40B4-BE49-F238E27FC236}">
                    <a16:creationId xmlns:a16="http://schemas.microsoft.com/office/drawing/2014/main" id="{D0AA52F4-4363-4C7B-AD2B-ABEBD801BA9D}"/>
                  </a:ext>
                </a:extLst>
              </p:cNvPr>
              <p:cNvSpPr/>
              <p:nvPr/>
            </p:nvSpPr>
            <p:spPr bwMode="auto">
              <a:xfrm>
                <a:off x="3183401" y="3222157"/>
                <a:ext cx="137323" cy="87948"/>
              </a:xfrm>
              <a:custGeom>
                <a:avLst/>
                <a:gdLst>
                  <a:gd name="T0" fmla="*/ 36 w 38"/>
                  <a:gd name="T1" fmla="*/ 12 h 24"/>
                  <a:gd name="T2" fmla="*/ 23 w 38"/>
                  <a:gd name="T3" fmla="*/ 0 h 24"/>
                  <a:gd name="T4" fmla="*/ 2 w 38"/>
                  <a:gd name="T5" fmla="*/ 12 h 24"/>
                  <a:gd name="T6" fmla="*/ 15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8" y="5"/>
                      <a:pt x="32" y="0"/>
                      <a:pt x="23" y="0"/>
                    </a:cubicBezTo>
                    <a:cubicBezTo>
                      <a:pt x="14" y="0"/>
                      <a:pt x="4" y="5"/>
                      <a:pt x="2" y="12"/>
                    </a:cubicBezTo>
                    <a:cubicBezTo>
                      <a:pt x="0" y="19"/>
                      <a:pt x="5" y="24"/>
                      <a:pt x="15" y="24"/>
                    </a:cubicBezTo>
                    <a:cubicBezTo>
                      <a:pt x="24" y="24"/>
                      <a:pt x="33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3" name="iSḷídê">
                <a:extLst>
                  <a:ext uri="{FF2B5EF4-FFF2-40B4-BE49-F238E27FC236}">
                    <a16:creationId xmlns:a16="http://schemas.microsoft.com/office/drawing/2014/main" id="{200235AA-F0B9-4489-A512-68C787D2E031}"/>
                  </a:ext>
                </a:extLst>
              </p:cNvPr>
              <p:cNvSpPr/>
              <p:nvPr/>
            </p:nvSpPr>
            <p:spPr bwMode="auto">
              <a:xfrm>
                <a:off x="3333066" y="3222157"/>
                <a:ext cx="137323" cy="87948"/>
              </a:xfrm>
              <a:custGeom>
                <a:avLst/>
                <a:gdLst>
                  <a:gd name="T0" fmla="*/ 36 w 38"/>
                  <a:gd name="T1" fmla="*/ 12 h 24"/>
                  <a:gd name="T2" fmla="*/ 23 w 38"/>
                  <a:gd name="T3" fmla="*/ 0 h 24"/>
                  <a:gd name="T4" fmla="*/ 2 w 38"/>
                  <a:gd name="T5" fmla="*/ 12 h 24"/>
                  <a:gd name="T6" fmla="*/ 15 w 38"/>
                  <a:gd name="T7" fmla="*/ 24 h 24"/>
                  <a:gd name="T8" fmla="*/ 36 w 38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4">
                    <a:moveTo>
                      <a:pt x="36" y="12"/>
                    </a:moveTo>
                    <a:cubicBezTo>
                      <a:pt x="38" y="5"/>
                      <a:pt x="32" y="0"/>
                      <a:pt x="23" y="0"/>
                    </a:cubicBezTo>
                    <a:cubicBezTo>
                      <a:pt x="14" y="0"/>
                      <a:pt x="4" y="5"/>
                      <a:pt x="2" y="12"/>
                    </a:cubicBezTo>
                    <a:cubicBezTo>
                      <a:pt x="0" y="19"/>
                      <a:pt x="6" y="24"/>
                      <a:pt x="15" y="24"/>
                    </a:cubicBezTo>
                    <a:cubicBezTo>
                      <a:pt x="25" y="24"/>
                      <a:pt x="34" y="19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4" name="îsļiḓe">
                <a:extLst>
                  <a:ext uri="{FF2B5EF4-FFF2-40B4-BE49-F238E27FC236}">
                    <a16:creationId xmlns:a16="http://schemas.microsoft.com/office/drawing/2014/main" id="{30ED7375-A27F-475B-9386-712305E3BEB4}"/>
                  </a:ext>
                </a:extLst>
              </p:cNvPr>
              <p:cNvSpPr/>
              <p:nvPr/>
            </p:nvSpPr>
            <p:spPr bwMode="auto">
              <a:xfrm>
                <a:off x="2683486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5 w 39"/>
                  <a:gd name="T3" fmla="*/ 0 h 25"/>
                  <a:gd name="T4" fmla="*/ 3 w 39"/>
                  <a:gd name="T5" fmla="*/ 12 h 25"/>
                  <a:gd name="T6" fmla="*/ 15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4" y="0"/>
                      <a:pt x="25" y="0"/>
                    </a:cubicBezTo>
                    <a:cubicBezTo>
                      <a:pt x="15" y="0"/>
                      <a:pt x="5" y="5"/>
                      <a:pt x="3" y="12"/>
                    </a:cubicBezTo>
                    <a:cubicBezTo>
                      <a:pt x="0" y="19"/>
                      <a:pt x="5" y="25"/>
                      <a:pt x="15" y="25"/>
                    </a:cubicBezTo>
                    <a:cubicBezTo>
                      <a:pt x="24" y="25"/>
                      <a:pt x="34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5" name="iś1iḓê">
                <a:extLst>
                  <a:ext uri="{FF2B5EF4-FFF2-40B4-BE49-F238E27FC236}">
                    <a16:creationId xmlns:a16="http://schemas.microsoft.com/office/drawing/2014/main" id="{4E893263-9536-4E69-A547-C8B3E4132A7E}"/>
                  </a:ext>
                </a:extLst>
              </p:cNvPr>
              <p:cNvSpPr/>
              <p:nvPr/>
            </p:nvSpPr>
            <p:spPr bwMode="auto">
              <a:xfrm>
                <a:off x="2836237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4 w 39"/>
                  <a:gd name="T3" fmla="*/ 0 h 25"/>
                  <a:gd name="T4" fmla="*/ 3 w 39"/>
                  <a:gd name="T5" fmla="*/ 12 h 25"/>
                  <a:gd name="T6" fmla="*/ 15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4" y="0"/>
                      <a:pt x="24" y="0"/>
                    </a:cubicBezTo>
                    <a:cubicBezTo>
                      <a:pt x="15" y="0"/>
                      <a:pt x="5" y="5"/>
                      <a:pt x="3" y="12"/>
                    </a:cubicBezTo>
                    <a:cubicBezTo>
                      <a:pt x="0" y="19"/>
                      <a:pt x="5" y="25"/>
                      <a:pt x="15" y="25"/>
                    </a:cubicBezTo>
                    <a:cubicBezTo>
                      <a:pt x="24" y="25"/>
                      <a:pt x="34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6" name="ïṥļíḓè">
                <a:extLst>
                  <a:ext uri="{FF2B5EF4-FFF2-40B4-BE49-F238E27FC236}">
                    <a16:creationId xmlns:a16="http://schemas.microsoft.com/office/drawing/2014/main" id="{A3F012FF-372D-494B-876B-795B57BD4F54}"/>
                  </a:ext>
                </a:extLst>
              </p:cNvPr>
              <p:cNvSpPr/>
              <p:nvPr/>
            </p:nvSpPr>
            <p:spPr bwMode="auto">
              <a:xfrm>
                <a:off x="2988990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4 w 39"/>
                  <a:gd name="T3" fmla="*/ 0 h 25"/>
                  <a:gd name="T4" fmla="*/ 3 w 39"/>
                  <a:gd name="T5" fmla="*/ 12 h 25"/>
                  <a:gd name="T6" fmla="*/ 15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4" y="0"/>
                      <a:pt x="24" y="0"/>
                    </a:cubicBezTo>
                    <a:cubicBezTo>
                      <a:pt x="15" y="0"/>
                      <a:pt x="5" y="5"/>
                      <a:pt x="3" y="12"/>
                    </a:cubicBezTo>
                    <a:cubicBezTo>
                      <a:pt x="0" y="19"/>
                      <a:pt x="6" y="25"/>
                      <a:pt x="15" y="25"/>
                    </a:cubicBezTo>
                    <a:cubicBezTo>
                      <a:pt x="25" y="25"/>
                      <a:pt x="34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7" name="íṡ1iďé">
                <a:extLst>
                  <a:ext uri="{FF2B5EF4-FFF2-40B4-BE49-F238E27FC236}">
                    <a16:creationId xmlns:a16="http://schemas.microsoft.com/office/drawing/2014/main" id="{D79A01CA-F6B8-4644-924C-31BC167E7E40}"/>
                  </a:ext>
                </a:extLst>
              </p:cNvPr>
              <p:cNvSpPr/>
              <p:nvPr/>
            </p:nvSpPr>
            <p:spPr bwMode="auto">
              <a:xfrm>
                <a:off x="3143284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4 w 39"/>
                  <a:gd name="T3" fmla="*/ 0 h 25"/>
                  <a:gd name="T4" fmla="*/ 3 w 39"/>
                  <a:gd name="T5" fmla="*/ 12 h 25"/>
                  <a:gd name="T6" fmla="*/ 15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3" y="0"/>
                      <a:pt x="24" y="0"/>
                    </a:cubicBezTo>
                    <a:cubicBezTo>
                      <a:pt x="14" y="0"/>
                      <a:pt x="5" y="5"/>
                      <a:pt x="3" y="12"/>
                    </a:cubicBezTo>
                    <a:cubicBezTo>
                      <a:pt x="0" y="19"/>
                      <a:pt x="6" y="25"/>
                      <a:pt x="15" y="25"/>
                    </a:cubicBezTo>
                    <a:cubicBezTo>
                      <a:pt x="25" y="25"/>
                      <a:pt x="35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8" name="ïṡlîḋè">
                <a:extLst>
                  <a:ext uri="{FF2B5EF4-FFF2-40B4-BE49-F238E27FC236}">
                    <a16:creationId xmlns:a16="http://schemas.microsoft.com/office/drawing/2014/main" id="{722D0859-69F1-40AD-98E4-B8625A0774DD}"/>
                  </a:ext>
                </a:extLst>
              </p:cNvPr>
              <p:cNvSpPr/>
              <p:nvPr/>
            </p:nvSpPr>
            <p:spPr bwMode="auto">
              <a:xfrm>
                <a:off x="3296035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4 w 39"/>
                  <a:gd name="T3" fmla="*/ 0 h 25"/>
                  <a:gd name="T4" fmla="*/ 3 w 39"/>
                  <a:gd name="T5" fmla="*/ 12 h 25"/>
                  <a:gd name="T6" fmla="*/ 16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3" y="0"/>
                      <a:pt x="24" y="0"/>
                    </a:cubicBezTo>
                    <a:cubicBezTo>
                      <a:pt x="14" y="0"/>
                      <a:pt x="5" y="5"/>
                      <a:pt x="3" y="12"/>
                    </a:cubicBezTo>
                    <a:cubicBezTo>
                      <a:pt x="0" y="19"/>
                      <a:pt x="6" y="25"/>
                      <a:pt x="16" y="25"/>
                    </a:cubicBezTo>
                    <a:cubicBezTo>
                      <a:pt x="25" y="25"/>
                      <a:pt x="35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9" name="iŝḻiḍè">
                <a:extLst>
                  <a:ext uri="{FF2B5EF4-FFF2-40B4-BE49-F238E27FC236}">
                    <a16:creationId xmlns:a16="http://schemas.microsoft.com/office/drawing/2014/main" id="{C18AD60A-C17B-4383-8940-6FDC3324DC8D}"/>
                  </a:ext>
                </a:extLst>
              </p:cNvPr>
              <p:cNvSpPr/>
              <p:nvPr/>
            </p:nvSpPr>
            <p:spPr bwMode="auto">
              <a:xfrm>
                <a:off x="3448788" y="3331707"/>
                <a:ext cx="141951" cy="91034"/>
              </a:xfrm>
              <a:custGeom>
                <a:avLst/>
                <a:gdLst>
                  <a:gd name="T0" fmla="*/ 37 w 39"/>
                  <a:gd name="T1" fmla="*/ 12 h 25"/>
                  <a:gd name="T2" fmla="*/ 23 w 39"/>
                  <a:gd name="T3" fmla="*/ 0 h 25"/>
                  <a:gd name="T4" fmla="*/ 3 w 39"/>
                  <a:gd name="T5" fmla="*/ 12 h 25"/>
                  <a:gd name="T6" fmla="*/ 16 w 39"/>
                  <a:gd name="T7" fmla="*/ 25 h 25"/>
                  <a:gd name="T8" fmla="*/ 37 w 39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5">
                    <a:moveTo>
                      <a:pt x="37" y="12"/>
                    </a:moveTo>
                    <a:cubicBezTo>
                      <a:pt x="39" y="5"/>
                      <a:pt x="33" y="0"/>
                      <a:pt x="23" y="0"/>
                    </a:cubicBezTo>
                    <a:cubicBezTo>
                      <a:pt x="14" y="0"/>
                      <a:pt x="5" y="5"/>
                      <a:pt x="3" y="12"/>
                    </a:cubicBezTo>
                    <a:cubicBezTo>
                      <a:pt x="0" y="19"/>
                      <a:pt x="6" y="25"/>
                      <a:pt x="16" y="25"/>
                    </a:cubicBezTo>
                    <a:cubicBezTo>
                      <a:pt x="25" y="25"/>
                      <a:pt x="35" y="19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0" name="ïṩľïďe">
                <a:extLst>
                  <a:ext uri="{FF2B5EF4-FFF2-40B4-BE49-F238E27FC236}">
                    <a16:creationId xmlns:a16="http://schemas.microsoft.com/office/drawing/2014/main" id="{84F7048F-3CE3-4415-AB7B-53843A8F4999}"/>
                  </a:ext>
                </a:extLst>
              </p:cNvPr>
              <p:cNvSpPr/>
              <p:nvPr/>
            </p:nvSpPr>
            <p:spPr bwMode="auto">
              <a:xfrm>
                <a:off x="2793035" y="3445885"/>
                <a:ext cx="145037" cy="94120"/>
              </a:xfrm>
              <a:custGeom>
                <a:avLst/>
                <a:gdLst>
                  <a:gd name="T0" fmla="*/ 37 w 40"/>
                  <a:gd name="T1" fmla="*/ 12 h 26"/>
                  <a:gd name="T2" fmla="*/ 25 w 40"/>
                  <a:gd name="T3" fmla="*/ 0 h 26"/>
                  <a:gd name="T4" fmla="*/ 3 w 40"/>
                  <a:gd name="T5" fmla="*/ 12 h 26"/>
                  <a:gd name="T6" fmla="*/ 15 w 40"/>
                  <a:gd name="T7" fmla="*/ 26 h 26"/>
                  <a:gd name="T8" fmla="*/ 37 w 40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6">
                    <a:moveTo>
                      <a:pt x="37" y="12"/>
                    </a:moveTo>
                    <a:cubicBezTo>
                      <a:pt x="40" y="5"/>
                      <a:pt x="34" y="0"/>
                      <a:pt x="25" y="0"/>
                    </a:cubicBezTo>
                    <a:cubicBezTo>
                      <a:pt x="15" y="0"/>
                      <a:pt x="5" y="5"/>
                      <a:pt x="3" y="12"/>
                    </a:cubicBezTo>
                    <a:cubicBezTo>
                      <a:pt x="0" y="20"/>
                      <a:pt x="5" y="26"/>
                      <a:pt x="15" y="26"/>
                    </a:cubicBezTo>
                    <a:cubicBezTo>
                      <a:pt x="25" y="26"/>
                      <a:pt x="35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1" name="ïŝļïḍê">
                <a:extLst>
                  <a:ext uri="{FF2B5EF4-FFF2-40B4-BE49-F238E27FC236}">
                    <a16:creationId xmlns:a16="http://schemas.microsoft.com/office/drawing/2014/main" id="{947802A7-61B4-4D52-9BF1-8AEA80DD2497}"/>
                  </a:ext>
                </a:extLst>
              </p:cNvPr>
              <p:cNvSpPr/>
              <p:nvPr/>
            </p:nvSpPr>
            <p:spPr bwMode="auto">
              <a:xfrm>
                <a:off x="2948873" y="3445885"/>
                <a:ext cx="141951" cy="94120"/>
              </a:xfrm>
              <a:custGeom>
                <a:avLst/>
                <a:gdLst>
                  <a:gd name="T0" fmla="*/ 37 w 39"/>
                  <a:gd name="T1" fmla="*/ 12 h 26"/>
                  <a:gd name="T2" fmla="*/ 24 w 39"/>
                  <a:gd name="T3" fmla="*/ 0 h 26"/>
                  <a:gd name="T4" fmla="*/ 2 w 39"/>
                  <a:gd name="T5" fmla="*/ 12 h 26"/>
                  <a:gd name="T6" fmla="*/ 15 w 39"/>
                  <a:gd name="T7" fmla="*/ 26 h 26"/>
                  <a:gd name="T8" fmla="*/ 37 w 39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6">
                    <a:moveTo>
                      <a:pt x="37" y="12"/>
                    </a:moveTo>
                    <a:cubicBezTo>
                      <a:pt x="39" y="5"/>
                      <a:pt x="34" y="0"/>
                      <a:pt x="24" y="0"/>
                    </a:cubicBezTo>
                    <a:cubicBezTo>
                      <a:pt x="15" y="0"/>
                      <a:pt x="5" y="5"/>
                      <a:pt x="2" y="12"/>
                    </a:cubicBezTo>
                    <a:cubicBezTo>
                      <a:pt x="0" y="20"/>
                      <a:pt x="5" y="26"/>
                      <a:pt x="15" y="26"/>
                    </a:cubicBezTo>
                    <a:cubicBezTo>
                      <a:pt x="25" y="26"/>
                      <a:pt x="35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2" name="iṥľídé">
                <a:extLst>
                  <a:ext uri="{FF2B5EF4-FFF2-40B4-BE49-F238E27FC236}">
                    <a16:creationId xmlns:a16="http://schemas.microsoft.com/office/drawing/2014/main" id="{1AB4A3A1-1DD0-4CC9-8586-5E7885640305}"/>
                  </a:ext>
                </a:extLst>
              </p:cNvPr>
              <p:cNvSpPr/>
              <p:nvPr/>
            </p:nvSpPr>
            <p:spPr bwMode="auto">
              <a:xfrm>
                <a:off x="3103168" y="3445885"/>
                <a:ext cx="145037" cy="94120"/>
              </a:xfrm>
              <a:custGeom>
                <a:avLst/>
                <a:gdLst>
                  <a:gd name="T0" fmla="*/ 38 w 40"/>
                  <a:gd name="T1" fmla="*/ 12 h 26"/>
                  <a:gd name="T2" fmla="*/ 25 w 40"/>
                  <a:gd name="T3" fmla="*/ 0 h 26"/>
                  <a:gd name="T4" fmla="*/ 3 w 40"/>
                  <a:gd name="T5" fmla="*/ 12 h 26"/>
                  <a:gd name="T6" fmla="*/ 16 w 40"/>
                  <a:gd name="T7" fmla="*/ 26 h 26"/>
                  <a:gd name="T8" fmla="*/ 38 w 40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6">
                    <a:moveTo>
                      <a:pt x="38" y="12"/>
                    </a:moveTo>
                    <a:cubicBezTo>
                      <a:pt x="40" y="5"/>
                      <a:pt x="34" y="0"/>
                      <a:pt x="25" y="0"/>
                    </a:cubicBezTo>
                    <a:cubicBezTo>
                      <a:pt x="15" y="0"/>
                      <a:pt x="5" y="5"/>
                      <a:pt x="3" y="12"/>
                    </a:cubicBezTo>
                    <a:cubicBezTo>
                      <a:pt x="0" y="20"/>
                      <a:pt x="6" y="26"/>
                      <a:pt x="16" y="26"/>
                    </a:cubicBezTo>
                    <a:cubicBezTo>
                      <a:pt x="26" y="26"/>
                      <a:pt x="35" y="20"/>
                      <a:pt x="3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3" name="ïślïḋè">
                <a:extLst>
                  <a:ext uri="{FF2B5EF4-FFF2-40B4-BE49-F238E27FC236}">
                    <a16:creationId xmlns:a16="http://schemas.microsoft.com/office/drawing/2014/main" id="{5DBF1D91-ADD2-43E6-97E7-5BB8C36FDA9B}"/>
                  </a:ext>
                </a:extLst>
              </p:cNvPr>
              <p:cNvSpPr/>
              <p:nvPr/>
            </p:nvSpPr>
            <p:spPr bwMode="auto">
              <a:xfrm>
                <a:off x="3259005" y="3445885"/>
                <a:ext cx="141951" cy="94120"/>
              </a:xfrm>
              <a:custGeom>
                <a:avLst/>
                <a:gdLst>
                  <a:gd name="T0" fmla="*/ 37 w 39"/>
                  <a:gd name="T1" fmla="*/ 12 h 26"/>
                  <a:gd name="T2" fmla="*/ 24 w 39"/>
                  <a:gd name="T3" fmla="*/ 0 h 26"/>
                  <a:gd name="T4" fmla="*/ 2 w 39"/>
                  <a:gd name="T5" fmla="*/ 12 h 26"/>
                  <a:gd name="T6" fmla="*/ 16 w 39"/>
                  <a:gd name="T7" fmla="*/ 26 h 26"/>
                  <a:gd name="T8" fmla="*/ 37 w 39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6">
                    <a:moveTo>
                      <a:pt x="37" y="12"/>
                    </a:moveTo>
                    <a:cubicBezTo>
                      <a:pt x="39" y="5"/>
                      <a:pt x="33" y="0"/>
                      <a:pt x="24" y="0"/>
                    </a:cubicBezTo>
                    <a:cubicBezTo>
                      <a:pt x="14" y="0"/>
                      <a:pt x="5" y="5"/>
                      <a:pt x="2" y="12"/>
                    </a:cubicBezTo>
                    <a:cubicBezTo>
                      <a:pt x="0" y="20"/>
                      <a:pt x="6" y="26"/>
                      <a:pt x="16" y="26"/>
                    </a:cubicBezTo>
                    <a:cubicBezTo>
                      <a:pt x="25" y="26"/>
                      <a:pt x="35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4" name="ïṡḻîde">
                <a:extLst>
                  <a:ext uri="{FF2B5EF4-FFF2-40B4-BE49-F238E27FC236}">
                    <a16:creationId xmlns:a16="http://schemas.microsoft.com/office/drawing/2014/main" id="{67676D1D-8A3D-4054-9F4E-5FDA7571D588}"/>
                  </a:ext>
                </a:extLst>
              </p:cNvPr>
              <p:cNvSpPr/>
              <p:nvPr/>
            </p:nvSpPr>
            <p:spPr bwMode="auto">
              <a:xfrm>
                <a:off x="3416385" y="3445885"/>
                <a:ext cx="141951" cy="94120"/>
              </a:xfrm>
              <a:custGeom>
                <a:avLst/>
                <a:gdLst>
                  <a:gd name="T0" fmla="*/ 37 w 39"/>
                  <a:gd name="T1" fmla="*/ 12 h 26"/>
                  <a:gd name="T2" fmla="*/ 23 w 39"/>
                  <a:gd name="T3" fmla="*/ 0 h 26"/>
                  <a:gd name="T4" fmla="*/ 2 w 39"/>
                  <a:gd name="T5" fmla="*/ 12 h 26"/>
                  <a:gd name="T6" fmla="*/ 16 w 39"/>
                  <a:gd name="T7" fmla="*/ 26 h 26"/>
                  <a:gd name="T8" fmla="*/ 37 w 39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6">
                    <a:moveTo>
                      <a:pt x="37" y="12"/>
                    </a:moveTo>
                    <a:cubicBezTo>
                      <a:pt x="39" y="5"/>
                      <a:pt x="33" y="0"/>
                      <a:pt x="23" y="0"/>
                    </a:cubicBezTo>
                    <a:cubicBezTo>
                      <a:pt x="14" y="0"/>
                      <a:pt x="4" y="5"/>
                      <a:pt x="2" y="12"/>
                    </a:cubicBezTo>
                    <a:cubicBezTo>
                      <a:pt x="0" y="20"/>
                      <a:pt x="6" y="26"/>
                      <a:pt x="16" y="26"/>
                    </a:cubicBezTo>
                    <a:cubicBezTo>
                      <a:pt x="25" y="26"/>
                      <a:pt x="35" y="20"/>
                      <a:pt x="3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5" name="ïṧ1iḑè">
                <a:extLst>
                  <a:ext uri="{FF2B5EF4-FFF2-40B4-BE49-F238E27FC236}">
                    <a16:creationId xmlns:a16="http://schemas.microsoft.com/office/drawing/2014/main" id="{70F2955E-175D-49CA-80A3-9658FFCBF3E7}"/>
                  </a:ext>
                </a:extLst>
              </p:cNvPr>
              <p:cNvSpPr/>
              <p:nvPr/>
            </p:nvSpPr>
            <p:spPr bwMode="auto">
              <a:xfrm>
                <a:off x="3573766" y="3445885"/>
                <a:ext cx="137323" cy="94120"/>
              </a:xfrm>
              <a:custGeom>
                <a:avLst/>
                <a:gdLst>
                  <a:gd name="T0" fmla="*/ 36 w 38"/>
                  <a:gd name="T1" fmla="*/ 12 h 26"/>
                  <a:gd name="T2" fmla="*/ 23 w 38"/>
                  <a:gd name="T3" fmla="*/ 0 h 26"/>
                  <a:gd name="T4" fmla="*/ 2 w 38"/>
                  <a:gd name="T5" fmla="*/ 12 h 26"/>
                  <a:gd name="T6" fmla="*/ 15 w 38"/>
                  <a:gd name="T7" fmla="*/ 26 h 26"/>
                  <a:gd name="T8" fmla="*/ 36 w 38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36" y="12"/>
                    </a:moveTo>
                    <a:cubicBezTo>
                      <a:pt x="38" y="5"/>
                      <a:pt x="32" y="0"/>
                      <a:pt x="23" y="0"/>
                    </a:cubicBezTo>
                    <a:cubicBezTo>
                      <a:pt x="13" y="0"/>
                      <a:pt x="4" y="5"/>
                      <a:pt x="2" y="12"/>
                    </a:cubicBezTo>
                    <a:cubicBezTo>
                      <a:pt x="0" y="20"/>
                      <a:pt x="6" y="26"/>
                      <a:pt x="15" y="26"/>
                    </a:cubicBezTo>
                    <a:cubicBezTo>
                      <a:pt x="25" y="26"/>
                      <a:pt x="35" y="20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6" name="iṡľïḍe">
                <a:extLst>
                  <a:ext uri="{FF2B5EF4-FFF2-40B4-BE49-F238E27FC236}">
                    <a16:creationId xmlns:a16="http://schemas.microsoft.com/office/drawing/2014/main" id="{7AFEB5E9-7D42-47B3-BEB4-AA2491587A53}"/>
                  </a:ext>
                </a:extLst>
              </p:cNvPr>
              <p:cNvSpPr/>
              <p:nvPr/>
            </p:nvSpPr>
            <p:spPr bwMode="auto">
              <a:xfrm>
                <a:off x="2587823" y="3558520"/>
                <a:ext cx="149666" cy="98749"/>
              </a:xfrm>
              <a:custGeom>
                <a:avLst/>
                <a:gdLst>
                  <a:gd name="T0" fmla="*/ 38 w 41"/>
                  <a:gd name="T1" fmla="*/ 14 h 27"/>
                  <a:gd name="T2" fmla="*/ 26 w 41"/>
                  <a:gd name="T3" fmla="*/ 0 h 27"/>
                  <a:gd name="T4" fmla="*/ 3 w 41"/>
                  <a:gd name="T5" fmla="*/ 14 h 27"/>
                  <a:gd name="T6" fmla="*/ 16 w 41"/>
                  <a:gd name="T7" fmla="*/ 27 h 27"/>
                  <a:gd name="T8" fmla="*/ 38 w 41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7">
                    <a:moveTo>
                      <a:pt x="38" y="14"/>
                    </a:moveTo>
                    <a:cubicBezTo>
                      <a:pt x="41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1"/>
                      <a:pt x="6" y="27"/>
                      <a:pt x="16" y="27"/>
                    </a:cubicBezTo>
                    <a:cubicBezTo>
                      <a:pt x="25" y="27"/>
                      <a:pt x="36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7" name="išḻiḑé">
                <a:extLst>
                  <a:ext uri="{FF2B5EF4-FFF2-40B4-BE49-F238E27FC236}">
                    <a16:creationId xmlns:a16="http://schemas.microsoft.com/office/drawing/2014/main" id="{E85D57C6-BB0A-4B40-A297-3C6C1387D45F}"/>
                  </a:ext>
                </a:extLst>
              </p:cNvPr>
              <p:cNvSpPr/>
              <p:nvPr/>
            </p:nvSpPr>
            <p:spPr bwMode="auto">
              <a:xfrm>
                <a:off x="2748290" y="3558520"/>
                <a:ext cx="146580" cy="98749"/>
              </a:xfrm>
              <a:custGeom>
                <a:avLst/>
                <a:gdLst>
                  <a:gd name="T0" fmla="*/ 38 w 40"/>
                  <a:gd name="T1" fmla="*/ 14 h 27"/>
                  <a:gd name="T2" fmla="*/ 25 w 40"/>
                  <a:gd name="T3" fmla="*/ 0 h 27"/>
                  <a:gd name="T4" fmla="*/ 2 w 40"/>
                  <a:gd name="T5" fmla="*/ 14 h 27"/>
                  <a:gd name="T6" fmla="*/ 15 w 40"/>
                  <a:gd name="T7" fmla="*/ 27 h 27"/>
                  <a:gd name="T8" fmla="*/ 38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8" y="14"/>
                    </a:moveTo>
                    <a:cubicBezTo>
                      <a:pt x="40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2" y="14"/>
                    </a:cubicBezTo>
                    <a:cubicBezTo>
                      <a:pt x="0" y="21"/>
                      <a:pt x="5" y="27"/>
                      <a:pt x="15" y="27"/>
                    </a:cubicBezTo>
                    <a:cubicBezTo>
                      <a:pt x="25" y="27"/>
                      <a:pt x="35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8" name="išļiḋe">
                <a:extLst>
                  <a:ext uri="{FF2B5EF4-FFF2-40B4-BE49-F238E27FC236}">
                    <a16:creationId xmlns:a16="http://schemas.microsoft.com/office/drawing/2014/main" id="{36C92B45-C7D5-4BF1-813B-334D8FAD9D65}"/>
                  </a:ext>
                </a:extLst>
              </p:cNvPr>
              <p:cNvSpPr/>
              <p:nvPr/>
            </p:nvSpPr>
            <p:spPr bwMode="auto">
              <a:xfrm>
                <a:off x="2905670" y="3558520"/>
                <a:ext cx="145037" cy="98749"/>
              </a:xfrm>
              <a:custGeom>
                <a:avLst/>
                <a:gdLst>
                  <a:gd name="T0" fmla="*/ 38 w 40"/>
                  <a:gd name="T1" fmla="*/ 14 h 27"/>
                  <a:gd name="T2" fmla="*/ 25 w 40"/>
                  <a:gd name="T3" fmla="*/ 0 h 27"/>
                  <a:gd name="T4" fmla="*/ 3 w 40"/>
                  <a:gd name="T5" fmla="*/ 14 h 27"/>
                  <a:gd name="T6" fmla="*/ 16 w 40"/>
                  <a:gd name="T7" fmla="*/ 27 h 27"/>
                  <a:gd name="T8" fmla="*/ 38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8" y="14"/>
                    </a:moveTo>
                    <a:cubicBezTo>
                      <a:pt x="40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3" y="14"/>
                    </a:cubicBezTo>
                    <a:cubicBezTo>
                      <a:pt x="0" y="21"/>
                      <a:pt x="6" y="27"/>
                      <a:pt x="16" y="27"/>
                    </a:cubicBezTo>
                    <a:cubicBezTo>
                      <a:pt x="25" y="27"/>
                      <a:pt x="35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9" name="işliďé">
                <a:extLst>
                  <a:ext uri="{FF2B5EF4-FFF2-40B4-BE49-F238E27FC236}">
                    <a16:creationId xmlns:a16="http://schemas.microsoft.com/office/drawing/2014/main" id="{85235DFA-CA3F-489E-AF7F-4192FE7AFBA9}"/>
                  </a:ext>
                </a:extLst>
              </p:cNvPr>
              <p:cNvSpPr/>
              <p:nvPr/>
            </p:nvSpPr>
            <p:spPr bwMode="auto">
              <a:xfrm>
                <a:off x="3063051" y="3558520"/>
                <a:ext cx="149666" cy="98749"/>
              </a:xfrm>
              <a:custGeom>
                <a:avLst/>
                <a:gdLst>
                  <a:gd name="T0" fmla="*/ 38 w 41"/>
                  <a:gd name="T1" fmla="*/ 14 h 27"/>
                  <a:gd name="T2" fmla="*/ 25 w 41"/>
                  <a:gd name="T3" fmla="*/ 0 h 27"/>
                  <a:gd name="T4" fmla="*/ 3 w 41"/>
                  <a:gd name="T5" fmla="*/ 14 h 27"/>
                  <a:gd name="T6" fmla="*/ 16 w 41"/>
                  <a:gd name="T7" fmla="*/ 27 h 27"/>
                  <a:gd name="T8" fmla="*/ 38 w 41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7">
                    <a:moveTo>
                      <a:pt x="38" y="14"/>
                    </a:moveTo>
                    <a:cubicBezTo>
                      <a:pt x="41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3" y="14"/>
                    </a:cubicBezTo>
                    <a:cubicBezTo>
                      <a:pt x="0" y="21"/>
                      <a:pt x="6" y="27"/>
                      <a:pt x="16" y="27"/>
                    </a:cubicBezTo>
                    <a:cubicBezTo>
                      <a:pt x="26" y="27"/>
                      <a:pt x="36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0" name="iśḷîdé">
                <a:extLst>
                  <a:ext uri="{FF2B5EF4-FFF2-40B4-BE49-F238E27FC236}">
                    <a16:creationId xmlns:a16="http://schemas.microsoft.com/office/drawing/2014/main" id="{95AC93E7-7EB2-40D7-A079-1F15012A5AA8}"/>
                  </a:ext>
                </a:extLst>
              </p:cNvPr>
              <p:cNvSpPr/>
              <p:nvPr/>
            </p:nvSpPr>
            <p:spPr bwMode="auto">
              <a:xfrm>
                <a:off x="3223517" y="3558520"/>
                <a:ext cx="145037" cy="98749"/>
              </a:xfrm>
              <a:custGeom>
                <a:avLst/>
                <a:gdLst>
                  <a:gd name="T0" fmla="*/ 37 w 40"/>
                  <a:gd name="T1" fmla="*/ 14 h 27"/>
                  <a:gd name="T2" fmla="*/ 24 w 40"/>
                  <a:gd name="T3" fmla="*/ 0 h 27"/>
                  <a:gd name="T4" fmla="*/ 2 w 40"/>
                  <a:gd name="T5" fmla="*/ 14 h 27"/>
                  <a:gd name="T6" fmla="*/ 15 w 40"/>
                  <a:gd name="T7" fmla="*/ 27 h 27"/>
                  <a:gd name="T8" fmla="*/ 37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7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1"/>
                      <a:pt x="6" y="27"/>
                      <a:pt x="15" y="27"/>
                    </a:cubicBezTo>
                    <a:cubicBezTo>
                      <a:pt x="25" y="27"/>
                      <a:pt x="35" y="21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1" name="ïšḻiḋé">
                <a:extLst>
                  <a:ext uri="{FF2B5EF4-FFF2-40B4-BE49-F238E27FC236}">
                    <a16:creationId xmlns:a16="http://schemas.microsoft.com/office/drawing/2014/main" id="{52F040AC-09B3-420D-8ED0-F1C245B17BD4}"/>
                  </a:ext>
                </a:extLst>
              </p:cNvPr>
              <p:cNvSpPr/>
              <p:nvPr/>
            </p:nvSpPr>
            <p:spPr bwMode="auto">
              <a:xfrm>
                <a:off x="3379355" y="3558520"/>
                <a:ext cx="146580" cy="98749"/>
              </a:xfrm>
              <a:custGeom>
                <a:avLst/>
                <a:gdLst>
                  <a:gd name="T0" fmla="*/ 38 w 40"/>
                  <a:gd name="T1" fmla="*/ 14 h 27"/>
                  <a:gd name="T2" fmla="*/ 24 w 40"/>
                  <a:gd name="T3" fmla="*/ 0 h 27"/>
                  <a:gd name="T4" fmla="*/ 2 w 40"/>
                  <a:gd name="T5" fmla="*/ 14 h 27"/>
                  <a:gd name="T6" fmla="*/ 16 w 40"/>
                  <a:gd name="T7" fmla="*/ 27 h 27"/>
                  <a:gd name="T8" fmla="*/ 38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8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5" y="6"/>
                      <a:pt x="2" y="14"/>
                    </a:cubicBezTo>
                    <a:cubicBezTo>
                      <a:pt x="0" y="21"/>
                      <a:pt x="6" y="27"/>
                      <a:pt x="16" y="27"/>
                    </a:cubicBezTo>
                    <a:cubicBezTo>
                      <a:pt x="26" y="27"/>
                      <a:pt x="35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2" name="iSḻiḓè">
                <a:extLst>
                  <a:ext uri="{FF2B5EF4-FFF2-40B4-BE49-F238E27FC236}">
                    <a16:creationId xmlns:a16="http://schemas.microsoft.com/office/drawing/2014/main" id="{9A7E83ED-DA1F-470A-91A1-1D4392E952F4}"/>
                  </a:ext>
                </a:extLst>
              </p:cNvPr>
              <p:cNvSpPr/>
              <p:nvPr/>
            </p:nvSpPr>
            <p:spPr bwMode="auto">
              <a:xfrm>
                <a:off x="3536735" y="3558520"/>
                <a:ext cx="146580" cy="98749"/>
              </a:xfrm>
              <a:custGeom>
                <a:avLst/>
                <a:gdLst>
                  <a:gd name="T0" fmla="*/ 38 w 40"/>
                  <a:gd name="T1" fmla="*/ 14 h 27"/>
                  <a:gd name="T2" fmla="*/ 24 w 40"/>
                  <a:gd name="T3" fmla="*/ 0 h 27"/>
                  <a:gd name="T4" fmla="*/ 3 w 40"/>
                  <a:gd name="T5" fmla="*/ 14 h 27"/>
                  <a:gd name="T6" fmla="*/ 17 w 40"/>
                  <a:gd name="T7" fmla="*/ 27 h 27"/>
                  <a:gd name="T8" fmla="*/ 38 w 40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7">
                    <a:moveTo>
                      <a:pt x="38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5" y="6"/>
                      <a:pt x="3" y="14"/>
                    </a:cubicBezTo>
                    <a:cubicBezTo>
                      <a:pt x="0" y="21"/>
                      <a:pt x="7" y="27"/>
                      <a:pt x="17" y="27"/>
                    </a:cubicBezTo>
                    <a:cubicBezTo>
                      <a:pt x="26" y="27"/>
                      <a:pt x="36" y="21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3" name="íŝḷiḍe">
                <a:extLst>
                  <a:ext uri="{FF2B5EF4-FFF2-40B4-BE49-F238E27FC236}">
                    <a16:creationId xmlns:a16="http://schemas.microsoft.com/office/drawing/2014/main" id="{4D1B7AD0-E396-45AB-BD15-9EB3921F5CE8}"/>
                  </a:ext>
                </a:extLst>
              </p:cNvPr>
              <p:cNvSpPr/>
              <p:nvPr/>
            </p:nvSpPr>
            <p:spPr bwMode="auto">
              <a:xfrm>
                <a:off x="3697202" y="3558520"/>
                <a:ext cx="141951" cy="98749"/>
              </a:xfrm>
              <a:custGeom>
                <a:avLst/>
                <a:gdLst>
                  <a:gd name="T0" fmla="*/ 37 w 39"/>
                  <a:gd name="T1" fmla="*/ 14 h 27"/>
                  <a:gd name="T2" fmla="*/ 23 w 39"/>
                  <a:gd name="T3" fmla="*/ 0 h 27"/>
                  <a:gd name="T4" fmla="*/ 2 w 39"/>
                  <a:gd name="T5" fmla="*/ 14 h 27"/>
                  <a:gd name="T6" fmla="*/ 16 w 39"/>
                  <a:gd name="T7" fmla="*/ 27 h 27"/>
                  <a:gd name="T8" fmla="*/ 37 w 39"/>
                  <a:gd name="T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7">
                    <a:moveTo>
                      <a:pt x="37" y="14"/>
                    </a:moveTo>
                    <a:cubicBezTo>
                      <a:pt x="39" y="6"/>
                      <a:pt x="33" y="0"/>
                      <a:pt x="23" y="0"/>
                    </a:cubicBezTo>
                    <a:cubicBezTo>
                      <a:pt x="13" y="0"/>
                      <a:pt x="4" y="6"/>
                      <a:pt x="2" y="14"/>
                    </a:cubicBezTo>
                    <a:cubicBezTo>
                      <a:pt x="0" y="21"/>
                      <a:pt x="6" y="27"/>
                      <a:pt x="16" y="27"/>
                    </a:cubicBezTo>
                    <a:cubicBezTo>
                      <a:pt x="26" y="27"/>
                      <a:pt x="35" y="21"/>
                      <a:pt x="37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4" name="íṣļïdé">
                <a:extLst>
                  <a:ext uri="{FF2B5EF4-FFF2-40B4-BE49-F238E27FC236}">
                    <a16:creationId xmlns:a16="http://schemas.microsoft.com/office/drawing/2014/main" id="{5B830F9C-6130-4E5F-959C-53FFC40D1919}"/>
                  </a:ext>
                </a:extLst>
              </p:cNvPr>
              <p:cNvSpPr/>
              <p:nvPr/>
            </p:nvSpPr>
            <p:spPr bwMode="auto">
              <a:xfrm>
                <a:off x="2539992" y="3678869"/>
                <a:ext cx="154295" cy="103378"/>
              </a:xfrm>
              <a:custGeom>
                <a:avLst/>
                <a:gdLst>
                  <a:gd name="T0" fmla="*/ 39 w 42"/>
                  <a:gd name="T1" fmla="*/ 14 h 28"/>
                  <a:gd name="T2" fmla="*/ 26 w 42"/>
                  <a:gd name="T3" fmla="*/ 0 h 28"/>
                  <a:gd name="T4" fmla="*/ 3 w 42"/>
                  <a:gd name="T5" fmla="*/ 14 h 28"/>
                  <a:gd name="T6" fmla="*/ 15 w 42"/>
                  <a:gd name="T7" fmla="*/ 28 h 28"/>
                  <a:gd name="T8" fmla="*/ 39 w 42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9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5" y="28"/>
                      <a:pt x="15" y="28"/>
                    </a:cubicBezTo>
                    <a:cubicBezTo>
                      <a:pt x="25" y="28"/>
                      <a:pt x="36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5" name="işľïḑe">
                <a:extLst>
                  <a:ext uri="{FF2B5EF4-FFF2-40B4-BE49-F238E27FC236}">
                    <a16:creationId xmlns:a16="http://schemas.microsoft.com/office/drawing/2014/main" id="{C5AC70C3-8C54-4C00-9686-B357C2D913F0}"/>
                  </a:ext>
                </a:extLst>
              </p:cNvPr>
              <p:cNvSpPr/>
              <p:nvPr/>
            </p:nvSpPr>
            <p:spPr bwMode="auto">
              <a:xfrm>
                <a:off x="2700458" y="3678869"/>
                <a:ext cx="149666" cy="103378"/>
              </a:xfrm>
              <a:custGeom>
                <a:avLst/>
                <a:gdLst>
                  <a:gd name="T0" fmla="*/ 39 w 41"/>
                  <a:gd name="T1" fmla="*/ 14 h 28"/>
                  <a:gd name="T2" fmla="*/ 26 w 41"/>
                  <a:gd name="T3" fmla="*/ 0 h 28"/>
                  <a:gd name="T4" fmla="*/ 3 w 41"/>
                  <a:gd name="T5" fmla="*/ 14 h 28"/>
                  <a:gd name="T6" fmla="*/ 15 w 41"/>
                  <a:gd name="T7" fmla="*/ 28 h 28"/>
                  <a:gd name="T8" fmla="*/ 39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9" y="14"/>
                    </a:moveTo>
                    <a:cubicBezTo>
                      <a:pt x="41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6" y="28"/>
                      <a:pt x="15" y="28"/>
                    </a:cubicBezTo>
                    <a:cubicBezTo>
                      <a:pt x="25" y="28"/>
                      <a:pt x="36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6" name="íṥḻíḍê">
                <a:extLst>
                  <a:ext uri="{FF2B5EF4-FFF2-40B4-BE49-F238E27FC236}">
                    <a16:creationId xmlns:a16="http://schemas.microsoft.com/office/drawing/2014/main" id="{72EBF4D5-37EB-4764-8AFB-DFEC9CE1145B}"/>
                  </a:ext>
                </a:extLst>
              </p:cNvPr>
              <p:cNvSpPr/>
              <p:nvPr/>
            </p:nvSpPr>
            <p:spPr bwMode="auto">
              <a:xfrm>
                <a:off x="2860925" y="3678869"/>
                <a:ext cx="149666" cy="103378"/>
              </a:xfrm>
              <a:custGeom>
                <a:avLst/>
                <a:gdLst>
                  <a:gd name="T0" fmla="*/ 38 w 41"/>
                  <a:gd name="T1" fmla="*/ 14 h 28"/>
                  <a:gd name="T2" fmla="*/ 25 w 41"/>
                  <a:gd name="T3" fmla="*/ 0 h 28"/>
                  <a:gd name="T4" fmla="*/ 3 w 41"/>
                  <a:gd name="T5" fmla="*/ 14 h 28"/>
                  <a:gd name="T6" fmla="*/ 16 w 41"/>
                  <a:gd name="T7" fmla="*/ 28 h 28"/>
                  <a:gd name="T8" fmla="*/ 38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8" y="14"/>
                    </a:moveTo>
                    <a:cubicBezTo>
                      <a:pt x="41" y="6"/>
                      <a:pt x="35" y="0"/>
                      <a:pt x="25" y="0"/>
                    </a:cubicBezTo>
                    <a:cubicBezTo>
                      <a:pt x="16" y="0"/>
                      <a:pt x="5" y="6"/>
                      <a:pt x="3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7" name="ïşļide">
                <a:extLst>
                  <a:ext uri="{FF2B5EF4-FFF2-40B4-BE49-F238E27FC236}">
                    <a16:creationId xmlns:a16="http://schemas.microsoft.com/office/drawing/2014/main" id="{9714F03A-C8E9-46A4-8411-54A25D8AF802}"/>
                  </a:ext>
                </a:extLst>
              </p:cNvPr>
              <p:cNvSpPr/>
              <p:nvPr/>
            </p:nvSpPr>
            <p:spPr bwMode="auto">
              <a:xfrm>
                <a:off x="3022934" y="3678869"/>
                <a:ext cx="148123" cy="103378"/>
              </a:xfrm>
              <a:custGeom>
                <a:avLst/>
                <a:gdLst>
                  <a:gd name="T0" fmla="*/ 38 w 41"/>
                  <a:gd name="T1" fmla="*/ 14 h 28"/>
                  <a:gd name="T2" fmla="*/ 25 w 41"/>
                  <a:gd name="T3" fmla="*/ 0 h 28"/>
                  <a:gd name="T4" fmla="*/ 3 w 41"/>
                  <a:gd name="T5" fmla="*/ 14 h 28"/>
                  <a:gd name="T6" fmla="*/ 16 w 41"/>
                  <a:gd name="T7" fmla="*/ 28 h 28"/>
                  <a:gd name="T8" fmla="*/ 38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8" y="14"/>
                    </a:moveTo>
                    <a:cubicBezTo>
                      <a:pt x="41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3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8" name="ís1ïḓe">
                <a:extLst>
                  <a:ext uri="{FF2B5EF4-FFF2-40B4-BE49-F238E27FC236}">
                    <a16:creationId xmlns:a16="http://schemas.microsoft.com/office/drawing/2014/main" id="{6B02849A-7822-4245-BE75-36AE67D9733F}"/>
                  </a:ext>
                </a:extLst>
              </p:cNvPr>
              <p:cNvSpPr/>
              <p:nvPr/>
            </p:nvSpPr>
            <p:spPr bwMode="auto">
              <a:xfrm>
                <a:off x="3183401" y="3678869"/>
                <a:ext cx="149666" cy="103378"/>
              </a:xfrm>
              <a:custGeom>
                <a:avLst/>
                <a:gdLst>
                  <a:gd name="T0" fmla="*/ 38 w 41"/>
                  <a:gd name="T1" fmla="*/ 14 h 28"/>
                  <a:gd name="T2" fmla="*/ 25 w 41"/>
                  <a:gd name="T3" fmla="*/ 0 h 28"/>
                  <a:gd name="T4" fmla="*/ 2 w 41"/>
                  <a:gd name="T5" fmla="*/ 14 h 28"/>
                  <a:gd name="T6" fmla="*/ 16 w 41"/>
                  <a:gd name="T7" fmla="*/ 28 h 28"/>
                  <a:gd name="T8" fmla="*/ 38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8" y="14"/>
                    </a:moveTo>
                    <a:cubicBezTo>
                      <a:pt x="41" y="6"/>
                      <a:pt x="34" y="0"/>
                      <a:pt x="25" y="0"/>
                    </a:cubicBezTo>
                    <a:cubicBezTo>
                      <a:pt x="15" y="0"/>
                      <a:pt x="5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9" name="ïşḷíḋè">
                <a:extLst>
                  <a:ext uri="{FF2B5EF4-FFF2-40B4-BE49-F238E27FC236}">
                    <a16:creationId xmlns:a16="http://schemas.microsoft.com/office/drawing/2014/main" id="{57044176-4497-4C21-BFFA-142526EBE935}"/>
                  </a:ext>
                </a:extLst>
              </p:cNvPr>
              <p:cNvSpPr/>
              <p:nvPr/>
            </p:nvSpPr>
            <p:spPr bwMode="auto">
              <a:xfrm>
                <a:off x="3343867" y="3678869"/>
                <a:ext cx="145037" cy="103378"/>
              </a:xfrm>
              <a:custGeom>
                <a:avLst/>
                <a:gdLst>
                  <a:gd name="T0" fmla="*/ 38 w 40"/>
                  <a:gd name="T1" fmla="*/ 14 h 28"/>
                  <a:gd name="T2" fmla="*/ 24 w 40"/>
                  <a:gd name="T3" fmla="*/ 0 h 28"/>
                  <a:gd name="T4" fmla="*/ 2 w 40"/>
                  <a:gd name="T5" fmla="*/ 14 h 28"/>
                  <a:gd name="T6" fmla="*/ 16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5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0" name="iṧḻidè">
                <a:extLst>
                  <a:ext uri="{FF2B5EF4-FFF2-40B4-BE49-F238E27FC236}">
                    <a16:creationId xmlns:a16="http://schemas.microsoft.com/office/drawing/2014/main" id="{C1BD2AC4-2F33-4150-833F-FAA54F74198A}"/>
                  </a:ext>
                </a:extLst>
              </p:cNvPr>
              <p:cNvSpPr/>
              <p:nvPr/>
            </p:nvSpPr>
            <p:spPr bwMode="auto">
              <a:xfrm>
                <a:off x="3504334" y="3678869"/>
                <a:ext cx="145037" cy="103378"/>
              </a:xfrm>
              <a:custGeom>
                <a:avLst/>
                <a:gdLst>
                  <a:gd name="T0" fmla="*/ 38 w 40"/>
                  <a:gd name="T1" fmla="*/ 14 h 28"/>
                  <a:gd name="T2" fmla="*/ 24 w 40"/>
                  <a:gd name="T3" fmla="*/ 0 h 28"/>
                  <a:gd name="T4" fmla="*/ 2 w 40"/>
                  <a:gd name="T5" fmla="*/ 14 h 28"/>
                  <a:gd name="T6" fmla="*/ 16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1" name="iṡľîḑe">
                <a:extLst>
                  <a:ext uri="{FF2B5EF4-FFF2-40B4-BE49-F238E27FC236}">
                    <a16:creationId xmlns:a16="http://schemas.microsoft.com/office/drawing/2014/main" id="{B069BA56-ECF6-444A-8C69-DB9A3AACA157}"/>
                  </a:ext>
                </a:extLst>
              </p:cNvPr>
              <p:cNvSpPr/>
              <p:nvPr/>
            </p:nvSpPr>
            <p:spPr bwMode="auto">
              <a:xfrm>
                <a:off x="3664800" y="3678869"/>
                <a:ext cx="145037" cy="103378"/>
              </a:xfrm>
              <a:custGeom>
                <a:avLst/>
                <a:gdLst>
                  <a:gd name="T0" fmla="*/ 38 w 40"/>
                  <a:gd name="T1" fmla="*/ 14 h 28"/>
                  <a:gd name="T2" fmla="*/ 23 w 40"/>
                  <a:gd name="T3" fmla="*/ 0 h 28"/>
                  <a:gd name="T4" fmla="*/ 2 w 40"/>
                  <a:gd name="T5" fmla="*/ 14 h 28"/>
                  <a:gd name="T6" fmla="*/ 16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3" y="0"/>
                      <a:pt x="23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2" name="îsľïḍé">
                <a:extLst>
                  <a:ext uri="{FF2B5EF4-FFF2-40B4-BE49-F238E27FC236}">
                    <a16:creationId xmlns:a16="http://schemas.microsoft.com/office/drawing/2014/main" id="{1F1097C6-47BB-4355-AF85-80CA89E7DB88}"/>
                  </a:ext>
                </a:extLst>
              </p:cNvPr>
              <p:cNvSpPr/>
              <p:nvPr/>
            </p:nvSpPr>
            <p:spPr bwMode="auto">
              <a:xfrm>
                <a:off x="3825267" y="3678869"/>
                <a:ext cx="141951" cy="103378"/>
              </a:xfrm>
              <a:custGeom>
                <a:avLst/>
                <a:gdLst>
                  <a:gd name="T0" fmla="*/ 38 w 39"/>
                  <a:gd name="T1" fmla="*/ 14 h 28"/>
                  <a:gd name="T2" fmla="*/ 23 w 39"/>
                  <a:gd name="T3" fmla="*/ 0 h 28"/>
                  <a:gd name="T4" fmla="*/ 2 w 39"/>
                  <a:gd name="T5" fmla="*/ 14 h 28"/>
                  <a:gd name="T6" fmla="*/ 17 w 39"/>
                  <a:gd name="T7" fmla="*/ 28 h 28"/>
                  <a:gd name="T8" fmla="*/ 38 w 39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8">
                    <a:moveTo>
                      <a:pt x="38" y="14"/>
                    </a:moveTo>
                    <a:cubicBezTo>
                      <a:pt x="39" y="6"/>
                      <a:pt x="33" y="0"/>
                      <a:pt x="23" y="0"/>
                    </a:cubicBezTo>
                    <a:cubicBezTo>
                      <a:pt x="13" y="0"/>
                      <a:pt x="4" y="6"/>
                      <a:pt x="2" y="14"/>
                    </a:cubicBezTo>
                    <a:cubicBezTo>
                      <a:pt x="0" y="22"/>
                      <a:pt x="7" y="28"/>
                      <a:pt x="17" y="28"/>
                    </a:cubicBezTo>
                    <a:cubicBezTo>
                      <a:pt x="27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3" name="îśļíḓê">
                <a:extLst>
                  <a:ext uri="{FF2B5EF4-FFF2-40B4-BE49-F238E27FC236}">
                    <a16:creationId xmlns:a16="http://schemas.microsoft.com/office/drawing/2014/main" id="{BDD077FD-BDDC-4665-B4C4-3D46A243DC2E}"/>
                  </a:ext>
                </a:extLst>
              </p:cNvPr>
              <p:cNvSpPr/>
              <p:nvPr/>
            </p:nvSpPr>
            <p:spPr bwMode="auto">
              <a:xfrm>
                <a:off x="3985733" y="3678869"/>
                <a:ext cx="141951" cy="103378"/>
              </a:xfrm>
              <a:custGeom>
                <a:avLst/>
                <a:gdLst>
                  <a:gd name="T0" fmla="*/ 38 w 39"/>
                  <a:gd name="T1" fmla="*/ 14 h 28"/>
                  <a:gd name="T2" fmla="*/ 23 w 39"/>
                  <a:gd name="T3" fmla="*/ 0 h 28"/>
                  <a:gd name="T4" fmla="*/ 2 w 39"/>
                  <a:gd name="T5" fmla="*/ 14 h 28"/>
                  <a:gd name="T6" fmla="*/ 17 w 39"/>
                  <a:gd name="T7" fmla="*/ 28 h 28"/>
                  <a:gd name="T8" fmla="*/ 38 w 39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8">
                    <a:moveTo>
                      <a:pt x="38" y="14"/>
                    </a:moveTo>
                    <a:cubicBezTo>
                      <a:pt x="39" y="6"/>
                      <a:pt x="33" y="0"/>
                      <a:pt x="23" y="0"/>
                    </a:cubicBezTo>
                    <a:cubicBezTo>
                      <a:pt x="13" y="0"/>
                      <a:pt x="4" y="6"/>
                      <a:pt x="2" y="14"/>
                    </a:cubicBezTo>
                    <a:cubicBezTo>
                      <a:pt x="0" y="22"/>
                      <a:pt x="7" y="28"/>
                      <a:pt x="17" y="28"/>
                    </a:cubicBezTo>
                    <a:cubicBezTo>
                      <a:pt x="27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4" name="î$lidé">
                <a:extLst>
                  <a:ext uri="{FF2B5EF4-FFF2-40B4-BE49-F238E27FC236}">
                    <a16:creationId xmlns:a16="http://schemas.microsoft.com/office/drawing/2014/main" id="{EC8DAE56-428C-4945-8F6D-A1187B01B1D5}"/>
                  </a:ext>
                </a:extLst>
              </p:cNvPr>
              <p:cNvSpPr/>
              <p:nvPr/>
            </p:nvSpPr>
            <p:spPr bwMode="auto">
              <a:xfrm>
                <a:off x="2654170" y="3803849"/>
                <a:ext cx="152752" cy="101834"/>
              </a:xfrm>
              <a:custGeom>
                <a:avLst/>
                <a:gdLst>
                  <a:gd name="T0" fmla="*/ 39 w 42"/>
                  <a:gd name="T1" fmla="*/ 14 h 28"/>
                  <a:gd name="T2" fmla="*/ 26 w 42"/>
                  <a:gd name="T3" fmla="*/ 0 h 28"/>
                  <a:gd name="T4" fmla="*/ 3 w 42"/>
                  <a:gd name="T5" fmla="*/ 14 h 28"/>
                  <a:gd name="T6" fmla="*/ 16 w 42"/>
                  <a:gd name="T7" fmla="*/ 28 h 28"/>
                  <a:gd name="T8" fmla="*/ 39 w 42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9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5" y="28"/>
                      <a:pt x="16" y="28"/>
                    </a:cubicBezTo>
                    <a:cubicBezTo>
                      <a:pt x="26" y="28"/>
                      <a:pt x="36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5" name="íşľíḋé">
                <a:extLst>
                  <a:ext uri="{FF2B5EF4-FFF2-40B4-BE49-F238E27FC236}">
                    <a16:creationId xmlns:a16="http://schemas.microsoft.com/office/drawing/2014/main" id="{F0394B51-9ACE-49E3-8142-B56F1E611F39}"/>
                  </a:ext>
                </a:extLst>
              </p:cNvPr>
              <p:cNvSpPr/>
              <p:nvPr/>
            </p:nvSpPr>
            <p:spPr bwMode="auto">
              <a:xfrm>
                <a:off x="2814636" y="3803849"/>
                <a:ext cx="152752" cy="101834"/>
              </a:xfrm>
              <a:custGeom>
                <a:avLst/>
                <a:gdLst>
                  <a:gd name="T0" fmla="*/ 40 w 42"/>
                  <a:gd name="T1" fmla="*/ 14 h 28"/>
                  <a:gd name="T2" fmla="*/ 26 w 42"/>
                  <a:gd name="T3" fmla="*/ 0 h 28"/>
                  <a:gd name="T4" fmla="*/ 3 w 42"/>
                  <a:gd name="T5" fmla="*/ 14 h 28"/>
                  <a:gd name="T6" fmla="*/ 16 w 42"/>
                  <a:gd name="T7" fmla="*/ 28 h 28"/>
                  <a:gd name="T8" fmla="*/ 40 w 42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40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7" y="0"/>
                      <a:pt x="6" y="6"/>
                      <a:pt x="3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7" y="28"/>
                      <a:pt x="37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6" name="ïṥḻíďé">
                <a:extLst>
                  <a:ext uri="{FF2B5EF4-FFF2-40B4-BE49-F238E27FC236}">
                    <a16:creationId xmlns:a16="http://schemas.microsoft.com/office/drawing/2014/main" id="{3E456F71-5781-4BC9-BDCD-3BA644757EB7}"/>
                  </a:ext>
                </a:extLst>
              </p:cNvPr>
              <p:cNvSpPr/>
              <p:nvPr/>
            </p:nvSpPr>
            <p:spPr bwMode="auto">
              <a:xfrm>
                <a:off x="2978188" y="3803849"/>
                <a:ext cx="152752" cy="101834"/>
              </a:xfrm>
              <a:custGeom>
                <a:avLst/>
                <a:gdLst>
                  <a:gd name="T0" fmla="*/ 39 w 42"/>
                  <a:gd name="T1" fmla="*/ 14 h 28"/>
                  <a:gd name="T2" fmla="*/ 26 w 42"/>
                  <a:gd name="T3" fmla="*/ 0 h 28"/>
                  <a:gd name="T4" fmla="*/ 3 w 42"/>
                  <a:gd name="T5" fmla="*/ 14 h 28"/>
                  <a:gd name="T6" fmla="*/ 16 w 42"/>
                  <a:gd name="T7" fmla="*/ 28 h 28"/>
                  <a:gd name="T8" fmla="*/ 39 w 42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9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7" name="ïṥľïḋé">
                <a:extLst>
                  <a:ext uri="{FF2B5EF4-FFF2-40B4-BE49-F238E27FC236}">
                    <a16:creationId xmlns:a16="http://schemas.microsoft.com/office/drawing/2014/main" id="{D9A60B7D-CC0C-4D6D-9EFC-6F49C26E03B5}"/>
                  </a:ext>
                </a:extLst>
              </p:cNvPr>
              <p:cNvSpPr/>
              <p:nvPr/>
            </p:nvSpPr>
            <p:spPr bwMode="auto">
              <a:xfrm>
                <a:off x="3143284" y="3803849"/>
                <a:ext cx="149666" cy="101834"/>
              </a:xfrm>
              <a:custGeom>
                <a:avLst/>
                <a:gdLst>
                  <a:gd name="T0" fmla="*/ 39 w 41"/>
                  <a:gd name="T1" fmla="*/ 14 h 28"/>
                  <a:gd name="T2" fmla="*/ 25 w 41"/>
                  <a:gd name="T3" fmla="*/ 0 h 28"/>
                  <a:gd name="T4" fmla="*/ 2 w 41"/>
                  <a:gd name="T5" fmla="*/ 14 h 28"/>
                  <a:gd name="T6" fmla="*/ 16 w 41"/>
                  <a:gd name="T7" fmla="*/ 28 h 28"/>
                  <a:gd name="T8" fmla="*/ 39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9" y="14"/>
                    </a:moveTo>
                    <a:cubicBezTo>
                      <a:pt x="41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8" name="ïṧļiďê">
                <a:extLst>
                  <a:ext uri="{FF2B5EF4-FFF2-40B4-BE49-F238E27FC236}">
                    <a16:creationId xmlns:a16="http://schemas.microsoft.com/office/drawing/2014/main" id="{F97737BD-0F73-47E0-ACB0-975F80FCB4D0}"/>
                  </a:ext>
                </a:extLst>
              </p:cNvPr>
              <p:cNvSpPr/>
              <p:nvPr/>
            </p:nvSpPr>
            <p:spPr bwMode="auto">
              <a:xfrm>
                <a:off x="3306837" y="3803849"/>
                <a:ext cx="149666" cy="101834"/>
              </a:xfrm>
              <a:custGeom>
                <a:avLst/>
                <a:gdLst>
                  <a:gd name="T0" fmla="*/ 38 w 41"/>
                  <a:gd name="T1" fmla="*/ 14 h 28"/>
                  <a:gd name="T2" fmla="*/ 24 w 41"/>
                  <a:gd name="T3" fmla="*/ 0 h 28"/>
                  <a:gd name="T4" fmla="*/ 2 w 41"/>
                  <a:gd name="T5" fmla="*/ 14 h 28"/>
                  <a:gd name="T6" fmla="*/ 16 w 41"/>
                  <a:gd name="T7" fmla="*/ 28 h 28"/>
                  <a:gd name="T8" fmla="*/ 38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8" y="14"/>
                    </a:moveTo>
                    <a:cubicBezTo>
                      <a:pt x="41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6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9" name="ïṧ1ïḑê">
                <a:extLst>
                  <a:ext uri="{FF2B5EF4-FFF2-40B4-BE49-F238E27FC236}">
                    <a16:creationId xmlns:a16="http://schemas.microsoft.com/office/drawing/2014/main" id="{6B7AF5BC-F945-4868-B06B-E2D78918DE62}"/>
                  </a:ext>
                </a:extLst>
              </p:cNvPr>
              <p:cNvSpPr/>
              <p:nvPr/>
            </p:nvSpPr>
            <p:spPr bwMode="auto">
              <a:xfrm>
                <a:off x="3467303" y="3803849"/>
                <a:ext cx="149666" cy="101834"/>
              </a:xfrm>
              <a:custGeom>
                <a:avLst/>
                <a:gdLst>
                  <a:gd name="T0" fmla="*/ 39 w 41"/>
                  <a:gd name="T1" fmla="*/ 14 h 28"/>
                  <a:gd name="T2" fmla="*/ 25 w 41"/>
                  <a:gd name="T3" fmla="*/ 0 h 28"/>
                  <a:gd name="T4" fmla="*/ 3 w 41"/>
                  <a:gd name="T5" fmla="*/ 14 h 28"/>
                  <a:gd name="T6" fmla="*/ 17 w 41"/>
                  <a:gd name="T7" fmla="*/ 28 h 28"/>
                  <a:gd name="T8" fmla="*/ 39 w 41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8">
                    <a:moveTo>
                      <a:pt x="39" y="14"/>
                    </a:moveTo>
                    <a:cubicBezTo>
                      <a:pt x="41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3" y="14"/>
                    </a:cubicBezTo>
                    <a:cubicBezTo>
                      <a:pt x="0" y="22"/>
                      <a:pt x="7" y="28"/>
                      <a:pt x="17" y="28"/>
                    </a:cubicBezTo>
                    <a:cubicBezTo>
                      <a:pt x="27" y="28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0" name="işlïḍé">
                <a:extLst>
                  <a:ext uri="{FF2B5EF4-FFF2-40B4-BE49-F238E27FC236}">
                    <a16:creationId xmlns:a16="http://schemas.microsoft.com/office/drawing/2014/main" id="{08B520FB-981F-4C8D-BE2B-A3C8B37EB7A1}"/>
                  </a:ext>
                </a:extLst>
              </p:cNvPr>
              <p:cNvSpPr/>
              <p:nvPr/>
            </p:nvSpPr>
            <p:spPr bwMode="auto">
              <a:xfrm>
                <a:off x="3630855" y="3803849"/>
                <a:ext cx="146580" cy="101834"/>
              </a:xfrm>
              <a:custGeom>
                <a:avLst/>
                <a:gdLst>
                  <a:gd name="T0" fmla="*/ 38 w 40"/>
                  <a:gd name="T1" fmla="*/ 14 h 28"/>
                  <a:gd name="T2" fmla="*/ 24 w 40"/>
                  <a:gd name="T3" fmla="*/ 0 h 28"/>
                  <a:gd name="T4" fmla="*/ 2 w 40"/>
                  <a:gd name="T5" fmla="*/ 14 h 28"/>
                  <a:gd name="T6" fmla="*/ 17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6" y="28"/>
                      <a:pt x="17" y="28"/>
                    </a:cubicBezTo>
                    <a:cubicBezTo>
                      <a:pt x="27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1" name="ïsḻïdê">
                <a:extLst>
                  <a:ext uri="{FF2B5EF4-FFF2-40B4-BE49-F238E27FC236}">
                    <a16:creationId xmlns:a16="http://schemas.microsoft.com/office/drawing/2014/main" id="{C6FECC64-A081-4153-8ED9-A4F62B138873}"/>
                  </a:ext>
                </a:extLst>
              </p:cNvPr>
              <p:cNvSpPr/>
              <p:nvPr/>
            </p:nvSpPr>
            <p:spPr bwMode="auto">
              <a:xfrm>
                <a:off x="3795950" y="3803849"/>
                <a:ext cx="145037" cy="101834"/>
              </a:xfrm>
              <a:custGeom>
                <a:avLst/>
                <a:gdLst>
                  <a:gd name="T0" fmla="*/ 38 w 40"/>
                  <a:gd name="T1" fmla="*/ 14 h 28"/>
                  <a:gd name="T2" fmla="*/ 23 w 40"/>
                  <a:gd name="T3" fmla="*/ 0 h 28"/>
                  <a:gd name="T4" fmla="*/ 2 w 40"/>
                  <a:gd name="T5" fmla="*/ 14 h 28"/>
                  <a:gd name="T6" fmla="*/ 16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3" y="0"/>
                      <a:pt x="23" y="0"/>
                    </a:cubicBezTo>
                    <a:cubicBezTo>
                      <a:pt x="13" y="0"/>
                      <a:pt x="4" y="6"/>
                      <a:pt x="2" y="14"/>
                    </a:cubicBezTo>
                    <a:cubicBezTo>
                      <a:pt x="0" y="22"/>
                      <a:pt x="6" y="28"/>
                      <a:pt x="16" y="28"/>
                    </a:cubicBezTo>
                    <a:cubicBezTo>
                      <a:pt x="27" y="28"/>
                      <a:pt x="36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2" name="îśľïḑe">
                <a:extLst>
                  <a:ext uri="{FF2B5EF4-FFF2-40B4-BE49-F238E27FC236}">
                    <a16:creationId xmlns:a16="http://schemas.microsoft.com/office/drawing/2014/main" id="{1593B3E9-3A65-4A70-A9F5-F45FD7971031}"/>
                  </a:ext>
                </a:extLst>
              </p:cNvPr>
              <p:cNvSpPr/>
              <p:nvPr/>
            </p:nvSpPr>
            <p:spPr bwMode="auto">
              <a:xfrm>
                <a:off x="3956417" y="3803849"/>
                <a:ext cx="146580" cy="101834"/>
              </a:xfrm>
              <a:custGeom>
                <a:avLst/>
                <a:gdLst>
                  <a:gd name="T0" fmla="*/ 39 w 40"/>
                  <a:gd name="T1" fmla="*/ 14 h 28"/>
                  <a:gd name="T2" fmla="*/ 23 w 40"/>
                  <a:gd name="T3" fmla="*/ 0 h 28"/>
                  <a:gd name="T4" fmla="*/ 2 w 40"/>
                  <a:gd name="T5" fmla="*/ 14 h 28"/>
                  <a:gd name="T6" fmla="*/ 17 w 40"/>
                  <a:gd name="T7" fmla="*/ 28 h 28"/>
                  <a:gd name="T8" fmla="*/ 39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9" y="14"/>
                    </a:moveTo>
                    <a:cubicBezTo>
                      <a:pt x="40" y="6"/>
                      <a:pt x="33" y="0"/>
                      <a:pt x="23" y="0"/>
                    </a:cubicBezTo>
                    <a:cubicBezTo>
                      <a:pt x="13" y="0"/>
                      <a:pt x="4" y="6"/>
                      <a:pt x="2" y="14"/>
                    </a:cubicBezTo>
                    <a:cubicBezTo>
                      <a:pt x="0" y="22"/>
                      <a:pt x="7" y="28"/>
                      <a:pt x="17" y="28"/>
                    </a:cubicBezTo>
                    <a:cubicBezTo>
                      <a:pt x="27" y="28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3" name="íŝḻîḍe">
                <a:extLst>
                  <a:ext uri="{FF2B5EF4-FFF2-40B4-BE49-F238E27FC236}">
                    <a16:creationId xmlns:a16="http://schemas.microsoft.com/office/drawing/2014/main" id="{B1453498-BEA8-40E0-AF1C-6F343495FE32}"/>
                  </a:ext>
                </a:extLst>
              </p:cNvPr>
              <p:cNvSpPr/>
              <p:nvPr/>
            </p:nvSpPr>
            <p:spPr bwMode="auto">
              <a:xfrm>
                <a:off x="4119969" y="3803849"/>
                <a:ext cx="146580" cy="101834"/>
              </a:xfrm>
              <a:custGeom>
                <a:avLst/>
                <a:gdLst>
                  <a:gd name="T0" fmla="*/ 38 w 40"/>
                  <a:gd name="T1" fmla="*/ 14 h 28"/>
                  <a:gd name="T2" fmla="*/ 23 w 40"/>
                  <a:gd name="T3" fmla="*/ 0 h 28"/>
                  <a:gd name="T4" fmla="*/ 2 w 40"/>
                  <a:gd name="T5" fmla="*/ 14 h 28"/>
                  <a:gd name="T6" fmla="*/ 17 w 40"/>
                  <a:gd name="T7" fmla="*/ 28 h 28"/>
                  <a:gd name="T8" fmla="*/ 38 w 40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38" y="14"/>
                    </a:moveTo>
                    <a:cubicBezTo>
                      <a:pt x="40" y="6"/>
                      <a:pt x="33" y="0"/>
                      <a:pt x="23" y="0"/>
                    </a:cubicBezTo>
                    <a:cubicBezTo>
                      <a:pt x="13" y="0"/>
                      <a:pt x="3" y="6"/>
                      <a:pt x="2" y="14"/>
                    </a:cubicBezTo>
                    <a:cubicBezTo>
                      <a:pt x="0" y="22"/>
                      <a:pt x="7" y="28"/>
                      <a:pt x="17" y="28"/>
                    </a:cubicBezTo>
                    <a:cubicBezTo>
                      <a:pt x="27" y="28"/>
                      <a:pt x="37" y="22"/>
                      <a:pt x="38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4" name="is1îḑè">
                <a:extLst>
                  <a:ext uri="{FF2B5EF4-FFF2-40B4-BE49-F238E27FC236}">
                    <a16:creationId xmlns:a16="http://schemas.microsoft.com/office/drawing/2014/main" id="{CA77FEF7-B1BD-40DA-9E23-2056831E9674}"/>
                  </a:ext>
                </a:extLst>
              </p:cNvPr>
              <p:cNvSpPr/>
              <p:nvPr/>
            </p:nvSpPr>
            <p:spPr bwMode="auto">
              <a:xfrm>
                <a:off x="2603253" y="3931913"/>
                <a:ext cx="155838" cy="104920"/>
              </a:xfrm>
              <a:custGeom>
                <a:avLst/>
                <a:gdLst>
                  <a:gd name="T0" fmla="*/ 40 w 43"/>
                  <a:gd name="T1" fmla="*/ 14 h 29"/>
                  <a:gd name="T2" fmla="*/ 27 w 43"/>
                  <a:gd name="T3" fmla="*/ 0 h 29"/>
                  <a:gd name="T4" fmla="*/ 3 w 43"/>
                  <a:gd name="T5" fmla="*/ 14 h 29"/>
                  <a:gd name="T6" fmla="*/ 16 w 43"/>
                  <a:gd name="T7" fmla="*/ 29 h 29"/>
                  <a:gd name="T8" fmla="*/ 40 w 43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9">
                    <a:moveTo>
                      <a:pt x="40" y="14"/>
                    </a:moveTo>
                    <a:cubicBezTo>
                      <a:pt x="43" y="6"/>
                      <a:pt x="37" y="0"/>
                      <a:pt x="27" y="0"/>
                    </a:cubicBezTo>
                    <a:cubicBezTo>
                      <a:pt x="17" y="0"/>
                      <a:pt x="6" y="6"/>
                      <a:pt x="3" y="14"/>
                    </a:cubicBezTo>
                    <a:cubicBezTo>
                      <a:pt x="0" y="22"/>
                      <a:pt x="6" y="29"/>
                      <a:pt x="16" y="29"/>
                    </a:cubicBezTo>
                    <a:cubicBezTo>
                      <a:pt x="27" y="29"/>
                      <a:pt x="37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5" name="íşḻiḋê">
                <a:extLst>
                  <a:ext uri="{FF2B5EF4-FFF2-40B4-BE49-F238E27FC236}">
                    <a16:creationId xmlns:a16="http://schemas.microsoft.com/office/drawing/2014/main" id="{50256C31-D3B5-4D85-9EBB-1FA8FDEF87E7}"/>
                  </a:ext>
                </a:extLst>
              </p:cNvPr>
              <p:cNvSpPr/>
              <p:nvPr/>
            </p:nvSpPr>
            <p:spPr bwMode="auto">
              <a:xfrm>
                <a:off x="2769891" y="3931913"/>
                <a:ext cx="154295" cy="104920"/>
              </a:xfrm>
              <a:custGeom>
                <a:avLst/>
                <a:gdLst>
                  <a:gd name="T0" fmla="*/ 39 w 42"/>
                  <a:gd name="T1" fmla="*/ 14 h 29"/>
                  <a:gd name="T2" fmla="*/ 26 w 42"/>
                  <a:gd name="T3" fmla="*/ 0 h 29"/>
                  <a:gd name="T4" fmla="*/ 3 w 42"/>
                  <a:gd name="T5" fmla="*/ 14 h 29"/>
                  <a:gd name="T6" fmla="*/ 16 w 42"/>
                  <a:gd name="T7" fmla="*/ 29 h 29"/>
                  <a:gd name="T8" fmla="*/ 39 w 42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39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5" y="6"/>
                      <a:pt x="3" y="14"/>
                    </a:cubicBezTo>
                    <a:cubicBezTo>
                      <a:pt x="0" y="22"/>
                      <a:pt x="6" y="29"/>
                      <a:pt x="16" y="29"/>
                    </a:cubicBezTo>
                    <a:cubicBezTo>
                      <a:pt x="26" y="29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6" name="íşlïde">
                <a:extLst>
                  <a:ext uri="{FF2B5EF4-FFF2-40B4-BE49-F238E27FC236}">
                    <a16:creationId xmlns:a16="http://schemas.microsoft.com/office/drawing/2014/main" id="{7E19097C-6591-400F-9D62-0E133CFF195F}"/>
                  </a:ext>
                </a:extLst>
              </p:cNvPr>
              <p:cNvSpPr/>
              <p:nvPr/>
            </p:nvSpPr>
            <p:spPr bwMode="auto">
              <a:xfrm>
                <a:off x="2934986" y="3931913"/>
                <a:ext cx="152752" cy="104920"/>
              </a:xfrm>
              <a:custGeom>
                <a:avLst/>
                <a:gdLst>
                  <a:gd name="T0" fmla="*/ 40 w 42"/>
                  <a:gd name="T1" fmla="*/ 14 h 29"/>
                  <a:gd name="T2" fmla="*/ 26 w 42"/>
                  <a:gd name="T3" fmla="*/ 0 h 29"/>
                  <a:gd name="T4" fmla="*/ 3 w 42"/>
                  <a:gd name="T5" fmla="*/ 14 h 29"/>
                  <a:gd name="T6" fmla="*/ 16 w 42"/>
                  <a:gd name="T7" fmla="*/ 29 h 29"/>
                  <a:gd name="T8" fmla="*/ 40 w 42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40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6" y="29"/>
                      <a:pt x="16" y="29"/>
                    </a:cubicBezTo>
                    <a:cubicBezTo>
                      <a:pt x="27" y="29"/>
                      <a:pt x="37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7" name="îSḷîḑé">
                <a:extLst>
                  <a:ext uri="{FF2B5EF4-FFF2-40B4-BE49-F238E27FC236}">
                    <a16:creationId xmlns:a16="http://schemas.microsoft.com/office/drawing/2014/main" id="{8D1F8D96-54D4-4512-8D79-9E5AC859E4C5}"/>
                  </a:ext>
                </a:extLst>
              </p:cNvPr>
              <p:cNvSpPr/>
              <p:nvPr/>
            </p:nvSpPr>
            <p:spPr bwMode="auto">
              <a:xfrm>
                <a:off x="3098538" y="3931913"/>
                <a:ext cx="154295" cy="104920"/>
              </a:xfrm>
              <a:custGeom>
                <a:avLst/>
                <a:gdLst>
                  <a:gd name="T0" fmla="*/ 40 w 42"/>
                  <a:gd name="T1" fmla="*/ 14 h 29"/>
                  <a:gd name="T2" fmla="*/ 26 w 42"/>
                  <a:gd name="T3" fmla="*/ 0 h 29"/>
                  <a:gd name="T4" fmla="*/ 3 w 42"/>
                  <a:gd name="T5" fmla="*/ 14 h 29"/>
                  <a:gd name="T6" fmla="*/ 17 w 42"/>
                  <a:gd name="T7" fmla="*/ 29 h 29"/>
                  <a:gd name="T8" fmla="*/ 40 w 42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40" y="14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6" y="6"/>
                      <a:pt x="3" y="14"/>
                    </a:cubicBezTo>
                    <a:cubicBezTo>
                      <a:pt x="0" y="22"/>
                      <a:pt x="7" y="29"/>
                      <a:pt x="17" y="29"/>
                    </a:cubicBezTo>
                    <a:cubicBezTo>
                      <a:pt x="27" y="29"/>
                      <a:pt x="37" y="22"/>
                      <a:pt x="4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8" name="íṧliḑê">
                <a:extLst>
                  <a:ext uri="{FF2B5EF4-FFF2-40B4-BE49-F238E27FC236}">
                    <a16:creationId xmlns:a16="http://schemas.microsoft.com/office/drawing/2014/main" id="{2898F8DF-89AC-4451-A25D-73DEB3B1C9FC}"/>
                  </a:ext>
                </a:extLst>
              </p:cNvPr>
              <p:cNvSpPr/>
              <p:nvPr/>
            </p:nvSpPr>
            <p:spPr bwMode="auto">
              <a:xfrm>
                <a:off x="3266720" y="3931913"/>
                <a:ext cx="152752" cy="104920"/>
              </a:xfrm>
              <a:custGeom>
                <a:avLst/>
                <a:gdLst>
                  <a:gd name="T0" fmla="*/ 39 w 42"/>
                  <a:gd name="T1" fmla="*/ 14 h 29"/>
                  <a:gd name="T2" fmla="*/ 25 w 42"/>
                  <a:gd name="T3" fmla="*/ 0 h 29"/>
                  <a:gd name="T4" fmla="*/ 2 w 42"/>
                  <a:gd name="T5" fmla="*/ 14 h 29"/>
                  <a:gd name="T6" fmla="*/ 16 w 42"/>
                  <a:gd name="T7" fmla="*/ 29 h 29"/>
                  <a:gd name="T8" fmla="*/ 39 w 42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39" y="14"/>
                    </a:moveTo>
                    <a:cubicBezTo>
                      <a:pt x="42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2" y="14"/>
                    </a:cubicBezTo>
                    <a:cubicBezTo>
                      <a:pt x="0" y="22"/>
                      <a:pt x="6" y="29"/>
                      <a:pt x="16" y="29"/>
                    </a:cubicBezTo>
                    <a:cubicBezTo>
                      <a:pt x="27" y="29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9" name="ïśļiḓe">
                <a:extLst>
                  <a:ext uri="{FF2B5EF4-FFF2-40B4-BE49-F238E27FC236}">
                    <a16:creationId xmlns:a16="http://schemas.microsoft.com/office/drawing/2014/main" id="{110FAE27-D5C8-44A5-94DC-87A40197CF0F}"/>
                  </a:ext>
                </a:extLst>
              </p:cNvPr>
              <p:cNvSpPr/>
              <p:nvPr/>
            </p:nvSpPr>
            <p:spPr bwMode="auto">
              <a:xfrm>
                <a:off x="3430272" y="3931913"/>
                <a:ext cx="154295" cy="104920"/>
              </a:xfrm>
              <a:custGeom>
                <a:avLst/>
                <a:gdLst>
                  <a:gd name="T0" fmla="*/ 39 w 42"/>
                  <a:gd name="T1" fmla="*/ 14 h 29"/>
                  <a:gd name="T2" fmla="*/ 25 w 42"/>
                  <a:gd name="T3" fmla="*/ 0 h 29"/>
                  <a:gd name="T4" fmla="*/ 3 w 42"/>
                  <a:gd name="T5" fmla="*/ 14 h 29"/>
                  <a:gd name="T6" fmla="*/ 17 w 42"/>
                  <a:gd name="T7" fmla="*/ 29 h 29"/>
                  <a:gd name="T8" fmla="*/ 39 w 42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39" y="14"/>
                    </a:moveTo>
                    <a:cubicBezTo>
                      <a:pt x="42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3" y="14"/>
                    </a:cubicBezTo>
                    <a:cubicBezTo>
                      <a:pt x="0" y="22"/>
                      <a:pt x="7" y="29"/>
                      <a:pt x="17" y="29"/>
                    </a:cubicBezTo>
                    <a:cubicBezTo>
                      <a:pt x="27" y="29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0" name="îśľîḍe">
                <a:extLst>
                  <a:ext uri="{FF2B5EF4-FFF2-40B4-BE49-F238E27FC236}">
                    <a16:creationId xmlns:a16="http://schemas.microsoft.com/office/drawing/2014/main" id="{D599CF4F-4AE3-4975-BEA0-E8F0EC98FF0C}"/>
                  </a:ext>
                </a:extLst>
              </p:cNvPr>
              <p:cNvSpPr/>
              <p:nvPr/>
            </p:nvSpPr>
            <p:spPr bwMode="auto">
              <a:xfrm>
                <a:off x="3598453" y="3931913"/>
                <a:ext cx="149666" cy="104920"/>
              </a:xfrm>
              <a:custGeom>
                <a:avLst/>
                <a:gdLst>
                  <a:gd name="T0" fmla="*/ 39 w 41"/>
                  <a:gd name="T1" fmla="*/ 14 h 29"/>
                  <a:gd name="T2" fmla="*/ 24 w 41"/>
                  <a:gd name="T3" fmla="*/ 0 h 29"/>
                  <a:gd name="T4" fmla="*/ 2 w 41"/>
                  <a:gd name="T5" fmla="*/ 14 h 29"/>
                  <a:gd name="T6" fmla="*/ 16 w 41"/>
                  <a:gd name="T7" fmla="*/ 29 h 29"/>
                  <a:gd name="T8" fmla="*/ 39 w 41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9">
                    <a:moveTo>
                      <a:pt x="39" y="14"/>
                    </a:moveTo>
                    <a:cubicBezTo>
                      <a:pt x="41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6" y="29"/>
                      <a:pt x="16" y="29"/>
                    </a:cubicBezTo>
                    <a:cubicBezTo>
                      <a:pt x="27" y="29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1" name="iṩ1îḑé">
                <a:extLst>
                  <a:ext uri="{FF2B5EF4-FFF2-40B4-BE49-F238E27FC236}">
                    <a16:creationId xmlns:a16="http://schemas.microsoft.com/office/drawing/2014/main" id="{7EDF2787-4F7C-47D3-AE9B-6C23C5DA6D0F}"/>
                  </a:ext>
                </a:extLst>
              </p:cNvPr>
              <p:cNvSpPr/>
              <p:nvPr/>
            </p:nvSpPr>
            <p:spPr bwMode="auto">
              <a:xfrm>
                <a:off x="3763549" y="3931913"/>
                <a:ext cx="149666" cy="104920"/>
              </a:xfrm>
              <a:custGeom>
                <a:avLst/>
                <a:gdLst>
                  <a:gd name="T0" fmla="*/ 39 w 41"/>
                  <a:gd name="T1" fmla="*/ 14 h 29"/>
                  <a:gd name="T2" fmla="*/ 24 w 41"/>
                  <a:gd name="T3" fmla="*/ 0 h 29"/>
                  <a:gd name="T4" fmla="*/ 2 w 41"/>
                  <a:gd name="T5" fmla="*/ 14 h 29"/>
                  <a:gd name="T6" fmla="*/ 17 w 41"/>
                  <a:gd name="T7" fmla="*/ 29 h 29"/>
                  <a:gd name="T8" fmla="*/ 39 w 41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9">
                    <a:moveTo>
                      <a:pt x="39" y="14"/>
                    </a:moveTo>
                    <a:cubicBezTo>
                      <a:pt x="41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7" y="29"/>
                      <a:pt x="17" y="29"/>
                    </a:cubicBezTo>
                    <a:cubicBezTo>
                      <a:pt x="27" y="29"/>
                      <a:pt x="37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2" name="ïṥḷîdè">
                <a:extLst>
                  <a:ext uri="{FF2B5EF4-FFF2-40B4-BE49-F238E27FC236}">
                    <a16:creationId xmlns:a16="http://schemas.microsoft.com/office/drawing/2014/main" id="{F95295DC-2DC3-43F2-B8AF-FABBCAA5AAFB}"/>
                  </a:ext>
                </a:extLst>
              </p:cNvPr>
              <p:cNvSpPr/>
              <p:nvPr/>
            </p:nvSpPr>
            <p:spPr bwMode="auto">
              <a:xfrm>
                <a:off x="3927101" y="3931913"/>
                <a:ext cx="149666" cy="104920"/>
              </a:xfrm>
              <a:custGeom>
                <a:avLst/>
                <a:gdLst>
                  <a:gd name="T0" fmla="*/ 39 w 41"/>
                  <a:gd name="T1" fmla="*/ 14 h 29"/>
                  <a:gd name="T2" fmla="*/ 24 w 41"/>
                  <a:gd name="T3" fmla="*/ 0 h 29"/>
                  <a:gd name="T4" fmla="*/ 2 w 41"/>
                  <a:gd name="T5" fmla="*/ 14 h 29"/>
                  <a:gd name="T6" fmla="*/ 18 w 41"/>
                  <a:gd name="T7" fmla="*/ 29 h 29"/>
                  <a:gd name="T8" fmla="*/ 39 w 41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9">
                    <a:moveTo>
                      <a:pt x="39" y="14"/>
                    </a:moveTo>
                    <a:cubicBezTo>
                      <a:pt x="41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4"/>
                    </a:cubicBezTo>
                    <a:cubicBezTo>
                      <a:pt x="0" y="22"/>
                      <a:pt x="7" y="29"/>
                      <a:pt x="18" y="29"/>
                    </a:cubicBezTo>
                    <a:cubicBezTo>
                      <a:pt x="28" y="29"/>
                      <a:pt x="38" y="22"/>
                      <a:pt x="39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3" name="îṩļíḋê">
                <a:extLst>
                  <a:ext uri="{FF2B5EF4-FFF2-40B4-BE49-F238E27FC236}">
                    <a16:creationId xmlns:a16="http://schemas.microsoft.com/office/drawing/2014/main" id="{DB1691EF-372A-42DD-81FA-4B3ECFD21440}"/>
                  </a:ext>
                </a:extLst>
              </p:cNvPr>
              <p:cNvSpPr/>
              <p:nvPr/>
            </p:nvSpPr>
            <p:spPr bwMode="auto">
              <a:xfrm>
                <a:off x="2718973" y="4063064"/>
                <a:ext cx="160466" cy="109550"/>
              </a:xfrm>
              <a:custGeom>
                <a:avLst/>
                <a:gdLst>
                  <a:gd name="T0" fmla="*/ 41 w 44"/>
                  <a:gd name="T1" fmla="*/ 15 h 30"/>
                  <a:gd name="T2" fmla="*/ 28 w 44"/>
                  <a:gd name="T3" fmla="*/ 0 h 30"/>
                  <a:gd name="T4" fmla="*/ 3 w 44"/>
                  <a:gd name="T5" fmla="*/ 15 h 30"/>
                  <a:gd name="T6" fmla="*/ 17 w 44"/>
                  <a:gd name="T7" fmla="*/ 30 h 30"/>
                  <a:gd name="T8" fmla="*/ 41 w 44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0">
                    <a:moveTo>
                      <a:pt x="41" y="15"/>
                    </a:moveTo>
                    <a:cubicBezTo>
                      <a:pt x="44" y="6"/>
                      <a:pt x="38" y="0"/>
                      <a:pt x="28" y="0"/>
                    </a:cubicBezTo>
                    <a:cubicBezTo>
                      <a:pt x="17" y="0"/>
                      <a:pt x="6" y="6"/>
                      <a:pt x="3" y="15"/>
                    </a:cubicBezTo>
                    <a:cubicBezTo>
                      <a:pt x="0" y="23"/>
                      <a:pt x="6" y="30"/>
                      <a:pt x="17" y="30"/>
                    </a:cubicBezTo>
                    <a:cubicBezTo>
                      <a:pt x="27" y="30"/>
                      <a:pt x="38" y="23"/>
                      <a:pt x="4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4" name="iṡľïḋê">
                <a:extLst>
                  <a:ext uri="{FF2B5EF4-FFF2-40B4-BE49-F238E27FC236}">
                    <a16:creationId xmlns:a16="http://schemas.microsoft.com/office/drawing/2014/main" id="{C204B58C-2C3B-4E6A-9538-E23BEA3BE29A}"/>
                  </a:ext>
                </a:extLst>
              </p:cNvPr>
              <p:cNvSpPr/>
              <p:nvPr/>
            </p:nvSpPr>
            <p:spPr bwMode="auto">
              <a:xfrm>
                <a:off x="2890241" y="4063064"/>
                <a:ext cx="157381" cy="109550"/>
              </a:xfrm>
              <a:custGeom>
                <a:avLst/>
                <a:gdLst>
                  <a:gd name="T0" fmla="*/ 40 w 43"/>
                  <a:gd name="T1" fmla="*/ 15 h 30"/>
                  <a:gd name="T2" fmla="*/ 26 w 43"/>
                  <a:gd name="T3" fmla="*/ 0 h 30"/>
                  <a:gd name="T4" fmla="*/ 2 w 43"/>
                  <a:gd name="T5" fmla="*/ 15 h 30"/>
                  <a:gd name="T6" fmla="*/ 16 w 43"/>
                  <a:gd name="T7" fmla="*/ 30 h 30"/>
                  <a:gd name="T8" fmla="*/ 40 w 43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0">
                    <a:moveTo>
                      <a:pt x="40" y="15"/>
                    </a:moveTo>
                    <a:cubicBezTo>
                      <a:pt x="43" y="6"/>
                      <a:pt x="36" y="0"/>
                      <a:pt x="26" y="0"/>
                    </a:cubicBezTo>
                    <a:cubicBezTo>
                      <a:pt x="16" y="0"/>
                      <a:pt x="5" y="6"/>
                      <a:pt x="2" y="15"/>
                    </a:cubicBezTo>
                    <a:cubicBezTo>
                      <a:pt x="0" y="23"/>
                      <a:pt x="6" y="30"/>
                      <a:pt x="16" y="30"/>
                    </a:cubicBezTo>
                    <a:cubicBezTo>
                      <a:pt x="27" y="30"/>
                      <a:pt x="37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5" name="íśliḋé">
                <a:extLst>
                  <a:ext uri="{FF2B5EF4-FFF2-40B4-BE49-F238E27FC236}">
                    <a16:creationId xmlns:a16="http://schemas.microsoft.com/office/drawing/2014/main" id="{10B15C17-7125-4384-A476-E7D6AA96E892}"/>
                  </a:ext>
                </a:extLst>
              </p:cNvPr>
              <p:cNvSpPr/>
              <p:nvPr/>
            </p:nvSpPr>
            <p:spPr bwMode="auto">
              <a:xfrm>
                <a:off x="3058422" y="4063064"/>
                <a:ext cx="154295" cy="109550"/>
              </a:xfrm>
              <a:custGeom>
                <a:avLst/>
                <a:gdLst>
                  <a:gd name="T0" fmla="*/ 40 w 42"/>
                  <a:gd name="T1" fmla="*/ 15 h 30"/>
                  <a:gd name="T2" fmla="*/ 26 w 42"/>
                  <a:gd name="T3" fmla="*/ 0 h 30"/>
                  <a:gd name="T4" fmla="*/ 2 w 42"/>
                  <a:gd name="T5" fmla="*/ 15 h 30"/>
                  <a:gd name="T6" fmla="*/ 16 w 42"/>
                  <a:gd name="T7" fmla="*/ 30 h 30"/>
                  <a:gd name="T8" fmla="*/ 40 w 42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40" y="15"/>
                    </a:moveTo>
                    <a:cubicBezTo>
                      <a:pt x="42" y="6"/>
                      <a:pt x="36" y="0"/>
                      <a:pt x="26" y="0"/>
                    </a:cubicBezTo>
                    <a:cubicBezTo>
                      <a:pt x="16" y="0"/>
                      <a:pt x="5" y="6"/>
                      <a:pt x="2" y="15"/>
                    </a:cubicBezTo>
                    <a:cubicBezTo>
                      <a:pt x="0" y="23"/>
                      <a:pt x="6" y="30"/>
                      <a:pt x="16" y="30"/>
                    </a:cubicBezTo>
                    <a:cubicBezTo>
                      <a:pt x="27" y="30"/>
                      <a:pt x="37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6" name="ïSļîḑe">
                <a:extLst>
                  <a:ext uri="{FF2B5EF4-FFF2-40B4-BE49-F238E27FC236}">
                    <a16:creationId xmlns:a16="http://schemas.microsoft.com/office/drawing/2014/main" id="{9C41FBFC-C96A-4E79-8D93-242013443D21}"/>
                  </a:ext>
                </a:extLst>
              </p:cNvPr>
              <p:cNvSpPr/>
              <p:nvPr/>
            </p:nvSpPr>
            <p:spPr bwMode="auto">
              <a:xfrm>
                <a:off x="3226603" y="4063064"/>
                <a:ext cx="152752" cy="109550"/>
              </a:xfrm>
              <a:custGeom>
                <a:avLst/>
                <a:gdLst>
                  <a:gd name="T0" fmla="*/ 40 w 42"/>
                  <a:gd name="T1" fmla="*/ 15 h 30"/>
                  <a:gd name="T2" fmla="*/ 25 w 42"/>
                  <a:gd name="T3" fmla="*/ 0 h 30"/>
                  <a:gd name="T4" fmla="*/ 2 w 42"/>
                  <a:gd name="T5" fmla="*/ 15 h 30"/>
                  <a:gd name="T6" fmla="*/ 17 w 42"/>
                  <a:gd name="T7" fmla="*/ 30 h 30"/>
                  <a:gd name="T8" fmla="*/ 40 w 42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40" y="15"/>
                    </a:moveTo>
                    <a:cubicBezTo>
                      <a:pt x="42" y="6"/>
                      <a:pt x="36" y="0"/>
                      <a:pt x="25" y="0"/>
                    </a:cubicBezTo>
                    <a:cubicBezTo>
                      <a:pt x="15" y="0"/>
                      <a:pt x="5" y="6"/>
                      <a:pt x="2" y="15"/>
                    </a:cubicBezTo>
                    <a:cubicBezTo>
                      <a:pt x="0" y="23"/>
                      <a:pt x="6" y="30"/>
                      <a:pt x="17" y="30"/>
                    </a:cubicBezTo>
                    <a:cubicBezTo>
                      <a:pt x="27" y="30"/>
                      <a:pt x="37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7" name="îš1îdê">
                <a:extLst>
                  <a:ext uri="{FF2B5EF4-FFF2-40B4-BE49-F238E27FC236}">
                    <a16:creationId xmlns:a16="http://schemas.microsoft.com/office/drawing/2014/main" id="{F2D796BD-E2C4-4E32-8C23-B3D570E955F4}"/>
                  </a:ext>
                </a:extLst>
              </p:cNvPr>
              <p:cNvSpPr/>
              <p:nvPr/>
            </p:nvSpPr>
            <p:spPr bwMode="auto">
              <a:xfrm>
                <a:off x="3394784" y="4063064"/>
                <a:ext cx="152752" cy="109550"/>
              </a:xfrm>
              <a:custGeom>
                <a:avLst/>
                <a:gdLst>
                  <a:gd name="T0" fmla="*/ 40 w 42"/>
                  <a:gd name="T1" fmla="*/ 15 h 30"/>
                  <a:gd name="T2" fmla="*/ 25 w 42"/>
                  <a:gd name="T3" fmla="*/ 0 h 30"/>
                  <a:gd name="T4" fmla="*/ 2 w 42"/>
                  <a:gd name="T5" fmla="*/ 15 h 30"/>
                  <a:gd name="T6" fmla="*/ 17 w 42"/>
                  <a:gd name="T7" fmla="*/ 30 h 30"/>
                  <a:gd name="T8" fmla="*/ 40 w 42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40" y="15"/>
                    </a:moveTo>
                    <a:cubicBezTo>
                      <a:pt x="42" y="6"/>
                      <a:pt x="35" y="0"/>
                      <a:pt x="25" y="0"/>
                    </a:cubicBezTo>
                    <a:cubicBezTo>
                      <a:pt x="15" y="0"/>
                      <a:pt x="5" y="6"/>
                      <a:pt x="2" y="15"/>
                    </a:cubicBezTo>
                    <a:cubicBezTo>
                      <a:pt x="0" y="23"/>
                      <a:pt x="6" y="30"/>
                      <a:pt x="17" y="30"/>
                    </a:cubicBezTo>
                    <a:cubicBezTo>
                      <a:pt x="27" y="30"/>
                      <a:pt x="38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8" name="í$líḑe">
                <a:extLst>
                  <a:ext uri="{FF2B5EF4-FFF2-40B4-BE49-F238E27FC236}">
                    <a16:creationId xmlns:a16="http://schemas.microsoft.com/office/drawing/2014/main" id="{AD705C7A-6AAA-4447-B1DB-E153F8001923}"/>
                  </a:ext>
                </a:extLst>
              </p:cNvPr>
              <p:cNvSpPr/>
              <p:nvPr/>
            </p:nvSpPr>
            <p:spPr bwMode="auto">
              <a:xfrm>
                <a:off x="3562966" y="4063064"/>
                <a:ext cx="152752" cy="109550"/>
              </a:xfrm>
              <a:custGeom>
                <a:avLst/>
                <a:gdLst>
                  <a:gd name="T0" fmla="*/ 40 w 42"/>
                  <a:gd name="T1" fmla="*/ 15 h 30"/>
                  <a:gd name="T2" fmla="*/ 25 w 42"/>
                  <a:gd name="T3" fmla="*/ 0 h 30"/>
                  <a:gd name="T4" fmla="*/ 2 w 42"/>
                  <a:gd name="T5" fmla="*/ 15 h 30"/>
                  <a:gd name="T6" fmla="*/ 17 w 42"/>
                  <a:gd name="T7" fmla="*/ 30 h 30"/>
                  <a:gd name="T8" fmla="*/ 40 w 42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40" y="15"/>
                    </a:moveTo>
                    <a:cubicBezTo>
                      <a:pt x="42" y="6"/>
                      <a:pt x="35" y="0"/>
                      <a:pt x="25" y="0"/>
                    </a:cubicBezTo>
                    <a:cubicBezTo>
                      <a:pt x="15" y="0"/>
                      <a:pt x="4" y="6"/>
                      <a:pt x="2" y="15"/>
                    </a:cubicBezTo>
                    <a:cubicBezTo>
                      <a:pt x="0" y="23"/>
                      <a:pt x="7" y="30"/>
                      <a:pt x="17" y="30"/>
                    </a:cubicBezTo>
                    <a:cubicBezTo>
                      <a:pt x="28" y="30"/>
                      <a:pt x="38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9" name="îs1îḋe">
                <a:extLst>
                  <a:ext uri="{FF2B5EF4-FFF2-40B4-BE49-F238E27FC236}">
                    <a16:creationId xmlns:a16="http://schemas.microsoft.com/office/drawing/2014/main" id="{AF6A8388-627B-479B-B563-D4A2D92A415B}"/>
                  </a:ext>
                </a:extLst>
              </p:cNvPr>
              <p:cNvSpPr/>
              <p:nvPr/>
            </p:nvSpPr>
            <p:spPr bwMode="auto">
              <a:xfrm>
                <a:off x="3729604" y="4063064"/>
                <a:ext cx="154295" cy="109550"/>
              </a:xfrm>
              <a:custGeom>
                <a:avLst/>
                <a:gdLst>
                  <a:gd name="T0" fmla="*/ 40 w 42"/>
                  <a:gd name="T1" fmla="*/ 15 h 30"/>
                  <a:gd name="T2" fmla="*/ 24 w 42"/>
                  <a:gd name="T3" fmla="*/ 0 h 30"/>
                  <a:gd name="T4" fmla="*/ 2 w 42"/>
                  <a:gd name="T5" fmla="*/ 15 h 30"/>
                  <a:gd name="T6" fmla="*/ 17 w 42"/>
                  <a:gd name="T7" fmla="*/ 30 h 30"/>
                  <a:gd name="T8" fmla="*/ 40 w 42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40" y="15"/>
                    </a:moveTo>
                    <a:cubicBezTo>
                      <a:pt x="42" y="6"/>
                      <a:pt x="35" y="0"/>
                      <a:pt x="24" y="0"/>
                    </a:cubicBezTo>
                    <a:cubicBezTo>
                      <a:pt x="14" y="0"/>
                      <a:pt x="4" y="6"/>
                      <a:pt x="2" y="15"/>
                    </a:cubicBezTo>
                    <a:cubicBezTo>
                      <a:pt x="0" y="23"/>
                      <a:pt x="7" y="30"/>
                      <a:pt x="17" y="30"/>
                    </a:cubicBezTo>
                    <a:cubicBezTo>
                      <a:pt x="28" y="30"/>
                      <a:pt x="38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0" name="îSliḋè">
                <a:extLst>
                  <a:ext uri="{FF2B5EF4-FFF2-40B4-BE49-F238E27FC236}">
                    <a16:creationId xmlns:a16="http://schemas.microsoft.com/office/drawing/2014/main" id="{D505BB6F-D7BB-497C-86C6-C64774AFAB42}"/>
                  </a:ext>
                </a:extLst>
              </p:cNvPr>
              <p:cNvSpPr/>
              <p:nvPr/>
            </p:nvSpPr>
            <p:spPr bwMode="auto">
              <a:xfrm>
                <a:off x="3897785" y="4063064"/>
                <a:ext cx="149666" cy="109550"/>
              </a:xfrm>
              <a:custGeom>
                <a:avLst/>
                <a:gdLst>
                  <a:gd name="T0" fmla="*/ 40 w 41"/>
                  <a:gd name="T1" fmla="*/ 15 h 30"/>
                  <a:gd name="T2" fmla="*/ 24 w 41"/>
                  <a:gd name="T3" fmla="*/ 0 h 30"/>
                  <a:gd name="T4" fmla="*/ 2 w 41"/>
                  <a:gd name="T5" fmla="*/ 15 h 30"/>
                  <a:gd name="T6" fmla="*/ 18 w 41"/>
                  <a:gd name="T7" fmla="*/ 30 h 30"/>
                  <a:gd name="T8" fmla="*/ 40 w 41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0">
                    <a:moveTo>
                      <a:pt x="40" y="15"/>
                    </a:moveTo>
                    <a:cubicBezTo>
                      <a:pt x="41" y="6"/>
                      <a:pt x="34" y="0"/>
                      <a:pt x="24" y="0"/>
                    </a:cubicBezTo>
                    <a:cubicBezTo>
                      <a:pt x="14" y="0"/>
                      <a:pt x="4" y="6"/>
                      <a:pt x="2" y="15"/>
                    </a:cubicBezTo>
                    <a:cubicBezTo>
                      <a:pt x="0" y="23"/>
                      <a:pt x="7" y="30"/>
                      <a:pt x="18" y="30"/>
                    </a:cubicBezTo>
                    <a:cubicBezTo>
                      <a:pt x="28" y="30"/>
                      <a:pt x="38" y="23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1" name="íšlïďe">
                <a:extLst>
                  <a:ext uri="{FF2B5EF4-FFF2-40B4-BE49-F238E27FC236}">
                    <a16:creationId xmlns:a16="http://schemas.microsoft.com/office/drawing/2014/main" id="{AB9C00D8-7AA2-40E7-82D2-E09E5BAC61AE}"/>
                  </a:ext>
                </a:extLst>
              </p:cNvPr>
              <p:cNvSpPr/>
              <p:nvPr/>
            </p:nvSpPr>
            <p:spPr bwMode="auto">
              <a:xfrm>
                <a:off x="2843953" y="4198843"/>
                <a:ext cx="160466" cy="112636"/>
              </a:xfrm>
              <a:custGeom>
                <a:avLst/>
                <a:gdLst>
                  <a:gd name="T0" fmla="*/ 41 w 44"/>
                  <a:gd name="T1" fmla="*/ 15 h 31"/>
                  <a:gd name="T2" fmla="*/ 27 w 44"/>
                  <a:gd name="T3" fmla="*/ 0 h 31"/>
                  <a:gd name="T4" fmla="*/ 3 w 44"/>
                  <a:gd name="T5" fmla="*/ 15 h 31"/>
                  <a:gd name="T6" fmla="*/ 16 w 44"/>
                  <a:gd name="T7" fmla="*/ 31 h 31"/>
                  <a:gd name="T8" fmla="*/ 41 w 44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1">
                    <a:moveTo>
                      <a:pt x="41" y="15"/>
                    </a:moveTo>
                    <a:cubicBezTo>
                      <a:pt x="44" y="7"/>
                      <a:pt x="37" y="0"/>
                      <a:pt x="27" y="0"/>
                    </a:cubicBezTo>
                    <a:cubicBezTo>
                      <a:pt x="16" y="0"/>
                      <a:pt x="6" y="7"/>
                      <a:pt x="3" y="15"/>
                    </a:cubicBezTo>
                    <a:cubicBezTo>
                      <a:pt x="0" y="24"/>
                      <a:pt x="6" y="31"/>
                      <a:pt x="16" y="31"/>
                    </a:cubicBezTo>
                    <a:cubicBezTo>
                      <a:pt x="27" y="31"/>
                      <a:pt x="38" y="24"/>
                      <a:pt x="4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2" name="îšḻíďè">
                <a:extLst>
                  <a:ext uri="{FF2B5EF4-FFF2-40B4-BE49-F238E27FC236}">
                    <a16:creationId xmlns:a16="http://schemas.microsoft.com/office/drawing/2014/main" id="{9CC71030-4DBF-472C-AF54-D75D211307D6}"/>
                  </a:ext>
                </a:extLst>
              </p:cNvPr>
              <p:cNvSpPr/>
              <p:nvPr/>
            </p:nvSpPr>
            <p:spPr bwMode="auto">
              <a:xfrm>
                <a:off x="3015219" y="4198843"/>
                <a:ext cx="155838" cy="112636"/>
              </a:xfrm>
              <a:custGeom>
                <a:avLst/>
                <a:gdLst>
                  <a:gd name="T0" fmla="*/ 40 w 43"/>
                  <a:gd name="T1" fmla="*/ 15 h 31"/>
                  <a:gd name="T2" fmla="*/ 26 w 43"/>
                  <a:gd name="T3" fmla="*/ 0 h 31"/>
                  <a:gd name="T4" fmla="*/ 2 w 43"/>
                  <a:gd name="T5" fmla="*/ 15 h 31"/>
                  <a:gd name="T6" fmla="*/ 16 w 43"/>
                  <a:gd name="T7" fmla="*/ 31 h 31"/>
                  <a:gd name="T8" fmla="*/ 40 w 43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1">
                    <a:moveTo>
                      <a:pt x="40" y="15"/>
                    </a:moveTo>
                    <a:cubicBezTo>
                      <a:pt x="43" y="7"/>
                      <a:pt x="37" y="0"/>
                      <a:pt x="26" y="0"/>
                    </a:cubicBezTo>
                    <a:cubicBezTo>
                      <a:pt x="16" y="0"/>
                      <a:pt x="5" y="7"/>
                      <a:pt x="2" y="15"/>
                    </a:cubicBezTo>
                    <a:cubicBezTo>
                      <a:pt x="0" y="24"/>
                      <a:pt x="6" y="31"/>
                      <a:pt x="16" y="31"/>
                    </a:cubicBezTo>
                    <a:cubicBezTo>
                      <a:pt x="27" y="31"/>
                      <a:pt x="38" y="24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3" name="îŝlíḓe">
                <a:extLst>
                  <a:ext uri="{FF2B5EF4-FFF2-40B4-BE49-F238E27FC236}">
                    <a16:creationId xmlns:a16="http://schemas.microsoft.com/office/drawing/2014/main" id="{AA5E0D1F-A3DB-426B-B82E-CAF1EC34FC26}"/>
                  </a:ext>
                </a:extLst>
              </p:cNvPr>
              <p:cNvSpPr/>
              <p:nvPr/>
            </p:nvSpPr>
            <p:spPr bwMode="auto">
              <a:xfrm>
                <a:off x="3183401" y="4198843"/>
                <a:ext cx="160466" cy="112636"/>
              </a:xfrm>
              <a:custGeom>
                <a:avLst/>
                <a:gdLst>
                  <a:gd name="T0" fmla="*/ 41 w 44"/>
                  <a:gd name="T1" fmla="*/ 15 h 31"/>
                  <a:gd name="T2" fmla="*/ 27 w 44"/>
                  <a:gd name="T3" fmla="*/ 0 h 31"/>
                  <a:gd name="T4" fmla="*/ 3 w 44"/>
                  <a:gd name="T5" fmla="*/ 15 h 31"/>
                  <a:gd name="T6" fmla="*/ 17 w 44"/>
                  <a:gd name="T7" fmla="*/ 31 h 31"/>
                  <a:gd name="T8" fmla="*/ 41 w 44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1">
                    <a:moveTo>
                      <a:pt x="41" y="15"/>
                    </a:moveTo>
                    <a:cubicBezTo>
                      <a:pt x="44" y="7"/>
                      <a:pt x="37" y="0"/>
                      <a:pt x="27" y="0"/>
                    </a:cubicBezTo>
                    <a:cubicBezTo>
                      <a:pt x="16" y="0"/>
                      <a:pt x="6" y="7"/>
                      <a:pt x="3" y="15"/>
                    </a:cubicBezTo>
                    <a:cubicBezTo>
                      <a:pt x="0" y="24"/>
                      <a:pt x="7" y="31"/>
                      <a:pt x="17" y="31"/>
                    </a:cubicBezTo>
                    <a:cubicBezTo>
                      <a:pt x="28" y="31"/>
                      <a:pt x="39" y="24"/>
                      <a:pt x="4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4" name="îşḷïḍe">
                <a:extLst>
                  <a:ext uri="{FF2B5EF4-FFF2-40B4-BE49-F238E27FC236}">
                    <a16:creationId xmlns:a16="http://schemas.microsoft.com/office/drawing/2014/main" id="{4CF7A80D-077E-40CA-81EF-669FF0173A25}"/>
                  </a:ext>
                </a:extLst>
              </p:cNvPr>
              <p:cNvSpPr/>
              <p:nvPr/>
            </p:nvSpPr>
            <p:spPr bwMode="auto">
              <a:xfrm>
                <a:off x="3354667" y="4198843"/>
                <a:ext cx="155838" cy="112636"/>
              </a:xfrm>
              <a:custGeom>
                <a:avLst/>
                <a:gdLst>
                  <a:gd name="T0" fmla="*/ 41 w 43"/>
                  <a:gd name="T1" fmla="*/ 15 h 31"/>
                  <a:gd name="T2" fmla="*/ 26 w 43"/>
                  <a:gd name="T3" fmla="*/ 0 h 31"/>
                  <a:gd name="T4" fmla="*/ 3 w 43"/>
                  <a:gd name="T5" fmla="*/ 15 h 31"/>
                  <a:gd name="T6" fmla="*/ 17 w 43"/>
                  <a:gd name="T7" fmla="*/ 31 h 31"/>
                  <a:gd name="T8" fmla="*/ 41 w 43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1">
                    <a:moveTo>
                      <a:pt x="41" y="15"/>
                    </a:moveTo>
                    <a:cubicBezTo>
                      <a:pt x="43" y="7"/>
                      <a:pt x="36" y="0"/>
                      <a:pt x="26" y="0"/>
                    </a:cubicBezTo>
                    <a:cubicBezTo>
                      <a:pt x="16" y="0"/>
                      <a:pt x="5" y="7"/>
                      <a:pt x="3" y="15"/>
                    </a:cubicBezTo>
                    <a:cubicBezTo>
                      <a:pt x="0" y="24"/>
                      <a:pt x="7" y="31"/>
                      <a:pt x="17" y="31"/>
                    </a:cubicBezTo>
                    <a:cubicBezTo>
                      <a:pt x="28" y="31"/>
                      <a:pt x="38" y="24"/>
                      <a:pt x="4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5" name="îsḷîďé">
                <a:extLst>
                  <a:ext uri="{FF2B5EF4-FFF2-40B4-BE49-F238E27FC236}">
                    <a16:creationId xmlns:a16="http://schemas.microsoft.com/office/drawing/2014/main" id="{36305068-A4E7-4513-8128-A9D14EB862C6}"/>
                  </a:ext>
                </a:extLst>
              </p:cNvPr>
              <p:cNvSpPr/>
              <p:nvPr/>
            </p:nvSpPr>
            <p:spPr bwMode="auto">
              <a:xfrm>
                <a:off x="3525935" y="4198843"/>
                <a:ext cx="157381" cy="112636"/>
              </a:xfrm>
              <a:custGeom>
                <a:avLst/>
                <a:gdLst>
                  <a:gd name="T0" fmla="*/ 40 w 43"/>
                  <a:gd name="T1" fmla="*/ 15 h 31"/>
                  <a:gd name="T2" fmla="*/ 25 w 43"/>
                  <a:gd name="T3" fmla="*/ 0 h 31"/>
                  <a:gd name="T4" fmla="*/ 2 w 43"/>
                  <a:gd name="T5" fmla="*/ 15 h 31"/>
                  <a:gd name="T6" fmla="*/ 17 w 43"/>
                  <a:gd name="T7" fmla="*/ 31 h 31"/>
                  <a:gd name="T8" fmla="*/ 40 w 43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1">
                    <a:moveTo>
                      <a:pt x="40" y="15"/>
                    </a:moveTo>
                    <a:cubicBezTo>
                      <a:pt x="43" y="7"/>
                      <a:pt x="36" y="0"/>
                      <a:pt x="25" y="0"/>
                    </a:cubicBezTo>
                    <a:cubicBezTo>
                      <a:pt x="15" y="0"/>
                      <a:pt x="5" y="7"/>
                      <a:pt x="2" y="15"/>
                    </a:cubicBezTo>
                    <a:cubicBezTo>
                      <a:pt x="0" y="24"/>
                      <a:pt x="7" y="31"/>
                      <a:pt x="17" y="31"/>
                    </a:cubicBezTo>
                    <a:cubicBezTo>
                      <a:pt x="28" y="31"/>
                      <a:pt x="38" y="24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6" name="ïṡļïde">
                <a:extLst>
                  <a:ext uri="{FF2B5EF4-FFF2-40B4-BE49-F238E27FC236}">
                    <a16:creationId xmlns:a16="http://schemas.microsoft.com/office/drawing/2014/main" id="{876AFBE9-B2DC-4D5C-A8E1-B980C5118024}"/>
                  </a:ext>
                </a:extLst>
              </p:cNvPr>
              <p:cNvSpPr/>
              <p:nvPr/>
            </p:nvSpPr>
            <p:spPr bwMode="auto">
              <a:xfrm>
                <a:off x="3697202" y="4198843"/>
                <a:ext cx="152752" cy="112636"/>
              </a:xfrm>
              <a:custGeom>
                <a:avLst/>
                <a:gdLst>
                  <a:gd name="T0" fmla="*/ 40 w 42"/>
                  <a:gd name="T1" fmla="*/ 15 h 31"/>
                  <a:gd name="T2" fmla="*/ 25 w 42"/>
                  <a:gd name="T3" fmla="*/ 0 h 31"/>
                  <a:gd name="T4" fmla="*/ 2 w 42"/>
                  <a:gd name="T5" fmla="*/ 15 h 31"/>
                  <a:gd name="T6" fmla="*/ 17 w 42"/>
                  <a:gd name="T7" fmla="*/ 31 h 31"/>
                  <a:gd name="T8" fmla="*/ 40 w 42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1">
                    <a:moveTo>
                      <a:pt x="40" y="15"/>
                    </a:moveTo>
                    <a:cubicBezTo>
                      <a:pt x="42" y="7"/>
                      <a:pt x="35" y="0"/>
                      <a:pt x="25" y="0"/>
                    </a:cubicBezTo>
                    <a:cubicBezTo>
                      <a:pt x="14" y="0"/>
                      <a:pt x="4" y="7"/>
                      <a:pt x="2" y="15"/>
                    </a:cubicBezTo>
                    <a:cubicBezTo>
                      <a:pt x="0" y="24"/>
                      <a:pt x="7" y="31"/>
                      <a:pt x="17" y="31"/>
                    </a:cubicBezTo>
                    <a:cubicBezTo>
                      <a:pt x="28" y="31"/>
                      <a:pt x="38" y="24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7" name="îṡliḓé">
                <a:extLst>
                  <a:ext uri="{FF2B5EF4-FFF2-40B4-BE49-F238E27FC236}">
                    <a16:creationId xmlns:a16="http://schemas.microsoft.com/office/drawing/2014/main" id="{4FBBFC6F-3060-40F0-9032-C4AF6A605C4E}"/>
                  </a:ext>
                </a:extLst>
              </p:cNvPr>
              <p:cNvSpPr/>
              <p:nvPr/>
            </p:nvSpPr>
            <p:spPr bwMode="auto">
              <a:xfrm>
                <a:off x="3868469" y="4198843"/>
                <a:ext cx="154295" cy="112636"/>
              </a:xfrm>
              <a:custGeom>
                <a:avLst/>
                <a:gdLst>
                  <a:gd name="T0" fmla="*/ 40 w 42"/>
                  <a:gd name="T1" fmla="*/ 15 h 31"/>
                  <a:gd name="T2" fmla="*/ 24 w 42"/>
                  <a:gd name="T3" fmla="*/ 0 h 31"/>
                  <a:gd name="T4" fmla="*/ 2 w 42"/>
                  <a:gd name="T5" fmla="*/ 15 h 31"/>
                  <a:gd name="T6" fmla="*/ 17 w 42"/>
                  <a:gd name="T7" fmla="*/ 31 h 31"/>
                  <a:gd name="T8" fmla="*/ 40 w 42"/>
                  <a:gd name="T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1">
                    <a:moveTo>
                      <a:pt x="40" y="15"/>
                    </a:moveTo>
                    <a:cubicBezTo>
                      <a:pt x="42" y="7"/>
                      <a:pt x="35" y="0"/>
                      <a:pt x="24" y="0"/>
                    </a:cubicBezTo>
                    <a:cubicBezTo>
                      <a:pt x="14" y="0"/>
                      <a:pt x="4" y="7"/>
                      <a:pt x="2" y="15"/>
                    </a:cubicBezTo>
                    <a:cubicBezTo>
                      <a:pt x="0" y="24"/>
                      <a:pt x="7" y="31"/>
                      <a:pt x="17" y="31"/>
                    </a:cubicBezTo>
                    <a:cubicBezTo>
                      <a:pt x="28" y="31"/>
                      <a:pt x="38" y="24"/>
                      <a:pt x="40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8" name="í$lïďé">
                <a:extLst>
                  <a:ext uri="{FF2B5EF4-FFF2-40B4-BE49-F238E27FC236}">
                    <a16:creationId xmlns:a16="http://schemas.microsoft.com/office/drawing/2014/main" id="{E5070E4C-2B08-498A-ABBE-B12ABC6EC790}"/>
                  </a:ext>
                </a:extLst>
              </p:cNvPr>
              <p:cNvSpPr/>
              <p:nvPr/>
            </p:nvSpPr>
            <p:spPr bwMode="auto">
              <a:xfrm>
                <a:off x="2793035" y="4337708"/>
                <a:ext cx="163552" cy="115721"/>
              </a:xfrm>
              <a:custGeom>
                <a:avLst/>
                <a:gdLst>
                  <a:gd name="T0" fmla="*/ 42 w 45"/>
                  <a:gd name="T1" fmla="*/ 16 h 32"/>
                  <a:gd name="T2" fmla="*/ 28 w 45"/>
                  <a:gd name="T3" fmla="*/ 0 h 32"/>
                  <a:gd name="T4" fmla="*/ 3 w 45"/>
                  <a:gd name="T5" fmla="*/ 16 h 32"/>
                  <a:gd name="T6" fmla="*/ 17 w 45"/>
                  <a:gd name="T7" fmla="*/ 32 h 32"/>
                  <a:gd name="T8" fmla="*/ 42 w 45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2">
                    <a:moveTo>
                      <a:pt x="42" y="16"/>
                    </a:moveTo>
                    <a:cubicBezTo>
                      <a:pt x="45" y="7"/>
                      <a:pt x="39" y="0"/>
                      <a:pt x="28" y="0"/>
                    </a:cubicBezTo>
                    <a:cubicBezTo>
                      <a:pt x="17" y="0"/>
                      <a:pt x="6" y="7"/>
                      <a:pt x="3" y="16"/>
                    </a:cubicBezTo>
                    <a:cubicBezTo>
                      <a:pt x="0" y="25"/>
                      <a:pt x="7" y="32"/>
                      <a:pt x="17" y="32"/>
                    </a:cubicBezTo>
                    <a:cubicBezTo>
                      <a:pt x="28" y="32"/>
                      <a:pt x="39" y="25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9" name="ïśľiḍè">
                <a:extLst>
                  <a:ext uri="{FF2B5EF4-FFF2-40B4-BE49-F238E27FC236}">
                    <a16:creationId xmlns:a16="http://schemas.microsoft.com/office/drawing/2014/main" id="{5B18FECC-33EA-427E-8401-066BB207BFF7}"/>
                  </a:ext>
                </a:extLst>
              </p:cNvPr>
              <p:cNvSpPr/>
              <p:nvPr/>
            </p:nvSpPr>
            <p:spPr bwMode="auto">
              <a:xfrm>
                <a:off x="2967388" y="4337708"/>
                <a:ext cx="160466" cy="115721"/>
              </a:xfrm>
              <a:custGeom>
                <a:avLst/>
                <a:gdLst>
                  <a:gd name="T0" fmla="*/ 42 w 44"/>
                  <a:gd name="T1" fmla="*/ 16 h 32"/>
                  <a:gd name="T2" fmla="*/ 27 w 44"/>
                  <a:gd name="T3" fmla="*/ 0 h 32"/>
                  <a:gd name="T4" fmla="*/ 3 w 44"/>
                  <a:gd name="T5" fmla="*/ 16 h 32"/>
                  <a:gd name="T6" fmla="*/ 17 w 44"/>
                  <a:gd name="T7" fmla="*/ 32 h 32"/>
                  <a:gd name="T8" fmla="*/ 42 w 44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2">
                    <a:moveTo>
                      <a:pt x="42" y="16"/>
                    </a:moveTo>
                    <a:cubicBezTo>
                      <a:pt x="44" y="7"/>
                      <a:pt x="38" y="0"/>
                      <a:pt x="27" y="0"/>
                    </a:cubicBezTo>
                    <a:cubicBezTo>
                      <a:pt x="17" y="0"/>
                      <a:pt x="6" y="7"/>
                      <a:pt x="3" y="16"/>
                    </a:cubicBezTo>
                    <a:cubicBezTo>
                      <a:pt x="0" y="25"/>
                      <a:pt x="6" y="32"/>
                      <a:pt x="17" y="32"/>
                    </a:cubicBezTo>
                    <a:cubicBezTo>
                      <a:pt x="28" y="32"/>
                      <a:pt x="39" y="25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0" name="îṩļiḋê">
                <a:extLst>
                  <a:ext uri="{FF2B5EF4-FFF2-40B4-BE49-F238E27FC236}">
                    <a16:creationId xmlns:a16="http://schemas.microsoft.com/office/drawing/2014/main" id="{794444C1-87DE-4246-A956-3C6BE42EBCF3}"/>
                  </a:ext>
                </a:extLst>
              </p:cNvPr>
              <p:cNvSpPr/>
              <p:nvPr/>
            </p:nvSpPr>
            <p:spPr bwMode="auto">
              <a:xfrm>
                <a:off x="3143284" y="4337708"/>
                <a:ext cx="160466" cy="115721"/>
              </a:xfrm>
              <a:custGeom>
                <a:avLst/>
                <a:gdLst>
                  <a:gd name="T0" fmla="*/ 41 w 44"/>
                  <a:gd name="T1" fmla="*/ 16 h 32"/>
                  <a:gd name="T2" fmla="*/ 26 w 44"/>
                  <a:gd name="T3" fmla="*/ 0 h 32"/>
                  <a:gd name="T4" fmla="*/ 2 w 44"/>
                  <a:gd name="T5" fmla="*/ 16 h 32"/>
                  <a:gd name="T6" fmla="*/ 17 w 44"/>
                  <a:gd name="T7" fmla="*/ 32 h 32"/>
                  <a:gd name="T8" fmla="*/ 41 w 44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2">
                    <a:moveTo>
                      <a:pt x="41" y="16"/>
                    </a:moveTo>
                    <a:cubicBezTo>
                      <a:pt x="44" y="7"/>
                      <a:pt x="37" y="0"/>
                      <a:pt x="26" y="0"/>
                    </a:cubicBezTo>
                    <a:cubicBezTo>
                      <a:pt x="16" y="0"/>
                      <a:pt x="5" y="7"/>
                      <a:pt x="2" y="16"/>
                    </a:cubicBezTo>
                    <a:cubicBezTo>
                      <a:pt x="0" y="25"/>
                      <a:pt x="6" y="32"/>
                      <a:pt x="17" y="32"/>
                    </a:cubicBezTo>
                    <a:cubicBezTo>
                      <a:pt x="28" y="32"/>
                      <a:pt x="38" y="25"/>
                      <a:pt x="41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1" name="iS1íḑé">
                <a:extLst>
                  <a:ext uri="{FF2B5EF4-FFF2-40B4-BE49-F238E27FC236}">
                    <a16:creationId xmlns:a16="http://schemas.microsoft.com/office/drawing/2014/main" id="{06CDBADC-3FA0-415A-8F85-87C72F4CD181}"/>
                  </a:ext>
                </a:extLst>
              </p:cNvPr>
              <p:cNvSpPr/>
              <p:nvPr/>
            </p:nvSpPr>
            <p:spPr bwMode="auto">
              <a:xfrm>
                <a:off x="3314551" y="4337708"/>
                <a:ext cx="160466" cy="115721"/>
              </a:xfrm>
              <a:custGeom>
                <a:avLst/>
                <a:gdLst>
                  <a:gd name="T0" fmla="*/ 41 w 44"/>
                  <a:gd name="T1" fmla="*/ 16 h 32"/>
                  <a:gd name="T2" fmla="*/ 26 w 44"/>
                  <a:gd name="T3" fmla="*/ 0 h 32"/>
                  <a:gd name="T4" fmla="*/ 3 w 44"/>
                  <a:gd name="T5" fmla="*/ 16 h 32"/>
                  <a:gd name="T6" fmla="*/ 18 w 44"/>
                  <a:gd name="T7" fmla="*/ 32 h 32"/>
                  <a:gd name="T8" fmla="*/ 41 w 44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2">
                    <a:moveTo>
                      <a:pt x="41" y="16"/>
                    </a:moveTo>
                    <a:cubicBezTo>
                      <a:pt x="44" y="7"/>
                      <a:pt x="37" y="0"/>
                      <a:pt x="26" y="0"/>
                    </a:cubicBezTo>
                    <a:cubicBezTo>
                      <a:pt x="16" y="0"/>
                      <a:pt x="5" y="7"/>
                      <a:pt x="3" y="16"/>
                    </a:cubicBezTo>
                    <a:cubicBezTo>
                      <a:pt x="0" y="25"/>
                      <a:pt x="7" y="32"/>
                      <a:pt x="18" y="32"/>
                    </a:cubicBezTo>
                    <a:cubicBezTo>
                      <a:pt x="28" y="32"/>
                      <a:pt x="39" y="25"/>
                      <a:pt x="41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2" name="îšļiḓè">
                <a:extLst>
                  <a:ext uri="{FF2B5EF4-FFF2-40B4-BE49-F238E27FC236}">
                    <a16:creationId xmlns:a16="http://schemas.microsoft.com/office/drawing/2014/main" id="{97553E0F-7EB1-4DA2-9CFB-88E607E2D039}"/>
                  </a:ext>
                </a:extLst>
              </p:cNvPr>
              <p:cNvSpPr/>
              <p:nvPr/>
            </p:nvSpPr>
            <p:spPr bwMode="auto">
              <a:xfrm>
                <a:off x="3488904" y="4337708"/>
                <a:ext cx="157381" cy="115721"/>
              </a:xfrm>
              <a:custGeom>
                <a:avLst/>
                <a:gdLst>
                  <a:gd name="T0" fmla="*/ 41 w 43"/>
                  <a:gd name="T1" fmla="*/ 16 h 32"/>
                  <a:gd name="T2" fmla="*/ 26 w 43"/>
                  <a:gd name="T3" fmla="*/ 0 h 32"/>
                  <a:gd name="T4" fmla="*/ 2 w 43"/>
                  <a:gd name="T5" fmla="*/ 16 h 32"/>
                  <a:gd name="T6" fmla="*/ 17 w 43"/>
                  <a:gd name="T7" fmla="*/ 32 h 32"/>
                  <a:gd name="T8" fmla="*/ 41 w 43"/>
                  <a:gd name="T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2">
                    <a:moveTo>
                      <a:pt x="41" y="16"/>
                    </a:moveTo>
                    <a:cubicBezTo>
                      <a:pt x="43" y="7"/>
                      <a:pt x="36" y="0"/>
                      <a:pt x="26" y="0"/>
                    </a:cubicBezTo>
                    <a:cubicBezTo>
                      <a:pt x="15" y="0"/>
                      <a:pt x="4" y="7"/>
                      <a:pt x="2" y="16"/>
                    </a:cubicBezTo>
                    <a:cubicBezTo>
                      <a:pt x="0" y="25"/>
                      <a:pt x="7" y="32"/>
                      <a:pt x="17" y="32"/>
                    </a:cubicBezTo>
                    <a:cubicBezTo>
                      <a:pt x="28" y="32"/>
                      <a:pt x="39" y="25"/>
                      <a:pt x="41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3" name="îṥliḑe">
                <a:extLst>
                  <a:ext uri="{FF2B5EF4-FFF2-40B4-BE49-F238E27FC236}">
                    <a16:creationId xmlns:a16="http://schemas.microsoft.com/office/drawing/2014/main" id="{C5160F46-D6B3-4100-82C8-A057AF422F73}"/>
                  </a:ext>
                </a:extLst>
              </p:cNvPr>
              <p:cNvSpPr/>
              <p:nvPr/>
            </p:nvSpPr>
            <p:spPr bwMode="auto">
              <a:xfrm>
                <a:off x="2745204" y="4479659"/>
                <a:ext cx="163552" cy="123436"/>
              </a:xfrm>
              <a:custGeom>
                <a:avLst/>
                <a:gdLst>
                  <a:gd name="T0" fmla="*/ 42 w 45"/>
                  <a:gd name="T1" fmla="*/ 17 h 34"/>
                  <a:gd name="T2" fmla="*/ 28 w 45"/>
                  <a:gd name="T3" fmla="*/ 0 h 34"/>
                  <a:gd name="T4" fmla="*/ 3 w 45"/>
                  <a:gd name="T5" fmla="*/ 17 h 34"/>
                  <a:gd name="T6" fmla="*/ 17 w 45"/>
                  <a:gd name="T7" fmla="*/ 34 h 34"/>
                  <a:gd name="T8" fmla="*/ 42 w 45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42" y="17"/>
                    </a:moveTo>
                    <a:cubicBezTo>
                      <a:pt x="45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7"/>
                    </a:cubicBezTo>
                    <a:cubicBezTo>
                      <a:pt x="0" y="26"/>
                      <a:pt x="6" y="34"/>
                      <a:pt x="17" y="34"/>
                    </a:cubicBezTo>
                    <a:cubicBezTo>
                      <a:pt x="28" y="34"/>
                      <a:pt x="39" y="26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4" name="iṧliďé">
                <a:extLst>
                  <a:ext uri="{FF2B5EF4-FFF2-40B4-BE49-F238E27FC236}">
                    <a16:creationId xmlns:a16="http://schemas.microsoft.com/office/drawing/2014/main" id="{47CC0978-909D-4955-B3E6-E6E20C6521C4}"/>
                  </a:ext>
                </a:extLst>
              </p:cNvPr>
              <p:cNvSpPr/>
              <p:nvPr/>
            </p:nvSpPr>
            <p:spPr bwMode="auto">
              <a:xfrm>
                <a:off x="2919557" y="4479659"/>
                <a:ext cx="165096" cy="123436"/>
              </a:xfrm>
              <a:custGeom>
                <a:avLst/>
                <a:gdLst>
                  <a:gd name="T0" fmla="*/ 42 w 45"/>
                  <a:gd name="T1" fmla="*/ 17 h 34"/>
                  <a:gd name="T2" fmla="*/ 28 w 45"/>
                  <a:gd name="T3" fmla="*/ 0 h 34"/>
                  <a:gd name="T4" fmla="*/ 3 w 45"/>
                  <a:gd name="T5" fmla="*/ 17 h 34"/>
                  <a:gd name="T6" fmla="*/ 17 w 45"/>
                  <a:gd name="T7" fmla="*/ 34 h 34"/>
                  <a:gd name="T8" fmla="*/ 42 w 45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42" y="17"/>
                    </a:moveTo>
                    <a:cubicBezTo>
                      <a:pt x="45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7"/>
                    </a:cubicBezTo>
                    <a:cubicBezTo>
                      <a:pt x="0" y="26"/>
                      <a:pt x="6" y="34"/>
                      <a:pt x="17" y="34"/>
                    </a:cubicBezTo>
                    <a:cubicBezTo>
                      <a:pt x="28" y="34"/>
                      <a:pt x="39" y="26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5" name="iŝḻídé">
                <a:extLst>
                  <a:ext uri="{FF2B5EF4-FFF2-40B4-BE49-F238E27FC236}">
                    <a16:creationId xmlns:a16="http://schemas.microsoft.com/office/drawing/2014/main" id="{A0553FC8-AFEA-4B87-A986-D5D668FDF957}"/>
                  </a:ext>
                </a:extLst>
              </p:cNvPr>
              <p:cNvSpPr/>
              <p:nvPr/>
            </p:nvSpPr>
            <p:spPr bwMode="auto">
              <a:xfrm>
                <a:off x="3095452" y="4479659"/>
                <a:ext cx="163552" cy="123436"/>
              </a:xfrm>
              <a:custGeom>
                <a:avLst/>
                <a:gdLst>
                  <a:gd name="T0" fmla="*/ 43 w 45"/>
                  <a:gd name="T1" fmla="*/ 17 h 34"/>
                  <a:gd name="T2" fmla="*/ 28 w 45"/>
                  <a:gd name="T3" fmla="*/ 0 h 34"/>
                  <a:gd name="T4" fmla="*/ 3 w 45"/>
                  <a:gd name="T5" fmla="*/ 17 h 34"/>
                  <a:gd name="T6" fmla="*/ 18 w 45"/>
                  <a:gd name="T7" fmla="*/ 34 h 34"/>
                  <a:gd name="T8" fmla="*/ 43 w 45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43" y="17"/>
                    </a:moveTo>
                    <a:cubicBezTo>
                      <a:pt x="45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7"/>
                    </a:cubicBezTo>
                    <a:cubicBezTo>
                      <a:pt x="0" y="26"/>
                      <a:pt x="7" y="34"/>
                      <a:pt x="18" y="34"/>
                    </a:cubicBezTo>
                    <a:cubicBezTo>
                      <a:pt x="29" y="34"/>
                      <a:pt x="40" y="26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6" name="îŝ1îďé">
                <a:extLst>
                  <a:ext uri="{FF2B5EF4-FFF2-40B4-BE49-F238E27FC236}">
                    <a16:creationId xmlns:a16="http://schemas.microsoft.com/office/drawing/2014/main" id="{CD294D93-C6CF-4A43-BB77-F51E1A9BC779}"/>
                  </a:ext>
                </a:extLst>
              </p:cNvPr>
              <p:cNvSpPr/>
              <p:nvPr/>
            </p:nvSpPr>
            <p:spPr bwMode="auto">
              <a:xfrm>
                <a:off x="3274434" y="4479659"/>
                <a:ext cx="160466" cy="123436"/>
              </a:xfrm>
              <a:custGeom>
                <a:avLst/>
                <a:gdLst>
                  <a:gd name="T0" fmla="*/ 42 w 44"/>
                  <a:gd name="T1" fmla="*/ 17 h 34"/>
                  <a:gd name="T2" fmla="*/ 27 w 44"/>
                  <a:gd name="T3" fmla="*/ 0 h 34"/>
                  <a:gd name="T4" fmla="*/ 2 w 44"/>
                  <a:gd name="T5" fmla="*/ 17 h 34"/>
                  <a:gd name="T6" fmla="*/ 17 w 44"/>
                  <a:gd name="T7" fmla="*/ 34 h 34"/>
                  <a:gd name="T8" fmla="*/ 42 w 44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2" y="17"/>
                    </a:moveTo>
                    <a:cubicBezTo>
                      <a:pt x="44" y="8"/>
                      <a:pt x="37" y="0"/>
                      <a:pt x="27" y="0"/>
                    </a:cubicBezTo>
                    <a:cubicBezTo>
                      <a:pt x="16" y="0"/>
                      <a:pt x="5" y="8"/>
                      <a:pt x="2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8" y="34"/>
                      <a:pt x="39" y="26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7" name="îsḷîde">
                <a:extLst>
                  <a:ext uri="{FF2B5EF4-FFF2-40B4-BE49-F238E27FC236}">
                    <a16:creationId xmlns:a16="http://schemas.microsoft.com/office/drawing/2014/main" id="{7AE6A98D-4DC7-4EE7-9B32-50DC3DC78D3B}"/>
                  </a:ext>
                </a:extLst>
              </p:cNvPr>
              <p:cNvSpPr/>
              <p:nvPr/>
            </p:nvSpPr>
            <p:spPr bwMode="auto">
              <a:xfrm>
                <a:off x="3448788" y="4479659"/>
                <a:ext cx="160466" cy="123436"/>
              </a:xfrm>
              <a:custGeom>
                <a:avLst/>
                <a:gdLst>
                  <a:gd name="T0" fmla="*/ 42 w 44"/>
                  <a:gd name="T1" fmla="*/ 17 h 34"/>
                  <a:gd name="T2" fmla="*/ 27 w 44"/>
                  <a:gd name="T3" fmla="*/ 0 h 34"/>
                  <a:gd name="T4" fmla="*/ 3 w 44"/>
                  <a:gd name="T5" fmla="*/ 17 h 34"/>
                  <a:gd name="T6" fmla="*/ 18 w 44"/>
                  <a:gd name="T7" fmla="*/ 34 h 34"/>
                  <a:gd name="T8" fmla="*/ 42 w 44"/>
                  <a:gd name="T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2" y="17"/>
                    </a:moveTo>
                    <a:cubicBezTo>
                      <a:pt x="44" y="8"/>
                      <a:pt x="37" y="0"/>
                      <a:pt x="27" y="0"/>
                    </a:cubicBezTo>
                    <a:cubicBezTo>
                      <a:pt x="16" y="0"/>
                      <a:pt x="5" y="8"/>
                      <a:pt x="3" y="17"/>
                    </a:cubicBezTo>
                    <a:cubicBezTo>
                      <a:pt x="0" y="26"/>
                      <a:pt x="7" y="34"/>
                      <a:pt x="18" y="34"/>
                    </a:cubicBezTo>
                    <a:cubicBezTo>
                      <a:pt x="29" y="34"/>
                      <a:pt x="40" y="26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8" name="ïŝļiḍê">
                <a:extLst>
                  <a:ext uri="{FF2B5EF4-FFF2-40B4-BE49-F238E27FC236}">
                    <a16:creationId xmlns:a16="http://schemas.microsoft.com/office/drawing/2014/main" id="{B56C727A-1D49-4EC7-B32E-2F7E8321EE8B}"/>
                  </a:ext>
                </a:extLst>
              </p:cNvPr>
              <p:cNvSpPr/>
              <p:nvPr/>
            </p:nvSpPr>
            <p:spPr bwMode="auto">
              <a:xfrm>
                <a:off x="2689658" y="4629324"/>
                <a:ext cx="171268" cy="128065"/>
              </a:xfrm>
              <a:custGeom>
                <a:avLst/>
                <a:gdLst>
                  <a:gd name="T0" fmla="*/ 44 w 47"/>
                  <a:gd name="T1" fmla="*/ 17 h 35"/>
                  <a:gd name="T2" fmla="*/ 29 w 47"/>
                  <a:gd name="T3" fmla="*/ 0 h 35"/>
                  <a:gd name="T4" fmla="*/ 4 w 47"/>
                  <a:gd name="T5" fmla="*/ 17 h 35"/>
                  <a:gd name="T6" fmla="*/ 18 w 47"/>
                  <a:gd name="T7" fmla="*/ 35 h 35"/>
                  <a:gd name="T8" fmla="*/ 44 w 47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5">
                    <a:moveTo>
                      <a:pt x="44" y="17"/>
                    </a:moveTo>
                    <a:cubicBezTo>
                      <a:pt x="47" y="8"/>
                      <a:pt x="40" y="0"/>
                      <a:pt x="29" y="0"/>
                    </a:cubicBezTo>
                    <a:cubicBezTo>
                      <a:pt x="18" y="0"/>
                      <a:pt x="7" y="8"/>
                      <a:pt x="4" y="17"/>
                    </a:cubicBezTo>
                    <a:cubicBezTo>
                      <a:pt x="0" y="27"/>
                      <a:pt x="7" y="35"/>
                      <a:pt x="18" y="35"/>
                    </a:cubicBezTo>
                    <a:cubicBezTo>
                      <a:pt x="29" y="35"/>
                      <a:pt x="41" y="27"/>
                      <a:pt x="44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9" name="iṥḻíďè">
                <a:extLst>
                  <a:ext uri="{FF2B5EF4-FFF2-40B4-BE49-F238E27FC236}">
                    <a16:creationId xmlns:a16="http://schemas.microsoft.com/office/drawing/2014/main" id="{C255888B-0AA3-4761-94B2-B98B812908F3}"/>
                  </a:ext>
                </a:extLst>
              </p:cNvPr>
              <p:cNvSpPr/>
              <p:nvPr/>
            </p:nvSpPr>
            <p:spPr bwMode="auto">
              <a:xfrm>
                <a:off x="2873268" y="4629324"/>
                <a:ext cx="166638" cy="128065"/>
              </a:xfrm>
              <a:custGeom>
                <a:avLst/>
                <a:gdLst>
                  <a:gd name="T0" fmla="*/ 43 w 46"/>
                  <a:gd name="T1" fmla="*/ 17 h 35"/>
                  <a:gd name="T2" fmla="*/ 28 w 46"/>
                  <a:gd name="T3" fmla="*/ 0 h 35"/>
                  <a:gd name="T4" fmla="*/ 3 w 46"/>
                  <a:gd name="T5" fmla="*/ 17 h 35"/>
                  <a:gd name="T6" fmla="*/ 17 w 46"/>
                  <a:gd name="T7" fmla="*/ 35 h 35"/>
                  <a:gd name="T8" fmla="*/ 43 w 46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43" y="17"/>
                    </a:moveTo>
                    <a:cubicBezTo>
                      <a:pt x="46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7"/>
                    </a:cubicBezTo>
                    <a:cubicBezTo>
                      <a:pt x="0" y="27"/>
                      <a:pt x="6" y="35"/>
                      <a:pt x="17" y="35"/>
                    </a:cubicBezTo>
                    <a:cubicBezTo>
                      <a:pt x="28" y="35"/>
                      <a:pt x="40" y="27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0" name="îSlídê">
                <a:extLst>
                  <a:ext uri="{FF2B5EF4-FFF2-40B4-BE49-F238E27FC236}">
                    <a16:creationId xmlns:a16="http://schemas.microsoft.com/office/drawing/2014/main" id="{0B01E5A7-0296-4AE4-BCA4-E8CB379C0E22}"/>
                  </a:ext>
                </a:extLst>
              </p:cNvPr>
              <p:cNvSpPr/>
              <p:nvPr/>
            </p:nvSpPr>
            <p:spPr bwMode="auto">
              <a:xfrm>
                <a:off x="3050707" y="4629324"/>
                <a:ext cx="165096" cy="128065"/>
              </a:xfrm>
              <a:custGeom>
                <a:avLst/>
                <a:gdLst>
                  <a:gd name="T0" fmla="*/ 43 w 45"/>
                  <a:gd name="T1" fmla="*/ 17 h 35"/>
                  <a:gd name="T2" fmla="*/ 28 w 45"/>
                  <a:gd name="T3" fmla="*/ 0 h 35"/>
                  <a:gd name="T4" fmla="*/ 3 w 45"/>
                  <a:gd name="T5" fmla="*/ 17 h 35"/>
                  <a:gd name="T6" fmla="*/ 18 w 45"/>
                  <a:gd name="T7" fmla="*/ 35 h 35"/>
                  <a:gd name="T8" fmla="*/ 43 w 45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5">
                    <a:moveTo>
                      <a:pt x="43" y="17"/>
                    </a:moveTo>
                    <a:cubicBezTo>
                      <a:pt x="45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7"/>
                    </a:cubicBezTo>
                    <a:cubicBezTo>
                      <a:pt x="0" y="27"/>
                      <a:pt x="6" y="35"/>
                      <a:pt x="18" y="35"/>
                    </a:cubicBezTo>
                    <a:cubicBezTo>
                      <a:pt x="29" y="35"/>
                      <a:pt x="40" y="27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1" name="îṡḷiḍê">
                <a:extLst>
                  <a:ext uri="{FF2B5EF4-FFF2-40B4-BE49-F238E27FC236}">
                    <a16:creationId xmlns:a16="http://schemas.microsoft.com/office/drawing/2014/main" id="{80280488-3593-48CD-903E-BFF754880F52}"/>
                  </a:ext>
                </a:extLst>
              </p:cNvPr>
              <p:cNvSpPr/>
              <p:nvPr/>
            </p:nvSpPr>
            <p:spPr bwMode="auto">
              <a:xfrm>
                <a:off x="3229689" y="4629324"/>
                <a:ext cx="165096" cy="128065"/>
              </a:xfrm>
              <a:custGeom>
                <a:avLst/>
                <a:gdLst>
                  <a:gd name="T0" fmla="*/ 43 w 45"/>
                  <a:gd name="T1" fmla="*/ 17 h 35"/>
                  <a:gd name="T2" fmla="*/ 27 w 45"/>
                  <a:gd name="T3" fmla="*/ 0 h 35"/>
                  <a:gd name="T4" fmla="*/ 3 w 45"/>
                  <a:gd name="T5" fmla="*/ 17 h 35"/>
                  <a:gd name="T6" fmla="*/ 18 w 45"/>
                  <a:gd name="T7" fmla="*/ 35 h 35"/>
                  <a:gd name="T8" fmla="*/ 43 w 45"/>
                  <a:gd name="T9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5">
                    <a:moveTo>
                      <a:pt x="43" y="17"/>
                    </a:moveTo>
                    <a:cubicBezTo>
                      <a:pt x="45" y="8"/>
                      <a:pt x="38" y="0"/>
                      <a:pt x="27" y="0"/>
                    </a:cubicBezTo>
                    <a:cubicBezTo>
                      <a:pt x="16" y="0"/>
                      <a:pt x="5" y="8"/>
                      <a:pt x="3" y="17"/>
                    </a:cubicBezTo>
                    <a:cubicBezTo>
                      <a:pt x="0" y="27"/>
                      <a:pt x="7" y="35"/>
                      <a:pt x="18" y="35"/>
                    </a:cubicBezTo>
                    <a:cubicBezTo>
                      <a:pt x="29" y="35"/>
                      <a:pt x="40" y="27"/>
                      <a:pt x="43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2" name="ísļîḍè">
                <a:extLst>
                  <a:ext uri="{FF2B5EF4-FFF2-40B4-BE49-F238E27FC236}">
                    <a16:creationId xmlns:a16="http://schemas.microsoft.com/office/drawing/2014/main" id="{DCC5FA56-0BA3-4199-914B-3F6C038F44FD}"/>
                  </a:ext>
                </a:extLst>
              </p:cNvPr>
              <p:cNvSpPr/>
              <p:nvPr/>
            </p:nvSpPr>
            <p:spPr bwMode="auto">
              <a:xfrm>
                <a:off x="2456673" y="4783619"/>
                <a:ext cx="171268" cy="131151"/>
              </a:xfrm>
              <a:custGeom>
                <a:avLst/>
                <a:gdLst>
                  <a:gd name="T0" fmla="*/ 44 w 47"/>
                  <a:gd name="T1" fmla="*/ 18 h 36"/>
                  <a:gd name="T2" fmla="*/ 30 w 47"/>
                  <a:gd name="T3" fmla="*/ 0 h 36"/>
                  <a:gd name="T4" fmla="*/ 3 w 47"/>
                  <a:gd name="T5" fmla="*/ 18 h 36"/>
                  <a:gd name="T6" fmla="*/ 17 w 47"/>
                  <a:gd name="T7" fmla="*/ 36 h 36"/>
                  <a:gd name="T8" fmla="*/ 44 w 47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6">
                    <a:moveTo>
                      <a:pt x="44" y="18"/>
                    </a:moveTo>
                    <a:cubicBezTo>
                      <a:pt x="47" y="8"/>
                      <a:pt x="41" y="0"/>
                      <a:pt x="30" y="0"/>
                    </a:cubicBezTo>
                    <a:cubicBezTo>
                      <a:pt x="19" y="0"/>
                      <a:pt x="7" y="8"/>
                      <a:pt x="3" y="18"/>
                    </a:cubicBezTo>
                    <a:cubicBezTo>
                      <a:pt x="0" y="28"/>
                      <a:pt x="6" y="36"/>
                      <a:pt x="17" y="36"/>
                    </a:cubicBezTo>
                    <a:cubicBezTo>
                      <a:pt x="28" y="36"/>
                      <a:pt x="40" y="28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3" name="íṡḷiḋe">
                <a:extLst>
                  <a:ext uri="{FF2B5EF4-FFF2-40B4-BE49-F238E27FC236}">
                    <a16:creationId xmlns:a16="http://schemas.microsoft.com/office/drawing/2014/main" id="{CB880379-A315-4D77-B4A5-D84FDB1F27B9}"/>
                  </a:ext>
                </a:extLst>
              </p:cNvPr>
              <p:cNvSpPr/>
              <p:nvPr/>
            </p:nvSpPr>
            <p:spPr bwMode="auto">
              <a:xfrm>
                <a:off x="2638740" y="4783619"/>
                <a:ext cx="171268" cy="131151"/>
              </a:xfrm>
              <a:custGeom>
                <a:avLst/>
                <a:gdLst>
                  <a:gd name="T0" fmla="*/ 44 w 47"/>
                  <a:gd name="T1" fmla="*/ 18 h 36"/>
                  <a:gd name="T2" fmla="*/ 29 w 47"/>
                  <a:gd name="T3" fmla="*/ 0 h 36"/>
                  <a:gd name="T4" fmla="*/ 3 w 47"/>
                  <a:gd name="T5" fmla="*/ 18 h 36"/>
                  <a:gd name="T6" fmla="*/ 17 w 47"/>
                  <a:gd name="T7" fmla="*/ 36 h 36"/>
                  <a:gd name="T8" fmla="*/ 44 w 47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6">
                    <a:moveTo>
                      <a:pt x="44" y="18"/>
                    </a:moveTo>
                    <a:cubicBezTo>
                      <a:pt x="47" y="8"/>
                      <a:pt x="40" y="0"/>
                      <a:pt x="29" y="0"/>
                    </a:cubicBezTo>
                    <a:cubicBezTo>
                      <a:pt x="18" y="0"/>
                      <a:pt x="6" y="8"/>
                      <a:pt x="3" y="18"/>
                    </a:cubicBezTo>
                    <a:cubicBezTo>
                      <a:pt x="0" y="28"/>
                      <a:pt x="6" y="36"/>
                      <a:pt x="17" y="36"/>
                    </a:cubicBezTo>
                    <a:cubicBezTo>
                      <a:pt x="29" y="36"/>
                      <a:pt x="41" y="28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4" name="ïsliḋé">
                <a:extLst>
                  <a:ext uri="{FF2B5EF4-FFF2-40B4-BE49-F238E27FC236}">
                    <a16:creationId xmlns:a16="http://schemas.microsoft.com/office/drawing/2014/main" id="{2BA70F1E-F20D-4E51-8D87-F64F0C7A7F45}"/>
                  </a:ext>
                </a:extLst>
              </p:cNvPr>
              <p:cNvSpPr/>
              <p:nvPr/>
            </p:nvSpPr>
            <p:spPr bwMode="auto">
              <a:xfrm>
                <a:off x="2820808" y="4783619"/>
                <a:ext cx="172810" cy="131151"/>
              </a:xfrm>
              <a:custGeom>
                <a:avLst/>
                <a:gdLst>
                  <a:gd name="T0" fmla="*/ 44 w 47"/>
                  <a:gd name="T1" fmla="*/ 18 h 36"/>
                  <a:gd name="T2" fmla="*/ 29 w 47"/>
                  <a:gd name="T3" fmla="*/ 0 h 36"/>
                  <a:gd name="T4" fmla="*/ 3 w 47"/>
                  <a:gd name="T5" fmla="*/ 18 h 36"/>
                  <a:gd name="T6" fmla="*/ 18 w 47"/>
                  <a:gd name="T7" fmla="*/ 36 h 36"/>
                  <a:gd name="T8" fmla="*/ 44 w 47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6">
                    <a:moveTo>
                      <a:pt x="44" y="18"/>
                    </a:moveTo>
                    <a:cubicBezTo>
                      <a:pt x="47" y="8"/>
                      <a:pt x="40" y="0"/>
                      <a:pt x="29" y="0"/>
                    </a:cubicBezTo>
                    <a:cubicBezTo>
                      <a:pt x="18" y="0"/>
                      <a:pt x="6" y="8"/>
                      <a:pt x="3" y="18"/>
                    </a:cubicBezTo>
                    <a:cubicBezTo>
                      <a:pt x="0" y="28"/>
                      <a:pt x="6" y="36"/>
                      <a:pt x="18" y="36"/>
                    </a:cubicBezTo>
                    <a:cubicBezTo>
                      <a:pt x="29" y="36"/>
                      <a:pt x="41" y="28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5" name="ï$ḷîďê">
                <a:extLst>
                  <a:ext uri="{FF2B5EF4-FFF2-40B4-BE49-F238E27FC236}">
                    <a16:creationId xmlns:a16="http://schemas.microsoft.com/office/drawing/2014/main" id="{BD4DAB18-F33A-4A98-B906-940D9C41614A}"/>
                  </a:ext>
                </a:extLst>
              </p:cNvPr>
              <p:cNvSpPr/>
              <p:nvPr/>
            </p:nvSpPr>
            <p:spPr bwMode="auto">
              <a:xfrm>
                <a:off x="3004419" y="4783619"/>
                <a:ext cx="166638" cy="131151"/>
              </a:xfrm>
              <a:custGeom>
                <a:avLst/>
                <a:gdLst>
                  <a:gd name="T0" fmla="*/ 43 w 46"/>
                  <a:gd name="T1" fmla="*/ 18 h 36"/>
                  <a:gd name="T2" fmla="*/ 28 w 46"/>
                  <a:gd name="T3" fmla="*/ 0 h 36"/>
                  <a:gd name="T4" fmla="*/ 3 w 46"/>
                  <a:gd name="T5" fmla="*/ 18 h 36"/>
                  <a:gd name="T6" fmla="*/ 18 w 46"/>
                  <a:gd name="T7" fmla="*/ 36 h 36"/>
                  <a:gd name="T8" fmla="*/ 43 w 46"/>
                  <a:gd name="T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6">
                    <a:moveTo>
                      <a:pt x="43" y="18"/>
                    </a:moveTo>
                    <a:cubicBezTo>
                      <a:pt x="46" y="8"/>
                      <a:pt x="39" y="0"/>
                      <a:pt x="28" y="0"/>
                    </a:cubicBezTo>
                    <a:cubicBezTo>
                      <a:pt x="17" y="0"/>
                      <a:pt x="6" y="8"/>
                      <a:pt x="3" y="18"/>
                    </a:cubicBezTo>
                    <a:cubicBezTo>
                      <a:pt x="0" y="28"/>
                      <a:pt x="7" y="36"/>
                      <a:pt x="18" y="36"/>
                    </a:cubicBezTo>
                    <a:cubicBezTo>
                      <a:pt x="29" y="36"/>
                      <a:pt x="41" y="28"/>
                      <a:pt x="43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6" name="í$1ïdé">
                <a:extLst>
                  <a:ext uri="{FF2B5EF4-FFF2-40B4-BE49-F238E27FC236}">
                    <a16:creationId xmlns:a16="http://schemas.microsoft.com/office/drawing/2014/main" id="{E8499C13-FD95-4C91-A470-EED0783421D5}"/>
                  </a:ext>
                </a:extLst>
              </p:cNvPr>
              <p:cNvSpPr/>
              <p:nvPr/>
            </p:nvSpPr>
            <p:spPr bwMode="auto">
              <a:xfrm>
                <a:off x="2398041" y="4944086"/>
                <a:ext cx="175896" cy="134237"/>
              </a:xfrm>
              <a:custGeom>
                <a:avLst/>
                <a:gdLst>
                  <a:gd name="T0" fmla="*/ 45 w 48"/>
                  <a:gd name="T1" fmla="*/ 18 h 37"/>
                  <a:gd name="T2" fmla="*/ 30 w 48"/>
                  <a:gd name="T3" fmla="*/ 0 h 37"/>
                  <a:gd name="T4" fmla="*/ 3 w 48"/>
                  <a:gd name="T5" fmla="*/ 18 h 37"/>
                  <a:gd name="T6" fmla="*/ 17 w 48"/>
                  <a:gd name="T7" fmla="*/ 37 h 37"/>
                  <a:gd name="T8" fmla="*/ 45 w 48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7">
                    <a:moveTo>
                      <a:pt x="45" y="18"/>
                    </a:moveTo>
                    <a:cubicBezTo>
                      <a:pt x="48" y="8"/>
                      <a:pt x="42" y="0"/>
                      <a:pt x="30" y="0"/>
                    </a:cubicBezTo>
                    <a:cubicBezTo>
                      <a:pt x="19" y="0"/>
                      <a:pt x="7" y="8"/>
                      <a:pt x="3" y="18"/>
                    </a:cubicBezTo>
                    <a:cubicBezTo>
                      <a:pt x="0" y="29"/>
                      <a:pt x="6" y="37"/>
                      <a:pt x="17" y="37"/>
                    </a:cubicBezTo>
                    <a:cubicBezTo>
                      <a:pt x="29" y="37"/>
                      <a:pt x="41" y="29"/>
                      <a:pt x="45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7" name="íšlîḓè">
                <a:extLst>
                  <a:ext uri="{FF2B5EF4-FFF2-40B4-BE49-F238E27FC236}">
                    <a16:creationId xmlns:a16="http://schemas.microsoft.com/office/drawing/2014/main" id="{A77BF133-0AA1-4366-B47F-B3E1645E73FD}"/>
                  </a:ext>
                </a:extLst>
              </p:cNvPr>
              <p:cNvSpPr/>
              <p:nvPr/>
            </p:nvSpPr>
            <p:spPr bwMode="auto">
              <a:xfrm>
                <a:off x="2580108" y="4944086"/>
                <a:ext cx="178982" cy="134237"/>
              </a:xfrm>
              <a:custGeom>
                <a:avLst/>
                <a:gdLst>
                  <a:gd name="T0" fmla="*/ 45 w 49"/>
                  <a:gd name="T1" fmla="*/ 18 h 37"/>
                  <a:gd name="T2" fmla="*/ 31 w 49"/>
                  <a:gd name="T3" fmla="*/ 0 h 37"/>
                  <a:gd name="T4" fmla="*/ 4 w 49"/>
                  <a:gd name="T5" fmla="*/ 18 h 37"/>
                  <a:gd name="T6" fmla="*/ 18 w 49"/>
                  <a:gd name="T7" fmla="*/ 37 h 37"/>
                  <a:gd name="T8" fmla="*/ 45 w 49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7">
                    <a:moveTo>
                      <a:pt x="45" y="18"/>
                    </a:moveTo>
                    <a:cubicBezTo>
                      <a:pt x="49" y="8"/>
                      <a:pt x="42" y="0"/>
                      <a:pt x="31" y="0"/>
                    </a:cubicBezTo>
                    <a:cubicBezTo>
                      <a:pt x="19" y="0"/>
                      <a:pt x="7" y="8"/>
                      <a:pt x="4" y="18"/>
                    </a:cubicBezTo>
                    <a:cubicBezTo>
                      <a:pt x="0" y="29"/>
                      <a:pt x="7" y="37"/>
                      <a:pt x="18" y="37"/>
                    </a:cubicBezTo>
                    <a:cubicBezTo>
                      <a:pt x="30" y="37"/>
                      <a:pt x="42" y="29"/>
                      <a:pt x="45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8" name="íṩ1ídé">
                <a:extLst>
                  <a:ext uri="{FF2B5EF4-FFF2-40B4-BE49-F238E27FC236}">
                    <a16:creationId xmlns:a16="http://schemas.microsoft.com/office/drawing/2014/main" id="{6FD065E4-C151-42D6-A290-7EC6530AC7B2}"/>
                  </a:ext>
                </a:extLst>
              </p:cNvPr>
              <p:cNvSpPr/>
              <p:nvPr/>
            </p:nvSpPr>
            <p:spPr bwMode="auto">
              <a:xfrm>
                <a:off x="2766805" y="4944086"/>
                <a:ext cx="174353" cy="134237"/>
              </a:xfrm>
              <a:custGeom>
                <a:avLst/>
                <a:gdLst>
                  <a:gd name="T0" fmla="*/ 45 w 48"/>
                  <a:gd name="T1" fmla="*/ 18 h 37"/>
                  <a:gd name="T2" fmla="*/ 30 w 48"/>
                  <a:gd name="T3" fmla="*/ 0 h 37"/>
                  <a:gd name="T4" fmla="*/ 4 w 48"/>
                  <a:gd name="T5" fmla="*/ 18 h 37"/>
                  <a:gd name="T6" fmla="*/ 19 w 48"/>
                  <a:gd name="T7" fmla="*/ 37 h 37"/>
                  <a:gd name="T8" fmla="*/ 45 w 48"/>
                  <a:gd name="T9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7">
                    <a:moveTo>
                      <a:pt x="45" y="18"/>
                    </a:moveTo>
                    <a:cubicBezTo>
                      <a:pt x="48" y="8"/>
                      <a:pt x="41" y="0"/>
                      <a:pt x="30" y="0"/>
                    </a:cubicBezTo>
                    <a:cubicBezTo>
                      <a:pt x="19" y="0"/>
                      <a:pt x="7" y="8"/>
                      <a:pt x="4" y="18"/>
                    </a:cubicBezTo>
                    <a:cubicBezTo>
                      <a:pt x="0" y="29"/>
                      <a:pt x="7" y="37"/>
                      <a:pt x="19" y="37"/>
                    </a:cubicBezTo>
                    <a:cubicBezTo>
                      <a:pt x="30" y="37"/>
                      <a:pt x="42" y="29"/>
                      <a:pt x="45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9" name="îṩḷiḍê">
                <a:extLst>
                  <a:ext uri="{FF2B5EF4-FFF2-40B4-BE49-F238E27FC236}">
                    <a16:creationId xmlns:a16="http://schemas.microsoft.com/office/drawing/2014/main" id="{4A19C7C8-D851-47DD-A048-CE6DC3B4CFA6}"/>
                  </a:ext>
                </a:extLst>
              </p:cNvPr>
              <p:cNvSpPr/>
              <p:nvPr/>
            </p:nvSpPr>
            <p:spPr bwMode="auto">
              <a:xfrm>
                <a:off x="2336323" y="5107638"/>
                <a:ext cx="178982" cy="138865"/>
              </a:xfrm>
              <a:custGeom>
                <a:avLst/>
                <a:gdLst>
                  <a:gd name="T0" fmla="*/ 46 w 49"/>
                  <a:gd name="T1" fmla="*/ 19 h 38"/>
                  <a:gd name="T2" fmla="*/ 31 w 49"/>
                  <a:gd name="T3" fmla="*/ 0 h 38"/>
                  <a:gd name="T4" fmla="*/ 4 w 49"/>
                  <a:gd name="T5" fmla="*/ 19 h 38"/>
                  <a:gd name="T6" fmla="*/ 18 w 49"/>
                  <a:gd name="T7" fmla="*/ 38 h 38"/>
                  <a:gd name="T8" fmla="*/ 46 w 49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8">
                    <a:moveTo>
                      <a:pt x="46" y="19"/>
                    </a:moveTo>
                    <a:cubicBezTo>
                      <a:pt x="49" y="9"/>
                      <a:pt x="43" y="0"/>
                      <a:pt x="31" y="0"/>
                    </a:cubicBezTo>
                    <a:cubicBezTo>
                      <a:pt x="20" y="0"/>
                      <a:pt x="7" y="9"/>
                      <a:pt x="4" y="19"/>
                    </a:cubicBezTo>
                    <a:cubicBezTo>
                      <a:pt x="0" y="30"/>
                      <a:pt x="6" y="38"/>
                      <a:pt x="18" y="38"/>
                    </a:cubicBezTo>
                    <a:cubicBezTo>
                      <a:pt x="30" y="38"/>
                      <a:pt x="42" y="30"/>
                      <a:pt x="4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0" name="îṩ1iḋe">
                <a:extLst>
                  <a:ext uri="{FF2B5EF4-FFF2-40B4-BE49-F238E27FC236}">
                    <a16:creationId xmlns:a16="http://schemas.microsoft.com/office/drawing/2014/main" id="{295F1CC1-9DD9-4A6A-9F2B-9D48499F3C39}"/>
                  </a:ext>
                </a:extLst>
              </p:cNvPr>
              <p:cNvSpPr/>
              <p:nvPr/>
            </p:nvSpPr>
            <p:spPr bwMode="auto">
              <a:xfrm>
                <a:off x="2526106" y="5107638"/>
                <a:ext cx="178982" cy="138865"/>
              </a:xfrm>
              <a:custGeom>
                <a:avLst/>
                <a:gdLst>
                  <a:gd name="T0" fmla="*/ 45 w 49"/>
                  <a:gd name="T1" fmla="*/ 19 h 38"/>
                  <a:gd name="T2" fmla="*/ 31 w 49"/>
                  <a:gd name="T3" fmla="*/ 0 h 38"/>
                  <a:gd name="T4" fmla="*/ 3 w 49"/>
                  <a:gd name="T5" fmla="*/ 19 h 38"/>
                  <a:gd name="T6" fmla="*/ 18 w 49"/>
                  <a:gd name="T7" fmla="*/ 38 h 38"/>
                  <a:gd name="T8" fmla="*/ 45 w 49"/>
                  <a:gd name="T9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8">
                    <a:moveTo>
                      <a:pt x="45" y="19"/>
                    </a:moveTo>
                    <a:cubicBezTo>
                      <a:pt x="49" y="9"/>
                      <a:pt x="42" y="0"/>
                      <a:pt x="31" y="0"/>
                    </a:cubicBezTo>
                    <a:cubicBezTo>
                      <a:pt x="19" y="0"/>
                      <a:pt x="7" y="9"/>
                      <a:pt x="3" y="19"/>
                    </a:cubicBezTo>
                    <a:cubicBezTo>
                      <a:pt x="0" y="30"/>
                      <a:pt x="6" y="38"/>
                      <a:pt x="18" y="38"/>
                    </a:cubicBezTo>
                    <a:cubicBezTo>
                      <a:pt x="30" y="38"/>
                      <a:pt x="42" y="30"/>
                      <a:pt x="4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1" name="iŝlîdè">
                <a:extLst>
                  <a:ext uri="{FF2B5EF4-FFF2-40B4-BE49-F238E27FC236}">
                    <a16:creationId xmlns:a16="http://schemas.microsoft.com/office/drawing/2014/main" id="{D668C4DB-DB58-4F7F-9AED-61611CED2CD1}"/>
                  </a:ext>
                </a:extLst>
              </p:cNvPr>
              <p:cNvSpPr/>
              <p:nvPr/>
            </p:nvSpPr>
            <p:spPr bwMode="auto">
              <a:xfrm>
                <a:off x="2274605" y="5280448"/>
                <a:ext cx="182068" cy="145037"/>
              </a:xfrm>
              <a:custGeom>
                <a:avLst/>
                <a:gdLst>
                  <a:gd name="T0" fmla="*/ 46 w 50"/>
                  <a:gd name="T1" fmla="*/ 20 h 40"/>
                  <a:gd name="T2" fmla="*/ 32 w 50"/>
                  <a:gd name="T3" fmla="*/ 0 h 40"/>
                  <a:gd name="T4" fmla="*/ 4 w 50"/>
                  <a:gd name="T5" fmla="*/ 20 h 40"/>
                  <a:gd name="T6" fmla="*/ 18 w 50"/>
                  <a:gd name="T7" fmla="*/ 40 h 40"/>
                  <a:gd name="T8" fmla="*/ 46 w 50"/>
                  <a:gd name="T9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0">
                    <a:moveTo>
                      <a:pt x="46" y="20"/>
                    </a:moveTo>
                    <a:cubicBezTo>
                      <a:pt x="50" y="9"/>
                      <a:pt x="44" y="0"/>
                      <a:pt x="32" y="0"/>
                    </a:cubicBezTo>
                    <a:cubicBezTo>
                      <a:pt x="20" y="0"/>
                      <a:pt x="7" y="9"/>
                      <a:pt x="4" y="20"/>
                    </a:cubicBezTo>
                    <a:cubicBezTo>
                      <a:pt x="0" y="31"/>
                      <a:pt x="6" y="40"/>
                      <a:pt x="18" y="40"/>
                    </a:cubicBezTo>
                    <a:cubicBezTo>
                      <a:pt x="30" y="40"/>
                      <a:pt x="43" y="31"/>
                      <a:pt x="4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2" name="íṥliḓè">
                <a:extLst>
                  <a:ext uri="{FF2B5EF4-FFF2-40B4-BE49-F238E27FC236}">
                    <a16:creationId xmlns:a16="http://schemas.microsoft.com/office/drawing/2014/main" id="{803FCB8D-91BA-4FAA-AB82-EC69CCA58B6D}"/>
                  </a:ext>
                </a:extLst>
              </p:cNvPr>
              <p:cNvSpPr/>
              <p:nvPr/>
            </p:nvSpPr>
            <p:spPr bwMode="auto">
              <a:xfrm>
                <a:off x="2464388" y="5280448"/>
                <a:ext cx="185154" cy="145037"/>
              </a:xfrm>
              <a:custGeom>
                <a:avLst/>
                <a:gdLst>
                  <a:gd name="T0" fmla="*/ 47 w 51"/>
                  <a:gd name="T1" fmla="*/ 20 h 40"/>
                  <a:gd name="T2" fmla="*/ 32 w 51"/>
                  <a:gd name="T3" fmla="*/ 0 h 40"/>
                  <a:gd name="T4" fmla="*/ 4 w 51"/>
                  <a:gd name="T5" fmla="*/ 20 h 40"/>
                  <a:gd name="T6" fmla="*/ 19 w 51"/>
                  <a:gd name="T7" fmla="*/ 40 h 40"/>
                  <a:gd name="T8" fmla="*/ 47 w 51"/>
                  <a:gd name="T9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0">
                    <a:moveTo>
                      <a:pt x="47" y="20"/>
                    </a:moveTo>
                    <a:cubicBezTo>
                      <a:pt x="51" y="9"/>
                      <a:pt x="44" y="0"/>
                      <a:pt x="32" y="0"/>
                    </a:cubicBezTo>
                    <a:cubicBezTo>
                      <a:pt x="20" y="0"/>
                      <a:pt x="8" y="9"/>
                      <a:pt x="4" y="20"/>
                    </a:cubicBezTo>
                    <a:cubicBezTo>
                      <a:pt x="0" y="31"/>
                      <a:pt x="7" y="40"/>
                      <a:pt x="19" y="40"/>
                    </a:cubicBezTo>
                    <a:cubicBezTo>
                      <a:pt x="31" y="40"/>
                      <a:pt x="43" y="31"/>
                      <a:pt x="47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3" name="ïṡlïḓê">
                <a:extLst>
                  <a:ext uri="{FF2B5EF4-FFF2-40B4-BE49-F238E27FC236}">
                    <a16:creationId xmlns:a16="http://schemas.microsoft.com/office/drawing/2014/main" id="{29AAAE62-C2D4-4A60-944F-E2ED5D1CD6EC}"/>
                  </a:ext>
                </a:extLst>
              </p:cNvPr>
              <p:cNvSpPr/>
              <p:nvPr/>
            </p:nvSpPr>
            <p:spPr bwMode="auto">
              <a:xfrm>
                <a:off x="2208259" y="5454801"/>
                <a:ext cx="186697" cy="154295"/>
              </a:xfrm>
              <a:custGeom>
                <a:avLst/>
                <a:gdLst>
                  <a:gd name="T0" fmla="*/ 47 w 51"/>
                  <a:gd name="T1" fmla="*/ 21 h 42"/>
                  <a:gd name="T2" fmla="*/ 33 w 51"/>
                  <a:gd name="T3" fmla="*/ 0 h 42"/>
                  <a:gd name="T4" fmla="*/ 4 w 51"/>
                  <a:gd name="T5" fmla="*/ 21 h 42"/>
                  <a:gd name="T6" fmla="*/ 18 w 51"/>
                  <a:gd name="T7" fmla="*/ 42 h 42"/>
                  <a:gd name="T8" fmla="*/ 47 w 51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2">
                    <a:moveTo>
                      <a:pt x="47" y="21"/>
                    </a:moveTo>
                    <a:cubicBezTo>
                      <a:pt x="51" y="10"/>
                      <a:pt x="45" y="0"/>
                      <a:pt x="33" y="0"/>
                    </a:cubicBezTo>
                    <a:cubicBezTo>
                      <a:pt x="21" y="0"/>
                      <a:pt x="8" y="10"/>
                      <a:pt x="4" y="21"/>
                    </a:cubicBezTo>
                    <a:cubicBezTo>
                      <a:pt x="0" y="32"/>
                      <a:pt x="6" y="42"/>
                      <a:pt x="18" y="42"/>
                    </a:cubicBezTo>
                    <a:cubicBezTo>
                      <a:pt x="30" y="42"/>
                      <a:pt x="44" y="32"/>
                      <a:pt x="47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4" name="îṩ1iďé">
                <a:extLst>
                  <a:ext uri="{FF2B5EF4-FFF2-40B4-BE49-F238E27FC236}">
                    <a16:creationId xmlns:a16="http://schemas.microsoft.com/office/drawing/2014/main" id="{5FCF2441-3176-4427-A2A8-4E09448CF2AF}"/>
                  </a:ext>
                </a:extLst>
              </p:cNvPr>
              <p:cNvSpPr/>
              <p:nvPr/>
            </p:nvSpPr>
            <p:spPr bwMode="auto">
              <a:xfrm>
                <a:off x="2401126" y="5454801"/>
                <a:ext cx="189783" cy="154295"/>
              </a:xfrm>
              <a:custGeom>
                <a:avLst/>
                <a:gdLst>
                  <a:gd name="T0" fmla="*/ 48 w 52"/>
                  <a:gd name="T1" fmla="*/ 21 h 42"/>
                  <a:gd name="T2" fmla="*/ 33 w 52"/>
                  <a:gd name="T3" fmla="*/ 0 h 42"/>
                  <a:gd name="T4" fmla="*/ 4 w 52"/>
                  <a:gd name="T5" fmla="*/ 21 h 42"/>
                  <a:gd name="T6" fmla="*/ 19 w 52"/>
                  <a:gd name="T7" fmla="*/ 42 h 42"/>
                  <a:gd name="T8" fmla="*/ 48 w 52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2">
                    <a:moveTo>
                      <a:pt x="48" y="21"/>
                    </a:moveTo>
                    <a:cubicBezTo>
                      <a:pt x="52" y="10"/>
                      <a:pt x="45" y="0"/>
                      <a:pt x="33" y="0"/>
                    </a:cubicBezTo>
                    <a:cubicBezTo>
                      <a:pt x="21" y="0"/>
                      <a:pt x="8" y="10"/>
                      <a:pt x="4" y="21"/>
                    </a:cubicBezTo>
                    <a:cubicBezTo>
                      <a:pt x="0" y="32"/>
                      <a:pt x="7" y="42"/>
                      <a:pt x="19" y="42"/>
                    </a:cubicBezTo>
                    <a:cubicBezTo>
                      <a:pt x="31" y="42"/>
                      <a:pt x="44" y="32"/>
                      <a:pt x="48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5" name="iṩḷiḋé">
                <a:extLst>
                  <a:ext uri="{FF2B5EF4-FFF2-40B4-BE49-F238E27FC236}">
                    <a16:creationId xmlns:a16="http://schemas.microsoft.com/office/drawing/2014/main" id="{868A514D-BF60-409A-B0AE-A6A469B181D1}"/>
                  </a:ext>
                </a:extLst>
              </p:cNvPr>
              <p:cNvSpPr/>
              <p:nvPr/>
            </p:nvSpPr>
            <p:spPr bwMode="auto">
              <a:xfrm>
                <a:off x="2138826" y="5641497"/>
                <a:ext cx="194411" cy="154295"/>
              </a:xfrm>
              <a:custGeom>
                <a:avLst/>
                <a:gdLst>
                  <a:gd name="T0" fmla="*/ 49 w 53"/>
                  <a:gd name="T1" fmla="*/ 21 h 42"/>
                  <a:gd name="T2" fmla="*/ 34 w 53"/>
                  <a:gd name="T3" fmla="*/ 0 h 42"/>
                  <a:gd name="T4" fmla="*/ 4 w 53"/>
                  <a:gd name="T5" fmla="*/ 21 h 42"/>
                  <a:gd name="T6" fmla="*/ 19 w 53"/>
                  <a:gd name="T7" fmla="*/ 42 h 42"/>
                  <a:gd name="T8" fmla="*/ 49 w 53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42">
                    <a:moveTo>
                      <a:pt x="49" y="21"/>
                    </a:moveTo>
                    <a:cubicBezTo>
                      <a:pt x="53" y="9"/>
                      <a:pt x="46" y="0"/>
                      <a:pt x="34" y="0"/>
                    </a:cubicBezTo>
                    <a:cubicBezTo>
                      <a:pt x="22" y="0"/>
                      <a:pt x="9" y="9"/>
                      <a:pt x="4" y="21"/>
                    </a:cubicBezTo>
                    <a:cubicBezTo>
                      <a:pt x="0" y="33"/>
                      <a:pt x="7" y="42"/>
                      <a:pt x="19" y="42"/>
                    </a:cubicBezTo>
                    <a:cubicBezTo>
                      <a:pt x="31" y="42"/>
                      <a:pt x="45" y="33"/>
                      <a:pt x="49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6" name="îsḷiḍe">
                <a:extLst>
                  <a:ext uri="{FF2B5EF4-FFF2-40B4-BE49-F238E27FC236}">
                    <a16:creationId xmlns:a16="http://schemas.microsoft.com/office/drawing/2014/main" id="{9C133285-6561-4166-AA55-FACF85B5158B}"/>
                  </a:ext>
                </a:extLst>
              </p:cNvPr>
              <p:cNvSpPr/>
              <p:nvPr/>
            </p:nvSpPr>
            <p:spPr bwMode="auto">
              <a:xfrm>
                <a:off x="2339409" y="5641497"/>
                <a:ext cx="189783" cy="154295"/>
              </a:xfrm>
              <a:custGeom>
                <a:avLst/>
                <a:gdLst>
                  <a:gd name="T0" fmla="*/ 48 w 52"/>
                  <a:gd name="T1" fmla="*/ 21 h 42"/>
                  <a:gd name="T2" fmla="*/ 33 w 52"/>
                  <a:gd name="T3" fmla="*/ 0 h 42"/>
                  <a:gd name="T4" fmla="*/ 4 w 52"/>
                  <a:gd name="T5" fmla="*/ 21 h 42"/>
                  <a:gd name="T6" fmla="*/ 19 w 52"/>
                  <a:gd name="T7" fmla="*/ 42 h 42"/>
                  <a:gd name="T8" fmla="*/ 48 w 52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2">
                    <a:moveTo>
                      <a:pt x="48" y="21"/>
                    </a:moveTo>
                    <a:cubicBezTo>
                      <a:pt x="52" y="9"/>
                      <a:pt x="45" y="0"/>
                      <a:pt x="33" y="0"/>
                    </a:cubicBezTo>
                    <a:cubicBezTo>
                      <a:pt x="21" y="0"/>
                      <a:pt x="8" y="9"/>
                      <a:pt x="4" y="21"/>
                    </a:cubicBezTo>
                    <a:cubicBezTo>
                      <a:pt x="0" y="33"/>
                      <a:pt x="7" y="42"/>
                      <a:pt x="19" y="42"/>
                    </a:cubicBezTo>
                    <a:cubicBezTo>
                      <a:pt x="31" y="42"/>
                      <a:pt x="45" y="33"/>
                      <a:pt x="48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7" name="iŝľïďé">
                <a:extLst>
                  <a:ext uri="{FF2B5EF4-FFF2-40B4-BE49-F238E27FC236}">
                    <a16:creationId xmlns:a16="http://schemas.microsoft.com/office/drawing/2014/main" id="{41D6BD83-F2D2-4FAF-9109-D1DE32DF747E}"/>
                  </a:ext>
                </a:extLst>
              </p:cNvPr>
              <p:cNvSpPr/>
              <p:nvPr/>
            </p:nvSpPr>
            <p:spPr bwMode="auto">
              <a:xfrm>
                <a:off x="2539992" y="5641497"/>
                <a:ext cx="186697" cy="154295"/>
              </a:xfrm>
              <a:custGeom>
                <a:avLst/>
                <a:gdLst>
                  <a:gd name="T0" fmla="*/ 48 w 51"/>
                  <a:gd name="T1" fmla="*/ 21 h 42"/>
                  <a:gd name="T2" fmla="*/ 32 w 51"/>
                  <a:gd name="T3" fmla="*/ 0 h 42"/>
                  <a:gd name="T4" fmla="*/ 3 w 51"/>
                  <a:gd name="T5" fmla="*/ 21 h 42"/>
                  <a:gd name="T6" fmla="*/ 19 w 51"/>
                  <a:gd name="T7" fmla="*/ 42 h 42"/>
                  <a:gd name="T8" fmla="*/ 48 w 51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2">
                    <a:moveTo>
                      <a:pt x="48" y="21"/>
                    </a:moveTo>
                    <a:cubicBezTo>
                      <a:pt x="51" y="9"/>
                      <a:pt x="44" y="0"/>
                      <a:pt x="32" y="0"/>
                    </a:cubicBezTo>
                    <a:cubicBezTo>
                      <a:pt x="20" y="0"/>
                      <a:pt x="7" y="9"/>
                      <a:pt x="3" y="21"/>
                    </a:cubicBezTo>
                    <a:cubicBezTo>
                      <a:pt x="0" y="33"/>
                      <a:pt x="7" y="42"/>
                      <a:pt x="19" y="42"/>
                    </a:cubicBezTo>
                    <a:cubicBezTo>
                      <a:pt x="31" y="42"/>
                      <a:pt x="44" y="33"/>
                      <a:pt x="48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íṥḻíḓe">
              <a:extLst>
                <a:ext uri="{FF2B5EF4-FFF2-40B4-BE49-F238E27FC236}">
                  <a16:creationId xmlns:a16="http://schemas.microsoft.com/office/drawing/2014/main" id="{AE2F4F92-8FF4-4457-B7D5-212C16704493}"/>
                </a:ext>
              </a:extLst>
            </p:cNvPr>
            <p:cNvGrpSpPr/>
            <p:nvPr/>
          </p:nvGrpSpPr>
          <p:grpSpPr>
            <a:xfrm>
              <a:off x="4551605" y="2088718"/>
              <a:ext cx="3076089" cy="3086964"/>
              <a:chOff x="4551604" y="2088718"/>
              <a:chExt cx="3076089" cy="3086964"/>
            </a:xfrm>
          </p:grpSpPr>
          <p:grpSp>
            <p:nvGrpSpPr>
              <p:cNvPr id="28" name="îŝlíďé">
                <a:extLst>
                  <a:ext uri="{FF2B5EF4-FFF2-40B4-BE49-F238E27FC236}">
                    <a16:creationId xmlns:a16="http://schemas.microsoft.com/office/drawing/2014/main" id="{197D1C4F-8B0F-4267-925A-7FD4378ACA2B}"/>
                  </a:ext>
                </a:extLst>
              </p:cNvPr>
              <p:cNvGrpSpPr/>
              <p:nvPr/>
            </p:nvGrpSpPr>
            <p:grpSpPr>
              <a:xfrm>
                <a:off x="4551604" y="2088718"/>
                <a:ext cx="3076089" cy="3086964"/>
                <a:chOff x="4385818" y="1922345"/>
                <a:chExt cx="3407664" cy="3419710"/>
              </a:xfrm>
            </p:grpSpPr>
            <p:sp>
              <p:nvSpPr>
                <p:cNvPr id="34" name="íṣļíḋe">
                  <a:extLst>
                    <a:ext uri="{FF2B5EF4-FFF2-40B4-BE49-F238E27FC236}">
                      <a16:creationId xmlns:a16="http://schemas.microsoft.com/office/drawing/2014/main" id="{0B42105E-8F64-4BF2-B882-22576B6D331C}"/>
                    </a:ext>
                  </a:extLst>
                </p:cNvPr>
                <p:cNvSpPr/>
                <p:nvPr/>
              </p:nvSpPr>
              <p:spPr bwMode="auto">
                <a:xfrm>
                  <a:off x="5532751" y="2620283"/>
                  <a:ext cx="2260731" cy="2710723"/>
                </a:xfrm>
                <a:custGeom>
                  <a:avLst/>
                  <a:gdLst>
                    <a:gd name="T0" fmla="*/ 764 w 804"/>
                    <a:gd name="T1" fmla="*/ 744 h 964"/>
                    <a:gd name="T2" fmla="*/ 584 w 804"/>
                    <a:gd name="T3" fmla="*/ 924 h 964"/>
                    <a:gd name="T4" fmla="*/ 0 w 804"/>
                    <a:gd name="T5" fmla="*/ 924 h 964"/>
                    <a:gd name="T6" fmla="*/ 0 w 804"/>
                    <a:gd name="T7" fmla="*/ 964 h 964"/>
                    <a:gd name="T8" fmla="*/ 584 w 804"/>
                    <a:gd name="T9" fmla="*/ 964 h 964"/>
                    <a:gd name="T10" fmla="*/ 804 w 804"/>
                    <a:gd name="T11" fmla="*/ 744 h 964"/>
                    <a:gd name="T12" fmla="*/ 804 w 804"/>
                    <a:gd name="T13" fmla="*/ 0 h 964"/>
                    <a:gd name="T14" fmla="*/ 764 w 804"/>
                    <a:gd name="T15" fmla="*/ 0 h 964"/>
                    <a:gd name="T16" fmla="*/ 764 w 804"/>
                    <a:gd name="T17" fmla="*/ 74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64">
                      <a:moveTo>
                        <a:pt x="764" y="744"/>
                      </a:moveTo>
                      <a:cubicBezTo>
                        <a:pt x="764" y="843"/>
                        <a:pt x="683" y="924"/>
                        <a:pt x="584" y="924"/>
                      </a:cubicBezTo>
                      <a:cubicBezTo>
                        <a:pt x="0" y="924"/>
                        <a:pt x="0" y="924"/>
                        <a:pt x="0" y="924"/>
                      </a:cubicBezTo>
                      <a:cubicBezTo>
                        <a:pt x="0" y="964"/>
                        <a:pt x="0" y="964"/>
                        <a:pt x="0" y="964"/>
                      </a:cubicBezTo>
                      <a:cubicBezTo>
                        <a:pt x="584" y="964"/>
                        <a:pt x="584" y="964"/>
                        <a:pt x="584" y="964"/>
                      </a:cubicBezTo>
                      <a:cubicBezTo>
                        <a:pt x="705" y="964"/>
                        <a:pt x="804" y="865"/>
                        <a:pt x="804" y="744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764" y="0"/>
                        <a:pt x="764" y="0"/>
                        <a:pt x="764" y="0"/>
                      </a:cubicBezTo>
                      <a:lnTo>
                        <a:pt x="764" y="74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35" name="îŝḷíḑé">
                  <a:extLst>
                    <a:ext uri="{FF2B5EF4-FFF2-40B4-BE49-F238E27FC236}">
                      <a16:creationId xmlns:a16="http://schemas.microsoft.com/office/drawing/2014/main" id="{17B2CC58-B196-4D6A-A1AF-1F537EF51A18}"/>
                    </a:ext>
                  </a:extLst>
                </p:cNvPr>
                <p:cNvSpPr/>
                <p:nvPr/>
              </p:nvSpPr>
              <p:spPr bwMode="auto">
                <a:xfrm>
                  <a:off x="4385818" y="1922345"/>
                  <a:ext cx="2260731" cy="2756761"/>
                </a:xfrm>
                <a:custGeom>
                  <a:avLst/>
                  <a:gdLst>
                    <a:gd name="T0" fmla="*/ 40 w 804"/>
                    <a:gd name="T1" fmla="*/ 220 h 980"/>
                    <a:gd name="T2" fmla="*/ 220 w 804"/>
                    <a:gd name="T3" fmla="*/ 40 h 980"/>
                    <a:gd name="T4" fmla="*/ 804 w 804"/>
                    <a:gd name="T5" fmla="*/ 40 h 980"/>
                    <a:gd name="T6" fmla="*/ 804 w 804"/>
                    <a:gd name="T7" fmla="*/ 0 h 980"/>
                    <a:gd name="T8" fmla="*/ 220 w 804"/>
                    <a:gd name="T9" fmla="*/ 0 h 980"/>
                    <a:gd name="T10" fmla="*/ 0 w 804"/>
                    <a:gd name="T11" fmla="*/ 220 h 980"/>
                    <a:gd name="T12" fmla="*/ 0 w 804"/>
                    <a:gd name="T13" fmla="*/ 980 h 980"/>
                    <a:gd name="T14" fmla="*/ 40 w 804"/>
                    <a:gd name="T15" fmla="*/ 980 h 980"/>
                    <a:gd name="T16" fmla="*/ 40 w 804"/>
                    <a:gd name="T17" fmla="*/ 220 h 9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80">
                      <a:moveTo>
                        <a:pt x="40" y="220"/>
                      </a:moveTo>
                      <a:cubicBezTo>
                        <a:pt x="40" y="121"/>
                        <a:pt x="121" y="40"/>
                        <a:pt x="220" y="40"/>
                      </a:cubicBezTo>
                      <a:cubicBezTo>
                        <a:pt x="804" y="40"/>
                        <a:pt x="804" y="40"/>
                        <a:pt x="804" y="40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220" y="0"/>
                        <a:pt x="220" y="0"/>
                        <a:pt x="220" y="0"/>
                      </a:cubicBezTo>
                      <a:cubicBezTo>
                        <a:pt x="99" y="0"/>
                        <a:pt x="0" y="99"/>
                        <a:pt x="0" y="220"/>
                      </a:cubicBezTo>
                      <a:cubicBezTo>
                        <a:pt x="0" y="980"/>
                        <a:pt x="0" y="980"/>
                        <a:pt x="0" y="980"/>
                      </a:cubicBezTo>
                      <a:cubicBezTo>
                        <a:pt x="40" y="980"/>
                        <a:pt x="40" y="980"/>
                        <a:pt x="40" y="980"/>
                      </a:cubicBezTo>
                      <a:lnTo>
                        <a:pt x="40" y="22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36" name="işḷîḍé">
                  <a:extLst>
                    <a:ext uri="{FF2B5EF4-FFF2-40B4-BE49-F238E27FC236}">
                      <a16:creationId xmlns:a16="http://schemas.microsoft.com/office/drawing/2014/main" id="{3BA765CC-9DA5-452F-A9E4-9610A1BEA2FA}"/>
                    </a:ext>
                  </a:extLst>
                </p:cNvPr>
                <p:cNvSpPr txBox="1"/>
                <p:nvPr/>
              </p:nvSpPr>
              <p:spPr>
                <a:xfrm flipH="1" flipV="1">
                  <a:off x="6938632" y="1955492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accent1"/>
                      </a:solidFill>
                    </a:rPr>
                    <a:t>“</a:t>
                  </a:r>
                </a:p>
              </p:txBody>
            </p:sp>
            <p:sp>
              <p:nvSpPr>
                <p:cNvPr id="37" name="îṩlîḑé">
                  <a:extLst>
                    <a:ext uri="{FF2B5EF4-FFF2-40B4-BE49-F238E27FC236}">
                      <a16:creationId xmlns:a16="http://schemas.microsoft.com/office/drawing/2014/main" id="{7D09AFB5-923D-44EA-9D32-8A0A8672B7DE}"/>
                    </a:ext>
                  </a:extLst>
                </p:cNvPr>
                <p:cNvSpPr txBox="1"/>
                <p:nvPr/>
              </p:nvSpPr>
              <p:spPr>
                <a:xfrm>
                  <a:off x="4556399" y="4786086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accent1"/>
                      </a:solidFill>
                    </a:rPr>
                    <a:t>“</a:t>
                  </a:r>
                </a:p>
              </p:txBody>
            </p:sp>
          </p:grpSp>
          <p:grpSp>
            <p:nvGrpSpPr>
              <p:cNvPr id="29" name="iŝlîdè">
                <a:extLst>
                  <a:ext uri="{FF2B5EF4-FFF2-40B4-BE49-F238E27FC236}">
                    <a16:creationId xmlns:a16="http://schemas.microsoft.com/office/drawing/2014/main" id="{0F5BACC7-C289-4D1B-9CCB-B1C6A21E9F9D}"/>
                  </a:ext>
                </a:extLst>
              </p:cNvPr>
              <p:cNvGrpSpPr/>
              <p:nvPr/>
            </p:nvGrpSpPr>
            <p:grpSpPr>
              <a:xfrm>
                <a:off x="4996101" y="2533931"/>
                <a:ext cx="2187098" cy="2196539"/>
                <a:chOff x="4996101" y="2578318"/>
                <a:chExt cx="2187098" cy="2196539"/>
              </a:xfrm>
            </p:grpSpPr>
            <p:grpSp>
              <p:nvGrpSpPr>
                <p:cNvPr id="30" name="ísḻîḋê">
                  <a:extLst>
                    <a:ext uri="{FF2B5EF4-FFF2-40B4-BE49-F238E27FC236}">
                      <a16:creationId xmlns:a16="http://schemas.microsoft.com/office/drawing/2014/main" id="{F39B64EE-BAAF-4FB3-B5E9-70D386A194B9}"/>
                    </a:ext>
                  </a:extLst>
                </p:cNvPr>
                <p:cNvGrpSpPr/>
                <p:nvPr/>
              </p:nvGrpSpPr>
              <p:grpSpPr>
                <a:xfrm>
                  <a:off x="4996101" y="3091820"/>
                  <a:ext cx="2187098" cy="1683037"/>
                  <a:chOff x="5101469" y="3261824"/>
                  <a:chExt cx="2187098" cy="1683037"/>
                </a:xfrm>
              </p:grpSpPr>
              <p:sp>
                <p:nvSpPr>
                  <p:cNvPr id="32" name="îṧḻiḓê">
                    <a:extLst>
                      <a:ext uri="{FF2B5EF4-FFF2-40B4-BE49-F238E27FC236}">
                        <a16:creationId xmlns:a16="http://schemas.microsoft.com/office/drawing/2014/main" id="{F8E07573-A8E5-42F7-B445-E2E8E3B47A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1469" y="3751522"/>
                    <a:ext cx="2187098" cy="119333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100" dirty="0"/>
                      <a:t>Supporting text here.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100" dirty="0"/>
                      <a:t>Supporting text here.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endParaRPr lang="en-US" altLang="zh-CN" sz="1100" dirty="0"/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33" name="íŝļîďè">
                    <a:extLst>
                      <a:ext uri="{FF2B5EF4-FFF2-40B4-BE49-F238E27FC236}">
                        <a16:creationId xmlns:a16="http://schemas.microsoft.com/office/drawing/2014/main" id="{833ADE06-51B2-4DCC-B266-A8F9A2D97BD7}"/>
                      </a:ext>
                    </a:extLst>
                  </p:cNvPr>
                  <p:cNvSpPr/>
                  <p:nvPr/>
                </p:nvSpPr>
                <p:spPr>
                  <a:xfrm>
                    <a:off x="5101469" y="3261824"/>
                    <a:ext cx="2187098" cy="489700"/>
                  </a:xfrm>
                  <a:prstGeom prst="rect">
                    <a:avLst/>
                  </a:prstGeom>
                  <a:noFill/>
                  <a:ln w="3175" cap="rnd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r>
                      <a:rPr lang="en-US" altLang="zh-CN" sz="1600" b="1" dirty="0">
                        <a:solidFill>
                          <a:schemeClr val="tx1"/>
                        </a:solidFill>
                      </a:rPr>
                      <a:t>Text here</a:t>
                    </a:r>
                    <a:endParaRPr lang="id-ID" altLang="zh-CN" sz="16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1" name="ïşlîḍé">
                  <a:extLst>
                    <a:ext uri="{FF2B5EF4-FFF2-40B4-BE49-F238E27FC236}">
                      <a16:creationId xmlns:a16="http://schemas.microsoft.com/office/drawing/2014/main" id="{77FB492D-721C-4FD5-9738-BE803D9C229B}"/>
                    </a:ext>
                  </a:extLst>
                </p:cNvPr>
                <p:cNvSpPr/>
                <p:nvPr/>
              </p:nvSpPr>
              <p:spPr>
                <a:xfrm>
                  <a:off x="5850073" y="2578318"/>
                  <a:ext cx="479154" cy="469112"/>
                </a:xfrm>
                <a:custGeom>
                  <a:avLst/>
                  <a:gdLst>
                    <a:gd name="connsiteX0" fmla="*/ 163903 w 607933"/>
                    <a:gd name="connsiteY0" fmla="*/ 369028 h 595191"/>
                    <a:gd name="connsiteX1" fmla="*/ 195691 w 607933"/>
                    <a:gd name="connsiteY1" fmla="*/ 416642 h 595191"/>
                    <a:gd name="connsiteX2" fmla="*/ 52648 w 607933"/>
                    <a:gd name="connsiteY2" fmla="*/ 476158 h 595191"/>
                    <a:gd name="connsiteX3" fmla="*/ 303967 w 607933"/>
                    <a:gd name="connsiteY3" fmla="*/ 542618 h 595191"/>
                    <a:gd name="connsiteX4" fmla="*/ 555285 w 607933"/>
                    <a:gd name="connsiteY4" fmla="*/ 476158 h 595191"/>
                    <a:gd name="connsiteX5" fmla="*/ 413235 w 607933"/>
                    <a:gd name="connsiteY5" fmla="*/ 416642 h 595191"/>
                    <a:gd name="connsiteX6" fmla="*/ 444029 w 607933"/>
                    <a:gd name="connsiteY6" fmla="*/ 369028 h 595191"/>
                    <a:gd name="connsiteX7" fmla="*/ 607933 w 607933"/>
                    <a:gd name="connsiteY7" fmla="*/ 476158 h 595191"/>
                    <a:gd name="connsiteX8" fmla="*/ 303967 w 607933"/>
                    <a:gd name="connsiteY8" fmla="*/ 595191 h 595191"/>
                    <a:gd name="connsiteX9" fmla="*/ 0 w 607933"/>
                    <a:gd name="connsiteY9" fmla="*/ 476158 h 595191"/>
                    <a:gd name="connsiteX10" fmla="*/ 163903 w 607933"/>
                    <a:gd name="connsiteY10" fmla="*/ 369028 h 595191"/>
                    <a:gd name="connsiteX11" fmla="*/ 303967 w 607933"/>
                    <a:gd name="connsiteY11" fmla="*/ 100209 h 595191"/>
                    <a:gd name="connsiteX12" fmla="*/ 230453 w 607933"/>
                    <a:gd name="connsiteY12" fmla="*/ 174622 h 595191"/>
                    <a:gd name="connsiteX13" fmla="*/ 303967 w 607933"/>
                    <a:gd name="connsiteY13" fmla="*/ 248042 h 595191"/>
                    <a:gd name="connsiteX14" fmla="*/ 378475 w 607933"/>
                    <a:gd name="connsiteY14" fmla="*/ 174622 h 595191"/>
                    <a:gd name="connsiteX15" fmla="*/ 303967 w 607933"/>
                    <a:gd name="connsiteY15" fmla="*/ 100209 h 595191"/>
                    <a:gd name="connsiteX16" fmla="*/ 303967 w 607933"/>
                    <a:gd name="connsiteY16" fmla="*/ 0 h 595191"/>
                    <a:gd name="connsiteX17" fmla="*/ 481792 w 607933"/>
                    <a:gd name="connsiteY17" fmla="*/ 177598 h 595191"/>
                    <a:gd name="connsiteX18" fmla="*/ 338737 w 607933"/>
                    <a:gd name="connsiteY18" fmla="*/ 453420 h 595191"/>
                    <a:gd name="connsiteX19" fmla="*/ 303967 w 607933"/>
                    <a:gd name="connsiteY19" fmla="*/ 471279 h 595191"/>
                    <a:gd name="connsiteX20" fmla="*/ 269197 w 607933"/>
                    <a:gd name="connsiteY20" fmla="*/ 453420 h 595191"/>
                    <a:gd name="connsiteX21" fmla="*/ 126142 w 607933"/>
                    <a:gd name="connsiteY21" fmla="*/ 177598 h 595191"/>
                    <a:gd name="connsiteX22" fmla="*/ 303967 w 607933"/>
                    <a:gd name="connsiteY22" fmla="*/ 0 h 595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07933" h="595191">
                      <a:moveTo>
                        <a:pt x="163903" y="369028"/>
                      </a:moveTo>
                      <a:cubicBezTo>
                        <a:pt x="173837" y="383907"/>
                        <a:pt x="183771" y="399778"/>
                        <a:pt x="195691" y="416642"/>
                      </a:cubicBezTo>
                      <a:cubicBezTo>
                        <a:pt x="101322" y="430529"/>
                        <a:pt x="52648" y="461279"/>
                        <a:pt x="52648" y="476158"/>
                      </a:cubicBezTo>
                      <a:cubicBezTo>
                        <a:pt x="52648" y="495997"/>
                        <a:pt x="138076" y="542618"/>
                        <a:pt x="303967" y="542618"/>
                      </a:cubicBezTo>
                      <a:cubicBezTo>
                        <a:pt x="469857" y="542618"/>
                        <a:pt x="555285" y="495997"/>
                        <a:pt x="555285" y="476158"/>
                      </a:cubicBezTo>
                      <a:cubicBezTo>
                        <a:pt x="555285" y="461279"/>
                        <a:pt x="507604" y="430529"/>
                        <a:pt x="413235" y="416642"/>
                      </a:cubicBezTo>
                      <a:cubicBezTo>
                        <a:pt x="424162" y="399778"/>
                        <a:pt x="434096" y="383907"/>
                        <a:pt x="444029" y="369028"/>
                      </a:cubicBezTo>
                      <a:cubicBezTo>
                        <a:pt x="537405" y="385891"/>
                        <a:pt x="607933" y="422593"/>
                        <a:pt x="607933" y="476158"/>
                      </a:cubicBezTo>
                      <a:cubicBezTo>
                        <a:pt x="607933" y="554522"/>
                        <a:pt x="454956" y="595191"/>
                        <a:pt x="303967" y="595191"/>
                      </a:cubicBezTo>
                      <a:cubicBezTo>
                        <a:pt x="152977" y="595191"/>
                        <a:pt x="0" y="554522"/>
                        <a:pt x="0" y="476158"/>
                      </a:cubicBezTo>
                      <a:cubicBezTo>
                        <a:pt x="0" y="422593"/>
                        <a:pt x="71522" y="385891"/>
                        <a:pt x="163903" y="369028"/>
                      </a:cubicBezTo>
                      <a:close/>
                      <a:moveTo>
                        <a:pt x="303967" y="100209"/>
                      </a:moveTo>
                      <a:cubicBezTo>
                        <a:pt x="263236" y="100209"/>
                        <a:pt x="230453" y="133943"/>
                        <a:pt x="230453" y="174622"/>
                      </a:cubicBezTo>
                      <a:cubicBezTo>
                        <a:pt x="230453" y="215300"/>
                        <a:pt x="263236" y="248042"/>
                        <a:pt x="303967" y="248042"/>
                      </a:cubicBezTo>
                      <a:cubicBezTo>
                        <a:pt x="344698" y="248042"/>
                        <a:pt x="378475" y="215300"/>
                        <a:pt x="378475" y="174622"/>
                      </a:cubicBezTo>
                      <a:cubicBezTo>
                        <a:pt x="378475" y="133943"/>
                        <a:pt x="344698" y="100209"/>
                        <a:pt x="303967" y="100209"/>
                      </a:cubicBezTo>
                      <a:close/>
                      <a:moveTo>
                        <a:pt x="303967" y="0"/>
                      </a:moveTo>
                      <a:cubicBezTo>
                        <a:pt x="402317" y="0"/>
                        <a:pt x="481792" y="79374"/>
                        <a:pt x="481792" y="177598"/>
                      </a:cubicBezTo>
                      <a:cubicBezTo>
                        <a:pt x="481792" y="248042"/>
                        <a:pt x="390396" y="382976"/>
                        <a:pt x="338737" y="453420"/>
                      </a:cubicBezTo>
                      <a:cubicBezTo>
                        <a:pt x="330790" y="464334"/>
                        <a:pt x="317875" y="471279"/>
                        <a:pt x="303967" y="471279"/>
                      </a:cubicBezTo>
                      <a:cubicBezTo>
                        <a:pt x="290059" y="471279"/>
                        <a:pt x="277144" y="464334"/>
                        <a:pt x="269197" y="453420"/>
                      </a:cubicBezTo>
                      <a:cubicBezTo>
                        <a:pt x="217538" y="382976"/>
                        <a:pt x="126142" y="248042"/>
                        <a:pt x="126142" y="177598"/>
                      </a:cubicBezTo>
                      <a:cubicBezTo>
                        <a:pt x="126142" y="79374"/>
                        <a:pt x="205617" y="0"/>
                        <a:pt x="30396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8" name="iṣľïďé">
              <a:extLst>
                <a:ext uri="{FF2B5EF4-FFF2-40B4-BE49-F238E27FC236}">
                  <a16:creationId xmlns:a16="http://schemas.microsoft.com/office/drawing/2014/main" id="{E1B85332-B533-4DE8-96AF-3D2CC0A61CD7}"/>
                </a:ext>
              </a:extLst>
            </p:cNvPr>
            <p:cNvGrpSpPr/>
            <p:nvPr/>
          </p:nvGrpSpPr>
          <p:grpSpPr>
            <a:xfrm>
              <a:off x="1131042" y="2339956"/>
              <a:ext cx="2575387" cy="2584490"/>
              <a:chOff x="1286401" y="2339956"/>
              <a:chExt cx="2575387" cy="2584490"/>
            </a:xfrm>
          </p:grpSpPr>
          <p:grpSp>
            <p:nvGrpSpPr>
              <p:cNvPr id="19" name="îśḷídè">
                <a:extLst>
                  <a:ext uri="{FF2B5EF4-FFF2-40B4-BE49-F238E27FC236}">
                    <a16:creationId xmlns:a16="http://schemas.microsoft.com/office/drawing/2014/main" id="{C029F108-A86E-4EF7-AE96-FB1B3A0B0CA0}"/>
                  </a:ext>
                </a:extLst>
              </p:cNvPr>
              <p:cNvGrpSpPr/>
              <p:nvPr/>
            </p:nvGrpSpPr>
            <p:grpSpPr>
              <a:xfrm>
                <a:off x="1286401" y="2339956"/>
                <a:ext cx="2575387" cy="2584490"/>
                <a:chOff x="4385818" y="1922345"/>
                <a:chExt cx="3407664" cy="3419710"/>
              </a:xfrm>
            </p:grpSpPr>
            <p:sp>
              <p:nvSpPr>
                <p:cNvPr id="24" name="ïsļïďé">
                  <a:extLst>
                    <a:ext uri="{FF2B5EF4-FFF2-40B4-BE49-F238E27FC236}">
                      <a16:creationId xmlns:a16="http://schemas.microsoft.com/office/drawing/2014/main" id="{0B42105E-8F64-4BF2-B882-22576B6D331C}"/>
                    </a:ext>
                  </a:extLst>
                </p:cNvPr>
                <p:cNvSpPr/>
                <p:nvPr/>
              </p:nvSpPr>
              <p:spPr bwMode="auto">
                <a:xfrm>
                  <a:off x="5532751" y="2620283"/>
                  <a:ext cx="2260731" cy="2710723"/>
                </a:xfrm>
                <a:custGeom>
                  <a:avLst/>
                  <a:gdLst>
                    <a:gd name="T0" fmla="*/ 764 w 804"/>
                    <a:gd name="T1" fmla="*/ 744 h 964"/>
                    <a:gd name="T2" fmla="*/ 584 w 804"/>
                    <a:gd name="T3" fmla="*/ 924 h 964"/>
                    <a:gd name="T4" fmla="*/ 0 w 804"/>
                    <a:gd name="T5" fmla="*/ 924 h 964"/>
                    <a:gd name="T6" fmla="*/ 0 w 804"/>
                    <a:gd name="T7" fmla="*/ 964 h 964"/>
                    <a:gd name="T8" fmla="*/ 584 w 804"/>
                    <a:gd name="T9" fmla="*/ 964 h 964"/>
                    <a:gd name="T10" fmla="*/ 804 w 804"/>
                    <a:gd name="T11" fmla="*/ 744 h 964"/>
                    <a:gd name="T12" fmla="*/ 804 w 804"/>
                    <a:gd name="T13" fmla="*/ 0 h 964"/>
                    <a:gd name="T14" fmla="*/ 764 w 804"/>
                    <a:gd name="T15" fmla="*/ 0 h 964"/>
                    <a:gd name="T16" fmla="*/ 764 w 804"/>
                    <a:gd name="T17" fmla="*/ 74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64">
                      <a:moveTo>
                        <a:pt x="764" y="744"/>
                      </a:moveTo>
                      <a:cubicBezTo>
                        <a:pt x="764" y="843"/>
                        <a:pt x="683" y="924"/>
                        <a:pt x="584" y="924"/>
                      </a:cubicBezTo>
                      <a:cubicBezTo>
                        <a:pt x="0" y="924"/>
                        <a:pt x="0" y="924"/>
                        <a:pt x="0" y="924"/>
                      </a:cubicBezTo>
                      <a:cubicBezTo>
                        <a:pt x="0" y="964"/>
                        <a:pt x="0" y="964"/>
                        <a:pt x="0" y="964"/>
                      </a:cubicBezTo>
                      <a:cubicBezTo>
                        <a:pt x="584" y="964"/>
                        <a:pt x="584" y="964"/>
                        <a:pt x="584" y="964"/>
                      </a:cubicBezTo>
                      <a:cubicBezTo>
                        <a:pt x="705" y="964"/>
                        <a:pt x="804" y="865"/>
                        <a:pt x="804" y="744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764" y="0"/>
                        <a:pt x="764" y="0"/>
                        <a:pt x="764" y="0"/>
                      </a:cubicBezTo>
                      <a:lnTo>
                        <a:pt x="764" y="74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25" name="íṩlïḋè">
                  <a:extLst>
                    <a:ext uri="{FF2B5EF4-FFF2-40B4-BE49-F238E27FC236}">
                      <a16:creationId xmlns:a16="http://schemas.microsoft.com/office/drawing/2014/main" id="{17B2CC58-B196-4D6A-A1AF-1F537EF51A18}"/>
                    </a:ext>
                  </a:extLst>
                </p:cNvPr>
                <p:cNvSpPr/>
                <p:nvPr/>
              </p:nvSpPr>
              <p:spPr bwMode="auto">
                <a:xfrm>
                  <a:off x="4385818" y="1922345"/>
                  <a:ext cx="2260731" cy="2756761"/>
                </a:xfrm>
                <a:custGeom>
                  <a:avLst/>
                  <a:gdLst>
                    <a:gd name="T0" fmla="*/ 40 w 804"/>
                    <a:gd name="T1" fmla="*/ 220 h 980"/>
                    <a:gd name="T2" fmla="*/ 220 w 804"/>
                    <a:gd name="T3" fmla="*/ 40 h 980"/>
                    <a:gd name="T4" fmla="*/ 804 w 804"/>
                    <a:gd name="T5" fmla="*/ 40 h 980"/>
                    <a:gd name="T6" fmla="*/ 804 w 804"/>
                    <a:gd name="T7" fmla="*/ 0 h 980"/>
                    <a:gd name="T8" fmla="*/ 220 w 804"/>
                    <a:gd name="T9" fmla="*/ 0 h 980"/>
                    <a:gd name="T10" fmla="*/ 0 w 804"/>
                    <a:gd name="T11" fmla="*/ 220 h 980"/>
                    <a:gd name="T12" fmla="*/ 0 w 804"/>
                    <a:gd name="T13" fmla="*/ 980 h 980"/>
                    <a:gd name="T14" fmla="*/ 40 w 804"/>
                    <a:gd name="T15" fmla="*/ 980 h 980"/>
                    <a:gd name="T16" fmla="*/ 40 w 804"/>
                    <a:gd name="T17" fmla="*/ 220 h 9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80">
                      <a:moveTo>
                        <a:pt x="40" y="220"/>
                      </a:moveTo>
                      <a:cubicBezTo>
                        <a:pt x="40" y="121"/>
                        <a:pt x="121" y="40"/>
                        <a:pt x="220" y="40"/>
                      </a:cubicBezTo>
                      <a:cubicBezTo>
                        <a:pt x="804" y="40"/>
                        <a:pt x="804" y="40"/>
                        <a:pt x="804" y="40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220" y="0"/>
                        <a:pt x="220" y="0"/>
                        <a:pt x="220" y="0"/>
                      </a:cubicBezTo>
                      <a:cubicBezTo>
                        <a:pt x="99" y="0"/>
                        <a:pt x="0" y="99"/>
                        <a:pt x="0" y="220"/>
                      </a:cubicBezTo>
                      <a:cubicBezTo>
                        <a:pt x="0" y="980"/>
                        <a:pt x="0" y="980"/>
                        <a:pt x="0" y="980"/>
                      </a:cubicBezTo>
                      <a:cubicBezTo>
                        <a:pt x="40" y="980"/>
                        <a:pt x="40" y="980"/>
                        <a:pt x="40" y="980"/>
                      </a:cubicBezTo>
                      <a:lnTo>
                        <a:pt x="40" y="22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26" name="íŝ1ïḑè">
                  <a:extLst>
                    <a:ext uri="{FF2B5EF4-FFF2-40B4-BE49-F238E27FC236}">
                      <a16:creationId xmlns:a16="http://schemas.microsoft.com/office/drawing/2014/main" id="{3BA765CC-9DA5-452F-A9E4-9610A1BEA2FA}"/>
                    </a:ext>
                  </a:extLst>
                </p:cNvPr>
                <p:cNvSpPr txBox="1"/>
                <p:nvPr/>
              </p:nvSpPr>
              <p:spPr>
                <a:xfrm flipH="1" flipV="1">
                  <a:off x="6938632" y="1955492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“</a:t>
                  </a:r>
                </a:p>
              </p:txBody>
            </p:sp>
            <p:sp>
              <p:nvSpPr>
                <p:cNvPr id="27" name="íṩḻïdê">
                  <a:extLst>
                    <a:ext uri="{FF2B5EF4-FFF2-40B4-BE49-F238E27FC236}">
                      <a16:creationId xmlns:a16="http://schemas.microsoft.com/office/drawing/2014/main" id="{7D09AFB5-923D-44EA-9D32-8A0A8672B7DE}"/>
                    </a:ext>
                  </a:extLst>
                </p:cNvPr>
                <p:cNvSpPr txBox="1"/>
                <p:nvPr/>
              </p:nvSpPr>
              <p:spPr>
                <a:xfrm>
                  <a:off x="4556399" y="4786086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“</a:t>
                  </a:r>
                </a:p>
              </p:txBody>
            </p:sp>
          </p:grpSp>
          <p:grpSp>
            <p:nvGrpSpPr>
              <p:cNvPr id="20" name="ï$1ídè">
                <a:extLst>
                  <a:ext uri="{FF2B5EF4-FFF2-40B4-BE49-F238E27FC236}">
                    <a16:creationId xmlns:a16="http://schemas.microsoft.com/office/drawing/2014/main" id="{ADB96450-BC00-492A-8A30-972620A79100}"/>
                  </a:ext>
                </a:extLst>
              </p:cNvPr>
              <p:cNvGrpSpPr/>
              <p:nvPr/>
            </p:nvGrpSpPr>
            <p:grpSpPr>
              <a:xfrm>
                <a:off x="1640924" y="3144077"/>
                <a:ext cx="1866338" cy="1403913"/>
                <a:chOff x="5101469" y="3261824"/>
                <a:chExt cx="2187098" cy="1403913"/>
              </a:xfrm>
            </p:grpSpPr>
            <p:sp>
              <p:nvSpPr>
                <p:cNvPr id="22" name="iṥ1îḓè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5101469" y="3751523"/>
                  <a:ext cx="2187098" cy="9142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3" name="íş1îḓè">
                  <a:extLst>
                    <a:ext uri="{FF2B5EF4-FFF2-40B4-BE49-F238E27FC236}">
                      <a16:creationId xmlns:a16="http://schemas.microsoft.com/office/drawing/2014/main" id="{9F35D912-5FCA-40BE-B27E-EDF672CB8E9F}"/>
                    </a:ext>
                  </a:extLst>
                </p:cNvPr>
                <p:cNvSpPr/>
                <p:nvPr/>
              </p:nvSpPr>
              <p:spPr>
                <a:xfrm>
                  <a:off x="5101469" y="3261824"/>
                  <a:ext cx="2187098" cy="489700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1" name="iṧḷíďè">
                <a:extLst>
                  <a:ext uri="{FF2B5EF4-FFF2-40B4-BE49-F238E27FC236}">
                    <a16:creationId xmlns:a16="http://schemas.microsoft.com/office/drawing/2014/main" id="{B685BB7B-921F-4D9B-97F7-3C1B91FF1A4F}"/>
                  </a:ext>
                </a:extLst>
              </p:cNvPr>
              <p:cNvSpPr/>
              <p:nvPr/>
            </p:nvSpPr>
            <p:spPr>
              <a:xfrm>
                <a:off x="2378353" y="2716411"/>
                <a:ext cx="391480" cy="383276"/>
              </a:xfrm>
              <a:custGeom>
                <a:avLst/>
                <a:gdLst>
                  <a:gd name="connsiteX0" fmla="*/ 163903 w 607933"/>
                  <a:gd name="connsiteY0" fmla="*/ 369028 h 595191"/>
                  <a:gd name="connsiteX1" fmla="*/ 195691 w 607933"/>
                  <a:gd name="connsiteY1" fmla="*/ 416642 h 595191"/>
                  <a:gd name="connsiteX2" fmla="*/ 52648 w 607933"/>
                  <a:gd name="connsiteY2" fmla="*/ 476158 h 595191"/>
                  <a:gd name="connsiteX3" fmla="*/ 303967 w 607933"/>
                  <a:gd name="connsiteY3" fmla="*/ 542618 h 595191"/>
                  <a:gd name="connsiteX4" fmla="*/ 555285 w 607933"/>
                  <a:gd name="connsiteY4" fmla="*/ 476158 h 595191"/>
                  <a:gd name="connsiteX5" fmla="*/ 413235 w 607933"/>
                  <a:gd name="connsiteY5" fmla="*/ 416642 h 595191"/>
                  <a:gd name="connsiteX6" fmla="*/ 444029 w 607933"/>
                  <a:gd name="connsiteY6" fmla="*/ 369028 h 595191"/>
                  <a:gd name="connsiteX7" fmla="*/ 607933 w 607933"/>
                  <a:gd name="connsiteY7" fmla="*/ 476158 h 595191"/>
                  <a:gd name="connsiteX8" fmla="*/ 303967 w 607933"/>
                  <a:gd name="connsiteY8" fmla="*/ 595191 h 595191"/>
                  <a:gd name="connsiteX9" fmla="*/ 0 w 607933"/>
                  <a:gd name="connsiteY9" fmla="*/ 476158 h 595191"/>
                  <a:gd name="connsiteX10" fmla="*/ 163903 w 607933"/>
                  <a:gd name="connsiteY10" fmla="*/ 369028 h 595191"/>
                  <a:gd name="connsiteX11" fmla="*/ 303967 w 607933"/>
                  <a:gd name="connsiteY11" fmla="*/ 100209 h 595191"/>
                  <a:gd name="connsiteX12" fmla="*/ 230453 w 607933"/>
                  <a:gd name="connsiteY12" fmla="*/ 174622 h 595191"/>
                  <a:gd name="connsiteX13" fmla="*/ 303967 w 607933"/>
                  <a:gd name="connsiteY13" fmla="*/ 248042 h 595191"/>
                  <a:gd name="connsiteX14" fmla="*/ 378475 w 607933"/>
                  <a:gd name="connsiteY14" fmla="*/ 174622 h 595191"/>
                  <a:gd name="connsiteX15" fmla="*/ 303967 w 607933"/>
                  <a:gd name="connsiteY15" fmla="*/ 100209 h 595191"/>
                  <a:gd name="connsiteX16" fmla="*/ 303967 w 607933"/>
                  <a:gd name="connsiteY16" fmla="*/ 0 h 595191"/>
                  <a:gd name="connsiteX17" fmla="*/ 481792 w 607933"/>
                  <a:gd name="connsiteY17" fmla="*/ 177598 h 595191"/>
                  <a:gd name="connsiteX18" fmla="*/ 338737 w 607933"/>
                  <a:gd name="connsiteY18" fmla="*/ 453420 h 595191"/>
                  <a:gd name="connsiteX19" fmla="*/ 303967 w 607933"/>
                  <a:gd name="connsiteY19" fmla="*/ 471279 h 595191"/>
                  <a:gd name="connsiteX20" fmla="*/ 269197 w 607933"/>
                  <a:gd name="connsiteY20" fmla="*/ 453420 h 595191"/>
                  <a:gd name="connsiteX21" fmla="*/ 126142 w 607933"/>
                  <a:gd name="connsiteY21" fmla="*/ 177598 h 595191"/>
                  <a:gd name="connsiteX22" fmla="*/ 303967 w 607933"/>
                  <a:gd name="connsiteY22" fmla="*/ 0 h 59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7933" h="595191">
                    <a:moveTo>
                      <a:pt x="163903" y="369028"/>
                    </a:moveTo>
                    <a:cubicBezTo>
                      <a:pt x="173837" y="383907"/>
                      <a:pt x="183771" y="399778"/>
                      <a:pt x="195691" y="416642"/>
                    </a:cubicBezTo>
                    <a:cubicBezTo>
                      <a:pt x="101322" y="430529"/>
                      <a:pt x="52648" y="461279"/>
                      <a:pt x="52648" y="476158"/>
                    </a:cubicBezTo>
                    <a:cubicBezTo>
                      <a:pt x="52648" y="495997"/>
                      <a:pt x="138076" y="542618"/>
                      <a:pt x="303967" y="542618"/>
                    </a:cubicBezTo>
                    <a:cubicBezTo>
                      <a:pt x="469857" y="542618"/>
                      <a:pt x="555285" y="495997"/>
                      <a:pt x="555285" y="476158"/>
                    </a:cubicBezTo>
                    <a:cubicBezTo>
                      <a:pt x="555285" y="461279"/>
                      <a:pt x="507604" y="430529"/>
                      <a:pt x="413235" y="416642"/>
                    </a:cubicBezTo>
                    <a:cubicBezTo>
                      <a:pt x="424162" y="399778"/>
                      <a:pt x="434096" y="383907"/>
                      <a:pt x="444029" y="369028"/>
                    </a:cubicBezTo>
                    <a:cubicBezTo>
                      <a:pt x="537405" y="385891"/>
                      <a:pt x="607933" y="422593"/>
                      <a:pt x="607933" y="476158"/>
                    </a:cubicBezTo>
                    <a:cubicBezTo>
                      <a:pt x="607933" y="554522"/>
                      <a:pt x="454956" y="595191"/>
                      <a:pt x="303967" y="595191"/>
                    </a:cubicBezTo>
                    <a:cubicBezTo>
                      <a:pt x="152977" y="595191"/>
                      <a:pt x="0" y="554522"/>
                      <a:pt x="0" y="476158"/>
                    </a:cubicBezTo>
                    <a:cubicBezTo>
                      <a:pt x="0" y="422593"/>
                      <a:pt x="71522" y="385891"/>
                      <a:pt x="163903" y="369028"/>
                    </a:cubicBezTo>
                    <a:close/>
                    <a:moveTo>
                      <a:pt x="303967" y="100209"/>
                    </a:moveTo>
                    <a:cubicBezTo>
                      <a:pt x="263236" y="100209"/>
                      <a:pt x="230453" y="133943"/>
                      <a:pt x="230453" y="174622"/>
                    </a:cubicBezTo>
                    <a:cubicBezTo>
                      <a:pt x="230453" y="215300"/>
                      <a:pt x="263236" y="248042"/>
                      <a:pt x="303967" y="248042"/>
                    </a:cubicBezTo>
                    <a:cubicBezTo>
                      <a:pt x="344698" y="248042"/>
                      <a:pt x="378475" y="215300"/>
                      <a:pt x="378475" y="174622"/>
                    </a:cubicBezTo>
                    <a:cubicBezTo>
                      <a:pt x="378475" y="133943"/>
                      <a:pt x="344698" y="100209"/>
                      <a:pt x="303967" y="100209"/>
                    </a:cubicBezTo>
                    <a:close/>
                    <a:moveTo>
                      <a:pt x="303967" y="0"/>
                    </a:moveTo>
                    <a:cubicBezTo>
                      <a:pt x="402317" y="0"/>
                      <a:pt x="481792" y="79374"/>
                      <a:pt x="481792" y="177598"/>
                    </a:cubicBezTo>
                    <a:cubicBezTo>
                      <a:pt x="481792" y="248042"/>
                      <a:pt x="390396" y="382976"/>
                      <a:pt x="338737" y="453420"/>
                    </a:cubicBezTo>
                    <a:cubicBezTo>
                      <a:pt x="330790" y="464334"/>
                      <a:pt x="317875" y="471279"/>
                      <a:pt x="303967" y="471279"/>
                    </a:cubicBezTo>
                    <a:cubicBezTo>
                      <a:pt x="290059" y="471279"/>
                      <a:pt x="277144" y="464334"/>
                      <a:pt x="269197" y="453420"/>
                    </a:cubicBezTo>
                    <a:cubicBezTo>
                      <a:pt x="217538" y="382976"/>
                      <a:pt x="126142" y="248042"/>
                      <a:pt x="126142" y="177598"/>
                    </a:cubicBezTo>
                    <a:cubicBezTo>
                      <a:pt x="126142" y="79374"/>
                      <a:pt x="205617" y="0"/>
                      <a:pt x="3039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is1îḑé">
              <a:extLst>
                <a:ext uri="{FF2B5EF4-FFF2-40B4-BE49-F238E27FC236}">
                  <a16:creationId xmlns:a16="http://schemas.microsoft.com/office/drawing/2014/main" id="{0EA008D9-4C63-4689-B508-6FABEEE7C1FD}"/>
                </a:ext>
              </a:extLst>
            </p:cNvPr>
            <p:cNvGrpSpPr/>
            <p:nvPr/>
          </p:nvGrpSpPr>
          <p:grpSpPr>
            <a:xfrm>
              <a:off x="8472875" y="2339956"/>
              <a:ext cx="2575387" cy="2584490"/>
              <a:chOff x="1286401" y="2339956"/>
              <a:chExt cx="2575387" cy="2584490"/>
            </a:xfrm>
          </p:grpSpPr>
          <p:grpSp>
            <p:nvGrpSpPr>
              <p:cNvPr id="10" name="îṡļíḑê">
                <a:extLst>
                  <a:ext uri="{FF2B5EF4-FFF2-40B4-BE49-F238E27FC236}">
                    <a16:creationId xmlns:a16="http://schemas.microsoft.com/office/drawing/2014/main" id="{8F9E2F51-F1D6-4D4A-BFC9-F88241830684}"/>
                  </a:ext>
                </a:extLst>
              </p:cNvPr>
              <p:cNvGrpSpPr/>
              <p:nvPr/>
            </p:nvGrpSpPr>
            <p:grpSpPr>
              <a:xfrm>
                <a:off x="1286401" y="2339956"/>
                <a:ext cx="2575387" cy="2584490"/>
                <a:chOff x="4385818" y="1922345"/>
                <a:chExt cx="3407664" cy="3419710"/>
              </a:xfrm>
            </p:grpSpPr>
            <p:sp>
              <p:nvSpPr>
                <p:cNvPr id="15" name="îṥļiḋe">
                  <a:extLst>
                    <a:ext uri="{FF2B5EF4-FFF2-40B4-BE49-F238E27FC236}">
                      <a16:creationId xmlns:a16="http://schemas.microsoft.com/office/drawing/2014/main" id="{0B42105E-8F64-4BF2-B882-22576B6D331C}"/>
                    </a:ext>
                  </a:extLst>
                </p:cNvPr>
                <p:cNvSpPr/>
                <p:nvPr/>
              </p:nvSpPr>
              <p:spPr bwMode="auto">
                <a:xfrm>
                  <a:off x="5532751" y="2620283"/>
                  <a:ext cx="2260731" cy="2710723"/>
                </a:xfrm>
                <a:custGeom>
                  <a:avLst/>
                  <a:gdLst>
                    <a:gd name="T0" fmla="*/ 764 w 804"/>
                    <a:gd name="T1" fmla="*/ 744 h 964"/>
                    <a:gd name="T2" fmla="*/ 584 w 804"/>
                    <a:gd name="T3" fmla="*/ 924 h 964"/>
                    <a:gd name="T4" fmla="*/ 0 w 804"/>
                    <a:gd name="T5" fmla="*/ 924 h 964"/>
                    <a:gd name="T6" fmla="*/ 0 w 804"/>
                    <a:gd name="T7" fmla="*/ 964 h 964"/>
                    <a:gd name="T8" fmla="*/ 584 w 804"/>
                    <a:gd name="T9" fmla="*/ 964 h 964"/>
                    <a:gd name="T10" fmla="*/ 804 w 804"/>
                    <a:gd name="T11" fmla="*/ 744 h 964"/>
                    <a:gd name="T12" fmla="*/ 804 w 804"/>
                    <a:gd name="T13" fmla="*/ 0 h 964"/>
                    <a:gd name="T14" fmla="*/ 764 w 804"/>
                    <a:gd name="T15" fmla="*/ 0 h 964"/>
                    <a:gd name="T16" fmla="*/ 764 w 804"/>
                    <a:gd name="T17" fmla="*/ 74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64">
                      <a:moveTo>
                        <a:pt x="764" y="744"/>
                      </a:moveTo>
                      <a:cubicBezTo>
                        <a:pt x="764" y="843"/>
                        <a:pt x="683" y="924"/>
                        <a:pt x="584" y="924"/>
                      </a:cubicBezTo>
                      <a:cubicBezTo>
                        <a:pt x="0" y="924"/>
                        <a:pt x="0" y="924"/>
                        <a:pt x="0" y="924"/>
                      </a:cubicBezTo>
                      <a:cubicBezTo>
                        <a:pt x="0" y="964"/>
                        <a:pt x="0" y="964"/>
                        <a:pt x="0" y="964"/>
                      </a:cubicBezTo>
                      <a:cubicBezTo>
                        <a:pt x="584" y="964"/>
                        <a:pt x="584" y="964"/>
                        <a:pt x="584" y="964"/>
                      </a:cubicBezTo>
                      <a:cubicBezTo>
                        <a:pt x="705" y="964"/>
                        <a:pt x="804" y="865"/>
                        <a:pt x="804" y="744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764" y="0"/>
                        <a:pt x="764" y="0"/>
                        <a:pt x="764" y="0"/>
                      </a:cubicBezTo>
                      <a:lnTo>
                        <a:pt x="764" y="74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16" name="íşľïḋê">
                  <a:extLst>
                    <a:ext uri="{FF2B5EF4-FFF2-40B4-BE49-F238E27FC236}">
                      <a16:creationId xmlns:a16="http://schemas.microsoft.com/office/drawing/2014/main" id="{17B2CC58-B196-4D6A-A1AF-1F537EF51A18}"/>
                    </a:ext>
                  </a:extLst>
                </p:cNvPr>
                <p:cNvSpPr/>
                <p:nvPr/>
              </p:nvSpPr>
              <p:spPr bwMode="auto">
                <a:xfrm>
                  <a:off x="4385818" y="1922345"/>
                  <a:ext cx="2260731" cy="2756761"/>
                </a:xfrm>
                <a:custGeom>
                  <a:avLst/>
                  <a:gdLst>
                    <a:gd name="T0" fmla="*/ 40 w 804"/>
                    <a:gd name="T1" fmla="*/ 220 h 980"/>
                    <a:gd name="T2" fmla="*/ 220 w 804"/>
                    <a:gd name="T3" fmla="*/ 40 h 980"/>
                    <a:gd name="T4" fmla="*/ 804 w 804"/>
                    <a:gd name="T5" fmla="*/ 40 h 980"/>
                    <a:gd name="T6" fmla="*/ 804 w 804"/>
                    <a:gd name="T7" fmla="*/ 0 h 980"/>
                    <a:gd name="T8" fmla="*/ 220 w 804"/>
                    <a:gd name="T9" fmla="*/ 0 h 980"/>
                    <a:gd name="T10" fmla="*/ 0 w 804"/>
                    <a:gd name="T11" fmla="*/ 220 h 980"/>
                    <a:gd name="T12" fmla="*/ 0 w 804"/>
                    <a:gd name="T13" fmla="*/ 980 h 980"/>
                    <a:gd name="T14" fmla="*/ 40 w 804"/>
                    <a:gd name="T15" fmla="*/ 980 h 980"/>
                    <a:gd name="T16" fmla="*/ 40 w 804"/>
                    <a:gd name="T17" fmla="*/ 220 h 9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4" h="980">
                      <a:moveTo>
                        <a:pt x="40" y="220"/>
                      </a:moveTo>
                      <a:cubicBezTo>
                        <a:pt x="40" y="121"/>
                        <a:pt x="121" y="40"/>
                        <a:pt x="220" y="40"/>
                      </a:cubicBezTo>
                      <a:cubicBezTo>
                        <a:pt x="804" y="40"/>
                        <a:pt x="804" y="40"/>
                        <a:pt x="804" y="40"/>
                      </a:cubicBezTo>
                      <a:cubicBezTo>
                        <a:pt x="804" y="0"/>
                        <a:pt x="804" y="0"/>
                        <a:pt x="804" y="0"/>
                      </a:cubicBezTo>
                      <a:cubicBezTo>
                        <a:pt x="220" y="0"/>
                        <a:pt x="220" y="0"/>
                        <a:pt x="220" y="0"/>
                      </a:cubicBezTo>
                      <a:cubicBezTo>
                        <a:pt x="99" y="0"/>
                        <a:pt x="0" y="99"/>
                        <a:pt x="0" y="220"/>
                      </a:cubicBezTo>
                      <a:cubicBezTo>
                        <a:pt x="0" y="980"/>
                        <a:pt x="0" y="980"/>
                        <a:pt x="0" y="980"/>
                      </a:cubicBezTo>
                      <a:cubicBezTo>
                        <a:pt x="40" y="980"/>
                        <a:pt x="40" y="980"/>
                        <a:pt x="40" y="980"/>
                      </a:cubicBezTo>
                      <a:lnTo>
                        <a:pt x="40" y="22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sp>
              <p:nvSpPr>
                <p:cNvPr id="17" name="îS1îḓè">
                  <a:extLst>
                    <a:ext uri="{FF2B5EF4-FFF2-40B4-BE49-F238E27FC236}">
                      <a16:creationId xmlns:a16="http://schemas.microsoft.com/office/drawing/2014/main" id="{3BA765CC-9DA5-452F-A9E4-9610A1BEA2FA}"/>
                    </a:ext>
                  </a:extLst>
                </p:cNvPr>
                <p:cNvSpPr txBox="1"/>
                <p:nvPr/>
              </p:nvSpPr>
              <p:spPr>
                <a:xfrm flipH="1" flipV="1">
                  <a:off x="6938632" y="1955492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“</a:t>
                  </a:r>
                </a:p>
              </p:txBody>
            </p:sp>
            <p:sp>
              <p:nvSpPr>
                <p:cNvPr id="18" name="îṧḷïḍè">
                  <a:extLst>
                    <a:ext uri="{FF2B5EF4-FFF2-40B4-BE49-F238E27FC236}">
                      <a16:creationId xmlns:a16="http://schemas.microsoft.com/office/drawing/2014/main" id="{7D09AFB5-923D-44EA-9D32-8A0A8672B7DE}"/>
                    </a:ext>
                  </a:extLst>
                </p:cNvPr>
                <p:cNvSpPr txBox="1"/>
                <p:nvPr/>
              </p:nvSpPr>
              <p:spPr>
                <a:xfrm>
                  <a:off x="4556399" y="4786086"/>
                  <a:ext cx="684269" cy="55596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numCol="1">
                  <a:prstTxWarp prst="textPlain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“</a:t>
                  </a:r>
                </a:p>
              </p:txBody>
            </p:sp>
          </p:grpSp>
          <p:grpSp>
            <p:nvGrpSpPr>
              <p:cNvPr id="11" name="ïṧliḋe">
                <a:extLst>
                  <a:ext uri="{FF2B5EF4-FFF2-40B4-BE49-F238E27FC236}">
                    <a16:creationId xmlns:a16="http://schemas.microsoft.com/office/drawing/2014/main" id="{94312768-FE45-4073-9F76-FF208A85F85F}"/>
                  </a:ext>
                </a:extLst>
              </p:cNvPr>
              <p:cNvGrpSpPr/>
              <p:nvPr/>
            </p:nvGrpSpPr>
            <p:grpSpPr>
              <a:xfrm>
                <a:off x="1640924" y="3144077"/>
                <a:ext cx="1866338" cy="1403913"/>
                <a:chOff x="5101469" y="3261824"/>
                <a:chExt cx="2187098" cy="1403913"/>
              </a:xfrm>
            </p:grpSpPr>
            <p:sp>
              <p:nvSpPr>
                <p:cNvPr id="13" name="íṣḻîḓê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5101469" y="3751523"/>
                  <a:ext cx="2187098" cy="9142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4" name="îşļîdè">
                  <a:extLst>
                    <a:ext uri="{FF2B5EF4-FFF2-40B4-BE49-F238E27FC236}">
                      <a16:creationId xmlns:a16="http://schemas.microsoft.com/office/drawing/2014/main" id="{A960E117-EF15-40AC-B135-52D74B6A18AE}"/>
                    </a:ext>
                  </a:extLst>
                </p:cNvPr>
                <p:cNvSpPr/>
                <p:nvPr/>
              </p:nvSpPr>
              <p:spPr>
                <a:xfrm>
                  <a:off x="5101469" y="3261824"/>
                  <a:ext cx="2187098" cy="489700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Text 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íşlïḋê">
                <a:extLst>
                  <a:ext uri="{FF2B5EF4-FFF2-40B4-BE49-F238E27FC236}">
                    <a16:creationId xmlns:a16="http://schemas.microsoft.com/office/drawing/2014/main" id="{506C8E4E-D819-4B88-9B0D-08ABCD4CF02D}"/>
                  </a:ext>
                </a:extLst>
              </p:cNvPr>
              <p:cNvSpPr/>
              <p:nvPr/>
            </p:nvSpPr>
            <p:spPr>
              <a:xfrm>
                <a:off x="2378353" y="2716411"/>
                <a:ext cx="391480" cy="383276"/>
              </a:xfrm>
              <a:custGeom>
                <a:avLst/>
                <a:gdLst>
                  <a:gd name="connsiteX0" fmla="*/ 163903 w 607933"/>
                  <a:gd name="connsiteY0" fmla="*/ 369028 h 595191"/>
                  <a:gd name="connsiteX1" fmla="*/ 195691 w 607933"/>
                  <a:gd name="connsiteY1" fmla="*/ 416642 h 595191"/>
                  <a:gd name="connsiteX2" fmla="*/ 52648 w 607933"/>
                  <a:gd name="connsiteY2" fmla="*/ 476158 h 595191"/>
                  <a:gd name="connsiteX3" fmla="*/ 303967 w 607933"/>
                  <a:gd name="connsiteY3" fmla="*/ 542618 h 595191"/>
                  <a:gd name="connsiteX4" fmla="*/ 555285 w 607933"/>
                  <a:gd name="connsiteY4" fmla="*/ 476158 h 595191"/>
                  <a:gd name="connsiteX5" fmla="*/ 413235 w 607933"/>
                  <a:gd name="connsiteY5" fmla="*/ 416642 h 595191"/>
                  <a:gd name="connsiteX6" fmla="*/ 444029 w 607933"/>
                  <a:gd name="connsiteY6" fmla="*/ 369028 h 595191"/>
                  <a:gd name="connsiteX7" fmla="*/ 607933 w 607933"/>
                  <a:gd name="connsiteY7" fmla="*/ 476158 h 595191"/>
                  <a:gd name="connsiteX8" fmla="*/ 303967 w 607933"/>
                  <a:gd name="connsiteY8" fmla="*/ 595191 h 595191"/>
                  <a:gd name="connsiteX9" fmla="*/ 0 w 607933"/>
                  <a:gd name="connsiteY9" fmla="*/ 476158 h 595191"/>
                  <a:gd name="connsiteX10" fmla="*/ 163903 w 607933"/>
                  <a:gd name="connsiteY10" fmla="*/ 369028 h 595191"/>
                  <a:gd name="connsiteX11" fmla="*/ 303967 w 607933"/>
                  <a:gd name="connsiteY11" fmla="*/ 100209 h 595191"/>
                  <a:gd name="connsiteX12" fmla="*/ 230453 w 607933"/>
                  <a:gd name="connsiteY12" fmla="*/ 174622 h 595191"/>
                  <a:gd name="connsiteX13" fmla="*/ 303967 w 607933"/>
                  <a:gd name="connsiteY13" fmla="*/ 248042 h 595191"/>
                  <a:gd name="connsiteX14" fmla="*/ 378475 w 607933"/>
                  <a:gd name="connsiteY14" fmla="*/ 174622 h 595191"/>
                  <a:gd name="connsiteX15" fmla="*/ 303967 w 607933"/>
                  <a:gd name="connsiteY15" fmla="*/ 100209 h 595191"/>
                  <a:gd name="connsiteX16" fmla="*/ 303967 w 607933"/>
                  <a:gd name="connsiteY16" fmla="*/ 0 h 595191"/>
                  <a:gd name="connsiteX17" fmla="*/ 481792 w 607933"/>
                  <a:gd name="connsiteY17" fmla="*/ 177598 h 595191"/>
                  <a:gd name="connsiteX18" fmla="*/ 338737 w 607933"/>
                  <a:gd name="connsiteY18" fmla="*/ 453420 h 595191"/>
                  <a:gd name="connsiteX19" fmla="*/ 303967 w 607933"/>
                  <a:gd name="connsiteY19" fmla="*/ 471279 h 595191"/>
                  <a:gd name="connsiteX20" fmla="*/ 269197 w 607933"/>
                  <a:gd name="connsiteY20" fmla="*/ 453420 h 595191"/>
                  <a:gd name="connsiteX21" fmla="*/ 126142 w 607933"/>
                  <a:gd name="connsiteY21" fmla="*/ 177598 h 595191"/>
                  <a:gd name="connsiteX22" fmla="*/ 303967 w 607933"/>
                  <a:gd name="connsiteY22" fmla="*/ 0 h 59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7933" h="595191">
                    <a:moveTo>
                      <a:pt x="163903" y="369028"/>
                    </a:moveTo>
                    <a:cubicBezTo>
                      <a:pt x="173837" y="383907"/>
                      <a:pt x="183771" y="399778"/>
                      <a:pt x="195691" y="416642"/>
                    </a:cubicBezTo>
                    <a:cubicBezTo>
                      <a:pt x="101322" y="430529"/>
                      <a:pt x="52648" y="461279"/>
                      <a:pt x="52648" y="476158"/>
                    </a:cubicBezTo>
                    <a:cubicBezTo>
                      <a:pt x="52648" y="495997"/>
                      <a:pt x="138076" y="542618"/>
                      <a:pt x="303967" y="542618"/>
                    </a:cubicBezTo>
                    <a:cubicBezTo>
                      <a:pt x="469857" y="542618"/>
                      <a:pt x="555285" y="495997"/>
                      <a:pt x="555285" y="476158"/>
                    </a:cubicBezTo>
                    <a:cubicBezTo>
                      <a:pt x="555285" y="461279"/>
                      <a:pt x="507604" y="430529"/>
                      <a:pt x="413235" y="416642"/>
                    </a:cubicBezTo>
                    <a:cubicBezTo>
                      <a:pt x="424162" y="399778"/>
                      <a:pt x="434096" y="383907"/>
                      <a:pt x="444029" y="369028"/>
                    </a:cubicBezTo>
                    <a:cubicBezTo>
                      <a:pt x="537405" y="385891"/>
                      <a:pt x="607933" y="422593"/>
                      <a:pt x="607933" y="476158"/>
                    </a:cubicBezTo>
                    <a:cubicBezTo>
                      <a:pt x="607933" y="554522"/>
                      <a:pt x="454956" y="595191"/>
                      <a:pt x="303967" y="595191"/>
                    </a:cubicBezTo>
                    <a:cubicBezTo>
                      <a:pt x="152977" y="595191"/>
                      <a:pt x="0" y="554522"/>
                      <a:pt x="0" y="476158"/>
                    </a:cubicBezTo>
                    <a:cubicBezTo>
                      <a:pt x="0" y="422593"/>
                      <a:pt x="71522" y="385891"/>
                      <a:pt x="163903" y="369028"/>
                    </a:cubicBezTo>
                    <a:close/>
                    <a:moveTo>
                      <a:pt x="303967" y="100209"/>
                    </a:moveTo>
                    <a:cubicBezTo>
                      <a:pt x="263236" y="100209"/>
                      <a:pt x="230453" y="133943"/>
                      <a:pt x="230453" y="174622"/>
                    </a:cubicBezTo>
                    <a:cubicBezTo>
                      <a:pt x="230453" y="215300"/>
                      <a:pt x="263236" y="248042"/>
                      <a:pt x="303967" y="248042"/>
                    </a:cubicBezTo>
                    <a:cubicBezTo>
                      <a:pt x="344698" y="248042"/>
                      <a:pt x="378475" y="215300"/>
                      <a:pt x="378475" y="174622"/>
                    </a:cubicBezTo>
                    <a:cubicBezTo>
                      <a:pt x="378475" y="133943"/>
                      <a:pt x="344698" y="100209"/>
                      <a:pt x="303967" y="100209"/>
                    </a:cubicBezTo>
                    <a:close/>
                    <a:moveTo>
                      <a:pt x="303967" y="0"/>
                    </a:moveTo>
                    <a:cubicBezTo>
                      <a:pt x="402317" y="0"/>
                      <a:pt x="481792" y="79374"/>
                      <a:pt x="481792" y="177598"/>
                    </a:cubicBezTo>
                    <a:cubicBezTo>
                      <a:pt x="481792" y="248042"/>
                      <a:pt x="390396" y="382976"/>
                      <a:pt x="338737" y="453420"/>
                    </a:cubicBezTo>
                    <a:cubicBezTo>
                      <a:pt x="330790" y="464334"/>
                      <a:pt x="317875" y="471279"/>
                      <a:pt x="303967" y="471279"/>
                    </a:cubicBezTo>
                    <a:cubicBezTo>
                      <a:pt x="290059" y="471279"/>
                      <a:pt x="277144" y="464334"/>
                      <a:pt x="269197" y="453420"/>
                    </a:cubicBezTo>
                    <a:cubicBezTo>
                      <a:pt x="217538" y="382976"/>
                      <a:pt x="126142" y="248042"/>
                      <a:pt x="126142" y="177598"/>
                    </a:cubicBezTo>
                    <a:cubicBezTo>
                      <a:pt x="126142" y="79374"/>
                      <a:pt x="205617" y="0"/>
                      <a:pt x="3039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7872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E1852-2EA3-4A26-8148-41F991711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1ACE59-A18D-4EE6-8007-74FE61F4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655A3AB-E4A6-4F56-9A13-8795AACCF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778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53C9B35-EAED-46AB-9003-241AD786770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41587" y="1421550"/>
            <a:ext cx="9908826" cy="4432079"/>
            <a:chOff x="1141587" y="1421550"/>
            <a:chExt cx="9908826" cy="4432079"/>
          </a:xfrm>
        </p:grpSpPr>
        <p:sp>
          <p:nvSpPr>
            <p:cNvPr id="6" name="îṥḷîḓé">
              <a:extLst>
                <a:ext uri="{FF2B5EF4-FFF2-40B4-BE49-F238E27FC236}">
                  <a16:creationId xmlns:a16="http://schemas.microsoft.com/office/drawing/2014/main" id="{57221B3B-EA3B-4C6A-BAB0-4BDE2452FCA8}"/>
                </a:ext>
              </a:extLst>
            </p:cNvPr>
            <p:cNvSpPr/>
            <p:nvPr/>
          </p:nvSpPr>
          <p:spPr>
            <a:xfrm rot="5400000">
              <a:off x="5600096" y="3066728"/>
              <a:ext cx="991839" cy="114527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800" y="0"/>
                  </a:move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 dirty="0">
                <a:solidFill>
                  <a:srgbClr val="252D30"/>
                </a:solidFill>
              </a:endParaRPr>
            </a:p>
          </p:txBody>
        </p:sp>
        <p:sp>
          <p:nvSpPr>
            <p:cNvPr id="7" name="ïşļïḓê">
              <a:extLst>
                <a:ext uri="{FF2B5EF4-FFF2-40B4-BE49-F238E27FC236}">
                  <a16:creationId xmlns:a16="http://schemas.microsoft.com/office/drawing/2014/main" id="{F46A90B8-E8EF-44E0-9D9C-9FCA04EF445C}"/>
                </a:ext>
              </a:extLst>
            </p:cNvPr>
            <p:cNvSpPr/>
            <p:nvPr/>
          </p:nvSpPr>
          <p:spPr>
            <a:xfrm>
              <a:off x="4732752" y="1642205"/>
              <a:ext cx="1327091" cy="1692432"/>
            </a:xfrm>
            <a:custGeom>
              <a:avLst/>
              <a:gdLst/>
              <a:ahLst/>
              <a:cxnLst/>
              <a:rect l="l" t="t" r="r" b="b"/>
              <a:pathLst>
                <a:path w="20804" h="21600" extrusionOk="0">
                  <a:moveTo>
                    <a:pt x="8152" y="0"/>
                  </a:moveTo>
                  <a:cubicBezTo>
                    <a:pt x="6066" y="0"/>
                    <a:pt x="3980" y="649"/>
                    <a:pt x="2388" y="1945"/>
                  </a:cubicBezTo>
                  <a:cubicBezTo>
                    <a:pt x="-796" y="4537"/>
                    <a:pt x="-796" y="8739"/>
                    <a:pt x="2388" y="11330"/>
                  </a:cubicBezTo>
                  <a:cubicBezTo>
                    <a:pt x="4899" y="13375"/>
                    <a:pt x="8636" y="13800"/>
                    <a:pt x="11667" y="12620"/>
                  </a:cubicBezTo>
                  <a:lnTo>
                    <a:pt x="15523" y="17995"/>
                  </a:lnTo>
                  <a:lnTo>
                    <a:pt x="13233" y="21223"/>
                  </a:lnTo>
                  <a:lnTo>
                    <a:pt x="14028" y="21600"/>
                  </a:lnTo>
                  <a:lnTo>
                    <a:pt x="16320" y="18368"/>
                  </a:lnTo>
                  <a:lnTo>
                    <a:pt x="20804" y="18368"/>
                  </a:lnTo>
                  <a:lnTo>
                    <a:pt x="20804" y="17614"/>
                  </a:lnTo>
                  <a:lnTo>
                    <a:pt x="16343" y="17614"/>
                  </a:lnTo>
                  <a:lnTo>
                    <a:pt x="12494" y="12249"/>
                  </a:lnTo>
                  <a:cubicBezTo>
                    <a:pt x="12998" y="11990"/>
                    <a:pt x="13477" y="11688"/>
                    <a:pt x="13916" y="11330"/>
                  </a:cubicBezTo>
                  <a:cubicBezTo>
                    <a:pt x="17100" y="8739"/>
                    <a:pt x="17100" y="4537"/>
                    <a:pt x="13916" y="1945"/>
                  </a:cubicBezTo>
                  <a:cubicBezTo>
                    <a:pt x="12324" y="649"/>
                    <a:pt x="10238" y="0"/>
                    <a:pt x="8152" y="0"/>
                  </a:cubicBezTo>
                  <a:close/>
                  <a:moveTo>
                    <a:pt x="8152" y="754"/>
                  </a:moveTo>
                  <a:cubicBezTo>
                    <a:pt x="10001" y="754"/>
                    <a:pt x="11852" y="1329"/>
                    <a:pt x="13263" y="2478"/>
                  </a:cubicBezTo>
                  <a:cubicBezTo>
                    <a:pt x="16086" y="4776"/>
                    <a:pt x="16086" y="8501"/>
                    <a:pt x="13263" y="10799"/>
                  </a:cubicBezTo>
                  <a:cubicBezTo>
                    <a:pt x="10441" y="13097"/>
                    <a:pt x="5865" y="13097"/>
                    <a:pt x="3043" y="10799"/>
                  </a:cubicBezTo>
                  <a:cubicBezTo>
                    <a:pt x="221" y="8501"/>
                    <a:pt x="221" y="4776"/>
                    <a:pt x="3043" y="2478"/>
                  </a:cubicBezTo>
                  <a:cubicBezTo>
                    <a:pt x="4454" y="1329"/>
                    <a:pt x="6303" y="754"/>
                    <a:pt x="8152" y="7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</a:endParaRPr>
            </a:p>
          </p:txBody>
        </p:sp>
        <p:sp>
          <p:nvSpPr>
            <p:cNvPr id="8" name="is1íḍe">
              <a:extLst>
                <a:ext uri="{FF2B5EF4-FFF2-40B4-BE49-F238E27FC236}">
                  <a16:creationId xmlns:a16="http://schemas.microsoft.com/office/drawing/2014/main" id="{796F1514-1A20-4380-8823-1951871C597F}"/>
                </a:ext>
              </a:extLst>
            </p:cNvPr>
            <p:cNvSpPr/>
            <p:nvPr/>
          </p:nvSpPr>
          <p:spPr>
            <a:xfrm>
              <a:off x="6120051" y="1642205"/>
              <a:ext cx="1353886" cy="1689688"/>
            </a:xfrm>
            <a:custGeom>
              <a:avLst/>
              <a:gdLst/>
              <a:ahLst/>
              <a:cxnLst/>
              <a:rect l="l" t="t" r="r" b="b"/>
              <a:pathLst>
                <a:path w="20819" h="21600" extrusionOk="0">
                  <a:moveTo>
                    <a:pt x="12823" y="0"/>
                  </a:moveTo>
                  <a:cubicBezTo>
                    <a:pt x="10776" y="0"/>
                    <a:pt x="8730" y="650"/>
                    <a:pt x="7168" y="1948"/>
                  </a:cubicBezTo>
                  <a:cubicBezTo>
                    <a:pt x="4045" y="4544"/>
                    <a:pt x="4045" y="8753"/>
                    <a:pt x="7168" y="11349"/>
                  </a:cubicBezTo>
                  <a:cubicBezTo>
                    <a:pt x="7550" y="11666"/>
                    <a:pt x="7960" y="11943"/>
                    <a:pt x="8392" y="12182"/>
                  </a:cubicBezTo>
                  <a:lnTo>
                    <a:pt x="4535" y="17642"/>
                  </a:lnTo>
                  <a:lnTo>
                    <a:pt x="0" y="17642"/>
                  </a:lnTo>
                  <a:lnTo>
                    <a:pt x="0" y="18398"/>
                  </a:lnTo>
                  <a:lnTo>
                    <a:pt x="4585" y="18398"/>
                  </a:lnTo>
                  <a:lnTo>
                    <a:pt x="6809" y="21600"/>
                  </a:lnTo>
                  <a:lnTo>
                    <a:pt x="7593" y="21229"/>
                  </a:lnTo>
                  <a:lnTo>
                    <a:pt x="5354" y="18001"/>
                  </a:lnTo>
                  <a:lnTo>
                    <a:pt x="9194" y="12570"/>
                  </a:lnTo>
                  <a:cubicBezTo>
                    <a:pt x="12197" y="13843"/>
                    <a:pt x="15964" y="13438"/>
                    <a:pt x="18477" y="11349"/>
                  </a:cubicBezTo>
                  <a:cubicBezTo>
                    <a:pt x="21600" y="8753"/>
                    <a:pt x="21600" y="4544"/>
                    <a:pt x="18477" y="1948"/>
                  </a:cubicBezTo>
                  <a:cubicBezTo>
                    <a:pt x="16916" y="650"/>
                    <a:pt x="14869" y="0"/>
                    <a:pt x="12823" y="0"/>
                  </a:cubicBezTo>
                  <a:close/>
                  <a:moveTo>
                    <a:pt x="12823" y="755"/>
                  </a:moveTo>
                  <a:cubicBezTo>
                    <a:pt x="14637" y="755"/>
                    <a:pt x="16452" y="1332"/>
                    <a:pt x="17837" y="2482"/>
                  </a:cubicBezTo>
                  <a:cubicBezTo>
                    <a:pt x="20605" y="4784"/>
                    <a:pt x="20605" y="8515"/>
                    <a:pt x="17837" y="10817"/>
                  </a:cubicBezTo>
                  <a:cubicBezTo>
                    <a:pt x="15068" y="13118"/>
                    <a:pt x="10580" y="13118"/>
                    <a:pt x="7811" y="10817"/>
                  </a:cubicBezTo>
                  <a:cubicBezTo>
                    <a:pt x="5043" y="8515"/>
                    <a:pt x="5043" y="4784"/>
                    <a:pt x="7811" y="2482"/>
                  </a:cubicBezTo>
                  <a:cubicBezTo>
                    <a:pt x="9195" y="1332"/>
                    <a:pt x="11009" y="755"/>
                    <a:pt x="12823" y="7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9" name="ïṣ1ïḍé">
              <a:extLst>
                <a:ext uri="{FF2B5EF4-FFF2-40B4-BE49-F238E27FC236}">
                  <a16:creationId xmlns:a16="http://schemas.microsoft.com/office/drawing/2014/main" id="{38970F29-2DBB-4B0C-BAB3-0C36771349D0}"/>
                </a:ext>
              </a:extLst>
            </p:cNvPr>
            <p:cNvSpPr/>
            <p:nvPr/>
          </p:nvSpPr>
          <p:spPr>
            <a:xfrm>
              <a:off x="6591381" y="3120600"/>
              <a:ext cx="1729659" cy="1040096"/>
            </a:xfrm>
            <a:custGeom>
              <a:avLst/>
              <a:gdLst/>
              <a:ahLst/>
              <a:cxnLst/>
              <a:rect l="l" t="t" r="r" b="b"/>
              <a:pathLst>
                <a:path w="20984" h="20595" extrusionOk="0">
                  <a:moveTo>
                    <a:pt x="14675" y="0"/>
                  </a:moveTo>
                  <a:cubicBezTo>
                    <a:pt x="13061" y="0"/>
                    <a:pt x="11446" y="1007"/>
                    <a:pt x="10214" y="3017"/>
                  </a:cubicBezTo>
                  <a:cubicBezTo>
                    <a:pt x="9083" y="4863"/>
                    <a:pt x="8478" y="7236"/>
                    <a:pt x="8385" y="9652"/>
                  </a:cubicBezTo>
                  <a:lnTo>
                    <a:pt x="2411" y="9652"/>
                  </a:lnTo>
                  <a:lnTo>
                    <a:pt x="636" y="4641"/>
                  </a:lnTo>
                  <a:lnTo>
                    <a:pt x="18" y="5216"/>
                  </a:lnTo>
                  <a:lnTo>
                    <a:pt x="1807" y="10272"/>
                  </a:lnTo>
                  <a:lnTo>
                    <a:pt x="0" y="15380"/>
                  </a:lnTo>
                  <a:lnTo>
                    <a:pt x="607" y="15958"/>
                  </a:lnTo>
                  <a:lnTo>
                    <a:pt x="2416" y="10844"/>
                  </a:lnTo>
                  <a:lnTo>
                    <a:pt x="8381" y="10844"/>
                  </a:lnTo>
                  <a:cubicBezTo>
                    <a:pt x="8461" y="13294"/>
                    <a:pt x="9068" y="15707"/>
                    <a:pt x="10214" y="17579"/>
                  </a:cubicBezTo>
                  <a:cubicBezTo>
                    <a:pt x="12678" y="21600"/>
                    <a:pt x="16672" y="21600"/>
                    <a:pt x="19136" y="17579"/>
                  </a:cubicBezTo>
                  <a:cubicBezTo>
                    <a:pt x="21600" y="13557"/>
                    <a:pt x="21600" y="7038"/>
                    <a:pt x="19136" y="3017"/>
                  </a:cubicBezTo>
                  <a:cubicBezTo>
                    <a:pt x="17904" y="1007"/>
                    <a:pt x="16290" y="0"/>
                    <a:pt x="14675" y="0"/>
                  </a:cubicBezTo>
                  <a:close/>
                  <a:moveTo>
                    <a:pt x="14675" y="1170"/>
                  </a:moveTo>
                  <a:cubicBezTo>
                    <a:pt x="16107" y="1170"/>
                    <a:pt x="17539" y="2063"/>
                    <a:pt x="18631" y="3845"/>
                  </a:cubicBezTo>
                  <a:cubicBezTo>
                    <a:pt x="20815" y="7410"/>
                    <a:pt x="20815" y="13189"/>
                    <a:pt x="18631" y="16754"/>
                  </a:cubicBezTo>
                  <a:cubicBezTo>
                    <a:pt x="16447" y="20319"/>
                    <a:pt x="12906" y="20319"/>
                    <a:pt x="10722" y="16754"/>
                  </a:cubicBezTo>
                  <a:cubicBezTo>
                    <a:pt x="8537" y="13189"/>
                    <a:pt x="8537" y="7410"/>
                    <a:pt x="10722" y="3845"/>
                  </a:cubicBezTo>
                  <a:cubicBezTo>
                    <a:pt x="11814" y="2063"/>
                    <a:pt x="13244" y="1170"/>
                    <a:pt x="14675" y="11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0" name="iśḷïḍè">
              <a:extLst>
                <a:ext uri="{FF2B5EF4-FFF2-40B4-BE49-F238E27FC236}">
                  <a16:creationId xmlns:a16="http://schemas.microsoft.com/office/drawing/2014/main" id="{5A78C717-A986-4DA1-B48A-FCC1AC6BA93A}"/>
                </a:ext>
              </a:extLst>
            </p:cNvPr>
            <p:cNvSpPr/>
            <p:nvPr/>
          </p:nvSpPr>
          <p:spPr>
            <a:xfrm>
              <a:off x="3870960" y="3120600"/>
              <a:ext cx="1726592" cy="1040096"/>
            </a:xfrm>
            <a:custGeom>
              <a:avLst/>
              <a:gdLst/>
              <a:ahLst/>
              <a:cxnLst/>
              <a:rect l="l" t="t" r="r" b="b"/>
              <a:pathLst>
                <a:path w="20983" h="20595" extrusionOk="0">
                  <a:moveTo>
                    <a:pt x="6320" y="0"/>
                  </a:moveTo>
                  <a:cubicBezTo>
                    <a:pt x="4702" y="0"/>
                    <a:pt x="3085" y="1007"/>
                    <a:pt x="1851" y="3017"/>
                  </a:cubicBezTo>
                  <a:cubicBezTo>
                    <a:pt x="-617" y="7038"/>
                    <a:pt x="-617" y="13557"/>
                    <a:pt x="1851" y="17579"/>
                  </a:cubicBezTo>
                  <a:cubicBezTo>
                    <a:pt x="4319" y="21600"/>
                    <a:pt x="8320" y="21600"/>
                    <a:pt x="10788" y="17579"/>
                  </a:cubicBezTo>
                  <a:cubicBezTo>
                    <a:pt x="11937" y="15707"/>
                    <a:pt x="12545" y="13294"/>
                    <a:pt x="12624" y="10844"/>
                  </a:cubicBezTo>
                  <a:lnTo>
                    <a:pt x="18600" y="10844"/>
                  </a:lnTo>
                  <a:lnTo>
                    <a:pt x="20322" y="15703"/>
                  </a:lnTo>
                  <a:lnTo>
                    <a:pt x="20932" y="15134"/>
                  </a:lnTo>
                  <a:lnTo>
                    <a:pt x="19210" y="10272"/>
                  </a:lnTo>
                  <a:lnTo>
                    <a:pt x="20983" y="5270"/>
                  </a:lnTo>
                  <a:lnTo>
                    <a:pt x="20367" y="4686"/>
                  </a:lnTo>
                  <a:lnTo>
                    <a:pt x="18605" y="9652"/>
                  </a:lnTo>
                  <a:lnTo>
                    <a:pt x="12621" y="9652"/>
                  </a:lnTo>
                  <a:cubicBezTo>
                    <a:pt x="12528" y="7236"/>
                    <a:pt x="11922" y="4863"/>
                    <a:pt x="10788" y="3017"/>
                  </a:cubicBezTo>
                  <a:cubicBezTo>
                    <a:pt x="9554" y="1007"/>
                    <a:pt x="7937" y="0"/>
                    <a:pt x="6320" y="0"/>
                  </a:cubicBezTo>
                  <a:close/>
                  <a:moveTo>
                    <a:pt x="6320" y="1170"/>
                  </a:moveTo>
                  <a:cubicBezTo>
                    <a:pt x="7753" y="1170"/>
                    <a:pt x="9188" y="2063"/>
                    <a:pt x="10282" y="3845"/>
                  </a:cubicBezTo>
                  <a:cubicBezTo>
                    <a:pt x="12470" y="7410"/>
                    <a:pt x="12470" y="13189"/>
                    <a:pt x="10282" y="16754"/>
                  </a:cubicBezTo>
                  <a:cubicBezTo>
                    <a:pt x="8094" y="20319"/>
                    <a:pt x="4547" y="20319"/>
                    <a:pt x="2359" y="16754"/>
                  </a:cubicBezTo>
                  <a:cubicBezTo>
                    <a:pt x="171" y="13189"/>
                    <a:pt x="171" y="7410"/>
                    <a:pt x="2359" y="3845"/>
                  </a:cubicBezTo>
                  <a:cubicBezTo>
                    <a:pt x="3453" y="2063"/>
                    <a:pt x="4886" y="1170"/>
                    <a:pt x="6320" y="11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1" name="iš1ïḓè">
              <a:extLst>
                <a:ext uri="{FF2B5EF4-FFF2-40B4-BE49-F238E27FC236}">
                  <a16:creationId xmlns:a16="http://schemas.microsoft.com/office/drawing/2014/main" id="{6126CB7B-4A80-4520-833D-F6188219EEA7}"/>
                </a:ext>
              </a:extLst>
            </p:cNvPr>
            <p:cNvSpPr/>
            <p:nvPr/>
          </p:nvSpPr>
          <p:spPr>
            <a:xfrm>
              <a:off x="4730654" y="3936874"/>
              <a:ext cx="1329190" cy="1698021"/>
            </a:xfrm>
            <a:custGeom>
              <a:avLst/>
              <a:gdLst/>
              <a:ahLst/>
              <a:cxnLst/>
              <a:rect l="l" t="t" r="r" b="b"/>
              <a:pathLst>
                <a:path w="20805" h="20973" extrusionOk="0">
                  <a:moveTo>
                    <a:pt x="13973" y="0"/>
                  </a:moveTo>
                  <a:lnTo>
                    <a:pt x="13187" y="355"/>
                  </a:lnTo>
                  <a:lnTo>
                    <a:pt x="15423" y="3409"/>
                  </a:lnTo>
                  <a:lnTo>
                    <a:pt x="11639" y="8756"/>
                  </a:lnTo>
                  <a:cubicBezTo>
                    <a:pt x="10534" y="8341"/>
                    <a:pt x="9338" y="8126"/>
                    <a:pt x="8139" y="8126"/>
                  </a:cubicBezTo>
                  <a:cubicBezTo>
                    <a:pt x="6056" y="8126"/>
                    <a:pt x="3973" y="8754"/>
                    <a:pt x="2384" y="10008"/>
                  </a:cubicBezTo>
                  <a:cubicBezTo>
                    <a:pt x="-795" y="12517"/>
                    <a:pt x="-795" y="16583"/>
                    <a:pt x="2384" y="19092"/>
                  </a:cubicBezTo>
                  <a:cubicBezTo>
                    <a:pt x="5563" y="21600"/>
                    <a:pt x="10716" y="21600"/>
                    <a:pt x="13895" y="19092"/>
                  </a:cubicBezTo>
                  <a:cubicBezTo>
                    <a:pt x="17074" y="16583"/>
                    <a:pt x="17074" y="12517"/>
                    <a:pt x="13895" y="10008"/>
                  </a:cubicBezTo>
                  <a:cubicBezTo>
                    <a:pt x="13454" y="9661"/>
                    <a:pt x="12971" y="9367"/>
                    <a:pt x="12465" y="9115"/>
                  </a:cubicBezTo>
                  <a:lnTo>
                    <a:pt x="16133" y="3928"/>
                  </a:lnTo>
                  <a:lnTo>
                    <a:pt x="20805" y="3928"/>
                  </a:lnTo>
                  <a:lnTo>
                    <a:pt x="20805" y="3218"/>
                  </a:lnTo>
                  <a:lnTo>
                    <a:pt x="16328" y="3218"/>
                  </a:lnTo>
                  <a:lnTo>
                    <a:pt x="13973" y="0"/>
                  </a:lnTo>
                  <a:close/>
                  <a:moveTo>
                    <a:pt x="8139" y="8856"/>
                  </a:moveTo>
                  <a:cubicBezTo>
                    <a:pt x="9986" y="8856"/>
                    <a:pt x="11834" y="9413"/>
                    <a:pt x="13243" y="10525"/>
                  </a:cubicBezTo>
                  <a:cubicBezTo>
                    <a:pt x="16061" y="12748"/>
                    <a:pt x="16061" y="16354"/>
                    <a:pt x="13243" y="18577"/>
                  </a:cubicBezTo>
                  <a:cubicBezTo>
                    <a:pt x="10425" y="20801"/>
                    <a:pt x="5856" y="20801"/>
                    <a:pt x="3038" y="18577"/>
                  </a:cubicBezTo>
                  <a:cubicBezTo>
                    <a:pt x="220" y="16354"/>
                    <a:pt x="220" y="12748"/>
                    <a:pt x="3038" y="10525"/>
                  </a:cubicBezTo>
                  <a:cubicBezTo>
                    <a:pt x="4447" y="9413"/>
                    <a:pt x="6293" y="8856"/>
                    <a:pt x="8139" y="885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2" name="îŝľîḑé">
              <a:extLst>
                <a:ext uri="{FF2B5EF4-FFF2-40B4-BE49-F238E27FC236}">
                  <a16:creationId xmlns:a16="http://schemas.microsoft.com/office/drawing/2014/main" id="{1F81CACF-5A9A-45E7-90F0-096DAD5DD9CE}"/>
                </a:ext>
              </a:extLst>
            </p:cNvPr>
            <p:cNvSpPr/>
            <p:nvPr/>
          </p:nvSpPr>
          <p:spPr>
            <a:xfrm>
              <a:off x="6120051" y="3949464"/>
              <a:ext cx="1351626" cy="1685431"/>
            </a:xfrm>
            <a:custGeom>
              <a:avLst/>
              <a:gdLst/>
              <a:ahLst/>
              <a:cxnLst/>
              <a:rect l="l" t="t" r="r" b="b"/>
              <a:pathLst>
                <a:path w="20818" h="20968" extrusionOk="0">
                  <a:moveTo>
                    <a:pt x="6797" y="0"/>
                  </a:moveTo>
                  <a:lnTo>
                    <a:pt x="4592" y="3085"/>
                  </a:lnTo>
                  <a:lnTo>
                    <a:pt x="0" y="3085"/>
                  </a:lnTo>
                  <a:lnTo>
                    <a:pt x="0" y="3799"/>
                  </a:lnTo>
                  <a:lnTo>
                    <a:pt x="4542" y="3799"/>
                  </a:lnTo>
                  <a:lnTo>
                    <a:pt x="8319" y="9145"/>
                  </a:lnTo>
                  <a:cubicBezTo>
                    <a:pt x="7906" y="9371"/>
                    <a:pt x="7511" y="9629"/>
                    <a:pt x="7145" y="9924"/>
                  </a:cubicBezTo>
                  <a:cubicBezTo>
                    <a:pt x="4017" y="12451"/>
                    <a:pt x="4017" y="16547"/>
                    <a:pt x="7145" y="19073"/>
                  </a:cubicBezTo>
                  <a:cubicBezTo>
                    <a:pt x="10273" y="21600"/>
                    <a:pt x="15344" y="21600"/>
                    <a:pt x="18472" y="19073"/>
                  </a:cubicBezTo>
                  <a:cubicBezTo>
                    <a:pt x="21600" y="16547"/>
                    <a:pt x="21600" y="12451"/>
                    <a:pt x="18472" y="9924"/>
                  </a:cubicBezTo>
                  <a:cubicBezTo>
                    <a:pt x="16908" y="8661"/>
                    <a:pt x="14858" y="8029"/>
                    <a:pt x="12809" y="8029"/>
                  </a:cubicBezTo>
                  <a:cubicBezTo>
                    <a:pt x="11538" y="8029"/>
                    <a:pt x="10269" y="8272"/>
                    <a:pt x="9114" y="8758"/>
                  </a:cubicBezTo>
                  <a:lnTo>
                    <a:pt x="5360" y="3450"/>
                  </a:lnTo>
                  <a:lnTo>
                    <a:pt x="7568" y="363"/>
                  </a:lnTo>
                  <a:lnTo>
                    <a:pt x="6797" y="0"/>
                  </a:lnTo>
                  <a:close/>
                  <a:moveTo>
                    <a:pt x="12809" y="8764"/>
                  </a:moveTo>
                  <a:cubicBezTo>
                    <a:pt x="14626" y="8764"/>
                    <a:pt x="16444" y="9325"/>
                    <a:pt x="17831" y="10444"/>
                  </a:cubicBezTo>
                  <a:cubicBezTo>
                    <a:pt x="20603" y="12684"/>
                    <a:pt x="20603" y="16316"/>
                    <a:pt x="17831" y="18555"/>
                  </a:cubicBezTo>
                  <a:cubicBezTo>
                    <a:pt x="15058" y="20795"/>
                    <a:pt x="10562" y="20795"/>
                    <a:pt x="7789" y="18555"/>
                  </a:cubicBezTo>
                  <a:cubicBezTo>
                    <a:pt x="5016" y="16316"/>
                    <a:pt x="5016" y="12684"/>
                    <a:pt x="7789" y="10444"/>
                  </a:cubicBezTo>
                  <a:cubicBezTo>
                    <a:pt x="9175" y="9325"/>
                    <a:pt x="10991" y="8764"/>
                    <a:pt x="12809" y="876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3" name="ïṣḷîdé">
              <a:extLst>
                <a:ext uri="{FF2B5EF4-FFF2-40B4-BE49-F238E27FC236}">
                  <a16:creationId xmlns:a16="http://schemas.microsoft.com/office/drawing/2014/main" id="{8C758E98-649E-44F7-AF53-70940D8E14AF}"/>
                </a:ext>
              </a:extLst>
            </p:cNvPr>
            <p:cNvSpPr/>
            <p:nvPr/>
          </p:nvSpPr>
          <p:spPr>
            <a:xfrm>
              <a:off x="4958864" y="1866697"/>
              <a:ext cx="589298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</a:endParaRPr>
            </a:p>
          </p:txBody>
        </p:sp>
        <p:sp>
          <p:nvSpPr>
            <p:cNvPr id="14" name="îṡľiḋé">
              <a:extLst>
                <a:ext uri="{FF2B5EF4-FFF2-40B4-BE49-F238E27FC236}">
                  <a16:creationId xmlns:a16="http://schemas.microsoft.com/office/drawing/2014/main" id="{F21473D0-73AF-42DC-83C2-89717A8249EC}"/>
                </a:ext>
              </a:extLst>
            </p:cNvPr>
            <p:cNvSpPr/>
            <p:nvPr/>
          </p:nvSpPr>
          <p:spPr>
            <a:xfrm>
              <a:off x="6657203" y="1866697"/>
              <a:ext cx="589298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5" name="iŝlíḍè">
              <a:extLst>
                <a:ext uri="{FF2B5EF4-FFF2-40B4-BE49-F238E27FC236}">
                  <a16:creationId xmlns:a16="http://schemas.microsoft.com/office/drawing/2014/main" id="{F19F889C-9B98-4574-A03C-A6CA074D7940}"/>
                </a:ext>
              </a:extLst>
            </p:cNvPr>
            <p:cNvSpPr/>
            <p:nvPr/>
          </p:nvSpPr>
          <p:spPr>
            <a:xfrm>
              <a:off x="4958396" y="4817097"/>
              <a:ext cx="589298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6" name="ïSļiďê">
              <a:extLst>
                <a:ext uri="{FF2B5EF4-FFF2-40B4-BE49-F238E27FC236}">
                  <a16:creationId xmlns:a16="http://schemas.microsoft.com/office/drawing/2014/main" id="{92F8CA09-1696-4717-9597-1E7509347EF1}"/>
                </a:ext>
              </a:extLst>
            </p:cNvPr>
            <p:cNvSpPr/>
            <p:nvPr/>
          </p:nvSpPr>
          <p:spPr>
            <a:xfrm>
              <a:off x="6656735" y="4817097"/>
              <a:ext cx="589298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7" name="ïśľîḓé">
              <a:extLst>
                <a:ext uri="{FF2B5EF4-FFF2-40B4-BE49-F238E27FC236}">
                  <a16:creationId xmlns:a16="http://schemas.microsoft.com/office/drawing/2014/main" id="{65E5F0A2-22D2-4307-9626-41AB8F49FBAE}"/>
                </a:ext>
              </a:extLst>
            </p:cNvPr>
            <p:cNvSpPr/>
            <p:nvPr/>
          </p:nvSpPr>
          <p:spPr>
            <a:xfrm>
              <a:off x="7504873" y="3344718"/>
              <a:ext cx="589300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8" name="îś1íďé">
              <a:extLst>
                <a:ext uri="{FF2B5EF4-FFF2-40B4-BE49-F238E27FC236}">
                  <a16:creationId xmlns:a16="http://schemas.microsoft.com/office/drawing/2014/main" id="{926DAC4C-042D-4269-8425-E5DD57832382}"/>
                </a:ext>
              </a:extLst>
            </p:cNvPr>
            <p:cNvSpPr/>
            <p:nvPr/>
          </p:nvSpPr>
          <p:spPr>
            <a:xfrm>
              <a:off x="4097863" y="3344718"/>
              <a:ext cx="589298" cy="5892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>
                <a:buClr>
                  <a:srgbClr val="252D30"/>
                </a:buClr>
                <a:buSzPts val="800"/>
              </a:pPr>
              <a:endParaRPr sz="800">
                <a:solidFill>
                  <a:srgbClr val="252D30"/>
                </a:solidFill>
              </a:endParaRPr>
            </a:p>
          </p:txBody>
        </p:sp>
        <p:sp>
          <p:nvSpPr>
            <p:cNvPr id="19" name="ïṥliḋe">
              <a:extLst>
                <a:ext uri="{FF2B5EF4-FFF2-40B4-BE49-F238E27FC236}">
                  <a16:creationId xmlns:a16="http://schemas.microsoft.com/office/drawing/2014/main" id="{78F56B22-993B-4BC6-AD18-B93591989067}"/>
                </a:ext>
              </a:extLst>
            </p:cNvPr>
            <p:cNvSpPr txBox="1"/>
            <p:nvPr/>
          </p:nvSpPr>
          <p:spPr bwMode="auto">
            <a:xfrm>
              <a:off x="5446103" y="3291841"/>
              <a:ext cx="1274737" cy="66821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i="1" dirty="0"/>
                <a:t>Text</a:t>
              </a:r>
            </a:p>
          </p:txBody>
        </p:sp>
        <p:sp>
          <p:nvSpPr>
            <p:cNvPr id="20" name="işḷíḓê">
              <a:extLst>
                <a:ext uri="{FF2B5EF4-FFF2-40B4-BE49-F238E27FC236}">
                  <a16:creationId xmlns:a16="http://schemas.microsoft.com/office/drawing/2014/main" id="{BA395ECD-B65C-404E-B37E-198CFD881EB4}"/>
                </a:ext>
              </a:extLst>
            </p:cNvPr>
            <p:cNvSpPr/>
            <p:nvPr/>
          </p:nvSpPr>
          <p:spPr bwMode="auto">
            <a:xfrm>
              <a:off x="5067616" y="1998270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íṡliḑé">
              <a:extLst>
                <a:ext uri="{FF2B5EF4-FFF2-40B4-BE49-F238E27FC236}">
                  <a16:creationId xmlns:a16="http://schemas.microsoft.com/office/drawing/2014/main" id="{309E38F4-6179-44E7-9F25-6290AFC11BA0}"/>
                </a:ext>
              </a:extLst>
            </p:cNvPr>
            <p:cNvSpPr/>
            <p:nvPr/>
          </p:nvSpPr>
          <p:spPr bwMode="auto">
            <a:xfrm>
              <a:off x="6765955" y="1998270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iṧḷïḓê">
              <a:extLst>
                <a:ext uri="{FF2B5EF4-FFF2-40B4-BE49-F238E27FC236}">
                  <a16:creationId xmlns:a16="http://schemas.microsoft.com/office/drawing/2014/main" id="{2F210867-301D-4B05-A9EF-2B68E1837437}"/>
                </a:ext>
              </a:extLst>
            </p:cNvPr>
            <p:cNvSpPr/>
            <p:nvPr/>
          </p:nvSpPr>
          <p:spPr bwMode="auto">
            <a:xfrm>
              <a:off x="4206615" y="3462872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iSļîḍê">
              <a:extLst>
                <a:ext uri="{FF2B5EF4-FFF2-40B4-BE49-F238E27FC236}">
                  <a16:creationId xmlns:a16="http://schemas.microsoft.com/office/drawing/2014/main" id="{CA7DE007-2683-48D4-BDC9-CE82B8445111}"/>
                </a:ext>
              </a:extLst>
            </p:cNvPr>
            <p:cNvSpPr/>
            <p:nvPr/>
          </p:nvSpPr>
          <p:spPr bwMode="auto">
            <a:xfrm>
              <a:off x="7613625" y="3462872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îṧḷíḍê">
              <a:extLst>
                <a:ext uri="{FF2B5EF4-FFF2-40B4-BE49-F238E27FC236}">
                  <a16:creationId xmlns:a16="http://schemas.microsoft.com/office/drawing/2014/main" id="{7C2D24CA-C7FD-4777-B5EC-B28BA4D51565}"/>
                </a:ext>
              </a:extLst>
            </p:cNvPr>
            <p:cNvSpPr/>
            <p:nvPr/>
          </p:nvSpPr>
          <p:spPr bwMode="auto">
            <a:xfrm>
              <a:off x="5067148" y="4948670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iŝḻîdê">
              <a:extLst>
                <a:ext uri="{FF2B5EF4-FFF2-40B4-BE49-F238E27FC236}">
                  <a16:creationId xmlns:a16="http://schemas.microsoft.com/office/drawing/2014/main" id="{434F5321-9C96-4875-9360-C667D284CDF6}"/>
                </a:ext>
              </a:extLst>
            </p:cNvPr>
            <p:cNvSpPr/>
            <p:nvPr/>
          </p:nvSpPr>
          <p:spPr bwMode="auto">
            <a:xfrm>
              <a:off x="6765487" y="4948670"/>
              <a:ext cx="371794" cy="326152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iṡľíḍè">
              <a:extLst>
                <a:ext uri="{FF2B5EF4-FFF2-40B4-BE49-F238E27FC236}">
                  <a16:creationId xmlns:a16="http://schemas.microsoft.com/office/drawing/2014/main" id="{E39B7EF2-7170-41BB-85AA-3D76E4A2E4B5}"/>
                </a:ext>
              </a:extLst>
            </p:cNvPr>
            <p:cNvSpPr txBox="1"/>
            <p:nvPr/>
          </p:nvSpPr>
          <p:spPr>
            <a:xfrm>
              <a:off x="1999306" y="1421550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27" name="íṣļíḋe">
              <a:extLst>
                <a:ext uri="{FF2B5EF4-FFF2-40B4-BE49-F238E27FC236}">
                  <a16:creationId xmlns:a16="http://schemas.microsoft.com/office/drawing/2014/main" id="{B6AD26CB-21C3-4280-BB89-1D6B104840FF}"/>
                </a:ext>
              </a:extLst>
            </p:cNvPr>
            <p:cNvSpPr/>
            <p:nvPr/>
          </p:nvSpPr>
          <p:spPr bwMode="auto">
            <a:xfrm>
              <a:off x="1999306" y="1905072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 algn="r"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  <p:sp>
          <p:nvSpPr>
            <p:cNvPr id="28" name="ïşḷíde">
              <a:extLst>
                <a:ext uri="{FF2B5EF4-FFF2-40B4-BE49-F238E27FC236}">
                  <a16:creationId xmlns:a16="http://schemas.microsoft.com/office/drawing/2014/main" id="{ECB6F4AE-3637-4D0B-B910-C8C618FD4988}"/>
                </a:ext>
              </a:extLst>
            </p:cNvPr>
            <p:cNvSpPr txBox="1"/>
            <p:nvPr/>
          </p:nvSpPr>
          <p:spPr>
            <a:xfrm>
              <a:off x="1999306" y="4636232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29" name="íṩļïďê">
              <a:extLst>
                <a:ext uri="{FF2B5EF4-FFF2-40B4-BE49-F238E27FC236}">
                  <a16:creationId xmlns:a16="http://schemas.microsoft.com/office/drawing/2014/main" id="{6B210380-2094-45CF-B1E2-E98C10423965}"/>
                </a:ext>
              </a:extLst>
            </p:cNvPr>
            <p:cNvSpPr/>
            <p:nvPr/>
          </p:nvSpPr>
          <p:spPr bwMode="auto">
            <a:xfrm>
              <a:off x="1999306" y="5119754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 algn="r"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  <p:sp>
          <p:nvSpPr>
            <p:cNvPr id="30" name="iṧḻíďê">
              <a:extLst>
                <a:ext uri="{FF2B5EF4-FFF2-40B4-BE49-F238E27FC236}">
                  <a16:creationId xmlns:a16="http://schemas.microsoft.com/office/drawing/2014/main" id="{630850DD-9DA1-4E3F-AABC-FB8AC7656352}"/>
                </a:ext>
              </a:extLst>
            </p:cNvPr>
            <p:cNvSpPr txBox="1"/>
            <p:nvPr/>
          </p:nvSpPr>
          <p:spPr>
            <a:xfrm>
              <a:off x="1141587" y="3083696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31" name="îṥļïḓè">
              <a:extLst>
                <a:ext uri="{FF2B5EF4-FFF2-40B4-BE49-F238E27FC236}">
                  <a16:creationId xmlns:a16="http://schemas.microsoft.com/office/drawing/2014/main" id="{CCFA7EC4-3F95-4A13-AAAA-50123EAD0FCF}"/>
                </a:ext>
              </a:extLst>
            </p:cNvPr>
            <p:cNvSpPr/>
            <p:nvPr/>
          </p:nvSpPr>
          <p:spPr bwMode="auto">
            <a:xfrm>
              <a:off x="1141587" y="3567218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 algn="r"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  <p:sp>
          <p:nvSpPr>
            <p:cNvPr id="32" name="íṣļidé">
              <a:extLst>
                <a:ext uri="{FF2B5EF4-FFF2-40B4-BE49-F238E27FC236}">
                  <a16:creationId xmlns:a16="http://schemas.microsoft.com/office/drawing/2014/main" id="{352D434C-DFC6-4D1D-9215-60BA5B8B8364}"/>
                </a:ext>
              </a:extLst>
            </p:cNvPr>
            <p:cNvSpPr txBox="1"/>
            <p:nvPr/>
          </p:nvSpPr>
          <p:spPr>
            <a:xfrm>
              <a:off x="7617445" y="1421550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33" name="íSļîḍé">
              <a:extLst>
                <a:ext uri="{FF2B5EF4-FFF2-40B4-BE49-F238E27FC236}">
                  <a16:creationId xmlns:a16="http://schemas.microsoft.com/office/drawing/2014/main" id="{F3F61239-8E4C-4855-BCF4-70B55E345DC0}"/>
                </a:ext>
              </a:extLst>
            </p:cNvPr>
            <p:cNvSpPr/>
            <p:nvPr/>
          </p:nvSpPr>
          <p:spPr bwMode="auto">
            <a:xfrm>
              <a:off x="7617445" y="1905072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  <p:sp>
          <p:nvSpPr>
            <p:cNvPr id="34" name="iŝļîdé">
              <a:extLst>
                <a:ext uri="{FF2B5EF4-FFF2-40B4-BE49-F238E27FC236}">
                  <a16:creationId xmlns:a16="http://schemas.microsoft.com/office/drawing/2014/main" id="{49759E69-7F5C-479F-9FEA-F9ED5A6D39FD}"/>
                </a:ext>
              </a:extLst>
            </p:cNvPr>
            <p:cNvSpPr txBox="1"/>
            <p:nvPr/>
          </p:nvSpPr>
          <p:spPr>
            <a:xfrm>
              <a:off x="7617445" y="4636232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35" name="íṡľîḋé">
              <a:extLst>
                <a:ext uri="{FF2B5EF4-FFF2-40B4-BE49-F238E27FC236}">
                  <a16:creationId xmlns:a16="http://schemas.microsoft.com/office/drawing/2014/main" id="{50515739-F599-4C5D-93D2-4A4015D2E92A}"/>
                </a:ext>
              </a:extLst>
            </p:cNvPr>
            <p:cNvSpPr/>
            <p:nvPr/>
          </p:nvSpPr>
          <p:spPr bwMode="auto">
            <a:xfrm>
              <a:off x="7617445" y="5119754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  <p:sp>
          <p:nvSpPr>
            <p:cNvPr id="36" name="îsḷîḓé">
              <a:extLst>
                <a:ext uri="{FF2B5EF4-FFF2-40B4-BE49-F238E27FC236}">
                  <a16:creationId xmlns:a16="http://schemas.microsoft.com/office/drawing/2014/main" id="{150C0E8C-94ED-46A1-8202-4F975D092E8E}"/>
                </a:ext>
              </a:extLst>
            </p:cNvPr>
            <p:cNvSpPr txBox="1"/>
            <p:nvPr/>
          </p:nvSpPr>
          <p:spPr>
            <a:xfrm>
              <a:off x="8482300" y="3083696"/>
              <a:ext cx="2568113" cy="483522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/>
                <a:t>… text</a:t>
              </a:r>
              <a:endParaRPr lang="zh-CN" altLang="en-US" b="1" dirty="0"/>
            </a:p>
          </p:txBody>
        </p:sp>
        <p:sp>
          <p:nvSpPr>
            <p:cNvPr id="37" name="î$líḋè">
              <a:extLst>
                <a:ext uri="{FF2B5EF4-FFF2-40B4-BE49-F238E27FC236}">
                  <a16:creationId xmlns:a16="http://schemas.microsoft.com/office/drawing/2014/main" id="{0FBBDC2F-EF42-493A-A33E-7E75A0EAD8C1}"/>
                </a:ext>
              </a:extLst>
            </p:cNvPr>
            <p:cNvSpPr/>
            <p:nvPr/>
          </p:nvSpPr>
          <p:spPr bwMode="auto">
            <a:xfrm>
              <a:off x="8482300" y="3567218"/>
              <a:ext cx="2568113" cy="7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Supporting text here.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1100"/>
                <a:t>…… </a:t>
              </a:r>
              <a:endParaRPr lang="en-US" altLang="zh-CN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3631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87FCFF-A06A-4B54-9DC4-1CAF74A9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E47C34-93DA-42B8-A6DE-4C890ED2F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A968AD-F327-4FC1-A5BD-B0454681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778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949DB19-C81D-443D-9271-3D967A73F0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2668" y="1618839"/>
            <a:ext cx="10714482" cy="3658364"/>
            <a:chOff x="772668" y="1618839"/>
            <a:chExt cx="10714482" cy="3658364"/>
          </a:xfrm>
        </p:grpSpPr>
        <p:sp>
          <p:nvSpPr>
            <p:cNvPr id="6" name="îśľïḍê">
              <a:extLst>
                <a:ext uri="{FF2B5EF4-FFF2-40B4-BE49-F238E27FC236}">
                  <a16:creationId xmlns:a16="http://schemas.microsoft.com/office/drawing/2014/main" id="{C5EF5FFF-095A-49E2-8448-0CA23C8BDDE6}"/>
                </a:ext>
              </a:extLst>
            </p:cNvPr>
            <p:cNvSpPr/>
            <p:nvPr/>
          </p:nvSpPr>
          <p:spPr bwMode="auto">
            <a:xfrm>
              <a:off x="2301663" y="2444777"/>
              <a:ext cx="1224710" cy="1288292"/>
            </a:xfrm>
            <a:custGeom>
              <a:avLst/>
              <a:gdLst>
                <a:gd name="T0" fmla="*/ 0 w 6738"/>
                <a:gd name="T1" fmla="*/ 0 h 7084"/>
                <a:gd name="T2" fmla="*/ 6738 w 6738"/>
                <a:gd name="T3" fmla="*/ 4895 h 7084"/>
                <a:gd name="T4" fmla="*/ 0 w 6738"/>
                <a:gd name="T5" fmla="*/ 7084 h 7084"/>
                <a:gd name="T6" fmla="*/ 0 w 6738"/>
                <a:gd name="T7" fmla="*/ 0 h 7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8" h="7084">
                  <a:moveTo>
                    <a:pt x="0" y="0"/>
                  </a:moveTo>
                  <a:cubicBezTo>
                    <a:pt x="3069" y="0"/>
                    <a:pt x="5789" y="1977"/>
                    <a:pt x="6738" y="4895"/>
                  </a:cubicBezTo>
                  <a:lnTo>
                    <a:pt x="0" y="70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7" name="íṣľíḋè">
              <a:extLst>
                <a:ext uri="{FF2B5EF4-FFF2-40B4-BE49-F238E27FC236}">
                  <a16:creationId xmlns:a16="http://schemas.microsoft.com/office/drawing/2014/main" id="{427EB5EF-62FE-48DD-B39C-389F0BAC0F2C}"/>
                </a:ext>
              </a:extLst>
            </p:cNvPr>
            <p:cNvSpPr/>
            <p:nvPr/>
          </p:nvSpPr>
          <p:spPr bwMode="auto">
            <a:xfrm>
              <a:off x="2301663" y="2444777"/>
              <a:ext cx="1224710" cy="1288292"/>
            </a:xfrm>
            <a:custGeom>
              <a:avLst/>
              <a:gdLst>
                <a:gd name="T0" fmla="*/ 0 w 6738"/>
                <a:gd name="T1" fmla="*/ 0 h 7084"/>
                <a:gd name="T2" fmla="*/ 6738 w 6738"/>
                <a:gd name="T3" fmla="*/ 4895 h 7084"/>
                <a:gd name="T4" fmla="*/ 0 w 6738"/>
                <a:gd name="T5" fmla="*/ 7084 h 7084"/>
                <a:gd name="T6" fmla="*/ 0 w 6738"/>
                <a:gd name="T7" fmla="*/ 0 h 7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8" h="7084">
                  <a:moveTo>
                    <a:pt x="0" y="0"/>
                  </a:moveTo>
                  <a:cubicBezTo>
                    <a:pt x="3069" y="0"/>
                    <a:pt x="5789" y="1977"/>
                    <a:pt x="6738" y="4895"/>
                  </a:cubicBezTo>
                  <a:lnTo>
                    <a:pt x="0" y="708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" name="íSľïḍè">
              <a:extLst>
                <a:ext uri="{FF2B5EF4-FFF2-40B4-BE49-F238E27FC236}">
                  <a16:creationId xmlns:a16="http://schemas.microsoft.com/office/drawing/2014/main" id="{0AAAF3B5-2F93-4DD9-B9F1-0079DFD89947}"/>
                </a:ext>
              </a:extLst>
            </p:cNvPr>
            <p:cNvSpPr/>
            <p:nvPr/>
          </p:nvSpPr>
          <p:spPr bwMode="auto">
            <a:xfrm>
              <a:off x="2324371" y="3403048"/>
              <a:ext cx="1397289" cy="1439678"/>
            </a:xfrm>
            <a:custGeom>
              <a:avLst/>
              <a:gdLst>
                <a:gd name="T0" fmla="*/ 6741 w 7691"/>
                <a:gd name="T1" fmla="*/ 0 h 7923"/>
                <a:gd name="T2" fmla="*/ 4165 w 7691"/>
                <a:gd name="T3" fmla="*/ 7923 h 7923"/>
                <a:gd name="T4" fmla="*/ 0 w 7691"/>
                <a:gd name="T5" fmla="*/ 2190 h 7923"/>
                <a:gd name="T6" fmla="*/ 6741 w 7691"/>
                <a:gd name="T7" fmla="*/ 0 h 7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91" h="7923">
                  <a:moveTo>
                    <a:pt x="6741" y="0"/>
                  </a:moveTo>
                  <a:cubicBezTo>
                    <a:pt x="7691" y="2920"/>
                    <a:pt x="6651" y="6119"/>
                    <a:pt x="4165" y="7923"/>
                  </a:cubicBezTo>
                  <a:lnTo>
                    <a:pt x="0" y="2190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9" name="ïṧľiḑê">
              <a:extLst>
                <a:ext uri="{FF2B5EF4-FFF2-40B4-BE49-F238E27FC236}">
                  <a16:creationId xmlns:a16="http://schemas.microsoft.com/office/drawing/2014/main" id="{3C7C9B77-58CD-44B1-A410-064A1D492D52}"/>
                </a:ext>
              </a:extLst>
            </p:cNvPr>
            <p:cNvSpPr/>
            <p:nvPr/>
          </p:nvSpPr>
          <p:spPr bwMode="auto">
            <a:xfrm>
              <a:off x="2324371" y="3403048"/>
              <a:ext cx="1397289" cy="1439678"/>
            </a:xfrm>
            <a:custGeom>
              <a:avLst/>
              <a:gdLst>
                <a:gd name="T0" fmla="*/ 6741 w 7691"/>
                <a:gd name="T1" fmla="*/ 0 h 7923"/>
                <a:gd name="T2" fmla="*/ 4165 w 7691"/>
                <a:gd name="T3" fmla="*/ 7923 h 7923"/>
                <a:gd name="T4" fmla="*/ 0 w 7691"/>
                <a:gd name="T5" fmla="*/ 2190 h 7923"/>
                <a:gd name="T6" fmla="*/ 6741 w 7691"/>
                <a:gd name="T7" fmla="*/ 0 h 7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91" h="7923">
                  <a:moveTo>
                    <a:pt x="6741" y="0"/>
                  </a:moveTo>
                  <a:cubicBezTo>
                    <a:pt x="7691" y="2920"/>
                    <a:pt x="6651" y="6119"/>
                    <a:pt x="4165" y="7923"/>
                  </a:cubicBezTo>
                  <a:lnTo>
                    <a:pt x="0" y="2190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254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0" name="iṣlïdè">
              <a:extLst>
                <a:ext uri="{FF2B5EF4-FFF2-40B4-BE49-F238E27FC236}">
                  <a16:creationId xmlns:a16="http://schemas.microsoft.com/office/drawing/2014/main" id="{DD76A3C9-B6E3-4780-B4C2-76406972237E}"/>
                </a:ext>
              </a:extLst>
            </p:cNvPr>
            <p:cNvSpPr/>
            <p:nvPr/>
          </p:nvSpPr>
          <p:spPr bwMode="auto">
            <a:xfrm>
              <a:off x="1509916" y="3843580"/>
              <a:ext cx="1512343" cy="1370041"/>
            </a:xfrm>
            <a:custGeom>
              <a:avLst/>
              <a:gdLst>
                <a:gd name="T0" fmla="*/ 8331 w 8331"/>
                <a:gd name="T1" fmla="*/ 5734 h 7540"/>
                <a:gd name="T2" fmla="*/ 0 w 8331"/>
                <a:gd name="T3" fmla="*/ 5734 h 7540"/>
                <a:gd name="T4" fmla="*/ 4165 w 8331"/>
                <a:gd name="T5" fmla="*/ 0 h 7540"/>
                <a:gd name="T6" fmla="*/ 8331 w 8331"/>
                <a:gd name="T7" fmla="*/ 5734 h 7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31" h="7540">
                  <a:moveTo>
                    <a:pt x="8331" y="5734"/>
                  </a:moveTo>
                  <a:cubicBezTo>
                    <a:pt x="5847" y="7540"/>
                    <a:pt x="2484" y="7540"/>
                    <a:pt x="0" y="5734"/>
                  </a:cubicBezTo>
                  <a:lnTo>
                    <a:pt x="4165" y="0"/>
                  </a:lnTo>
                  <a:lnTo>
                    <a:pt x="8331" y="57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11" name="iṧľidê">
              <a:extLst>
                <a:ext uri="{FF2B5EF4-FFF2-40B4-BE49-F238E27FC236}">
                  <a16:creationId xmlns:a16="http://schemas.microsoft.com/office/drawing/2014/main" id="{2410F320-B253-4496-A868-50EA4287F107}"/>
                </a:ext>
              </a:extLst>
            </p:cNvPr>
            <p:cNvSpPr/>
            <p:nvPr/>
          </p:nvSpPr>
          <p:spPr bwMode="auto">
            <a:xfrm>
              <a:off x="1509916" y="3843580"/>
              <a:ext cx="1512343" cy="1370041"/>
            </a:xfrm>
            <a:custGeom>
              <a:avLst/>
              <a:gdLst>
                <a:gd name="T0" fmla="*/ 8331 w 8331"/>
                <a:gd name="T1" fmla="*/ 5734 h 7540"/>
                <a:gd name="T2" fmla="*/ 0 w 8331"/>
                <a:gd name="T3" fmla="*/ 5734 h 7540"/>
                <a:gd name="T4" fmla="*/ 4165 w 8331"/>
                <a:gd name="T5" fmla="*/ 0 h 7540"/>
                <a:gd name="T6" fmla="*/ 8331 w 8331"/>
                <a:gd name="T7" fmla="*/ 5734 h 7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31" h="7540">
                  <a:moveTo>
                    <a:pt x="8331" y="5734"/>
                  </a:moveTo>
                  <a:cubicBezTo>
                    <a:pt x="5847" y="7540"/>
                    <a:pt x="2484" y="7540"/>
                    <a:pt x="0" y="5734"/>
                  </a:cubicBezTo>
                  <a:lnTo>
                    <a:pt x="4165" y="0"/>
                  </a:lnTo>
                  <a:lnTo>
                    <a:pt x="8331" y="5734"/>
                  </a:lnTo>
                  <a:close/>
                </a:path>
              </a:pathLst>
            </a:custGeom>
            <a:noFill/>
            <a:ln w="254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2" name="íṣḻîdé">
              <a:extLst>
                <a:ext uri="{FF2B5EF4-FFF2-40B4-BE49-F238E27FC236}">
                  <a16:creationId xmlns:a16="http://schemas.microsoft.com/office/drawing/2014/main" id="{DFC87606-299B-4C25-B441-90FC088296F4}"/>
                </a:ext>
              </a:extLst>
            </p:cNvPr>
            <p:cNvSpPr/>
            <p:nvPr/>
          </p:nvSpPr>
          <p:spPr bwMode="auto">
            <a:xfrm>
              <a:off x="812028" y="3403048"/>
              <a:ext cx="1395776" cy="1439678"/>
            </a:xfrm>
            <a:custGeom>
              <a:avLst/>
              <a:gdLst>
                <a:gd name="T0" fmla="*/ 7044 w 15371"/>
                <a:gd name="T1" fmla="*/ 15841 h 15841"/>
                <a:gd name="T2" fmla="*/ 1897 w 15371"/>
                <a:gd name="T3" fmla="*/ 0 h 15841"/>
                <a:gd name="T4" fmla="*/ 15371 w 15371"/>
                <a:gd name="T5" fmla="*/ 4378 h 15841"/>
                <a:gd name="T6" fmla="*/ 7044 w 15371"/>
                <a:gd name="T7" fmla="*/ 15841 h 15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71" h="15841">
                  <a:moveTo>
                    <a:pt x="7044" y="15841"/>
                  </a:moveTo>
                  <a:cubicBezTo>
                    <a:pt x="2078" y="12233"/>
                    <a:pt x="0" y="5838"/>
                    <a:pt x="1897" y="0"/>
                  </a:cubicBezTo>
                  <a:lnTo>
                    <a:pt x="15371" y="4378"/>
                  </a:lnTo>
                  <a:lnTo>
                    <a:pt x="7044" y="158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13" name="i$ḻíḋé">
              <a:extLst>
                <a:ext uri="{FF2B5EF4-FFF2-40B4-BE49-F238E27FC236}">
                  <a16:creationId xmlns:a16="http://schemas.microsoft.com/office/drawing/2014/main" id="{42AE4F4F-0303-46C0-AA98-8FF1CD436F24}"/>
                </a:ext>
              </a:extLst>
            </p:cNvPr>
            <p:cNvSpPr/>
            <p:nvPr/>
          </p:nvSpPr>
          <p:spPr bwMode="auto">
            <a:xfrm>
              <a:off x="812028" y="3403048"/>
              <a:ext cx="1395776" cy="1439678"/>
            </a:xfrm>
            <a:custGeom>
              <a:avLst/>
              <a:gdLst>
                <a:gd name="T0" fmla="*/ 7044 w 15371"/>
                <a:gd name="T1" fmla="*/ 15841 h 15841"/>
                <a:gd name="T2" fmla="*/ 1897 w 15371"/>
                <a:gd name="T3" fmla="*/ 0 h 15841"/>
                <a:gd name="T4" fmla="*/ 15371 w 15371"/>
                <a:gd name="T5" fmla="*/ 4378 h 15841"/>
                <a:gd name="T6" fmla="*/ 7044 w 15371"/>
                <a:gd name="T7" fmla="*/ 15841 h 15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71" h="15841">
                  <a:moveTo>
                    <a:pt x="7044" y="15841"/>
                  </a:moveTo>
                  <a:cubicBezTo>
                    <a:pt x="2078" y="12233"/>
                    <a:pt x="0" y="5838"/>
                    <a:pt x="1897" y="0"/>
                  </a:cubicBezTo>
                  <a:lnTo>
                    <a:pt x="15371" y="4378"/>
                  </a:lnTo>
                  <a:lnTo>
                    <a:pt x="7044" y="15841"/>
                  </a:lnTo>
                  <a:close/>
                </a:path>
              </a:pathLst>
            </a:custGeom>
            <a:noFill/>
            <a:ln w="254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4" name="iṣḻïḍè">
              <a:extLst>
                <a:ext uri="{FF2B5EF4-FFF2-40B4-BE49-F238E27FC236}">
                  <a16:creationId xmlns:a16="http://schemas.microsoft.com/office/drawing/2014/main" id="{732381F9-90FA-4D17-9A58-8D5D38ED8526}"/>
                </a:ext>
              </a:extLst>
            </p:cNvPr>
            <p:cNvSpPr/>
            <p:nvPr/>
          </p:nvSpPr>
          <p:spPr bwMode="auto">
            <a:xfrm>
              <a:off x="1005802" y="2444777"/>
              <a:ext cx="1224710" cy="1288292"/>
            </a:xfrm>
            <a:custGeom>
              <a:avLst/>
              <a:gdLst>
                <a:gd name="T0" fmla="*/ 0 w 13481"/>
                <a:gd name="T1" fmla="*/ 9788 h 14168"/>
                <a:gd name="T2" fmla="*/ 13481 w 13481"/>
                <a:gd name="T3" fmla="*/ 0 h 14168"/>
                <a:gd name="T4" fmla="*/ 13481 w 13481"/>
                <a:gd name="T5" fmla="*/ 14168 h 14168"/>
                <a:gd name="T6" fmla="*/ 0 w 13481"/>
                <a:gd name="T7" fmla="*/ 9788 h 14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81" h="14168">
                  <a:moveTo>
                    <a:pt x="0" y="9788"/>
                  </a:moveTo>
                  <a:cubicBezTo>
                    <a:pt x="1899" y="3952"/>
                    <a:pt x="7341" y="0"/>
                    <a:pt x="13481" y="0"/>
                  </a:cubicBezTo>
                  <a:lnTo>
                    <a:pt x="13481" y="14168"/>
                  </a:lnTo>
                  <a:lnTo>
                    <a:pt x="0" y="97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15" name="iṩḷíḓê">
              <a:extLst>
                <a:ext uri="{FF2B5EF4-FFF2-40B4-BE49-F238E27FC236}">
                  <a16:creationId xmlns:a16="http://schemas.microsoft.com/office/drawing/2014/main" id="{53FB724D-7366-4CC5-A8FE-ED950912A595}"/>
                </a:ext>
              </a:extLst>
            </p:cNvPr>
            <p:cNvSpPr/>
            <p:nvPr/>
          </p:nvSpPr>
          <p:spPr bwMode="auto">
            <a:xfrm>
              <a:off x="1005802" y="2444777"/>
              <a:ext cx="1224710" cy="1288292"/>
            </a:xfrm>
            <a:custGeom>
              <a:avLst/>
              <a:gdLst>
                <a:gd name="T0" fmla="*/ 0 w 13481"/>
                <a:gd name="T1" fmla="*/ 9788 h 14168"/>
                <a:gd name="T2" fmla="*/ 13481 w 13481"/>
                <a:gd name="T3" fmla="*/ 0 h 14168"/>
                <a:gd name="T4" fmla="*/ 13481 w 13481"/>
                <a:gd name="T5" fmla="*/ 14168 h 14168"/>
                <a:gd name="T6" fmla="*/ 0 w 13481"/>
                <a:gd name="T7" fmla="*/ 9788 h 14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81" h="14168">
                  <a:moveTo>
                    <a:pt x="0" y="9788"/>
                  </a:moveTo>
                  <a:cubicBezTo>
                    <a:pt x="1899" y="3952"/>
                    <a:pt x="7341" y="0"/>
                    <a:pt x="13481" y="0"/>
                  </a:cubicBezTo>
                  <a:lnTo>
                    <a:pt x="13481" y="14168"/>
                  </a:lnTo>
                  <a:lnTo>
                    <a:pt x="0" y="9788"/>
                  </a:lnTo>
                  <a:close/>
                </a:path>
              </a:pathLst>
            </a:custGeom>
            <a:noFill/>
            <a:ln w="25400" cap="flat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6" name="îṩļidè">
              <a:extLst>
                <a:ext uri="{FF2B5EF4-FFF2-40B4-BE49-F238E27FC236}">
                  <a16:creationId xmlns:a16="http://schemas.microsoft.com/office/drawing/2014/main" id="{8D2F6F21-D2F5-4D21-B128-96DDD8C21E5F}"/>
                </a:ext>
              </a:extLst>
            </p:cNvPr>
            <p:cNvSpPr/>
            <p:nvPr/>
          </p:nvSpPr>
          <p:spPr bwMode="auto">
            <a:xfrm>
              <a:off x="2301663" y="2382709"/>
              <a:ext cx="1333707" cy="955244"/>
            </a:xfrm>
            <a:custGeom>
              <a:avLst/>
              <a:gdLst>
                <a:gd name="T0" fmla="*/ 0 w 7337"/>
                <a:gd name="T1" fmla="*/ 0 h 5255"/>
                <a:gd name="T2" fmla="*/ 6825 w 7337"/>
                <a:gd name="T3" fmla="*/ 4504 h 5255"/>
                <a:gd name="T4" fmla="*/ 7337 w 7337"/>
                <a:gd name="T5" fmla="*/ 4338 h 5255"/>
                <a:gd name="T6" fmla="*/ 6675 w 7337"/>
                <a:gd name="T7" fmla="*/ 5255 h 5255"/>
                <a:gd name="T8" fmla="*/ 5540 w 7337"/>
                <a:gd name="T9" fmla="*/ 4922 h 5255"/>
                <a:gd name="T10" fmla="*/ 6051 w 7337"/>
                <a:gd name="T11" fmla="*/ 4756 h 5255"/>
                <a:gd name="T12" fmla="*/ 0 w 7337"/>
                <a:gd name="T13" fmla="*/ 810 h 5255"/>
                <a:gd name="T14" fmla="*/ 0 w 7337"/>
                <a:gd name="T15" fmla="*/ 0 h 5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37" h="5255">
                  <a:moveTo>
                    <a:pt x="0" y="0"/>
                  </a:moveTo>
                  <a:cubicBezTo>
                    <a:pt x="2971" y="1"/>
                    <a:pt x="5656" y="1772"/>
                    <a:pt x="6825" y="4504"/>
                  </a:cubicBezTo>
                  <a:lnTo>
                    <a:pt x="7337" y="4338"/>
                  </a:lnTo>
                  <a:lnTo>
                    <a:pt x="6675" y="5255"/>
                  </a:lnTo>
                  <a:lnTo>
                    <a:pt x="5540" y="4922"/>
                  </a:lnTo>
                  <a:lnTo>
                    <a:pt x="6051" y="4756"/>
                  </a:lnTo>
                  <a:cubicBezTo>
                    <a:pt x="4994" y="2358"/>
                    <a:pt x="2621" y="811"/>
                    <a:pt x="0" y="8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ïs1îḑé">
              <a:extLst>
                <a:ext uri="{FF2B5EF4-FFF2-40B4-BE49-F238E27FC236}">
                  <a16:creationId xmlns:a16="http://schemas.microsoft.com/office/drawing/2014/main" id="{10832FBE-4C33-4A1B-8D62-D0BEA75708FE}"/>
                </a:ext>
              </a:extLst>
            </p:cNvPr>
            <p:cNvSpPr/>
            <p:nvPr/>
          </p:nvSpPr>
          <p:spPr bwMode="auto">
            <a:xfrm>
              <a:off x="3067674" y="3383369"/>
              <a:ext cx="705457" cy="1512343"/>
            </a:xfrm>
            <a:custGeom>
              <a:avLst/>
              <a:gdLst>
                <a:gd name="T0" fmla="*/ 2968 w 3886"/>
                <a:gd name="T1" fmla="*/ 0 h 8316"/>
                <a:gd name="T2" fmla="*/ 794 w 3886"/>
                <a:gd name="T3" fmla="*/ 7880 h 8316"/>
                <a:gd name="T4" fmla="*/ 1110 w 3886"/>
                <a:gd name="T5" fmla="*/ 8316 h 8316"/>
                <a:gd name="T6" fmla="*/ 34 w 3886"/>
                <a:gd name="T7" fmla="*/ 7970 h 8316"/>
                <a:gd name="T8" fmla="*/ 0 w 3886"/>
                <a:gd name="T9" fmla="*/ 6788 h 8316"/>
                <a:gd name="T10" fmla="*/ 316 w 3886"/>
                <a:gd name="T11" fmla="*/ 7223 h 8316"/>
                <a:gd name="T12" fmla="*/ 2198 w 3886"/>
                <a:gd name="T13" fmla="*/ 251 h 8316"/>
                <a:gd name="T14" fmla="*/ 2968 w 3886"/>
                <a:gd name="T15" fmla="*/ 0 h 8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6" h="8316">
                  <a:moveTo>
                    <a:pt x="2968" y="0"/>
                  </a:moveTo>
                  <a:cubicBezTo>
                    <a:pt x="3886" y="2825"/>
                    <a:pt x="3030" y="5926"/>
                    <a:pt x="794" y="7880"/>
                  </a:cubicBezTo>
                  <a:lnTo>
                    <a:pt x="1110" y="8316"/>
                  </a:lnTo>
                  <a:lnTo>
                    <a:pt x="34" y="7970"/>
                  </a:lnTo>
                  <a:lnTo>
                    <a:pt x="0" y="6788"/>
                  </a:lnTo>
                  <a:lnTo>
                    <a:pt x="316" y="7223"/>
                  </a:lnTo>
                  <a:cubicBezTo>
                    <a:pt x="2269" y="5477"/>
                    <a:pt x="3007" y="2742"/>
                    <a:pt x="2198" y="251"/>
                  </a:cubicBezTo>
                  <a:lnTo>
                    <a:pt x="2968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18" name="íṡḷîďè">
              <a:extLst>
                <a:ext uri="{FF2B5EF4-FFF2-40B4-BE49-F238E27FC236}">
                  <a16:creationId xmlns:a16="http://schemas.microsoft.com/office/drawing/2014/main" id="{520AF185-50C3-4A1B-8887-B4A1444D90EA}"/>
                </a:ext>
              </a:extLst>
            </p:cNvPr>
            <p:cNvSpPr/>
            <p:nvPr/>
          </p:nvSpPr>
          <p:spPr bwMode="auto">
            <a:xfrm>
              <a:off x="1517485" y="4801852"/>
              <a:ext cx="1541106" cy="475351"/>
            </a:xfrm>
            <a:custGeom>
              <a:avLst/>
              <a:gdLst>
                <a:gd name="T0" fmla="*/ 8487 w 8487"/>
                <a:gd name="T1" fmla="*/ 725 h 2616"/>
                <a:gd name="T2" fmla="*/ 320 w 8487"/>
                <a:gd name="T3" fmla="*/ 1093 h 2616"/>
                <a:gd name="T4" fmla="*/ 4 w 8487"/>
                <a:gd name="T5" fmla="*/ 1528 h 2616"/>
                <a:gd name="T6" fmla="*/ 0 w 8487"/>
                <a:gd name="T7" fmla="*/ 398 h 2616"/>
                <a:gd name="T8" fmla="*/ 1114 w 8487"/>
                <a:gd name="T9" fmla="*/ 0 h 2616"/>
                <a:gd name="T10" fmla="*/ 798 w 8487"/>
                <a:gd name="T11" fmla="*/ 435 h 2616"/>
                <a:gd name="T12" fmla="*/ 8011 w 8487"/>
                <a:gd name="T13" fmla="*/ 70 h 2616"/>
                <a:gd name="T14" fmla="*/ 8487 w 8487"/>
                <a:gd name="T15" fmla="*/ 725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87" h="2616">
                  <a:moveTo>
                    <a:pt x="8487" y="725"/>
                  </a:moveTo>
                  <a:cubicBezTo>
                    <a:pt x="6083" y="2472"/>
                    <a:pt x="2870" y="2616"/>
                    <a:pt x="320" y="1093"/>
                  </a:cubicBezTo>
                  <a:lnTo>
                    <a:pt x="4" y="1528"/>
                  </a:lnTo>
                  <a:lnTo>
                    <a:pt x="0" y="398"/>
                  </a:lnTo>
                  <a:lnTo>
                    <a:pt x="1114" y="0"/>
                  </a:lnTo>
                  <a:lnTo>
                    <a:pt x="798" y="435"/>
                  </a:lnTo>
                  <a:cubicBezTo>
                    <a:pt x="3062" y="1754"/>
                    <a:pt x="5891" y="1611"/>
                    <a:pt x="8011" y="70"/>
                  </a:cubicBezTo>
                  <a:lnTo>
                    <a:pt x="8487" y="725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19" name="iṥlîḓè">
              <a:extLst>
                <a:ext uri="{FF2B5EF4-FFF2-40B4-BE49-F238E27FC236}">
                  <a16:creationId xmlns:a16="http://schemas.microsoft.com/office/drawing/2014/main" id="{A9AAB2B1-D220-4C3C-BE28-35F5323A951A}"/>
                </a:ext>
              </a:extLst>
            </p:cNvPr>
            <p:cNvSpPr/>
            <p:nvPr/>
          </p:nvSpPr>
          <p:spPr bwMode="auto">
            <a:xfrm>
              <a:off x="772668" y="3406076"/>
              <a:ext cx="728165" cy="1486607"/>
            </a:xfrm>
            <a:custGeom>
              <a:avLst/>
              <a:gdLst>
                <a:gd name="T0" fmla="*/ 7076 w 8027"/>
                <a:gd name="T1" fmla="*/ 16348 h 16348"/>
                <a:gd name="T2" fmla="*/ 1322 w 8027"/>
                <a:gd name="T3" fmla="*/ 1039 h 16348"/>
                <a:gd name="T4" fmla="*/ 299 w 8027"/>
                <a:gd name="T5" fmla="*/ 706 h 16348"/>
                <a:gd name="T6" fmla="*/ 2448 w 8027"/>
                <a:gd name="T7" fmla="*/ 0 h 16348"/>
                <a:gd name="T8" fmla="*/ 3892 w 8027"/>
                <a:gd name="T9" fmla="*/ 1874 h 16348"/>
                <a:gd name="T10" fmla="*/ 2869 w 8027"/>
                <a:gd name="T11" fmla="*/ 1541 h 16348"/>
                <a:gd name="T12" fmla="*/ 8027 w 8027"/>
                <a:gd name="T13" fmla="*/ 15038 h 16348"/>
                <a:gd name="T14" fmla="*/ 7076 w 8027"/>
                <a:gd name="T15" fmla="*/ 16348 h 16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7" h="16348">
                  <a:moveTo>
                    <a:pt x="7076" y="16348"/>
                  </a:moveTo>
                  <a:cubicBezTo>
                    <a:pt x="2264" y="12856"/>
                    <a:pt x="0" y="6833"/>
                    <a:pt x="1322" y="1039"/>
                  </a:cubicBezTo>
                  <a:lnTo>
                    <a:pt x="299" y="706"/>
                  </a:lnTo>
                  <a:lnTo>
                    <a:pt x="2448" y="0"/>
                  </a:lnTo>
                  <a:lnTo>
                    <a:pt x="3892" y="1874"/>
                  </a:lnTo>
                  <a:lnTo>
                    <a:pt x="2869" y="1541"/>
                  </a:lnTo>
                  <a:cubicBezTo>
                    <a:pt x="1760" y="6664"/>
                    <a:pt x="3783" y="11959"/>
                    <a:pt x="8027" y="15038"/>
                  </a:cubicBezTo>
                  <a:lnTo>
                    <a:pt x="7076" y="16348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20" name="íśliḋé">
              <a:extLst>
                <a:ext uri="{FF2B5EF4-FFF2-40B4-BE49-F238E27FC236}">
                  <a16:creationId xmlns:a16="http://schemas.microsoft.com/office/drawing/2014/main" id="{52AA5E71-2649-4A21-A8EB-83A2B07A3C17}"/>
                </a:ext>
              </a:extLst>
            </p:cNvPr>
            <p:cNvSpPr/>
            <p:nvPr/>
          </p:nvSpPr>
          <p:spPr bwMode="auto">
            <a:xfrm>
              <a:off x="946762" y="2290364"/>
              <a:ext cx="1282236" cy="1070297"/>
            </a:xfrm>
            <a:custGeom>
              <a:avLst/>
              <a:gdLst>
                <a:gd name="T0" fmla="*/ 0 w 14114"/>
                <a:gd name="T1" fmla="*/ 11278 h 11778"/>
                <a:gd name="T2" fmla="*/ 12779 w 14114"/>
                <a:gd name="T3" fmla="*/ 1076 h 11778"/>
                <a:gd name="T4" fmla="*/ 12778 w 14114"/>
                <a:gd name="T5" fmla="*/ 0 h 11778"/>
                <a:gd name="T6" fmla="*/ 14114 w 14114"/>
                <a:gd name="T7" fmla="*/ 1825 h 11778"/>
                <a:gd name="T8" fmla="*/ 12779 w 14114"/>
                <a:gd name="T9" fmla="*/ 3778 h 11778"/>
                <a:gd name="T10" fmla="*/ 12779 w 14114"/>
                <a:gd name="T11" fmla="*/ 2703 h 11778"/>
                <a:gd name="T12" fmla="*/ 1540 w 14114"/>
                <a:gd name="T13" fmla="*/ 11778 h 11778"/>
                <a:gd name="T14" fmla="*/ 0 w 14114"/>
                <a:gd name="T15" fmla="*/ 11278 h 1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14" h="11778">
                  <a:moveTo>
                    <a:pt x="0" y="11278"/>
                  </a:moveTo>
                  <a:cubicBezTo>
                    <a:pt x="1835" y="5625"/>
                    <a:pt x="6862" y="1611"/>
                    <a:pt x="12779" y="1076"/>
                  </a:cubicBezTo>
                  <a:lnTo>
                    <a:pt x="12778" y="0"/>
                  </a:lnTo>
                  <a:lnTo>
                    <a:pt x="14114" y="1825"/>
                  </a:lnTo>
                  <a:lnTo>
                    <a:pt x="12779" y="3778"/>
                  </a:lnTo>
                  <a:lnTo>
                    <a:pt x="12779" y="2703"/>
                  </a:lnTo>
                  <a:cubicBezTo>
                    <a:pt x="7566" y="3233"/>
                    <a:pt x="3159" y="6792"/>
                    <a:pt x="1540" y="11778"/>
                  </a:cubicBezTo>
                  <a:lnTo>
                    <a:pt x="0" y="11278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21" name="işḻiďé">
              <a:extLst>
                <a:ext uri="{FF2B5EF4-FFF2-40B4-BE49-F238E27FC236}">
                  <a16:creationId xmlns:a16="http://schemas.microsoft.com/office/drawing/2014/main" id="{93AAB69C-D1D3-4412-8C1B-9700D5A5CA40}"/>
                </a:ext>
              </a:extLst>
            </p:cNvPr>
            <p:cNvSpPr/>
            <p:nvPr/>
          </p:nvSpPr>
          <p:spPr>
            <a:xfrm>
              <a:off x="1097041" y="293641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22" name="i$1íḓe">
              <a:extLst>
                <a:ext uri="{FF2B5EF4-FFF2-40B4-BE49-F238E27FC236}">
                  <a16:creationId xmlns:a16="http://schemas.microsoft.com/office/drawing/2014/main" id="{42570FC6-27A8-43AD-8FC7-DF2046706CF2}"/>
                </a:ext>
              </a:extLst>
            </p:cNvPr>
            <p:cNvSpPr/>
            <p:nvPr/>
          </p:nvSpPr>
          <p:spPr>
            <a:xfrm>
              <a:off x="2186589" y="293641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23" name="îṥḻiḍe">
              <a:extLst>
                <a:ext uri="{FF2B5EF4-FFF2-40B4-BE49-F238E27FC236}">
                  <a16:creationId xmlns:a16="http://schemas.microsoft.com/office/drawing/2014/main" id="{0DAB546C-D821-47E0-868D-A074618EC698}"/>
                </a:ext>
              </a:extLst>
            </p:cNvPr>
            <p:cNvSpPr/>
            <p:nvPr/>
          </p:nvSpPr>
          <p:spPr>
            <a:xfrm>
              <a:off x="855806" y="392248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24" name="ïśļíḋe">
              <a:extLst>
                <a:ext uri="{FF2B5EF4-FFF2-40B4-BE49-F238E27FC236}">
                  <a16:creationId xmlns:a16="http://schemas.microsoft.com/office/drawing/2014/main" id="{6502DEE4-AF56-422D-B85A-B9F020B19A74}"/>
                </a:ext>
              </a:extLst>
            </p:cNvPr>
            <p:cNvSpPr/>
            <p:nvPr/>
          </p:nvSpPr>
          <p:spPr>
            <a:xfrm>
              <a:off x="2365876" y="392248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25" name="îSḷiḑê">
              <a:extLst>
                <a:ext uri="{FF2B5EF4-FFF2-40B4-BE49-F238E27FC236}">
                  <a16:creationId xmlns:a16="http://schemas.microsoft.com/office/drawing/2014/main" id="{33FAC286-CC18-40DF-A99D-54907CE18DDA}"/>
                </a:ext>
              </a:extLst>
            </p:cNvPr>
            <p:cNvSpPr/>
            <p:nvPr/>
          </p:nvSpPr>
          <p:spPr>
            <a:xfrm>
              <a:off x="1621060" y="4456587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26" name="iŝḻíḑé">
              <a:extLst>
                <a:ext uri="{FF2B5EF4-FFF2-40B4-BE49-F238E27FC236}">
                  <a16:creationId xmlns:a16="http://schemas.microsoft.com/office/drawing/2014/main" id="{6ECF71CF-AA6C-4D76-A3BD-36710A5B808B}"/>
                </a:ext>
              </a:extLst>
            </p:cNvPr>
            <p:cNvSpPr/>
            <p:nvPr/>
          </p:nvSpPr>
          <p:spPr>
            <a:xfrm>
              <a:off x="8731553" y="2448529"/>
              <a:ext cx="2563839" cy="2554990"/>
            </a:xfrm>
            <a:custGeom>
              <a:avLst/>
              <a:gdLst>
                <a:gd name="connsiteX0" fmla="*/ 1451681 w 2903362"/>
                <a:gd name="connsiteY0" fmla="*/ 0 h 2903362"/>
                <a:gd name="connsiteX1" fmla="*/ 2586651 w 2903362"/>
                <a:gd name="connsiteY1" fmla="*/ 546573 h 2903362"/>
                <a:gd name="connsiteX2" fmla="*/ 1451681 w 2903362"/>
                <a:gd name="connsiteY2" fmla="*/ 1451681 h 2903362"/>
                <a:gd name="connsiteX3" fmla="*/ 1451681 w 2903362"/>
                <a:gd name="connsiteY3" fmla="*/ 0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1451681" y="0"/>
                  </a:moveTo>
                  <a:cubicBezTo>
                    <a:pt x="1893464" y="0"/>
                    <a:pt x="2311205" y="201174"/>
                    <a:pt x="2586651" y="546573"/>
                  </a:cubicBezTo>
                  <a:lnTo>
                    <a:pt x="1451681" y="1451681"/>
                  </a:lnTo>
                  <a:lnTo>
                    <a:pt x="145168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dirty="0"/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27" name="ïṩľiḑé">
              <a:extLst>
                <a:ext uri="{FF2B5EF4-FFF2-40B4-BE49-F238E27FC236}">
                  <a16:creationId xmlns:a16="http://schemas.microsoft.com/office/drawing/2014/main" id="{54739CC8-C80C-420D-8033-DE0A9D48B5D4}"/>
                </a:ext>
              </a:extLst>
            </p:cNvPr>
            <p:cNvSpPr/>
            <p:nvPr/>
          </p:nvSpPr>
          <p:spPr>
            <a:xfrm>
              <a:off x="8764518" y="2489591"/>
              <a:ext cx="2563839" cy="2554990"/>
            </a:xfrm>
            <a:custGeom>
              <a:avLst/>
              <a:gdLst>
                <a:gd name="connsiteX0" fmla="*/ 2586651 w 2903362"/>
                <a:gd name="connsiteY0" fmla="*/ 546573 h 2903362"/>
                <a:gd name="connsiteX1" fmla="*/ 2866965 w 2903362"/>
                <a:gd name="connsiteY1" fmla="*/ 1774710 h 2903362"/>
                <a:gd name="connsiteX2" fmla="*/ 1451681 w 2903362"/>
                <a:gd name="connsiteY2" fmla="*/ 1451681 h 2903362"/>
                <a:gd name="connsiteX3" fmla="*/ 2586651 w 2903362"/>
                <a:gd name="connsiteY3" fmla="*/ 546573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2586651" y="546573"/>
                  </a:moveTo>
                  <a:cubicBezTo>
                    <a:pt x="2862097" y="891972"/>
                    <a:pt x="2965271" y="1344004"/>
                    <a:pt x="2866965" y="1774710"/>
                  </a:cubicBezTo>
                  <a:lnTo>
                    <a:pt x="1451681" y="1451681"/>
                  </a:lnTo>
                  <a:lnTo>
                    <a:pt x="2586651" y="5465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28" name="iṧḻiďe">
              <a:extLst>
                <a:ext uri="{FF2B5EF4-FFF2-40B4-BE49-F238E27FC236}">
                  <a16:creationId xmlns:a16="http://schemas.microsoft.com/office/drawing/2014/main" id="{96E272B9-210E-4533-A5F5-FC96A1DD793C}"/>
                </a:ext>
              </a:extLst>
            </p:cNvPr>
            <p:cNvSpPr/>
            <p:nvPr/>
          </p:nvSpPr>
          <p:spPr>
            <a:xfrm>
              <a:off x="8752614" y="2541299"/>
              <a:ext cx="2563839" cy="2554990"/>
            </a:xfrm>
            <a:custGeom>
              <a:avLst/>
              <a:gdLst>
                <a:gd name="connsiteX0" fmla="*/ 2866965 w 2903362"/>
                <a:gd name="connsiteY0" fmla="*/ 1774710 h 2903362"/>
                <a:gd name="connsiteX1" fmla="*/ 2081541 w 2903362"/>
                <a:gd name="connsiteY1" fmla="*/ 2759600 h 2903362"/>
                <a:gd name="connsiteX2" fmla="*/ 1451681 w 2903362"/>
                <a:gd name="connsiteY2" fmla="*/ 1451681 h 2903362"/>
                <a:gd name="connsiteX3" fmla="*/ 2866965 w 2903362"/>
                <a:gd name="connsiteY3" fmla="*/ 1774710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2866965" y="1774710"/>
                  </a:moveTo>
                  <a:cubicBezTo>
                    <a:pt x="2768659" y="2205416"/>
                    <a:pt x="2479574" y="2567918"/>
                    <a:pt x="2081541" y="2759600"/>
                  </a:cubicBezTo>
                  <a:lnTo>
                    <a:pt x="1451681" y="1451681"/>
                  </a:lnTo>
                  <a:lnTo>
                    <a:pt x="2866965" y="17747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29" name="íṡḷíḋê">
              <a:extLst>
                <a:ext uri="{FF2B5EF4-FFF2-40B4-BE49-F238E27FC236}">
                  <a16:creationId xmlns:a16="http://schemas.microsoft.com/office/drawing/2014/main" id="{0006CC9C-B313-4C0A-B436-CF91C1FDF7DA}"/>
                </a:ext>
              </a:extLst>
            </p:cNvPr>
            <p:cNvSpPr/>
            <p:nvPr/>
          </p:nvSpPr>
          <p:spPr>
            <a:xfrm>
              <a:off x="8704999" y="2564113"/>
              <a:ext cx="2563839" cy="2554990"/>
            </a:xfrm>
            <a:custGeom>
              <a:avLst/>
              <a:gdLst>
                <a:gd name="connsiteX0" fmla="*/ 2081510 w 2903362"/>
                <a:gd name="connsiteY0" fmla="*/ 2759616 h 2903362"/>
                <a:gd name="connsiteX1" fmla="*/ 821820 w 2903362"/>
                <a:gd name="connsiteY1" fmla="*/ 2759601 h 2903362"/>
                <a:gd name="connsiteX2" fmla="*/ 1451681 w 2903362"/>
                <a:gd name="connsiteY2" fmla="*/ 1451681 h 2903362"/>
                <a:gd name="connsiteX3" fmla="*/ 2081510 w 2903362"/>
                <a:gd name="connsiteY3" fmla="*/ 2759616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2081510" y="2759616"/>
                  </a:moveTo>
                  <a:cubicBezTo>
                    <a:pt x="1683484" y="2951283"/>
                    <a:pt x="1219841" y="2951278"/>
                    <a:pt x="821820" y="2759601"/>
                  </a:cubicBezTo>
                  <a:lnTo>
                    <a:pt x="1451681" y="1451681"/>
                  </a:lnTo>
                  <a:lnTo>
                    <a:pt x="2081510" y="27596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30" name="ïṥḷîḍê">
              <a:extLst>
                <a:ext uri="{FF2B5EF4-FFF2-40B4-BE49-F238E27FC236}">
                  <a16:creationId xmlns:a16="http://schemas.microsoft.com/office/drawing/2014/main" id="{BFE19065-0074-4698-A22D-5E28B1B55841}"/>
                </a:ext>
              </a:extLst>
            </p:cNvPr>
            <p:cNvSpPr/>
            <p:nvPr/>
          </p:nvSpPr>
          <p:spPr>
            <a:xfrm>
              <a:off x="8657385" y="2541299"/>
              <a:ext cx="2563839" cy="2554990"/>
            </a:xfrm>
            <a:custGeom>
              <a:avLst/>
              <a:gdLst>
                <a:gd name="connsiteX0" fmla="*/ 821820 w 2903362"/>
                <a:gd name="connsiteY0" fmla="*/ 2759600 h 2903362"/>
                <a:gd name="connsiteX1" fmla="*/ 36397 w 2903362"/>
                <a:gd name="connsiteY1" fmla="*/ 1774709 h 2903362"/>
                <a:gd name="connsiteX2" fmla="*/ 1451681 w 2903362"/>
                <a:gd name="connsiteY2" fmla="*/ 1451681 h 2903362"/>
                <a:gd name="connsiteX3" fmla="*/ 821820 w 2903362"/>
                <a:gd name="connsiteY3" fmla="*/ 2759600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821820" y="2759600"/>
                  </a:moveTo>
                  <a:cubicBezTo>
                    <a:pt x="423788" y="2567918"/>
                    <a:pt x="134702" y="2205415"/>
                    <a:pt x="36397" y="1774709"/>
                  </a:cubicBezTo>
                  <a:lnTo>
                    <a:pt x="1451681" y="1451681"/>
                  </a:lnTo>
                  <a:lnTo>
                    <a:pt x="821820" y="27596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31" name="ïşļíḋê">
              <a:extLst>
                <a:ext uri="{FF2B5EF4-FFF2-40B4-BE49-F238E27FC236}">
                  <a16:creationId xmlns:a16="http://schemas.microsoft.com/office/drawing/2014/main" id="{B18ACEF7-B7A6-436A-A01B-ED37D7112133}"/>
                </a:ext>
              </a:extLst>
            </p:cNvPr>
            <p:cNvSpPr/>
            <p:nvPr/>
          </p:nvSpPr>
          <p:spPr>
            <a:xfrm>
              <a:off x="8645481" y="2489591"/>
              <a:ext cx="2563839" cy="2554990"/>
            </a:xfrm>
            <a:custGeom>
              <a:avLst/>
              <a:gdLst>
                <a:gd name="connsiteX0" fmla="*/ 36396 w 2903362"/>
                <a:gd name="connsiteY0" fmla="*/ 1774709 h 2903362"/>
                <a:gd name="connsiteX1" fmla="*/ 316710 w 2903362"/>
                <a:gd name="connsiteY1" fmla="*/ 546573 h 2903362"/>
                <a:gd name="connsiteX2" fmla="*/ 1451681 w 2903362"/>
                <a:gd name="connsiteY2" fmla="*/ 1451681 h 2903362"/>
                <a:gd name="connsiteX3" fmla="*/ 36396 w 2903362"/>
                <a:gd name="connsiteY3" fmla="*/ 1774709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36396" y="1774709"/>
                  </a:moveTo>
                  <a:cubicBezTo>
                    <a:pt x="-61909" y="1344004"/>
                    <a:pt x="41264" y="891972"/>
                    <a:pt x="316710" y="546573"/>
                  </a:cubicBezTo>
                  <a:lnTo>
                    <a:pt x="1451681" y="1451681"/>
                  </a:lnTo>
                  <a:lnTo>
                    <a:pt x="36396" y="1774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32" name="í$1íḋe">
              <a:extLst>
                <a:ext uri="{FF2B5EF4-FFF2-40B4-BE49-F238E27FC236}">
                  <a16:creationId xmlns:a16="http://schemas.microsoft.com/office/drawing/2014/main" id="{E5A42218-4837-4939-A6CD-2C83AA1F1B0B}"/>
                </a:ext>
              </a:extLst>
            </p:cNvPr>
            <p:cNvSpPr/>
            <p:nvPr/>
          </p:nvSpPr>
          <p:spPr>
            <a:xfrm>
              <a:off x="8678446" y="2448529"/>
              <a:ext cx="2563839" cy="2554990"/>
            </a:xfrm>
            <a:custGeom>
              <a:avLst/>
              <a:gdLst>
                <a:gd name="connsiteX0" fmla="*/ 316711 w 2903362"/>
                <a:gd name="connsiteY0" fmla="*/ 546573 h 2903362"/>
                <a:gd name="connsiteX1" fmla="*/ 1451681 w 2903362"/>
                <a:gd name="connsiteY1" fmla="*/ 0 h 2903362"/>
                <a:gd name="connsiteX2" fmla="*/ 1451681 w 2903362"/>
                <a:gd name="connsiteY2" fmla="*/ 1451681 h 2903362"/>
                <a:gd name="connsiteX3" fmla="*/ 316711 w 2903362"/>
                <a:gd name="connsiteY3" fmla="*/ 546573 h 29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3362" h="2903362">
                  <a:moveTo>
                    <a:pt x="316711" y="546573"/>
                  </a:moveTo>
                  <a:cubicBezTo>
                    <a:pt x="592158" y="201173"/>
                    <a:pt x="1009899" y="0"/>
                    <a:pt x="1451681" y="0"/>
                  </a:cubicBezTo>
                  <a:lnTo>
                    <a:pt x="1451681" y="1451681"/>
                  </a:lnTo>
                  <a:lnTo>
                    <a:pt x="316711" y="5465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33" name="îŝḷïḍè">
              <a:extLst>
                <a:ext uri="{FF2B5EF4-FFF2-40B4-BE49-F238E27FC236}">
                  <a16:creationId xmlns:a16="http://schemas.microsoft.com/office/drawing/2014/main" id="{B6A79D27-54AD-48F3-929B-1BB9F0CD6EE3}"/>
                </a:ext>
              </a:extLst>
            </p:cNvPr>
            <p:cNvSpPr/>
            <p:nvPr/>
          </p:nvSpPr>
          <p:spPr>
            <a:xfrm>
              <a:off x="8572711" y="2290363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18957827"/>
                <a:gd name="adj4" fmla="val 16200343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4" name="íṡ1îḓe">
              <a:extLst>
                <a:ext uri="{FF2B5EF4-FFF2-40B4-BE49-F238E27FC236}">
                  <a16:creationId xmlns:a16="http://schemas.microsoft.com/office/drawing/2014/main" id="{F49DFDF0-AE7E-4458-B56F-F78281713D58}"/>
                </a:ext>
              </a:extLst>
            </p:cNvPr>
            <p:cNvSpPr/>
            <p:nvPr/>
          </p:nvSpPr>
          <p:spPr>
            <a:xfrm>
              <a:off x="8605883" y="2331607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443744"/>
                <a:gd name="adj4" fmla="val 19285776"/>
                <a:gd name="adj5" fmla="val 5932"/>
              </a:avLst>
            </a:prstGeom>
            <a:solidFill>
              <a:schemeClr val="accent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5" name="išľiḍê">
              <a:extLst>
                <a:ext uri="{FF2B5EF4-FFF2-40B4-BE49-F238E27FC236}">
                  <a16:creationId xmlns:a16="http://schemas.microsoft.com/office/drawing/2014/main" id="{544A7D18-652D-4971-8AAE-85B7CC1E3D74}"/>
                </a:ext>
              </a:extLst>
            </p:cNvPr>
            <p:cNvSpPr/>
            <p:nvPr/>
          </p:nvSpPr>
          <p:spPr>
            <a:xfrm>
              <a:off x="8593937" y="2383195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3529100"/>
                <a:gd name="adj4" fmla="val 770764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6" name="ïśḻîḋé">
              <a:extLst>
                <a:ext uri="{FF2B5EF4-FFF2-40B4-BE49-F238E27FC236}">
                  <a16:creationId xmlns:a16="http://schemas.microsoft.com/office/drawing/2014/main" id="{E9861EF4-8F84-4DBB-A9FE-156B1BC5F229}"/>
                </a:ext>
              </a:extLst>
            </p:cNvPr>
            <p:cNvSpPr/>
            <p:nvPr/>
          </p:nvSpPr>
          <p:spPr>
            <a:xfrm>
              <a:off x="8546285" y="2405879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6615046"/>
                <a:gd name="adj4" fmla="val 3857426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7" name="išļïďé">
              <a:extLst>
                <a:ext uri="{FF2B5EF4-FFF2-40B4-BE49-F238E27FC236}">
                  <a16:creationId xmlns:a16="http://schemas.microsoft.com/office/drawing/2014/main" id="{0B5514AC-12EE-4A50-A721-AA2C52AC45CC}"/>
                </a:ext>
              </a:extLst>
            </p:cNvPr>
            <p:cNvSpPr/>
            <p:nvPr/>
          </p:nvSpPr>
          <p:spPr>
            <a:xfrm>
              <a:off x="8498633" y="2383195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9701707"/>
                <a:gd name="adj4" fmla="val 6943371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8" name="i$1ïḑé">
              <a:extLst>
                <a:ext uri="{FF2B5EF4-FFF2-40B4-BE49-F238E27FC236}">
                  <a16:creationId xmlns:a16="http://schemas.microsoft.com/office/drawing/2014/main" id="{0C5AD46C-FE77-4BE3-ADBF-833BB0AD902D}"/>
                </a:ext>
              </a:extLst>
            </p:cNvPr>
            <p:cNvSpPr/>
            <p:nvPr/>
          </p:nvSpPr>
          <p:spPr>
            <a:xfrm>
              <a:off x="8486688" y="2331607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12786695"/>
                <a:gd name="adj4" fmla="val 10028727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39" name="islíḋe">
              <a:extLst>
                <a:ext uri="{FF2B5EF4-FFF2-40B4-BE49-F238E27FC236}">
                  <a16:creationId xmlns:a16="http://schemas.microsoft.com/office/drawing/2014/main" id="{0FAEBBA4-2417-4132-A0C5-7750E99FB48D}"/>
                </a:ext>
              </a:extLst>
            </p:cNvPr>
            <p:cNvSpPr/>
            <p:nvPr/>
          </p:nvSpPr>
          <p:spPr>
            <a:xfrm>
              <a:off x="8519859" y="2290363"/>
              <a:ext cx="2881267" cy="2871322"/>
            </a:xfrm>
            <a:prstGeom prst="circularArrow">
              <a:avLst>
                <a:gd name="adj1" fmla="val 5085"/>
                <a:gd name="adj2" fmla="val 327528"/>
                <a:gd name="adj3" fmla="val 15872129"/>
                <a:gd name="adj4" fmla="val 13114645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40" name="ïślíḋè">
              <a:extLst>
                <a:ext uri="{FF2B5EF4-FFF2-40B4-BE49-F238E27FC236}">
                  <a16:creationId xmlns:a16="http://schemas.microsoft.com/office/drawing/2014/main" id="{A59D42CB-6763-4531-A6B7-9ADC91458232}"/>
                </a:ext>
              </a:extLst>
            </p:cNvPr>
            <p:cNvSpPr/>
            <p:nvPr/>
          </p:nvSpPr>
          <p:spPr>
            <a:xfrm>
              <a:off x="8912973" y="2825510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1" name="í$ḷiḋê">
              <a:extLst>
                <a:ext uri="{FF2B5EF4-FFF2-40B4-BE49-F238E27FC236}">
                  <a16:creationId xmlns:a16="http://schemas.microsoft.com/office/drawing/2014/main" id="{A6BC3FA3-A2C6-4E2F-8038-80A741DCAF46}"/>
                </a:ext>
              </a:extLst>
            </p:cNvPr>
            <p:cNvSpPr/>
            <p:nvPr/>
          </p:nvSpPr>
          <p:spPr>
            <a:xfrm>
              <a:off x="9797136" y="2825510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2" name="isļiḓè">
              <a:extLst>
                <a:ext uri="{FF2B5EF4-FFF2-40B4-BE49-F238E27FC236}">
                  <a16:creationId xmlns:a16="http://schemas.microsoft.com/office/drawing/2014/main" id="{30632B4B-9B85-4E75-BB86-85D54C4309DC}"/>
                </a:ext>
              </a:extLst>
            </p:cNvPr>
            <p:cNvSpPr/>
            <p:nvPr/>
          </p:nvSpPr>
          <p:spPr>
            <a:xfrm>
              <a:off x="10082141" y="3403047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/>
                <a:t>Text Here</a:t>
              </a:r>
              <a:endParaRPr lang="zh-CN" altLang="en-US" sz="1050" kern="0" dirty="0"/>
            </a:p>
          </p:txBody>
        </p:sp>
        <p:sp>
          <p:nvSpPr>
            <p:cNvPr id="43" name="ïṡļíḍè">
              <a:extLst>
                <a:ext uri="{FF2B5EF4-FFF2-40B4-BE49-F238E27FC236}">
                  <a16:creationId xmlns:a16="http://schemas.microsoft.com/office/drawing/2014/main" id="{DA38E82E-13B0-4E29-924F-EFA10A261EE5}"/>
                </a:ext>
              </a:extLst>
            </p:cNvPr>
            <p:cNvSpPr/>
            <p:nvPr/>
          </p:nvSpPr>
          <p:spPr>
            <a:xfrm>
              <a:off x="8535544" y="3403047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4" name="i$lïďè">
              <a:extLst>
                <a:ext uri="{FF2B5EF4-FFF2-40B4-BE49-F238E27FC236}">
                  <a16:creationId xmlns:a16="http://schemas.microsoft.com/office/drawing/2014/main" id="{94AB52A8-3CDC-4D9E-8064-8F76CA185C1D}"/>
                </a:ext>
              </a:extLst>
            </p:cNvPr>
            <p:cNvSpPr/>
            <p:nvPr/>
          </p:nvSpPr>
          <p:spPr>
            <a:xfrm>
              <a:off x="8664966" y="4149377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5" name="ïŝḻïḓê">
              <a:extLst>
                <a:ext uri="{FF2B5EF4-FFF2-40B4-BE49-F238E27FC236}">
                  <a16:creationId xmlns:a16="http://schemas.microsoft.com/office/drawing/2014/main" id="{12968136-3739-42BF-A001-36C1AF89EC13}"/>
                </a:ext>
              </a:extLst>
            </p:cNvPr>
            <p:cNvSpPr/>
            <p:nvPr/>
          </p:nvSpPr>
          <p:spPr>
            <a:xfrm>
              <a:off x="10078999" y="4149377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6" name="íŝļíḍé">
              <a:extLst>
                <a:ext uri="{FF2B5EF4-FFF2-40B4-BE49-F238E27FC236}">
                  <a16:creationId xmlns:a16="http://schemas.microsoft.com/office/drawing/2014/main" id="{23B3AD7F-BFD5-4F1D-AC3A-278253D2B12D}"/>
                </a:ext>
              </a:extLst>
            </p:cNvPr>
            <p:cNvSpPr/>
            <p:nvPr/>
          </p:nvSpPr>
          <p:spPr>
            <a:xfrm>
              <a:off x="9282892" y="4494463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47" name="ïsḻiḓè">
              <a:extLst>
                <a:ext uri="{FF2B5EF4-FFF2-40B4-BE49-F238E27FC236}">
                  <a16:creationId xmlns:a16="http://schemas.microsoft.com/office/drawing/2014/main" id="{78B9973E-97BC-46BE-9C77-83E491E357D9}"/>
                </a:ext>
              </a:extLst>
            </p:cNvPr>
            <p:cNvSpPr/>
            <p:nvPr/>
          </p:nvSpPr>
          <p:spPr>
            <a:xfrm>
              <a:off x="811054" y="1618839"/>
              <a:ext cx="2934114" cy="369808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000000"/>
                  </a:solidFill>
                </a:rPr>
                <a:t>Supporting text here</a:t>
              </a:r>
            </a:p>
          </p:txBody>
        </p:sp>
        <p:sp>
          <p:nvSpPr>
            <p:cNvPr id="48" name="işlïḍê">
              <a:extLst>
                <a:ext uri="{FF2B5EF4-FFF2-40B4-BE49-F238E27FC236}">
                  <a16:creationId xmlns:a16="http://schemas.microsoft.com/office/drawing/2014/main" id="{1A8F9681-5B57-4200-99B0-56B3235349A7}"/>
                </a:ext>
              </a:extLst>
            </p:cNvPr>
            <p:cNvSpPr/>
            <p:nvPr/>
          </p:nvSpPr>
          <p:spPr>
            <a:xfrm>
              <a:off x="4673072" y="1618839"/>
              <a:ext cx="2934114" cy="369808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000000"/>
                  </a:solidFill>
                </a:rPr>
                <a:t>Supporting text here</a:t>
              </a:r>
            </a:p>
          </p:txBody>
        </p:sp>
        <p:sp>
          <p:nvSpPr>
            <p:cNvPr id="49" name="îśḻïḋe">
              <a:extLst>
                <a:ext uri="{FF2B5EF4-FFF2-40B4-BE49-F238E27FC236}">
                  <a16:creationId xmlns:a16="http://schemas.microsoft.com/office/drawing/2014/main" id="{4F4718AB-E03B-4D7F-88D8-EBBE46467CEB}"/>
                </a:ext>
              </a:extLst>
            </p:cNvPr>
            <p:cNvSpPr/>
            <p:nvPr/>
          </p:nvSpPr>
          <p:spPr>
            <a:xfrm>
              <a:off x="8519864" y="1618839"/>
              <a:ext cx="2934114" cy="369808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000000"/>
                  </a:solidFill>
                </a:rPr>
                <a:t>Supporting text here</a:t>
              </a: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C3FBCCA1-AFD2-48C1-A40C-B608E5CE5923}"/>
                </a:ext>
              </a:extLst>
            </p:cNvPr>
            <p:cNvCxnSpPr/>
            <p:nvPr/>
          </p:nvCxnSpPr>
          <p:spPr>
            <a:xfrm>
              <a:off x="4179137" y="2187156"/>
              <a:ext cx="0" cy="300247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2308423E-B670-4560-8406-2B3542161583}"/>
                </a:ext>
              </a:extLst>
            </p:cNvPr>
            <p:cNvCxnSpPr/>
            <p:nvPr/>
          </p:nvCxnSpPr>
          <p:spPr>
            <a:xfrm>
              <a:off x="8050993" y="2187156"/>
              <a:ext cx="0" cy="300247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iṥlíḋé">
              <a:extLst>
                <a:ext uri="{FF2B5EF4-FFF2-40B4-BE49-F238E27FC236}">
                  <a16:creationId xmlns:a16="http://schemas.microsoft.com/office/drawing/2014/main" id="{6D0B7670-B310-4E5E-AEC9-0CD6C725BE84}"/>
                </a:ext>
              </a:extLst>
            </p:cNvPr>
            <p:cNvSpPr/>
            <p:nvPr/>
          </p:nvSpPr>
          <p:spPr>
            <a:xfrm>
              <a:off x="4850574" y="2449075"/>
              <a:ext cx="2561529" cy="2563809"/>
            </a:xfrm>
            <a:custGeom>
              <a:avLst/>
              <a:gdLst>
                <a:gd name="connsiteX0" fmla="*/ 1685255 w 3370511"/>
                <a:gd name="connsiteY0" fmla="*/ 0 h 3370511"/>
                <a:gd name="connsiteX1" fmla="*/ 3144730 w 3370511"/>
                <a:gd name="connsiteY1" fmla="*/ 842628 h 3370511"/>
                <a:gd name="connsiteX2" fmla="*/ 1685256 w 3370511"/>
                <a:gd name="connsiteY2" fmla="*/ 1685256 h 3370511"/>
                <a:gd name="connsiteX3" fmla="*/ 1685255 w 3370511"/>
                <a:gd name="connsiteY3" fmla="*/ 0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1685255" y="0"/>
                  </a:moveTo>
                  <a:cubicBezTo>
                    <a:pt x="2287339" y="0"/>
                    <a:pt x="2843688" y="321208"/>
                    <a:pt x="3144730" y="842628"/>
                  </a:cubicBezTo>
                  <a:lnTo>
                    <a:pt x="1685256" y="1685256"/>
                  </a:lnTo>
                  <a:cubicBezTo>
                    <a:pt x="1685256" y="1123504"/>
                    <a:pt x="1685255" y="561752"/>
                    <a:pt x="16852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3" name="ïsľîďe">
              <a:extLst>
                <a:ext uri="{FF2B5EF4-FFF2-40B4-BE49-F238E27FC236}">
                  <a16:creationId xmlns:a16="http://schemas.microsoft.com/office/drawing/2014/main" id="{84D0D7C2-947E-4485-87A3-15589CAFA77C}"/>
                </a:ext>
              </a:extLst>
            </p:cNvPr>
            <p:cNvSpPr/>
            <p:nvPr/>
          </p:nvSpPr>
          <p:spPr>
            <a:xfrm>
              <a:off x="4881068" y="2501878"/>
              <a:ext cx="2561529" cy="2563809"/>
            </a:xfrm>
            <a:custGeom>
              <a:avLst/>
              <a:gdLst>
                <a:gd name="connsiteX0" fmla="*/ 3144730 w 3370511"/>
                <a:gd name="connsiteY0" fmla="*/ 842628 h 3370511"/>
                <a:gd name="connsiteX1" fmla="*/ 3144730 w 3370511"/>
                <a:gd name="connsiteY1" fmla="*/ 2527884 h 3370511"/>
                <a:gd name="connsiteX2" fmla="*/ 1685256 w 3370511"/>
                <a:gd name="connsiteY2" fmla="*/ 1685256 h 3370511"/>
                <a:gd name="connsiteX3" fmla="*/ 3144730 w 3370511"/>
                <a:gd name="connsiteY3" fmla="*/ 842628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3144730" y="842628"/>
                  </a:moveTo>
                  <a:cubicBezTo>
                    <a:pt x="3445772" y="1364048"/>
                    <a:pt x="3445772" y="2006464"/>
                    <a:pt x="3144730" y="2527884"/>
                  </a:cubicBezTo>
                  <a:lnTo>
                    <a:pt x="1685256" y="1685256"/>
                  </a:lnTo>
                  <a:lnTo>
                    <a:pt x="3144730" y="842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4" name="ïṥḻïḍè">
              <a:extLst>
                <a:ext uri="{FF2B5EF4-FFF2-40B4-BE49-F238E27FC236}">
                  <a16:creationId xmlns:a16="http://schemas.microsoft.com/office/drawing/2014/main" id="{103D2470-F692-4AF5-9A93-BE9EE38A7AD9}"/>
                </a:ext>
              </a:extLst>
            </p:cNvPr>
            <p:cNvSpPr/>
            <p:nvPr/>
          </p:nvSpPr>
          <p:spPr>
            <a:xfrm>
              <a:off x="4850574" y="2554680"/>
              <a:ext cx="2561529" cy="2563809"/>
            </a:xfrm>
            <a:custGeom>
              <a:avLst/>
              <a:gdLst>
                <a:gd name="connsiteX0" fmla="*/ 3144730 w 3370511"/>
                <a:gd name="connsiteY0" fmla="*/ 2527883 h 3370511"/>
                <a:gd name="connsiteX1" fmla="*/ 1685255 w 3370511"/>
                <a:gd name="connsiteY1" fmla="*/ 3370511 h 3370511"/>
                <a:gd name="connsiteX2" fmla="*/ 1685256 w 3370511"/>
                <a:gd name="connsiteY2" fmla="*/ 1685256 h 3370511"/>
                <a:gd name="connsiteX3" fmla="*/ 3144730 w 3370511"/>
                <a:gd name="connsiteY3" fmla="*/ 2527883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3144730" y="2527883"/>
                  </a:moveTo>
                  <a:cubicBezTo>
                    <a:pt x="2843688" y="3049303"/>
                    <a:pt x="2287339" y="3370511"/>
                    <a:pt x="1685255" y="3370511"/>
                  </a:cubicBezTo>
                  <a:cubicBezTo>
                    <a:pt x="1685255" y="2808759"/>
                    <a:pt x="1685256" y="2247008"/>
                    <a:pt x="1685256" y="1685256"/>
                  </a:cubicBezTo>
                  <a:lnTo>
                    <a:pt x="3144730" y="2527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5" name="îšļïďe">
              <a:extLst>
                <a:ext uri="{FF2B5EF4-FFF2-40B4-BE49-F238E27FC236}">
                  <a16:creationId xmlns:a16="http://schemas.microsoft.com/office/drawing/2014/main" id="{938DC0C7-6FFA-406B-921E-71F7D6FDF381}"/>
                </a:ext>
              </a:extLst>
            </p:cNvPr>
            <p:cNvSpPr/>
            <p:nvPr/>
          </p:nvSpPr>
          <p:spPr>
            <a:xfrm>
              <a:off x="4789586" y="2554680"/>
              <a:ext cx="2561529" cy="2563809"/>
            </a:xfrm>
            <a:custGeom>
              <a:avLst/>
              <a:gdLst>
                <a:gd name="connsiteX0" fmla="*/ 1685256 w 3370511"/>
                <a:gd name="connsiteY0" fmla="*/ 3370511 h 3370511"/>
                <a:gd name="connsiteX1" fmla="*/ 225781 w 3370511"/>
                <a:gd name="connsiteY1" fmla="*/ 2527883 h 3370511"/>
                <a:gd name="connsiteX2" fmla="*/ 1685256 w 3370511"/>
                <a:gd name="connsiteY2" fmla="*/ 1685256 h 3370511"/>
                <a:gd name="connsiteX3" fmla="*/ 1685256 w 3370511"/>
                <a:gd name="connsiteY3" fmla="*/ 3370511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1685256" y="3370511"/>
                  </a:moveTo>
                  <a:cubicBezTo>
                    <a:pt x="1083172" y="3370511"/>
                    <a:pt x="526823" y="3049303"/>
                    <a:pt x="225781" y="2527883"/>
                  </a:cubicBezTo>
                  <a:lnTo>
                    <a:pt x="1685256" y="1685256"/>
                  </a:lnTo>
                  <a:lnTo>
                    <a:pt x="1685256" y="3370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6" name="iSľiḍè">
              <a:extLst>
                <a:ext uri="{FF2B5EF4-FFF2-40B4-BE49-F238E27FC236}">
                  <a16:creationId xmlns:a16="http://schemas.microsoft.com/office/drawing/2014/main" id="{59784E7F-FFAD-43DD-A317-5AE06E82F0E7}"/>
                </a:ext>
              </a:extLst>
            </p:cNvPr>
            <p:cNvSpPr/>
            <p:nvPr/>
          </p:nvSpPr>
          <p:spPr>
            <a:xfrm>
              <a:off x="4759091" y="2501878"/>
              <a:ext cx="2561529" cy="2563809"/>
            </a:xfrm>
            <a:custGeom>
              <a:avLst/>
              <a:gdLst>
                <a:gd name="connsiteX0" fmla="*/ 225781 w 3370511"/>
                <a:gd name="connsiteY0" fmla="*/ 2527883 h 3370511"/>
                <a:gd name="connsiteX1" fmla="*/ 225781 w 3370511"/>
                <a:gd name="connsiteY1" fmla="*/ 842627 h 3370511"/>
                <a:gd name="connsiteX2" fmla="*/ 1685256 w 3370511"/>
                <a:gd name="connsiteY2" fmla="*/ 1685256 h 3370511"/>
                <a:gd name="connsiteX3" fmla="*/ 225781 w 3370511"/>
                <a:gd name="connsiteY3" fmla="*/ 2527883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225781" y="2527883"/>
                  </a:moveTo>
                  <a:cubicBezTo>
                    <a:pt x="-75261" y="2006463"/>
                    <a:pt x="-75261" y="1364047"/>
                    <a:pt x="225781" y="842627"/>
                  </a:cubicBezTo>
                  <a:lnTo>
                    <a:pt x="1685256" y="1685256"/>
                  </a:lnTo>
                  <a:lnTo>
                    <a:pt x="225781" y="2527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7" name="iṩľîḋê">
              <a:extLst>
                <a:ext uri="{FF2B5EF4-FFF2-40B4-BE49-F238E27FC236}">
                  <a16:creationId xmlns:a16="http://schemas.microsoft.com/office/drawing/2014/main" id="{8754866F-3961-4355-84B9-6AB330A987A4}"/>
                </a:ext>
              </a:extLst>
            </p:cNvPr>
            <p:cNvSpPr/>
            <p:nvPr/>
          </p:nvSpPr>
          <p:spPr>
            <a:xfrm>
              <a:off x="4789586" y="2449075"/>
              <a:ext cx="2561529" cy="2563809"/>
            </a:xfrm>
            <a:custGeom>
              <a:avLst/>
              <a:gdLst>
                <a:gd name="connsiteX0" fmla="*/ 225781 w 3370511"/>
                <a:gd name="connsiteY0" fmla="*/ 842628 h 3370511"/>
                <a:gd name="connsiteX1" fmla="*/ 1685256 w 3370511"/>
                <a:gd name="connsiteY1" fmla="*/ 0 h 3370511"/>
                <a:gd name="connsiteX2" fmla="*/ 1685256 w 3370511"/>
                <a:gd name="connsiteY2" fmla="*/ 1685256 h 3370511"/>
                <a:gd name="connsiteX3" fmla="*/ 225781 w 3370511"/>
                <a:gd name="connsiteY3" fmla="*/ 842628 h 33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0511" h="3370511">
                  <a:moveTo>
                    <a:pt x="225781" y="842628"/>
                  </a:moveTo>
                  <a:cubicBezTo>
                    <a:pt x="526823" y="321208"/>
                    <a:pt x="1083172" y="0"/>
                    <a:pt x="1685256" y="0"/>
                  </a:cubicBezTo>
                  <a:lnTo>
                    <a:pt x="1685256" y="1685256"/>
                  </a:lnTo>
                  <a:lnTo>
                    <a:pt x="225781" y="842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/>
            </a:p>
          </p:txBody>
        </p:sp>
        <p:sp>
          <p:nvSpPr>
            <p:cNvPr id="58" name="îṣḻíḋé">
              <a:extLst>
                <a:ext uri="{FF2B5EF4-FFF2-40B4-BE49-F238E27FC236}">
                  <a16:creationId xmlns:a16="http://schemas.microsoft.com/office/drawing/2014/main" id="{BA05E08C-FADC-4A08-B88F-10711590C49E}"/>
                </a:ext>
              </a:extLst>
            </p:cNvPr>
            <p:cNvSpPr/>
            <p:nvPr/>
          </p:nvSpPr>
          <p:spPr>
            <a:xfrm>
              <a:off x="4691909" y="2290363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19472472"/>
                <a:gd name="adj4" fmla="val 16200251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59" name="iṡ1iďê">
              <a:extLst>
                <a:ext uri="{FF2B5EF4-FFF2-40B4-BE49-F238E27FC236}">
                  <a16:creationId xmlns:a16="http://schemas.microsoft.com/office/drawing/2014/main" id="{3B9AC466-6B58-4FE1-8E66-C8AF01C453EC}"/>
                </a:ext>
              </a:extLst>
            </p:cNvPr>
            <p:cNvSpPr/>
            <p:nvPr/>
          </p:nvSpPr>
          <p:spPr>
            <a:xfrm>
              <a:off x="4722405" y="2343165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9800000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60" name="iŝḷîḋè">
              <a:extLst>
                <a:ext uri="{FF2B5EF4-FFF2-40B4-BE49-F238E27FC236}">
                  <a16:creationId xmlns:a16="http://schemas.microsoft.com/office/drawing/2014/main" id="{4BF17C1D-447C-45D2-ABE3-6BCEC85BAD63}"/>
                </a:ext>
              </a:extLst>
            </p:cNvPr>
            <p:cNvSpPr/>
            <p:nvPr/>
          </p:nvSpPr>
          <p:spPr>
            <a:xfrm>
              <a:off x="4691909" y="2395967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5072221"/>
                <a:gd name="adj4" fmla="val 1800000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61" name="î$ļiḋe">
              <a:extLst>
                <a:ext uri="{FF2B5EF4-FFF2-40B4-BE49-F238E27FC236}">
                  <a16:creationId xmlns:a16="http://schemas.microsoft.com/office/drawing/2014/main" id="{2F361A10-D67B-49F1-888A-E4038B200002}"/>
                </a:ext>
              </a:extLst>
            </p:cNvPr>
            <p:cNvSpPr/>
            <p:nvPr/>
          </p:nvSpPr>
          <p:spPr>
            <a:xfrm>
              <a:off x="4631108" y="2395967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8672472"/>
                <a:gd name="adj4" fmla="val 5400251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išḷïḑè">
              <a:extLst>
                <a:ext uri="{FF2B5EF4-FFF2-40B4-BE49-F238E27FC236}">
                  <a16:creationId xmlns:a16="http://schemas.microsoft.com/office/drawing/2014/main" id="{B0F3D048-4189-4FF9-886B-03FAF56592CB}"/>
                </a:ext>
              </a:extLst>
            </p:cNvPr>
            <p:cNvSpPr/>
            <p:nvPr/>
          </p:nvSpPr>
          <p:spPr>
            <a:xfrm>
              <a:off x="4600614" y="2343165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12272472"/>
                <a:gd name="adj4" fmla="val 9000000"/>
                <a:gd name="adj5" fmla="val 5932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îṡlïḋê">
              <a:extLst>
                <a:ext uri="{FF2B5EF4-FFF2-40B4-BE49-F238E27FC236}">
                  <a16:creationId xmlns:a16="http://schemas.microsoft.com/office/drawing/2014/main" id="{83BC3B1A-C0E1-4E05-8605-E36364FB6BD1}"/>
                </a:ext>
              </a:extLst>
            </p:cNvPr>
            <p:cNvSpPr/>
            <p:nvPr/>
          </p:nvSpPr>
          <p:spPr>
            <a:xfrm>
              <a:off x="4631108" y="2290363"/>
              <a:ext cx="2878671" cy="2881233"/>
            </a:xfrm>
            <a:prstGeom prst="circularArrow">
              <a:avLst>
                <a:gd name="adj1" fmla="val 5085"/>
                <a:gd name="adj2" fmla="val 327528"/>
                <a:gd name="adj3" fmla="val 15872221"/>
                <a:gd name="adj4" fmla="val 12600000"/>
                <a:gd name="adj5" fmla="val 5932"/>
              </a:avLst>
            </a:prstGeom>
            <a:solidFill>
              <a:schemeClr val="accent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>
              <a:noAutofit/>
            </a:bodyPr>
            <a:lstStyle/>
            <a:p>
              <a:endParaRPr lang="zh-CN" altLang="en-US"/>
            </a:p>
          </p:txBody>
        </p:sp>
        <p:sp>
          <p:nvSpPr>
            <p:cNvPr id="64" name="íSļïḑé">
              <a:extLst>
                <a:ext uri="{FF2B5EF4-FFF2-40B4-BE49-F238E27FC236}">
                  <a16:creationId xmlns:a16="http://schemas.microsoft.com/office/drawing/2014/main" id="{7B1E936F-7786-49D4-A30C-55C8F32EFF30}"/>
                </a:ext>
              </a:extLst>
            </p:cNvPr>
            <p:cNvSpPr/>
            <p:nvPr/>
          </p:nvSpPr>
          <p:spPr>
            <a:xfrm>
              <a:off x="4936886" y="293499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65" name="ïš1îdé">
              <a:extLst>
                <a:ext uri="{FF2B5EF4-FFF2-40B4-BE49-F238E27FC236}">
                  <a16:creationId xmlns:a16="http://schemas.microsoft.com/office/drawing/2014/main" id="{BC65F603-CEED-47C2-8783-097EB7DEE576}"/>
                </a:ext>
              </a:extLst>
            </p:cNvPr>
            <p:cNvSpPr/>
            <p:nvPr/>
          </p:nvSpPr>
          <p:spPr>
            <a:xfrm>
              <a:off x="5911150" y="2934998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66" name="îṥ1ïďe">
              <a:extLst>
                <a:ext uri="{FF2B5EF4-FFF2-40B4-BE49-F238E27FC236}">
                  <a16:creationId xmlns:a16="http://schemas.microsoft.com/office/drawing/2014/main" id="{75D5C24F-8F4F-466E-963A-B21100D6C750}"/>
                </a:ext>
              </a:extLst>
            </p:cNvPr>
            <p:cNvSpPr/>
            <p:nvPr/>
          </p:nvSpPr>
          <p:spPr>
            <a:xfrm>
              <a:off x="4936886" y="4347714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67" name="íṡľîḋè">
              <a:extLst>
                <a:ext uri="{FF2B5EF4-FFF2-40B4-BE49-F238E27FC236}">
                  <a16:creationId xmlns:a16="http://schemas.microsoft.com/office/drawing/2014/main" id="{FA12C6A3-30C4-42E0-9E7B-985C76B4AC2F}"/>
                </a:ext>
              </a:extLst>
            </p:cNvPr>
            <p:cNvSpPr/>
            <p:nvPr/>
          </p:nvSpPr>
          <p:spPr>
            <a:xfrm>
              <a:off x="5911150" y="4347714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68" name="ï$ḷîḑé">
              <a:extLst>
                <a:ext uri="{FF2B5EF4-FFF2-40B4-BE49-F238E27FC236}">
                  <a16:creationId xmlns:a16="http://schemas.microsoft.com/office/drawing/2014/main" id="{67F3C8BE-CD86-4025-A2F7-EEB40AB8CFF8}"/>
                </a:ext>
              </a:extLst>
            </p:cNvPr>
            <p:cNvSpPr/>
            <p:nvPr/>
          </p:nvSpPr>
          <p:spPr>
            <a:xfrm>
              <a:off x="6251241" y="3579272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  <p:sp>
          <p:nvSpPr>
            <p:cNvPr id="69" name="îsľïdè">
              <a:extLst>
                <a:ext uri="{FF2B5EF4-FFF2-40B4-BE49-F238E27FC236}">
                  <a16:creationId xmlns:a16="http://schemas.microsoft.com/office/drawing/2014/main" id="{23FB69CA-156B-4141-BA3E-64B4EDF350DA}"/>
                </a:ext>
              </a:extLst>
            </p:cNvPr>
            <p:cNvSpPr/>
            <p:nvPr/>
          </p:nvSpPr>
          <p:spPr>
            <a:xfrm>
              <a:off x="4574185" y="3579272"/>
              <a:ext cx="1312752" cy="293499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algn="ctr" defTabSz="914400"/>
              <a:r>
                <a:rPr lang="en-US" altLang="zh-CN" sz="1050" kern="0" dirty="0"/>
                <a:t>Text Here</a:t>
              </a:r>
              <a:endParaRPr lang="zh-CN" altLang="en-US" sz="105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9608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01303" y="264006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102419" y="3535418"/>
            <a:ext cx="5419185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2747816" y="2306958"/>
            <a:ext cx="2581000" cy="22440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4317143-5EE3-410F-8CFF-9F970217D5FF}"/>
              </a:ext>
            </a:extLst>
          </p:cNvPr>
          <p:cNvSpPr/>
          <p:nvPr/>
        </p:nvSpPr>
        <p:spPr>
          <a:xfrm>
            <a:off x="0" y="4669971"/>
            <a:ext cx="12192000" cy="2188029"/>
          </a:xfrm>
          <a:prstGeom prst="rect">
            <a:avLst/>
          </a:prstGeom>
          <a:gradFill>
            <a:gsLst>
              <a:gs pos="24000">
                <a:srgbClr val="D29DF1"/>
              </a:gs>
              <a:gs pos="100000">
                <a:srgbClr val="548EF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920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09BD3E-2572-4FC3-94B7-68BD4F38F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A27162-11C5-419E-A538-8BDB8574C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B5EEA6-DF64-4D32-AF82-4E60A283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4803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773EF0-7528-41A5-BE9F-76C41586B57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98526" y="1876840"/>
            <a:ext cx="11320374" cy="3166260"/>
            <a:chOff x="198526" y="1876840"/>
            <a:chExt cx="11320374" cy="3166260"/>
          </a:xfrm>
        </p:grpSpPr>
        <p:grpSp>
          <p:nvGrpSpPr>
            <p:cNvPr id="6" name="íṩḷîď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4012A40A-E89B-469B-B888-64CEBB5B7671}"/>
                </a:ext>
              </a:extLst>
            </p:cNvPr>
            <p:cNvGrpSpPr/>
            <p:nvPr/>
          </p:nvGrpSpPr>
          <p:grpSpPr>
            <a:xfrm>
              <a:off x="198526" y="2065488"/>
              <a:ext cx="6184960" cy="2977612"/>
              <a:chOff x="1071716" y="1247323"/>
              <a:chExt cx="10048568" cy="4837661"/>
            </a:xfrm>
            <a:solidFill>
              <a:schemeClr val="bg1">
                <a:lumMod val="75000"/>
              </a:schemeClr>
            </a:solidFill>
          </p:grpSpPr>
          <p:sp>
            <p:nvSpPr>
              <p:cNvPr id="25" name="ïşḷïḍe">
                <a:extLst>
                  <a:ext uri="{FF2B5EF4-FFF2-40B4-BE49-F238E27FC236}">
                    <a16:creationId xmlns:a16="http://schemas.microsoft.com/office/drawing/2014/main" id="{3579CB76-2CC0-4C80-A267-A7468921798C}"/>
                  </a:ext>
                </a:extLst>
              </p:cNvPr>
              <p:cNvSpPr/>
              <p:nvPr/>
            </p:nvSpPr>
            <p:spPr>
              <a:xfrm>
                <a:off x="1071716" y="1560254"/>
                <a:ext cx="2892665" cy="22414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71" y="862"/>
                    </a:moveTo>
                    <a:lnTo>
                      <a:pt x="3355" y="857"/>
                    </a:lnTo>
                    <a:lnTo>
                      <a:pt x="3271" y="882"/>
                    </a:lnTo>
                    <a:lnTo>
                      <a:pt x="3183" y="953"/>
                    </a:lnTo>
                    <a:lnTo>
                      <a:pt x="3184" y="1042"/>
                    </a:lnTo>
                    <a:lnTo>
                      <a:pt x="3333" y="1224"/>
                    </a:lnTo>
                    <a:lnTo>
                      <a:pt x="3405" y="1341"/>
                    </a:lnTo>
                    <a:lnTo>
                      <a:pt x="3390" y="1464"/>
                    </a:lnTo>
                    <a:lnTo>
                      <a:pt x="3242" y="1537"/>
                    </a:lnTo>
                    <a:lnTo>
                      <a:pt x="3142" y="1593"/>
                    </a:lnTo>
                    <a:lnTo>
                      <a:pt x="3051" y="1629"/>
                    </a:lnTo>
                    <a:lnTo>
                      <a:pt x="2932" y="1629"/>
                    </a:lnTo>
                    <a:lnTo>
                      <a:pt x="2859" y="1585"/>
                    </a:lnTo>
                    <a:lnTo>
                      <a:pt x="2789" y="1563"/>
                    </a:lnTo>
                    <a:lnTo>
                      <a:pt x="2709" y="1563"/>
                    </a:lnTo>
                    <a:lnTo>
                      <a:pt x="2538" y="1534"/>
                    </a:lnTo>
                    <a:lnTo>
                      <a:pt x="2466" y="1563"/>
                    </a:lnTo>
                    <a:lnTo>
                      <a:pt x="2365" y="1607"/>
                    </a:lnTo>
                    <a:lnTo>
                      <a:pt x="2298" y="1641"/>
                    </a:lnTo>
                    <a:lnTo>
                      <a:pt x="2170" y="1699"/>
                    </a:lnTo>
                    <a:lnTo>
                      <a:pt x="2067" y="1750"/>
                    </a:lnTo>
                    <a:lnTo>
                      <a:pt x="1990" y="1821"/>
                    </a:lnTo>
                    <a:lnTo>
                      <a:pt x="1951" y="1874"/>
                    </a:lnTo>
                    <a:lnTo>
                      <a:pt x="1983" y="1939"/>
                    </a:lnTo>
                    <a:lnTo>
                      <a:pt x="2111" y="2002"/>
                    </a:lnTo>
                    <a:lnTo>
                      <a:pt x="2233" y="2014"/>
                    </a:lnTo>
                    <a:lnTo>
                      <a:pt x="2276" y="2084"/>
                    </a:lnTo>
                    <a:lnTo>
                      <a:pt x="2346" y="2091"/>
                    </a:lnTo>
                    <a:lnTo>
                      <a:pt x="2437" y="2062"/>
                    </a:lnTo>
                    <a:lnTo>
                      <a:pt x="2540" y="1999"/>
                    </a:lnTo>
                    <a:lnTo>
                      <a:pt x="2612" y="1957"/>
                    </a:lnTo>
                    <a:lnTo>
                      <a:pt x="2743" y="1921"/>
                    </a:lnTo>
                    <a:lnTo>
                      <a:pt x="2857" y="1964"/>
                    </a:lnTo>
                    <a:lnTo>
                      <a:pt x="2857" y="2077"/>
                    </a:lnTo>
                    <a:lnTo>
                      <a:pt x="2787" y="2146"/>
                    </a:lnTo>
                    <a:lnTo>
                      <a:pt x="2684" y="2233"/>
                    </a:lnTo>
                    <a:lnTo>
                      <a:pt x="2588" y="2379"/>
                    </a:lnTo>
                    <a:lnTo>
                      <a:pt x="2406" y="2517"/>
                    </a:lnTo>
                    <a:lnTo>
                      <a:pt x="2207" y="2539"/>
                    </a:lnTo>
                    <a:lnTo>
                      <a:pt x="1909" y="2568"/>
                    </a:lnTo>
                    <a:lnTo>
                      <a:pt x="1651" y="2627"/>
                    </a:lnTo>
                    <a:lnTo>
                      <a:pt x="1469" y="2721"/>
                    </a:lnTo>
                    <a:lnTo>
                      <a:pt x="1322" y="2843"/>
                    </a:lnTo>
                    <a:lnTo>
                      <a:pt x="1251" y="2882"/>
                    </a:lnTo>
                    <a:lnTo>
                      <a:pt x="1186" y="3000"/>
                    </a:lnTo>
                    <a:lnTo>
                      <a:pt x="1231" y="3090"/>
                    </a:lnTo>
                    <a:lnTo>
                      <a:pt x="1253" y="3243"/>
                    </a:lnTo>
                    <a:lnTo>
                      <a:pt x="1206" y="3386"/>
                    </a:lnTo>
                    <a:lnTo>
                      <a:pt x="1138" y="3503"/>
                    </a:lnTo>
                    <a:lnTo>
                      <a:pt x="1047" y="3568"/>
                    </a:lnTo>
                    <a:lnTo>
                      <a:pt x="990" y="3598"/>
                    </a:lnTo>
                    <a:lnTo>
                      <a:pt x="895" y="3671"/>
                    </a:lnTo>
                    <a:lnTo>
                      <a:pt x="846" y="3748"/>
                    </a:lnTo>
                    <a:lnTo>
                      <a:pt x="900" y="3817"/>
                    </a:lnTo>
                    <a:lnTo>
                      <a:pt x="1049" y="3874"/>
                    </a:lnTo>
                    <a:lnTo>
                      <a:pt x="1159" y="3952"/>
                    </a:lnTo>
                    <a:lnTo>
                      <a:pt x="1272" y="3905"/>
                    </a:lnTo>
                    <a:lnTo>
                      <a:pt x="1375" y="3811"/>
                    </a:lnTo>
                    <a:lnTo>
                      <a:pt x="1500" y="3789"/>
                    </a:lnTo>
                    <a:lnTo>
                      <a:pt x="1562" y="3898"/>
                    </a:lnTo>
                    <a:lnTo>
                      <a:pt x="1479" y="4034"/>
                    </a:lnTo>
                    <a:lnTo>
                      <a:pt x="1276" y="4180"/>
                    </a:lnTo>
                    <a:lnTo>
                      <a:pt x="967" y="4357"/>
                    </a:lnTo>
                    <a:lnTo>
                      <a:pt x="603" y="4579"/>
                    </a:lnTo>
                    <a:lnTo>
                      <a:pt x="227" y="4739"/>
                    </a:lnTo>
                    <a:lnTo>
                      <a:pt x="77" y="4776"/>
                    </a:lnTo>
                    <a:lnTo>
                      <a:pt x="0" y="4852"/>
                    </a:lnTo>
                    <a:lnTo>
                      <a:pt x="90" y="4896"/>
                    </a:lnTo>
                    <a:lnTo>
                      <a:pt x="253" y="4896"/>
                    </a:lnTo>
                    <a:lnTo>
                      <a:pt x="574" y="4762"/>
                    </a:lnTo>
                    <a:lnTo>
                      <a:pt x="1090" y="4512"/>
                    </a:lnTo>
                    <a:lnTo>
                      <a:pt x="1721" y="4146"/>
                    </a:lnTo>
                    <a:lnTo>
                      <a:pt x="1947" y="4061"/>
                    </a:lnTo>
                    <a:lnTo>
                      <a:pt x="2151" y="4010"/>
                    </a:lnTo>
                    <a:lnTo>
                      <a:pt x="2424" y="3876"/>
                    </a:lnTo>
                    <a:lnTo>
                      <a:pt x="2669" y="3694"/>
                    </a:lnTo>
                    <a:lnTo>
                      <a:pt x="2845" y="3589"/>
                    </a:lnTo>
                    <a:lnTo>
                      <a:pt x="3007" y="3485"/>
                    </a:lnTo>
                    <a:lnTo>
                      <a:pt x="3144" y="3448"/>
                    </a:lnTo>
                    <a:lnTo>
                      <a:pt x="3223" y="3477"/>
                    </a:lnTo>
                    <a:lnTo>
                      <a:pt x="3316" y="3526"/>
                    </a:lnTo>
                    <a:lnTo>
                      <a:pt x="3468" y="3467"/>
                    </a:lnTo>
                    <a:lnTo>
                      <a:pt x="3802" y="3365"/>
                    </a:lnTo>
                    <a:lnTo>
                      <a:pt x="3944" y="3233"/>
                    </a:lnTo>
                    <a:lnTo>
                      <a:pt x="4086" y="3138"/>
                    </a:lnTo>
                    <a:lnTo>
                      <a:pt x="4204" y="3181"/>
                    </a:lnTo>
                    <a:lnTo>
                      <a:pt x="4397" y="3244"/>
                    </a:lnTo>
                    <a:lnTo>
                      <a:pt x="4521" y="3281"/>
                    </a:lnTo>
                    <a:lnTo>
                      <a:pt x="4639" y="3339"/>
                    </a:lnTo>
                    <a:lnTo>
                      <a:pt x="4775" y="3368"/>
                    </a:lnTo>
                    <a:lnTo>
                      <a:pt x="4854" y="3425"/>
                    </a:lnTo>
                    <a:lnTo>
                      <a:pt x="5019" y="3462"/>
                    </a:lnTo>
                    <a:lnTo>
                      <a:pt x="5175" y="3517"/>
                    </a:lnTo>
                    <a:lnTo>
                      <a:pt x="5355" y="3539"/>
                    </a:lnTo>
                    <a:lnTo>
                      <a:pt x="5417" y="3626"/>
                    </a:lnTo>
                    <a:lnTo>
                      <a:pt x="5565" y="3719"/>
                    </a:lnTo>
                    <a:lnTo>
                      <a:pt x="5597" y="3852"/>
                    </a:lnTo>
                    <a:lnTo>
                      <a:pt x="5745" y="3981"/>
                    </a:lnTo>
                    <a:lnTo>
                      <a:pt x="5908" y="3981"/>
                    </a:lnTo>
                    <a:lnTo>
                      <a:pt x="6085" y="4147"/>
                    </a:lnTo>
                    <a:lnTo>
                      <a:pt x="6174" y="4375"/>
                    </a:lnTo>
                    <a:lnTo>
                      <a:pt x="6176" y="4532"/>
                    </a:lnTo>
                    <a:lnTo>
                      <a:pt x="6104" y="4646"/>
                    </a:lnTo>
                    <a:lnTo>
                      <a:pt x="6105" y="4760"/>
                    </a:lnTo>
                    <a:lnTo>
                      <a:pt x="6133" y="4859"/>
                    </a:lnTo>
                    <a:lnTo>
                      <a:pt x="6182" y="4992"/>
                    </a:lnTo>
                    <a:lnTo>
                      <a:pt x="6142" y="5132"/>
                    </a:lnTo>
                    <a:lnTo>
                      <a:pt x="6087" y="5256"/>
                    </a:lnTo>
                    <a:lnTo>
                      <a:pt x="6047" y="5423"/>
                    </a:lnTo>
                    <a:lnTo>
                      <a:pt x="5980" y="5547"/>
                    </a:lnTo>
                    <a:lnTo>
                      <a:pt x="5974" y="5648"/>
                    </a:lnTo>
                    <a:lnTo>
                      <a:pt x="5991" y="5729"/>
                    </a:lnTo>
                    <a:lnTo>
                      <a:pt x="6063" y="5807"/>
                    </a:lnTo>
                    <a:lnTo>
                      <a:pt x="6052" y="5953"/>
                    </a:lnTo>
                    <a:lnTo>
                      <a:pt x="5940" y="6067"/>
                    </a:lnTo>
                    <a:lnTo>
                      <a:pt x="5904" y="6154"/>
                    </a:lnTo>
                    <a:lnTo>
                      <a:pt x="5939" y="6241"/>
                    </a:lnTo>
                    <a:lnTo>
                      <a:pt x="6058" y="6365"/>
                    </a:lnTo>
                    <a:lnTo>
                      <a:pt x="6223" y="6556"/>
                    </a:lnTo>
                    <a:lnTo>
                      <a:pt x="6343" y="6699"/>
                    </a:lnTo>
                    <a:lnTo>
                      <a:pt x="6434" y="6845"/>
                    </a:lnTo>
                    <a:lnTo>
                      <a:pt x="6500" y="7107"/>
                    </a:lnTo>
                    <a:lnTo>
                      <a:pt x="6489" y="7297"/>
                    </a:lnTo>
                    <a:lnTo>
                      <a:pt x="6460" y="7435"/>
                    </a:lnTo>
                    <a:lnTo>
                      <a:pt x="6404" y="7536"/>
                    </a:lnTo>
                    <a:lnTo>
                      <a:pt x="6347" y="7646"/>
                    </a:lnTo>
                    <a:lnTo>
                      <a:pt x="6233" y="7774"/>
                    </a:lnTo>
                    <a:lnTo>
                      <a:pt x="6155" y="7825"/>
                    </a:lnTo>
                    <a:lnTo>
                      <a:pt x="6116" y="7774"/>
                    </a:lnTo>
                    <a:lnTo>
                      <a:pt x="6099" y="7686"/>
                    </a:lnTo>
                    <a:lnTo>
                      <a:pt x="6184" y="7556"/>
                    </a:lnTo>
                    <a:lnTo>
                      <a:pt x="6118" y="7534"/>
                    </a:lnTo>
                    <a:lnTo>
                      <a:pt x="5937" y="7519"/>
                    </a:lnTo>
                    <a:lnTo>
                      <a:pt x="5869" y="7534"/>
                    </a:lnTo>
                    <a:lnTo>
                      <a:pt x="5847" y="7626"/>
                    </a:lnTo>
                    <a:lnTo>
                      <a:pt x="5773" y="7891"/>
                    </a:lnTo>
                    <a:lnTo>
                      <a:pt x="5640" y="8226"/>
                    </a:lnTo>
                    <a:lnTo>
                      <a:pt x="5551" y="8409"/>
                    </a:lnTo>
                    <a:lnTo>
                      <a:pt x="5477" y="8496"/>
                    </a:lnTo>
                    <a:lnTo>
                      <a:pt x="5437" y="8605"/>
                    </a:lnTo>
                    <a:lnTo>
                      <a:pt x="5358" y="8684"/>
                    </a:lnTo>
                    <a:lnTo>
                      <a:pt x="5286" y="8789"/>
                    </a:lnTo>
                    <a:lnTo>
                      <a:pt x="5207" y="8896"/>
                    </a:lnTo>
                    <a:lnTo>
                      <a:pt x="5129" y="8983"/>
                    </a:lnTo>
                    <a:lnTo>
                      <a:pt x="5067" y="9121"/>
                    </a:lnTo>
                    <a:lnTo>
                      <a:pt x="4998" y="9301"/>
                    </a:lnTo>
                    <a:lnTo>
                      <a:pt x="4938" y="9544"/>
                    </a:lnTo>
                    <a:lnTo>
                      <a:pt x="4887" y="9705"/>
                    </a:lnTo>
                    <a:lnTo>
                      <a:pt x="4728" y="9947"/>
                    </a:lnTo>
                    <a:lnTo>
                      <a:pt x="4614" y="10032"/>
                    </a:lnTo>
                    <a:lnTo>
                      <a:pt x="4588" y="10124"/>
                    </a:lnTo>
                    <a:lnTo>
                      <a:pt x="4607" y="10221"/>
                    </a:lnTo>
                    <a:lnTo>
                      <a:pt x="4667" y="10298"/>
                    </a:lnTo>
                    <a:lnTo>
                      <a:pt x="4646" y="10400"/>
                    </a:lnTo>
                    <a:lnTo>
                      <a:pt x="4578" y="10466"/>
                    </a:lnTo>
                    <a:lnTo>
                      <a:pt x="4533" y="10596"/>
                    </a:lnTo>
                    <a:lnTo>
                      <a:pt x="4533" y="10730"/>
                    </a:lnTo>
                    <a:lnTo>
                      <a:pt x="4564" y="10866"/>
                    </a:lnTo>
                    <a:lnTo>
                      <a:pt x="4615" y="10975"/>
                    </a:lnTo>
                    <a:lnTo>
                      <a:pt x="4687" y="11050"/>
                    </a:lnTo>
                    <a:lnTo>
                      <a:pt x="4672" y="11124"/>
                    </a:lnTo>
                    <a:lnTo>
                      <a:pt x="4602" y="11167"/>
                    </a:lnTo>
                    <a:lnTo>
                      <a:pt x="4575" y="11232"/>
                    </a:lnTo>
                    <a:lnTo>
                      <a:pt x="4638" y="11310"/>
                    </a:lnTo>
                    <a:lnTo>
                      <a:pt x="4658" y="11489"/>
                    </a:lnTo>
                    <a:lnTo>
                      <a:pt x="4708" y="11732"/>
                    </a:lnTo>
                    <a:lnTo>
                      <a:pt x="4757" y="12031"/>
                    </a:lnTo>
                    <a:lnTo>
                      <a:pt x="4809" y="12198"/>
                    </a:lnTo>
                    <a:lnTo>
                      <a:pt x="4889" y="12242"/>
                    </a:lnTo>
                    <a:lnTo>
                      <a:pt x="4983" y="12307"/>
                    </a:lnTo>
                    <a:lnTo>
                      <a:pt x="5074" y="12365"/>
                    </a:lnTo>
                    <a:lnTo>
                      <a:pt x="5182" y="12551"/>
                    </a:lnTo>
                    <a:lnTo>
                      <a:pt x="5257" y="12784"/>
                    </a:lnTo>
                    <a:lnTo>
                      <a:pt x="5291" y="13051"/>
                    </a:lnTo>
                    <a:lnTo>
                      <a:pt x="5251" y="13252"/>
                    </a:lnTo>
                    <a:lnTo>
                      <a:pt x="5228" y="13427"/>
                    </a:lnTo>
                    <a:lnTo>
                      <a:pt x="5243" y="13556"/>
                    </a:lnTo>
                    <a:lnTo>
                      <a:pt x="5361" y="13731"/>
                    </a:lnTo>
                    <a:lnTo>
                      <a:pt x="5475" y="14018"/>
                    </a:lnTo>
                    <a:lnTo>
                      <a:pt x="5549" y="14237"/>
                    </a:lnTo>
                    <a:lnTo>
                      <a:pt x="5534" y="14380"/>
                    </a:lnTo>
                    <a:lnTo>
                      <a:pt x="5455" y="14489"/>
                    </a:lnTo>
                    <a:lnTo>
                      <a:pt x="5444" y="14620"/>
                    </a:lnTo>
                    <a:lnTo>
                      <a:pt x="5538" y="14705"/>
                    </a:lnTo>
                    <a:lnTo>
                      <a:pt x="5553" y="14790"/>
                    </a:lnTo>
                    <a:lnTo>
                      <a:pt x="5597" y="14873"/>
                    </a:lnTo>
                    <a:lnTo>
                      <a:pt x="5705" y="14957"/>
                    </a:lnTo>
                    <a:lnTo>
                      <a:pt x="5832" y="15137"/>
                    </a:lnTo>
                    <a:lnTo>
                      <a:pt x="5849" y="15280"/>
                    </a:lnTo>
                    <a:lnTo>
                      <a:pt x="5806" y="15409"/>
                    </a:lnTo>
                    <a:lnTo>
                      <a:pt x="5785" y="15479"/>
                    </a:lnTo>
                    <a:lnTo>
                      <a:pt x="5785" y="15568"/>
                    </a:lnTo>
                    <a:lnTo>
                      <a:pt x="5876" y="15690"/>
                    </a:lnTo>
                    <a:lnTo>
                      <a:pt x="5983" y="15842"/>
                    </a:lnTo>
                    <a:lnTo>
                      <a:pt x="6074" y="15973"/>
                    </a:lnTo>
                    <a:lnTo>
                      <a:pt x="6165" y="16095"/>
                    </a:lnTo>
                    <a:lnTo>
                      <a:pt x="6241" y="16141"/>
                    </a:lnTo>
                    <a:lnTo>
                      <a:pt x="6223" y="16045"/>
                    </a:lnTo>
                    <a:lnTo>
                      <a:pt x="6167" y="15916"/>
                    </a:lnTo>
                    <a:lnTo>
                      <a:pt x="6083" y="15746"/>
                    </a:lnTo>
                    <a:lnTo>
                      <a:pt x="6049" y="15645"/>
                    </a:lnTo>
                    <a:lnTo>
                      <a:pt x="6033" y="15535"/>
                    </a:lnTo>
                    <a:lnTo>
                      <a:pt x="6033" y="15389"/>
                    </a:lnTo>
                    <a:lnTo>
                      <a:pt x="6006" y="15260"/>
                    </a:lnTo>
                    <a:lnTo>
                      <a:pt x="5944" y="15173"/>
                    </a:lnTo>
                    <a:lnTo>
                      <a:pt x="5928" y="15052"/>
                    </a:lnTo>
                    <a:lnTo>
                      <a:pt x="5923" y="14877"/>
                    </a:lnTo>
                    <a:lnTo>
                      <a:pt x="5917" y="14782"/>
                    </a:lnTo>
                    <a:lnTo>
                      <a:pt x="5826" y="14534"/>
                    </a:lnTo>
                    <a:lnTo>
                      <a:pt x="5720" y="14254"/>
                    </a:lnTo>
                    <a:lnTo>
                      <a:pt x="5646" y="13909"/>
                    </a:lnTo>
                    <a:lnTo>
                      <a:pt x="5549" y="13654"/>
                    </a:lnTo>
                    <a:lnTo>
                      <a:pt x="5538" y="13489"/>
                    </a:lnTo>
                    <a:lnTo>
                      <a:pt x="5583" y="13314"/>
                    </a:lnTo>
                    <a:lnTo>
                      <a:pt x="5657" y="13214"/>
                    </a:lnTo>
                    <a:lnTo>
                      <a:pt x="5739" y="13178"/>
                    </a:lnTo>
                    <a:lnTo>
                      <a:pt x="5837" y="13204"/>
                    </a:lnTo>
                    <a:lnTo>
                      <a:pt x="6002" y="13298"/>
                    </a:lnTo>
                    <a:lnTo>
                      <a:pt x="6041" y="13466"/>
                    </a:lnTo>
                    <a:lnTo>
                      <a:pt x="6021" y="13669"/>
                    </a:lnTo>
                    <a:lnTo>
                      <a:pt x="6083" y="13842"/>
                    </a:lnTo>
                    <a:lnTo>
                      <a:pt x="6123" y="14044"/>
                    </a:lnTo>
                    <a:lnTo>
                      <a:pt x="6214" y="14248"/>
                    </a:lnTo>
                    <a:lnTo>
                      <a:pt x="6284" y="14430"/>
                    </a:lnTo>
                    <a:lnTo>
                      <a:pt x="6364" y="14595"/>
                    </a:lnTo>
                    <a:lnTo>
                      <a:pt x="6436" y="14724"/>
                    </a:lnTo>
                    <a:lnTo>
                      <a:pt x="6560" y="14862"/>
                    </a:lnTo>
                    <a:lnTo>
                      <a:pt x="6578" y="15043"/>
                    </a:lnTo>
                    <a:lnTo>
                      <a:pt x="6534" y="15102"/>
                    </a:lnTo>
                    <a:lnTo>
                      <a:pt x="6506" y="15225"/>
                    </a:lnTo>
                    <a:lnTo>
                      <a:pt x="6626" y="15313"/>
                    </a:lnTo>
                    <a:lnTo>
                      <a:pt x="6758" y="15490"/>
                    </a:lnTo>
                    <a:lnTo>
                      <a:pt x="6832" y="15660"/>
                    </a:lnTo>
                    <a:lnTo>
                      <a:pt x="6946" y="15755"/>
                    </a:lnTo>
                    <a:lnTo>
                      <a:pt x="7001" y="15932"/>
                    </a:lnTo>
                    <a:lnTo>
                      <a:pt x="7069" y="16078"/>
                    </a:lnTo>
                    <a:lnTo>
                      <a:pt x="7141" y="16216"/>
                    </a:lnTo>
                    <a:lnTo>
                      <a:pt x="7193" y="16447"/>
                    </a:lnTo>
                    <a:lnTo>
                      <a:pt x="7230" y="16668"/>
                    </a:lnTo>
                    <a:lnTo>
                      <a:pt x="7224" y="16870"/>
                    </a:lnTo>
                    <a:lnTo>
                      <a:pt x="7174" y="17029"/>
                    </a:lnTo>
                    <a:lnTo>
                      <a:pt x="7125" y="17173"/>
                    </a:lnTo>
                    <a:lnTo>
                      <a:pt x="7142" y="17291"/>
                    </a:lnTo>
                    <a:lnTo>
                      <a:pt x="7204" y="17363"/>
                    </a:lnTo>
                    <a:lnTo>
                      <a:pt x="7292" y="17443"/>
                    </a:lnTo>
                    <a:lnTo>
                      <a:pt x="7417" y="17611"/>
                    </a:lnTo>
                    <a:lnTo>
                      <a:pt x="7500" y="17756"/>
                    </a:lnTo>
                    <a:lnTo>
                      <a:pt x="7591" y="17820"/>
                    </a:lnTo>
                    <a:lnTo>
                      <a:pt x="7800" y="17893"/>
                    </a:lnTo>
                    <a:lnTo>
                      <a:pt x="7925" y="18009"/>
                    </a:lnTo>
                    <a:lnTo>
                      <a:pt x="8090" y="18111"/>
                    </a:lnTo>
                    <a:lnTo>
                      <a:pt x="8241" y="18220"/>
                    </a:lnTo>
                    <a:lnTo>
                      <a:pt x="8372" y="18315"/>
                    </a:lnTo>
                    <a:lnTo>
                      <a:pt x="8507" y="18400"/>
                    </a:lnTo>
                    <a:lnTo>
                      <a:pt x="8706" y="18516"/>
                    </a:lnTo>
                    <a:lnTo>
                      <a:pt x="8842" y="18596"/>
                    </a:lnTo>
                    <a:lnTo>
                      <a:pt x="8943" y="18660"/>
                    </a:lnTo>
                    <a:lnTo>
                      <a:pt x="9047" y="18713"/>
                    </a:lnTo>
                    <a:lnTo>
                      <a:pt x="9142" y="18769"/>
                    </a:lnTo>
                    <a:lnTo>
                      <a:pt x="9212" y="18725"/>
                    </a:lnTo>
                    <a:lnTo>
                      <a:pt x="9284" y="18698"/>
                    </a:lnTo>
                    <a:lnTo>
                      <a:pt x="9443" y="18618"/>
                    </a:lnTo>
                    <a:lnTo>
                      <a:pt x="9551" y="18567"/>
                    </a:lnTo>
                    <a:lnTo>
                      <a:pt x="9694" y="18567"/>
                    </a:lnTo>
                    <a:lnTo>
                      <a:pt x="9830" y="18670"/>
                    </a:lnTo>
                    <a:lnTo>
                      <a:pt x="10001" y="18799"/>
                    </a:lnTo>
                    <a:lnTo>
                      <a:pt x="10103" y="18897"/>
                    </a:lnTo>
                    <a:lnTo>
                      <a:pt x="10183" y="19065"/>
                    </a:lnTo>
                    <a:lnTo>
                      <a:pt x="10280" y="19194"/>
                    </a:lnTo>
                    <a:lnTo>
                      <a:pt x="10399" y="19279"/>
                    </a:lnTo>
                    <a:lnTo>
                      <a:pt x="10524" y="19345"/>
                    </a:lnTo>
                    <a:lnTo>
                      <a:pt x="10621" y="19420"/>
                    </a:lnTo>
                    <a:lnTo>
                      <a:pt x="10755" y="19493"/>
                    </a:lnTo>
                    <a:lnTo>
                      <a:pt x="10877" y="19578"/>
                    </a:lnTo>
                    <a:lnTo>
                      <a:pt x="11002" y="19607"/>
                    </a:lnTo>
                    <a:lnTo>
                      <a:pt x="11156" y="19612"/>
                    </a:lnTo>
                    <a:lnTo>
                      <a:pt x="11241" y="19532"/>
                    </a:lnTo>
                    <a:lnTo>
                      <a:pt x="11335" y="19547"/>
                    </a:lnTo>
                    <a:lnTo>
                      <a:pt x="11364" y="19707"/>
                    </a:lnTo>
                    <a:lnTo>
                      <a:pt x="11392" y="19855"/>
                    </a:lnTo>
                    <a:lnTo>
                      <a:pt x="11426" y="19991"/>
                    </a:lnTo>
                    <a:lnTo>
                      <a:pt x="11500" y="20114"/>
                    </a:lnTo>
                    <a:lnTo>
                      <a:pt x="11589" y="20243"/>
                    </a:lnTo>
                    <a:lnTo>
                      <a:pt x="11653" y="20382"/>
                    </a:lnTo>
                    <a:lnTo>
                      <a:pt x="11664" y="20506"/>
                    </a:lnTo>
                    <a:lnTo>
                      <a:pt x="11682" y="20676"/>
                    </a:lnTo>
                    <a:lnTo>
                      <a:pt x="11772" y="20819"/>
                    </a:lnTo>
                    <a:lnTo>
                      <a:pt x="11902" y="20848"/>
                    </a:lnTo>
                    <a:lnTo>
                      <a:pt x="12025" y="20953"/>
                    </a:lnTo>
                    <a:lnTo>
                      <a:pt x="12094" y="21084"/>
                    </a:lnTo>
                    <a:lnTo>
                      <a:pt x="12179" y="21177"/>
                    </a:lnTo>
                    <a:lnTo>
                      <a:pt x="12295" y="21296"/>
                    </a:lnTo>
                    <a:lnTo>
                      <a:pt x="12435" y="21310"/>
                    </a:lnTo>
                    <a:lnTo>
                      <a:pt x="12549" y="21391"/>
                    </a:lnTo>
                    <a:lnTo>
                      <a:pt x="12667" y="21461"/>
                    </a:lnTo>
                    <a:lnTo>
                      <a:pt x="12729" y="21510"/>
                    </a:lnTo>
                    <a:lnTo>
                      <a:pt x="12864" y="21571"/>
                    </a:lnTo>
                    <a:lnTo>
                      <a:pt x="12989" y="21600"/>
                    </a:lnTo>
                    <a:lnTo>
                      <a:pt x="13033" y="21529"/>
                    </a:lnTo>
                    <a:lnTo>
                      <a:pt x="12995" y="21406"/>
                    </a:lnTo>
                    <a:lnTo>
                      <a:pt x="13103" y="21304"/>
                    </a:lnTo>
                    <a:lnTo>
                      <a:pt x="13183" y="21223"/>
                    </a:lnTo>
                    <a:lnTo>
                      <a:pt x="13268" y="21158"/>
                    </a:lnTo>
                    <a:lnTo>
                      <a:pt x="13213" y="21056"/>
                    </a:lnTo>
                    <a:lnTo>
                      <a:pt x="13081" y="21093"/>
                    </a:lnTo>
                    <a:lnTo>
                      <a:pt x="12971" y="21149"/>
                    </a:lnTo>
                    <a:lnTo>
                      <a:pt x="12887" y="21241"/>
                    </a:lnTo>
                    <a:lnTo>
                      <a:pt x="12803" y="21285"/>
                    </a:lnTo>
                    <a:lnTo>
                      <a:pt x="12762" y="21202"/>
                    </a:lnTo>
                    <a:lnTo>
                      <a:pt x="12656" y="21154"/>
                    </a:lnTo>
                    <a:lnTo>
                      <a:pt x="12537" y="21095"/>
                    </a:lnTo>
                    <a:lnTo>
                      <a:pt x="12412" y="20986"/>
                    </a:lnTo>
                    <a:lnTo>
                      <a:pt x="12350" y="20797"/>
                    </a:lnTo>
                    <a:lnTo>
                      <a:pt x="12262" y="20656"/>
                    </a:lnTo>
                    <a:lnTo>
                      <a:pt x="12209" y="20570"/>
                    </a:lnTo>
                    <a:lnTo>
                      <a:pt x="12187" y="20410"/>
                    </a:lnTo>
                    <a:lnTo>
                      <a:pt x="12198" y="20249"/>
                    </a:lnTo>
                    <a:lnTo>
                      <a:pt x="12225" y="20028"/>
                    </a:lnTo>
                    <a:lnTo>
                      <a:pt x="12236" y="19853"/>
                    </a:lnTo>
                    <a:lnTo>
                      <a:pt x="12264" y="19692"/>
                    </a:lnTo>
                    <a:lnTo>
                      <a:pt x="12287" y="19534"/>
                    </a:lnTo>
                    <a:lnTo>
                      <a:pt x="12302" y="19376"/>
                    </a:lnTo>
                    <a:lnTo>
                      <a:pt x="12330" y="19230"/>
                    </a:lnTo>
                    <a:lnTo>
                      <a:pt x="12364" y="19073"/>
                    </a:lnTo>
                    <a:lnTo>
                      <a:pt x="12324" y="18924"/>
                    </a:lnTo>
                    <a:lnTo>
                      <a:pt x="12279" y="18783"/>
                    </a:lnTo>
                    <a:lnTo>
                      <a:pt x="12107" y="18728"/>
                    </a:lnTo>
                    <a:lnTo>
                      <a:pt x="11924" y="18714"/>
                    </a:lnTo>
                    <a:lnTo>
                      <a:pt x="11751" y="18714"/>
                    </a:lnTo>
                    <a:lnTo>
                      <a:pt x="11628" y="18765"/>
                    </a:lnTo>
                    <a:lnTo>
                      <a:pt x="11406" y="18816"/>
                    </a:lnTo>
                    <a:lnTo>
                      <a:pt x="11165" y="18816"/>
                    </a:lnTo>
                    <a:lnTo>
                      <a:pt x="11133" y="18658"/>
                    </a:lnTo>
                    <a:lnTo>
                      <a:pt x="11154" y="18467"/>
                    </a:lnTo>
                    <a:lnTo>
                      <a:pt x="11237" y="18145"/>
                    </a:lnTo>
                    <a:lnTo>
                      <a:pt x="11347" y="17912"/>
                    </a:lnTo>
                    <a:lnTo>
                      <a:pt x="11460" y="17663"/>
                    </a:lnTo>
                    <a:lnTo>
                      <a:pt x="11505" y="17483"/>
                    </a:lnTo>
                    <a:lnTo>
                      <a:pt x="11604" y="17196"/>
                    </a:lnTo>
                    <a:lnTo>
                      <a:pt x="11683" y="17024"/>
                    </a:lnTo>
                    <a:lnTo>
                      <a:pt x="11689" y="16887"/>
                    </a:lnTo>
                    <a:lnTo>
                      <a:pt x="11632" y="16817"/>
                    </a:lnTo>
                    <a:lnTo>
                      <a:pt x="11551" y="16802"/>
                    </a:lnTo>
                    <a:lnTo>
                      <a:pt x="11477" y="16780"/>
                    </a:lnTo>
                    <a:lnTo>
                      <a:pt x="11365" y="16780"/>
                    </a:lnTo>
                    <a:lnTo>
                      <a:pt x="11234" y="16802"/>
                    </a:lnTo>
                    <a:lnTo>
                      <a:pt x="11104" y="16839"/>
                    </a:lnTo>
                    <a:lnTo>
                      <a:pt x="11028" y="16887"/>
                    </a:lnTo>
                    <a:lnTo>
                      <a:pt x="10924" y="16956"/>
                    </a:lnTo>
                    <a:lnTo>
                      <a:pt x="10890" y="17029"/>
                    </a:lnTo>
                    <a:lnTo>
                      <a:pt x="10884" y="17157"/>
                    </a:lnTo>
                    <a:lnTo>
                      <a:pt x="10833" y="17347"/>
                    </a:lnTo>
                    <a:lnTo>
                      <a:pt x="10751" y="17509"/>
                    </a:lnTo>
                    <a:lnTo>
                      <a:pt x="10649" y="17596"/>
                    </a:lnTo>
                    <a:lnTo>
                      <a:pt x="10454" y="17759"/>
                    </a:lnTo>
                    <a:lnTo>
                      <a:pt x="10312" y="17818"/>
                    </a:lnTo>
                    <a:lnTo>
                      <a:pt x="10135" y="17898"/>
                    </a:lnTo>
                    <a:lnTo>
                      <a:pt x="9999" y="17898"/>
                    </a:lnTo>
                    <a:lnTo>
                      <a:pt x="9792" y="17879"/>
                    </a:lnTo>
                    <a:lnTo>
                      <a:pt x="9606" y="17831"/>
                    </a:lnTo>
                    <a:lnTo>
                      <a:pt x="9447" y="17654"/>
                    </a:lnTo>
                    <a:lnTo>
                      <a:pt x="9334" y="17487"/>
                    </a:lnTo>
                    <a:lnTo>
                      <a:pt x="9279" y="17285"/>
                    </a:lnTo>
                    <a:lnTo>
                      <a:pt x="9196" y="16914"/>
                    </a:lnTo>
                    <a:lnTo>
                      <a:pt x="9146" y="16624"/>
                    </a:lnTo>
                    <a:lnTo>
                      <a:pt x="9129" y="16345"/>
                    </a:lnTo>
                    <a:lnTo>
                      <a:pt x="9167" y="16032"/>
                    </a:lnTo>
                    <a:lnTo>
                      <a:pt x="9286" y="15655"/>
                    </a:lnTo>
                    <a:lnTo>
                      <a:pt x="9383" y="15401"/>
                    </a:lnTo>
                    <a:lnTo>
                      <a:pt x="9400" y="15183"/>
                    </a:lnTo>
                    <a:lnTo>
                      <a:pt x="9406" y="14977"/>
                    </a:lnTo>
                    <a:lnTo>
                      <a:pt x="9444" y="14790"/>
                    </a:lnTo>
                    <a:lnTo>
                      <a:pt x="9506" y="14595"/>
                    </a:lnTo>
                    <a:lnTo>
                      <a:pt x="9635" y="14457"/>
                    </a:lnTo>
                    <a:lnTo>
                      <a:pt x="9806" y="14284"/>
                    </a:lnTo>
                    <a:lnTo>
                      <a:pt x="10189" y="14050"/>
                    </a:lnTo>
                    <a:lnTo>
                      <a:pt x="10354" y="13911"/>
                    </a:lnTo>
                    <a:lnTo>
                      <a:pt x="10480" y="13836"/>
                    </a:lnTo>
                    <a:lnTo>
                      <a:pt x="10603" y="13720"/>
                    </a:lnTo>
                    <a:lnTo>
                      <a:pt x="10739" y="13684"/>
                    </a:lnTo>
                    <a:lnTo>
                      <a:pt x="10870" y="13684"/>
                    </a:lnTo>
                    <a:lnTo>
                      <a:pt x="10993" y="13742"/>
                    </a:lnTo>
                    <a:lnTo>
                      <a:pt x="11150" y="13886"/>
                    </a:lnTo>
                    <a:lnTo>
                      <a:pt x="11296" y="13993"/>
                    </a:lnTo>
                    <a:lnTo>
                      <a:pt x="11413" y="14043"/>
                    </a:lnTo>
                    <a:lnTo>
                      <a:pt x="11504" y="14043"/>
                    </a:lnTo>
                    <a:lnTo>
                      <a:pt x="11606" y="13970"/>
                    </a:lnTo>
                    <a:lnTo>
                      <a:pt x="11711" y="13735"/>
                    </a:lnTo>
                    <a:lnTo>
                      <a:pt x="11875" y="13611"/>
                    </a:lnTo>
                    <a:lnTo>
                      <a:pt x="12014" y="13548"/>
                    </a:lnTo>
                    <a:lnTo>
                      <a:pt x="12178" y="13504"/>
                    </a:lnTo>
                    <a:lnTo>
                      <a:pt x="12297" y="13548"/>
                    </a:lnTo>
                    <a:lnTo>
                      <a:pt x="12373" y="13646"/>
                    </a:lnTo>
                    <a:lnTo>
                      <a:pt x="12497" y="13704"/>
                    </a:lnTo>
                    <a:lnTo>
                      <a:pt x="12604" y="13781"/>
                    </a:lnTo>
                    <a:lnTo>
                      <a:pt x="12701" y="13812"/>
                    </a:lnTo>
                    <a:lnTo>
                      <a:pt x="12778" y="13740"/>
                    </a:lnTo>
                    <a:lnTo>
                      <a:pt x="12875" y="13710"/>
                    </a:lnTo>
                    <a:lnTo>
                      <a:pt x="12998" y="13746"/>
                    </a:lnTo>
                    <a:lnTo>
                      <a:pt x="13081" y="13890"/>
                    </a:lnTo>
                    <a:lnTo>
                      <a:pt x="13168" y="13996"/>
                    </a:lnTo>
                    <a:lnTo>
                      <a:pt x="13228" y="14124"/>
                    </a:lnTo>
                    <a:lnTo>
                      <a:pt x="13245" y="14260"/>
                    </a:lnTo>
                    <a:lnTo>
                      <a:pt x="13188" y="14382"/>
                    </a:lnTo>
                    <a:lnTo>
                      <a:pt x="13150" y="14515"/>
                    </a:lnTo>
                    <a:lnTo>
                      <a:pt x="13150" y="14661"/>
                    </a:lnTo>
                    <a:lnTo>
                      <a:pt x="13213" y="14744"/>
                    </a:lnTo>
                    <a:lnTo>
                      <a:pt x="13265" y="14853"/>
                    </a:lnTo>
                    <a:lnTo>
                      <a:pt x="13283" y="15108"/>
                    </a:lnTo>
                    <a:lnTo>
                      <a:pt x="13334" y="15290"/>
                    </a:lnTo>
                    <a:lnTo>
                      <a:pt x="13452" y="15424"/>
                    </a:lnTo>
                    <a:lnTo>
                      <a:pt x="13548" y="15365"/>
                    </a:lnTo>
                    <a:lnTo>
                      <a:pt x="13603" y="15222"/>
                    </a:lnTo>
                    <a:lnTo>
                      <a:pt x="13654" y="15037"/>
                    </a:lnTo>
                    <a:lnTo>
                      <a:pt x="13654" y="14814"/>
                    </a:lnTo>
                    <a:lnTo>
                      <a:pt x="13681" y="14602"/>
                    </a:lnTo>
                    <a:lnTo>
                      <a:pt x="13650" y="14293"/>
                    </a:lnTo>
                    <a:lnTo>
                      <a:pt x="13616" y="14170"/>
                    </a:lnTo>
                    <a:lnTo>
                      <a:pt x="13599" y="13973"/>
                    </a:lnTo>
                    <a:lnTo>
                      <a:pt x="13582" y="13688"/>
                    </a:lnTo>
                    <a:lnTo>
                      <a:pt x="13593" y="13506"/>
                    </a:lnTo>
                    <a:lnTo>
                      <a:pt x="13658" y="13353"/>
                    </a:lnTo>
                    <a:lnTo>
                      <a:pt x="13728" y="13200"/>
                    </a:lnTo>
                    <a:lnTo>
                      <a:pt x="13825" y="13091"/>
                    </a:lnTo>
                    <a:lnTo>
                      <a:pt x="13927" y="12967"/>
                    </a:lnTo>
                    <a:lnTo>
                      <a:pt x="14218" y="12701"/>
                    </a:lnTo>
                    <a:lnTo>
                      <a:pt x="14326" y="12563"/>
                    </a:lnTo>
                    <a:lnTo>
                      <a:pt x="14453" y="12468"/>
                    </a:lnTo>
                    <a:lnTo>
                      <a:pt x="14577" y="12404"/>
                    </a:lnTo>
                    <a:lnTo>
                      <a:pt x="14723" y="12341"/>
                    </a:lnTo>
                    <a:lnTo>
                      <a:pt x="14852" y="12246"/>
                    </a:lnTo>
                    <a:lnTo>
                      <a:pt x="14935" y="12127"/>
                    </a:lnTo>
                    <a:lnTo>
                      <a:pt x="15055" y="12032"/>
                    </a:lnTo>
                    <a:lnTo>
                      <a:pt x="15152" y="11945"/>
                    </a:lnTo>
                    <a:lnTo>
                      <a:pt x="15263" y="11753"/>
                    </a:lnTo>
                    <a:lnTo>
                      <a:pt x="15280" y="11595"/>
                    </a:lnTo>
                    <a:lnTo>
                      <a:pt x="15303" y="11434"/>
                    </a:lnTo>
                    <a:lnTo>
                      <a:pt x="15281" y="11276"/>
                    </a:lnTo>
                    <a:lnTo>
                      <a:pt x="15281" y="11116"/>
                    </a:lnTo>
                    <a:lnTo>
                      <a:pt x="15303" y="10934"/>
                    </a:lnTo>
                    <a:lnTo>
                      <a:pt x="15389" y="10761"/>
                    </a:lnTo>
                    <a:lnTo>
                      <a:pt x="15482" y="10761"/>
                    </a:lnTo>
                    <a:lnTo>
                      <a:pt x="15499" y="10880"/>
                    </a:lnTo>
                    <a:lnTo>
                      <a:pt x="15546" y="11021"/>
                    </a:lnTo>
                    <a:lnTo>
                      <a:pt x="15614" y="10967"/>
                    </a:lnTo>
                    <a:lnTo>
                      <a:pt x="15535" y="10727"/>
                    </a:lnTo>
                    <a:lnTo>
                      <a:pt x="15650" y="10569"/>
                    </a:lnTo>
                    <a:lnTo>
                      <a:pt x="15762" y="10432"/>
                    </a:lnTo>
                    <a:lnTo>
                      <a:pt x="16024" y="10381"/>
                    </a:lnTo>
                    <a:lnTo>
                      <a:pt x="16117" y="10289"/>
                    </a:lnTo>
                    <a:lnTo>
                      <a:pt x="16183" y="10120"/>
                    </a:lnTo>
                    <a:lnTo>
                      <a:pt x="16253" y="10035"/>
                    </a:lnTo>
                    <a:lnTo>
                      <a:pt x="16440" y="9841"/>
                    </a:lnTo>
                    <a:lnTo>
                      <a:pt x="16600" y="9797"/>
                    </a:lnTo>
                    <a:lnTo>
                      <a:pt x="16827" y="9761"/>
                    </a:lnTo>
                    <a:lnTo>
                      <a:pt x="16975" y="9680"/>
                    </a:lnTo>
                    <a:lnTo>
                      <a:pt x="17100" y="9613"/>
                    </a:lnTo>
                    <a:lnTo>
                      <a:pt x="17191" y="9547"/>
                    </a:lnTo>
                    <a:lnTo>
                      <a:pt x="17242" y="9250"/>
                    </a:lnTo>
                    <a:lnTo>
                      <a:pt x="17356" y="9134"/>
                    </a:lnTo>
                    <a:lnTo>
                      <a:pt x="17482" y="9045"/>
                    </a:lnTo>
                    <a:lnTo>
                      <a:pt x="17579" y="8965"/>
                    </a:lnTo>
                    <a:lnTo>
                      <a:pt x="17788" y="8827"/>
                    </a:lnTo>
                    <a:lnTo>
                      <a:pt x="17966" y="8684"/>
                    </a:lnTo>
                    <a:lnTo>
                      <a:pt x="18192" y="8613"/>
                    </a:lnTo>
                    <a:lnTo>
                      <a:pt x="18339" y="8516"/>
                    </a:lnTo>
                    <a:lnTo>
                      <a:pt x="18489" y="8428"/>
                    </a:lnTo>
                    <a:lnTo>
                      <a:pt x="18633" y="8365"/>
                    </a:lnTo>
                    <a:lnTo>
                      <a:pt x="18762" y="8309"/>
                    </a:lnTo>
                    <a:lnTo>
                      <a:pt x="18913" y="8309"/>
                    </a:lnTo>
                    <a:lnTo>
                      <a:pt x="19010" y="8350"/>
                    </a:lnTo>
                    <a:lnTo>
                      <a:pt x="19016" y="8472"/>
                    </a:lnTo>
                    <a:lnTo>
                      <a:pt x="18873" y="8513"/>
                    </a:lnTo>
                    <a:lnTo>
                      <a:pt x="18706" y="8635"/>
                    </a:lnTo>
                    <a:lnTo>
                      <a:pt x="18595" y="8691"/>
                    </a:lnTo>
                    <a:lnTo>
                      <a:pt x="18495" y="8751"/>
                    </a:lnTo>
                    <a:lnTo>
                      <a:pt x="18450" y="8839"/>
                    </a:lnTo>
                    <a:lnTo>
                      <a:pt x="18511" y="8931"/>
                    </a:lnTo>
                    <a:lnTo>
                      <a:pt x="18611" y="8931"/>
                    </a:lnTo>
                    <a:lnTo>
                      <a:pt x="18791" y="8827"/>
                    </a:lnTo>
                    <a:lnTo>
                      <a:pt x="18930" y="8727"/>
                    </a:lnTo>
                    <a:lnTo>
                      <a:pt x="19074" y="8650"/>
                    </a:lnTo>
                    <a:lnTo>
                      <a:pt x="19244" y="8635"/>
                    </a:lnTo>
                    <a:cubicBezTo>
                      <a:pt x="19290" y="8619"/>
                      <a:pt x="19335" y="8600"/>
                      <a:pt x="19379" y="8579"/>
                    </a:cubicBezTo>
                    <a:cubicBezTo>
                      <a:pt x="19434" y="8553"/>
                      <a:pt x="19488" y="8523"/>
                      <a:pt x="19541" y="8489"/>
                    </a:cubicBezTo>
                    <a:lnTo>
                      <a:pt x="19653" y="8409"/>
                    </a:lnTo>
                    <a:lnTo>
                      <a:pt x="19869" y="8294"/>
                    </a:lnTo>
                    <a:lnTo>
                      <a:pt x="19833" y="8195"/>
                    </a:lnTo>
                    <a:lnTo>
                      <a:pt x="19698" y="8202"/>
                    </a:lnTo>
                    <a:lnTo>
                      <a:pt x="19554" y="8292"/>
                    </a:lnTo>
                    <a:lnTo>
                      <a:pt x="19488" y="8314"/>
                    </a:lnTo>
                    <a:lnTo>
                      <a:pt x="19341" y="8314"/>
                    </a:lnTo>
                    <a:lnTo>
                      <a:pt x="19174" y="8207"/>
                    </a:lnTo>
                    <a:lnTo>
                      <a:pt x="18993" y="8112"/>
                    </a:lnTo>
                    <a:lnTo>
                      <a:pt x="18933" y="7978"/>
                    </a:lnTo>
                    <a:lnTo>
                      <a:pt x="18938" y="7840"/>
                    </a:lnTo>
                    <a:lnTo>
                      <a:pt x="18944" y="7690"/>
                    </a:lnTo>
                    <a:lnTo>
                      <a:pt x="19006" y="7610"/>
                    </a:lnTo>
                    <a:lnTo>
                      <a:pt x="19140" y="7428"/>
                    </a:lnTo>
                    <a:lnTo>
                      <a:pt x="19187" y="7345"/>
                    </a:lnTo>
                    <a:lnTo>
                      <a:pt x="19237" y="7180"/>
                    </a:lnTo>
                    <a:lnTo>
                      <a:pt x="19106" y="7144"/>
                    </a:lnTo>
                    <a:lnTo>
                      <a:pt x="18892" y="7163"/>
                    </a:lnTo>
                    <a:lnTo>
                      <a:pt x="18659" y="7228"/>
                    </a:lnTo>
                    <a:lnTo>
                      <a:pt x="18407" y="7344"/>
                    </a:lnTo>
                    <a:lnTo>
                      <a:pt x="18286" y="7459"/>
                    </a:lnTo>
                    <a:lnTo>
                      <a:pt x="18115" y="7495"/>
                    </a:lnTo>
                    <a:lnTo>
                      <a:pt x="18053" y="7522"/>
                    </a:lnTo>
                    <a:lnTo>
                      <a:pt x="17997" y="7406"/>
                    </a:lnTo>
                    <a:lnTo>
                      <a:pt x="18048" y="7304"/>
                    </a:lnTo>
                    <a:lnTo>
                      <a:pt x="18150" y="7238"/>
                    </a:lnTo>
                    <a:lnTo>
                      <a:pt x="18577" y="7007"/>
                    </a:lnTo>
                    <a:lnTo>
                      <a:pt x="18765" y="6862"/>
                    </a:lnTo>
                    <a:cubicBezTo>
                      <a:pt x="18809" y="6831"/>
                      <a:pt x="18854" y="6805"/>
                      <a:pt x="18901" y="6781"/>
                    </a:cubicBezTo>
                    <a:cubicBezTo>
                      <a:pt x="18965" y="6749"/>
                      <a:pt x="19031" y="6724"/>
                      <a:pt x="19098" y="6706"/>
                    </a:cubicBezTo>
                    <a:lnTo>
                      <a:pt x="19233" y="6665"/>
                    </a:lnTo>
                    <a:lnTo>
                      <a:pt x="19413" y="6636"/>
                    </a:lnTo>
                    <a:lnTo>
                      <a:pt x="19652" y="6658"/>
                    </a:lnTo>
                    <a:lnTo>
                      <a:pt x="19921" y="6687"/>
                    </a:lnTo>
                    <a:lnTo>
                      <a:pt x="20075" y="6660"/>
                    </a:lnTo>
                    <a:lnTo>
                      <a:pt x="20242" y="6618"/>
                    </a:lnTo>
                    <a:lnTo>
                      <a:pt x="20490" y="6615"/>
                    </a:lnTo>
                    <a:lnTo>
                      <a:pt x="20803" y="6477"/>
                    </a:lnTo>
                    <a:lnTo>
                      <a:pt x="20930" y="6409"/>
                    </a:lnTo>
                    <a:cubicBezTo>
                      <a:pt x="20988" y="6390"/>
                      <a:pt x="21045" y="6366"/>
                      <a:pt x="21099" y="6336"/>
                    </a:cubicBezTo>
                    <a:cubicBezTo>
                      <a:pt x="21140" y="6313"/>
                      <a:pt x="21179" y="6288"/>
                      <a:pt x="21217" y="6260"/>
                    </a:cubicBezTo>
                    <a:lnTo>
                      <a:pt x="21276" y="6209"/>
                    </a:lnTo>
                    <a:lnTo>
                      <a:pt x="21373" y="6131"/>
                    </a:lnTo>
                    <a:cubicBezTo>
                      <a:pt x="21397" y="6115"/>
                      <a:pt x="21420" y="6096"/>
                      <a:pt x="21441" y="6073"/>
                    </a:cubicBezTo>
                    <a:cubicBezTo>
                      <a:pt x="21471" y="6042"/>
                      <a:pt x="21497" y="6005"/>
                      <a:pt x="21518" y="5964"/>
                    </a:cubicBezTo>
                    <a:lnTo>
                      <a:pt x="21583" y="5842"/>
                    </a:lnTo>
                    <a:lnTo>
                      <a:pt x="21600" y="5716"/>
                    </a:lnTo>
                    <a:lnTo>
                      <a:pt x="21594" y="5645"/>
                    </a:lnTo>
                    <a:lnTo>
                      <a:pt x="21471" y="5526"/>
                    </a:lnTo>
                    <a:lnTo>
                      <a:pt x="21403" y="5467"/>
                    </a:lnTo>
                    <a:lnTo>
                      <a:pt x="21327" y="5446"/>
                    </a:lnTo>
                    <a:lnTo>
                      <a:pt x="21196" y="5446"/>
                    </a:lnTo>
                    <a:lnTo>
                      <a:pt x="21091" y="5453"/>
                    </a:lnTo>
                    <a:lnTo>
                      <a:pt x="20995" y="5547"/>
                    </a:lnTo>
                    <a:lnTo>
                      <a:pt x="20900" y="5567"/>
                    </a:lnTo>
                    <a:lnTo>
                      <a:pt x="20828" y="5523"/>
                    </a:lnTo>
                    <a:lnTo>
                      <a:pt x="20828" y="5416"/>
                    </a:lnTo>
                    <a:cubicBezTo>
                      <a:pt x="20860" y="5376"/>
                      <a:pt x="20896" y="5339"/>
                      <a:pt x="20934" y="5307"/>
                    </a:cubicBezTo>
                    <a:cubicBezTo>
                      <a:pt x="20959" y="5286"/>
                      <a:pt x="20985" y="5266"/>
                      <a:pt x="21011" y="5249"/>
                    </a:cubicBezTo>
                    <a:lnTo>
                      <a:pt x="20920" y="5120"/>
                    </a:lnTo>
                    <a:lnTo>
                      <a:pt x="20871" y="4942"/>
                    </a:lnTo>
                    <a:lnTo>
                      <a:pt x="20814" y="4814"/>
                    </a:lnTo>
                    <a:lnTo>
                      <a:pt x="20734" y="4712"/>
                    </a:lnTo>
                    <a:lnTo>
                      <a:pt x="20746" y="4563"/>
                    </a:lnTo>
                    <a:lnTo>
                      <a:pt x="20846" y="4476"/>
                    </a:lnTo>
                    <a:lnTo>
                      <a:pt x="20856" y="4345"/>
                    </a:lnTo>
                    <a:lnTo>
                      <a:pt x="20833" y="4183"/>
                    </a:lnTo>
                    <a:lnTo>
                      <a:pt x="20762" y="4113"/>
                    </a:lnTo>
                    <a:lnTo>
                      <a:pt x="20722" y="4001"/>
                    </a:lnTo>
                    <a:cubicBezTo>
                      <a:pt x="20752" y="3980"/>
                      <a:pt x="20776" y="3947"/>
                      <a:pt x="20790" y="3907"/>
                    </a:cubicBezTo>
                    <a:cubicBezTo>
                      <a:pt x="20808" y="3857"/>
                      <a:pt x="20810" y="3800"/>
                      <a:pt x="20796" y="3749"/>
                    </a:cubicBezTo>
                    <a:lnTo>
                      <a:pt x="20745" y="3647"/>
                    </a:lnTo>
                    <a:lnTo>
                      <a:pt x="20720" y="3537"/>
                    </a:lnTo>
                    <a:lnTo>
                      <a:pt x="20625" y="3493"/>
                    </a:lnTo>
                    <a:lnTo>
                      <a:pt x="20528" y="3632"/>
                    </a:lnTo>
                    <a:lnTo>
                      <a:pt x="20392" y="3756"/>
                    </a:lnTo>
                    <a:lnTo>
                      <a:pt x="20250" y="3892"/>
                    </a:lnTo>
                    <a:lnTo>
                      <a:pt x="20115" y="4018"/>
                    </a:lnTo>
                    <a:lnTo>
                      <a:pt x="19946" y="4098"/>
                    </a:lnTo>
                    <a:lnTo>
                      <a:pt x="19822" y="4091"/>
                    </a:lnTo>
                    <a:lnTo>
                      <a:pt x="19744" y="4074"/>
                    </a:lnTo>
                    <a:lnTo>
                      <a:pt x="19649" y="3952"/>
                    </a:lnTo>
                    <a:lnTo>
                      <a:pt x="19564" y="3858"/>
                    </a:lnTo>
                    <a:lnTo>
                      <a:pt x="19617" y="3705"/>
                    </a:lnTo>
                    <a:lnTo>
                      <a:pt x="19691" y="3562"/>
                    </a:lnTo>
                    <a:lnTo>
                      <a:pt x="19670" y="3362"/>
                    </a:lnTo>
                    <a:lnTo>
                      <a:pt x="19615" y="3265"/>
                    </a:lnTo>
                    <a:lnTo>
                      <a:pt x="19484" y="3118"/>
                    </a:lnTo>
                    <a:lnTo>
                      <a:pt x="19382" y="3053"/>
                    </a:lnTo>
                    <a:lnTo>
                      <a:pt x="19268" y="2958"/>
                    </a:lnTo>
                    <a:lnTo>
                      <a:pt x="19145" y="2912"/>
                    </a:lnTo>
                    <a:lnTo>
                      <a:pt x="19014" y="2919"/>
                    </a:lnTo>
                    <a:lnTo>
                      <a:pt x="18924" y="2834"/>
                    </a:lnTo>
                    <a:lnTo>
                      <a:pt x="18793" y="2819"/>
                    </a:lnTo>
                    <a:lnTo>
                      <a:pt x="18658" y="2819"/>
                    </a:lnTo>
                    <a:lnTo>
                      <a:pt x="18524" y="2863"/>
                    </a:lnTo>
                    <a:lnTo>
                      <a:pt x="18416" y="2934"/>
                    </a:lnTo>
                    <a:lnTo>
                      <a:pt x="18334" y="2997"/>
                    </a:lnTo>
                    <a:lnTo>
                      <a:pt x="18277" y="3133"/>
                    </a:lnTo>
                    <a:lnTo>
                      <a:pt x="18228" y="3344"/>
                    </a:lnTo>
                    <a:lnTo>
                      <a:pt x="18114" y="3556"/>
                    </a:lnTo>
                    <a:lnTo>
                      <a:pt x="18057" y="3665"/>
                    </a:lnTo>
                    <a:lnTo>
                      <a:pt x="17966" y="3765"/>
                    </a:lnTo>
                    <a:lnTo>
                      <a:pt x="17864" y="3806"/>
                    </a:lnTo>
                    <a:lnTo>
                      <a:pt x="17813" y="3908"/>
                    </a:lnTo>
                    <a:lnTo>
                      <a:pt x="17790" y="3988"/>
                    </a:lnTo>
                    <a:lnTo>
                      <a:pt x="17790" y="4105"/>
                    </a:lnTo>
                    <a:lnTo>
                      <a:pt x="17807" y="4220"/>
                    </a:lnTo>
                    <a:lnTo>
                      <a:pt x="17813" y="4330"/>
                    </a:lnTo>
                    <a:lnTo>
                      <a:pt x="17807" y="4419"/>
                    </a:lnTo>
                    <a:lnTo>
                      <a:pt x="17727" y="4570"/>
                    </a:lnTo>
                    <a:lnTo>
                      <a:pt x="17608" y="4723"/>
                    </a:lnTo>
                    <a:lnTo>
                      <a:pt x="17570" y="4807"/>
                    </a:lnTo>
                    <a:lnTo>
                      <a:pt x="17479" y="4941"/>
                    </a:lnTo>
                    <a:lnTo>
                      <a:pt x="17394" y="5028"/>
                    </a:lnTo>
                    <a:lnTo>
                      <a:pt x="17345" y="5072"/>
                    </a:lnTo>
                    <a:lnTo>
                      <a:pt x="17172" y="5175"/>
                    </a:lnTo>
                    <a:lnTo>
                      <a:pt x="17093" y="5197"/>
                    </a:lnTo>
                    <a:lnTo>
                      <a:pt x="16951" y="5269"/>
                    </a:lnTo>
                    <a:lnTo>
                      <a:pt x="16873" y="5378"/>
                    </a:lnTo>
                    <a:lnTo>
                      <a:pt x="16811" y="5487"/>
                    </a:lnTo>
                    <a:lnTo>
                      <a:pt x="16771" y="5592"/>
                    </a:lnTo>
                    <a:lnTo>
                      <a:pt x="16743" y="5750"/>
                    </a:lnTo>
                    <a:lnTo>
                      <a:pt x="16726" y="5871"/>
                    </a:lnTo>
                    <a:lnTo>
                      <a:pt x="16709" y="5944"/>
                    </a:lnTo>
                    <a:lnTo>
                      <a:pt x="16652" y="6076"/>
                    </a:lnTo>
                    <a:lnTo>
                      <a:pt x="16601" y="6191"/>
                    </a:lnTo>
                    <a:lnTo>
                      <a:pt x="16482" y="6279"/>
                    </a:lnTo>
                    <a:lnTo>
                      <a:pt x="16345" y="6351"/>
                    </a:lnTo>
                    <a:lnTo>
                      <a:pt x="16220" y="6410"/>
                    </a:lnTo>
                    <a:lnTo>
                      <a:pt x="16108" y="6417"/>
                    </a:lnTo>
                    <a:lnTo>
                      <a:pt x="16026" y="6249"/>
                    </a:lnTo>
                    <a:lnTo>
                      <a:pt x="15965" y="6129"/>
                    </a:lnTo>
                    <a:lnTo>
                      <a:pt x="15948" y="6014"/>
                    </a:lnTo>
                    <a:lnTo>
                      <a:pt x="15982" y="5833"/>
                    </a:lnTo>
                    <a:lnTo>
                      <a:pt x="16056" y="5667"/>
                    </a:lnTo>
                    <a:lnTo>
                      <a:pt x="16079" y="5551"/>
                    </a:lnTo>
                    <a:lnTo>
                      <a:pt x="16130" y="5398"/>
                    </a:lnTo>
                    <a:lnTo>
                      <a:pt x="16168" y="5299"/>
                    </a:lnTo>
                    <a:lnTo>
                      <a:pt x="16158" y="5212"/>
                    </a:lnTo>
                    <a:lnTo>
                      <a:pt x="16120" y="5149"/>
                    </a:lnTo>
                    <a:lnTo>
                      <a:pt x="16044" y="5134"/>
                    </a:lnTo>
                    <a:lnTo>
                      <a:pt x="15842" y="5066"/>
                    </a:lnTo>
                    <a:lnTo>
                      <a:pt x="15649" y="5016"/>
                    </a:lnTo>
                    <a:lnTo>
                      <a:pt x="15519" y="4899"/>
                    </a:lnTo>
                    <a:lnTo>
                      <a:pt x="15428" y="4807"/>
                    </a:lnTo>
                    <a:lnTo>
                      <a:pt x="15295" y="4703"/>
                    </a:lnTo>
                    <a:lnTo>
                      <a:pt x="15101" y="4615"/>
                    </a:lnTo>
                    <a:lnTo>
                      <a:pt x="15030" y="4608"/>
                    </a:lnTo>
                    <a:lnTo>
                      <a:pt x="14853" y="4596"/>
                    </a:lnTo>
                    <a:lnTo>
                      <a:pt x="14711" y="4533"/>
                    </a:lnTo>
                    <a:lnTo>
                      <a:pt x="14656" y="4441"/>
                    </a:lnTo>
                    <a:lnTo>
                      <a:pt x="14613" y="4335"/>
                    </a:lnTo>
                    <a:lnTo>
                      <a:pt x="14581" y="4174"/>
                    </a:lnTo>
                    <a:lnTo>
                      <a:pt x="14534" y="4070"/>
                    </a:lnTo>
                    <a:lnTo>
                      <a:pt x="14451" y="4048"/>
                    </a:lnTo>
                    <a:lnTo>
                      <a:pt x="14384" y="3982"/>
                    </a:lnTo>
                    <a:lnTo>
                      <a:pt x="14380" y="3875"/>
                    </a:lnTo>
                    <a:lnTo>
                      <a:pt x="14437" y="3743"/>
                    </a:lnTo>
                    <a:lnTo>
                      <a:pt x="14496" y="3639"/>
                    </a:lnTo>
                    <a:lnTo>
                      <a:pt x="14589" y="3529"/>
                    </a:lnTo>
                    <a:lnTo>
                      <a:pt x="14644" y="3420"/>
                    </a:lnTo>
                    <a:lnTo>
                      <a:pt x="14712" y="3355"/>
                    </a:lnTo>
                    <a:lnTo>
                      <a:pt x="14846" y="3290"/>
                    </a:lnTo>
                    <a:lnTo>
                      <a:pt x="14960" y="3224"/>
                    </a:lnTo>
                    <a:lnTo>
                      <a:pt x="15117" y="3068"/>
                    </a:lnTo>
                    <a:lnTo>
                      <a:pt x="15265" y="2971"/>
                    </a:lnTo>
                    <a:lnTo>
                      <a:pt x="15367" y="2891"/>
                    </a:lnTo>
                    <a:lnTo>
                      <a:pt x="15479" y="2833"/>
                    </a:lnTo>
                    <a:lnTo>
                      <a:pt x="15627" y="2760"/>
                    </a:lnTo>
                    <a:lnTo>
                      <a:pt x="15801" y="2672"/>
                    </a:lnTo>
                    <a:lnTo>
                      <a:pt x="15902" y="2616"/>
                    </a:lnTo>
                    <a:lnTo>
                      <a:pt x="15953" y="2544"/>
                    </a:lnTo>
                    <a:lnTo>
                      <a:pt x="15902" y="2480"/>
                    </a:lnTo>
                    <a:lnTo>
                      <a:pt x="15942" y="2320"/>
                    </a:lnTo>
                    <a:lnTo>
                      <a:pt x="16029" y="2276"/>
                    </a:lnTo>
                    <a:lnTo>
                      <a:pt x="16111" y="2336"/>
                    </a:lnTo>
                    <a:lnTo>
                      <a:pt x="16338" y="2329"/>
                    </a:lnTo>
                    <a:lnTo>
                      <a:pt x="16515" y="2242"/>
                    </a:lnTo>
                    <a:lnTo>
                      <a:pt x="16662" y="2213"/>
                    </a:lnTo>
                    <a:lnTo>
                      <a:pt x="16803" y="2154"/>
                    </a:lnTo>
                    <a:lnTo>
                      <a:pt x="16958" y="2088"/>
                    </a:lnTo>
                    <a:lnTo>
                      <a:pt x="16928" y="1994"/>
                    </a:lnTo>
                    <a:lnTo>
                      <a:pt x="16828" y="1852"/>
                    </a:lnTo>
                    <a:lnTo>
                      <a:pt x="16746" y="1775"/>
                    </a:lnTo>
                    <a:lnTo>
                      <a:pt x="16786" y="1685"/>
                    </a:lnTo>
                    <a:lnTo>
                      <a:pt x="16894" y="1649"/>
                    </a:lnTo>
                    <a:lnTo>
                      <a:pt x="17022" y="1728"/>
                    </a:lnTo>
                    <a:cubicBezTo>
                      <a:pt x="17065" y="1745"/>
                      <a:pt x="17109" y="1754"/>
                      <a:pt x="17154" y="1754"/>
                    </a:cubicBezTo>
                    <a:cubicBezTo>
                      <a:pt x="17193" y="1754"/>
                      <a:pt x="17232" y="1748"/>
                      <a:pt x="17270" y="1735"/>
                    </a:cubicBezTo>
                    <a:lnTo>
                      <a:pt x="17369" y="1675"/>
                    </a:lnTo>
                    <a:lnTo>
                      <a:pt x="17463" y="1580"/>
                    </a:lnTo>
                    <a:lnTo>
                      <a:pt x="17617" y="1551"/>
                    </a:lnTo>
                    <a:lnTo>
                      <a:pt x="17797" y="1546"/>
                    </a:lnTo>
                    <a:lnTo>
                      <a:pt x="17945" y="1517"/>
                    </a:lnTo>
                    <a:cubicBezTo>
                      <a:pt x="18025" y="1530"/>
                      <a:pt x="18106" y="1530"/>
                      <a:pt x="18186" y="1517"/>
                    </a:cubicBezTo>
                    <a:cubicBezTo>
                      <a:pt x="18230" y="1510"/>
                      <a:pt x="18274" y="1499"/>
                      <a:pt x="18316" y="1480"/>
                    </a:cubicBezTo>
                    <a:cubicBezTo>
                      <a:pt x="18379" y="1453"/>
                      <a:pt x="18437" y="1411"/>
                      <a:pt x="18487" y="1357"/>
                    </a:cubicBezTo>
                    <a:lnTo>
                      <a:pt x="18576" y="1269"/>
                    </a:lnTo>
                    <a:lnTo>
                      <a:pt x="18679" y="1133"/>
                    </a:lnTo>
                    <a:lnTo>
                      <a:pt x="18740" y="1033"/>
                    </a:lnTo>
                    <a:lnTo>
                      <a:pt x="18827" y="887"/>
                    </a:lnTo>
                    <a:lnTo>
                      <a:pt x="18865" y="773"/>
                    </a:lnTo>
                    <a:lnTo>
                      <a:pt x="18842" y="683"/>
                    </a:lnTo>
                    <a:lnTo>
                      <a:pt x="18706" y="662"/>
                    </a:lnTo>
                    <a:lnTo>
                      <a:pt x="18611" y="642"/>
                    </a:lnTo>
                    <a:lnTo>
                      <a:pt x="18371" y="642"/>
                    </a:lnTo>
                    <a:lnTo>
                      <a:pt x="18303" y="678"/>
                    </a:lnTo>
                    <a:lnTo>
                      <a:pt x="18196" y="812"/>
                    </a:lnTo>
                    <a:lnTo>
                      <a:pt x="18035" y="1029"/>
                    </a:lnTo>
                    <a:lnTo>
                      <a:pt x="17939" y="1072"/>
                    </a:lnTo>
                    <a:lnTo>
                      <a:pt x="17774" y="1203"/>
                    </a:lnTo>
                    <a:lnTo>
                      <a:pt x="17708" y="1283"/>
                    </a:lnTo>
                    <a:lnTo>
                      <a:pt x="17630" y="1324"/>
                    </a:lnTo>
                    <a:lnTo>
                      <a:pt x="17575" y="1297"/>
                    </a:lnTo>
                    <a:lnTo>
                      <a:pt x="17456" y="1210"/>
                    </a:lnTo>
                    <a:lnTo>
                      <a:pt x="17478" y="1123"/>
                    </a:lnTo>
                    <a:lnTo>
                      <a:pt x="17579" y="987"/>
                    </a:lnTo>
                    <a:lnTo>
                      <a:pt x="17620" y="848"/>
                    </a:lnTo>
                    <a:lnTo>
                      <a:pt x="17580" y="746"/>
                    </a:lnTo>
                    <a:lnTo>
                      <a:pt x="17480" y="713"/>
                    </a:lnTo>
                    <a:lnTo>
                      <a:pt x="17389" y="669"/>
                    </a:lnTo>
                    <a:lnTo>
                      <a:pt x="17377" y="770"/>
                    </a:lnTo>
                    <a:lnTo>
                      <a:pt x="17275" y="843"/>
                    </a:lnTo>
                    <a:lnTo>
                      <a:pt x="17223" y="719"/>
                    </a:lnTo>
                    <a:lnTo>
                      <a:pt x="17188" y="550"/>
                    </a:lnTo>
                    <a:lnTo>
                      <a:pt x="17158" y="474"/>
                    </a:lnTo>
                    <a:lnTo>
                      <a:pt x="17158" y="393"/>
                    </a:lnTo>
                    <a:lnTo>
                      <a:pt x="17262" y="250"/>
                    </a:lnTo>
                    <a:lnTo>
                      <a:pt x="17279" y="137"/>
                    </a:lnTo>
                    <a:lnTo>
                      <a:pt x="17211" y="42"/>
                    </a:lnTo>
                    <a:lnTo>
                      <a:pt x="17121" y="0"/>
                    </a:lnTo>
                    <a:lnTo>
                      <a:pt x="16997" y="69"/>
                    </a:lnTo>
                    <a:lnTo>
                      <a:pt x="16878" y="193"/>
                    </a:lnTo>
                    <a:lnTo>
                      <a:pt x="16739" y="264"/>
                    </a:lnTo>
                    <a:lnTo>
                      <a:pt x="16601" y="308"/>
                    </a:lnTo>
                    <a:lnTo>
                      <a:pt x="16495" y="385"/>
                    </a:lnTo>
                    <a:lnTo>
                      <a:pt x="16478" y="478"/>
                    </a:lnTo>
                    <a:lnTo>
                      <a:pt x="16580" y="499"/>
                    </a:lnTo>
                    <a:lnTo>
                      <a:pt x="16696" y="652"/>
                    </a:lnTo>
                    <a:lnTo>
                      <a:pt x="16774" y="698"/>
                    </a:lnTo>
                    <a:lnTo>
                      <a:pt x="16711" y="834"/>
                    </a:lnTo>
                    <a:lnTo>
                      <a:pt x="16611" y="914"/>
                    </a:lnTo>
                    <a:lnTo>
                      <a:pt x="16484" y="970"/>
                    </a:lnTo>
                    <a:lnTo>
                      <a:pt x="16336" y="992"/>
                    </a:lnTo>
                    <a:lnTo>
                      <a:pt x="16211" y="1072"/>
                    </a:lnTo>
                    <a:lnTo>
                      <a:pt x="16065" y="1208"/>
                    </a:lnTo>
                    <a:lnTo>
                      <a:pt x="15938" y="1300"/>
                    </a:lnTo>
                    <a:lnTo>
                      <a:pt x="15900" y="1403"/>
                    </a:lnTo>
                    <a:lnTo>
                      <a:pt x="15840" y="1405"/>
                    </a:lnTo>
                    <a:lnTo>
                      <a:pt x="15806" y="1296"/>
                    </a:lnTo>
                    <a:lnTo>
                      <a:pt x="15726" y="1252"/>
                    </a:lnTo>
                    <a:lnTo>
                      <a:pt x="15631" y="1267"/>
                    </a:lnTo>
                    <a:lnTo>
                      <a:pt x="15605" y="1192"/>
                    </a:lnTo>
                    <a:cubicBezTo>
                      <a:pt x="15584" y="1165"/>
                      <a:pt x="15559" y="1144"/>
                      <a:pt x="15531" y="1131"/>
                    </a:cubicBezTo>
                    <a:cubicBezTo>
                      <a:pt x="15512" y="1122"/>
                      <a:pt x="15491" y="1117"/>
                      <a:pt x="15471" y="1117"/>
                    </a:cubicBezTo>
                    <a:lnTo>
                      <a:pt x="15344" y="1117"/>
                    </a:lnTo>
                    <a:lnTo>
                      <a:pt x="15199" y="1177"/>
                    </a:lnTo>
                    <a:lnTo>
                      <a:pt x="15108" y="1170"/>
                    </a:lnTo>
                    <a:lnTo>
                      <a:pt x="14956" y="1162"/>
                    </a:lnTo>
                    <a:lnTo>
                      <a:pt x="14865" y="1119"/>
                    </a:lnTo>
                    <a:cubicBezTo>
                      <a:pt x="14833" y="1105"/>
                      <a:pt x="14801" y="1091"/>
                      <a:pt x="14769" y="1075"/>
                    </a:cubicBezTo>
                    <a:cubicBezTo>
                      <a:pt x="14722" y="1053"/>
                      <a:pt x="14676" y="1028"/>
                      <a:pt x="14628" y="1010"/>
                    </a:cubicBezTo>
                    <a:cubicBezTo>
                      <a:pt x="14586" y="993"/>
                      <a:pt x="14542" y="981"/>
                      <a:pt x="14498" y="973"/>
                    </a:cubicBezTo>
                    <a:lnTo>
                      <a:pt x="14362" y="995"/>
                    </a:lnTo>
                    <a:lnTo>
                      <a:pt x="14227" y="1051"/>
                    </a:lnTo>
                    <a:lnTo>
                      <a:pt x="14126" y="1073"/>
                    </a:lnTo>
                    <a:lnTo>
                      <a:pt x="14007" y="1095"/>
                    </a:lnTo>
                    <a:lnTo>
                      <a:pt x="13915" y="1160"/>
                    </a:lnTo>
                    <a:lnTo>
                      <a:pt x="13864" y="1223"/>
                    </a:lnTo>
                    <a:lnTo>
                      <a:pt x="13791" y="1318"/>
                    </a:lnTo>
                    <a:cubicBezTo>
                      <a:pt x="13779" y="1341"/>
                      <a:pt x="13766" y="1364"/>
                      <a:pt x="13753" y="1386"/>
                    </a:cubicBezTo>
                    <a:cubicBezTo>
                      <a:pt x="13728" y="1427"/>
                      <a:pt x="13701" y="1467"/>
                      <a:pt x="13670" y="1500"/>
                    </a:cubicBezTo>
                    <a:cubicBezTo>
                      <a:pt x="13638" y="1533"/>
                      <a:pt x="13603" y="1560"/>
                      <a:pt x="13565" y="1580"/>
                    </a:cubicBezTo>
                    <a:lnTo>
                      <a:pt x="13469" y="1480"/>
                    </a:lnTo>
                    <a:lnTo>
                      <a:pt x="13459" y="1310"/>
                    </a:lnTo>
                    <a:lnTo>
                      <a:pt x="13425" y="1176"/>
                    </a:lnTo>
                    <a:lnTo>
                      <a:pt x="13378" y="1120"/>
                    </a:lnTo>
                    <a:lnTo>
                      <a:pt x="13268" y="1101"/>
                    </a:lnTo>
                    <a:lnTo>
                      <a:pt x="13148" y="1115"/>
                    </a:lnTo>
                    <a:lnTo>
                      <a:pt x="13089" y="1183"/>
                    </a:lnTo>
                    <a:lnTo>
                      <a:pt x="13018" y="1183"/>
                    </a:lnTo>
                    <a:lnTo>
                      <a:pt x="12818" y="1192"/>
                    </a:lnTo>
                    <a:lnTo>
                      <a:pt x="12642" y="1192"/>
                    </a:lnTo>
                    <a:lnTo>
                      <a:pt x="12500" y="1104"/>
                    </a:lnTo>
                    <a:lnTo>
                      <a:pt x="12494" y="1027"/>
                    </a:lnTo>
                    <a:lnTo>
                      <a:pt x="12560" y="956"/>
                    </a:lnTo>
                    <a:lnTo>
                      <a:pt x="12650" y="915"/>
                    </a:lnTo>
                    <a:lnTo>
                      <a:pt x="12674" y="840"/>
                    </a:lnTo>
                    <a:lnTo>
                      <a:pt x="12555" y="840"/>
                    </a:lnTo>
                    <a:lnTo>
                      <a:pt x="12364" y="876"/>
                    </a:lnTo>
                    <a:lnTo>
                      <a:pt x="12266" y="825"/>
                    </a:lnTo>
                    <a:lnTo>
                      <a:pt x="12129" y="723"/>
                    </a:lnTo>
                    <a:lnTo>
                      <a:pt x="11999" y="650"/>
                    </a:lnTo>
                    <a:lnTo>
                      <a:pt x="11913" y="614"/>
                    </a:lnTo>
                    <a:lnTo>
                      <a:pt x="11760" y="572"/>
                    </a:lnTo>
                    <a:lnTo>
                      <a:pt x="11642" y="550"/>
                    </a:lnTo>
                    <a:lnTo>
                      <a:pt x="11514" y="550"/>
                    </a:lnTo>
                    <a:lnTo>
                      <a:pt x="11415" y="558"/>
                    </a:lnTo>
                    <a:lnTo>
                      <a:pt x="11319" y="601"/>
                    </a:lnTo>
                    <a:lnTo>
                      <a:pt x="11143" y="637"/>
                    </a:lnTo>
                    <a:lnTo>
                      <a:pt x="11018" y="616"/>
                    </a:lnTo>
                    <a:lnTo>
                      <a:pt x="10847" y="514"/>
                    </a:lnTo>
                    <a:lnTo>
                      <a:pt x="10762" y="449"/>
                    </a:lnTo>
                    <a:lnTo>
                      <a:pt x="10681" y="458"/>
                    </a:lnTo>
                    <a:lnTo>
                      <a:pt x="10573" y="509"/>
                    </a:lnTo>
                    <a:lnTo>
                      <a:pt x="10499" y="546"/>
                    </a:lnTo>
                    <a:lnTo>
                      <a:pt x="10376" y="524"/>
                    </a:lnTo>
                    <a:lnTo>
                      <a:pt x="10291" y="502"/>
                    </a:lnTo>
                    <a:lnTo>
                      <a:pt x="10121" y="517"/>
                    </a:lnTo>
                    <a:lnTo>
                      <a:pt x="9918" y="575"/>
                    </a:lnTo>
                    <a:lnTo>
                      <a:pt x="9714" y="655"/>
                    </a:lnTo>
                    <a:lnTo>
                      <a:pt x="9448" y="747"/>
                    </a:lnTo>
                    <a:lnTo>
                      <a:pt x="9329" y="769"/>
                    </a:lnTo>
                    <a:lnTo>
                      <a:pt x="8951" y="819"/>
                    </a:lnTo>
                    <a:lnTo>
                      <a:pt x="8616" y="776"/>
                    </a:lnTo>
                    <a:lnTo>
                      <a:pt x="8127" y="613"/>
                    </a:lnTo>
                    <a:lnTo>
                      <a:pt x="7941" y="509"/>
                    </a:lnTo>
                    <a:lnTo>
                      <a:pt x="7648" y="483"/>
                    </a:lnTo>
                    <a:lnTo>
                      <a:pt x="7075" y="407"/>
                    </a:lnTo>
                    <a:lnTo>
                      <a:pt x="6936" y="356"/>
                    </a:lnTo>
                    <a:lnTo>
                      <a:pt x="6817" y="290"/>
                    </a:lnTo>
                    <a:lnTo>
                      <a:pt x="6682" y="254"/>
                    </a:lnTo>
                    <a:lnTo>
                      <a:pt x="6466" y="217"/>
                    </a:lnTo>
                    <a:lnTo>
                      <a:pt x="6284" y="195"/>
                    </a:lnTo>
                    <a:lnTo>
                      <a:pt x="6126" y="188"/>
                    </a:lnTo>
                    <a:lnTo>
                      <a:pt x="5969" y="188"/>
                    </a:lnTo>
                    <a:lnTo>
                      <a:pt x="5690" y="225"/>
                    </a:lnTo>
                    <a:lnTo>
                      <a:pt x="5320" y="268"/>
                    </a:lnTo>
                    <a:lnTo>
                      <a:pt x="5074" y="361"/>
                    </a:lnTo>
                    <a:lnTo>
                      <a:pt x="4688" y="433"/>
                    </a:lnTo>
                    <a:lnTo>
                      <a:pt x="4586" y="477"/>
                    </a:lnTo>
                    <a:lnTo>
                      <a:pt x="4348" y="572"/>
                    </a:lnTo>
                    <a:lnTo>
                      <a:pt x="4054" y="701"/>
                    </a:lnTo>
                    <a:lnTo>
                      <a:pt x="3823" y="793"/>
                    </a:lnTo>
                    <a:lnTo>
                      <a:pt x="3588" y="866"/>
                    </a:lnTo>
                    <a:lnTo>
                      <a:pt x="3471" y="86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ïṡlïḑe">
                <a:extLst>
                  <a:ext uri="{FF2B5EF4-FFF2-40B4-BE49-F238E27FC236}">
                    <a16:creationId xmlns:a16="http://schemas.microsoft.com/office/drawing/2014/main" id="{784F6C74-FD21-4F8B-A6B3-131432156901}"/>
                  </a:ext>
                </a:extLst>
              </p:cNvPr>
              <p:cNvSpPr/>
              <p:nvPr/>
            </p:nvSpPr>
            <p:spPr>
              <a:xfrm>
                <a:off x="2659645" y="1473576"/>
                <a:ext cx="486286" cy="175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34" y="1167"/>
                    </a:moveTo>
                    <a:lnTo>
                      <a:pt x="4811" y="2252"/>
                    </a:lnTo>
                    <a:lnTo>
                      <a:pt x="2967" y="4498"/>
                    </a:lnTo>
                    <a:lnTo>
                      <a:pt x="1963" y="5618"/>
                    </a:lnTo>
                    <a:lnTo>
                      <a:pt x="576" y="7014"/>
                    </a:lnTo>
                    <a:lnTo>
                      <a:pt x="80" y="8227"/>
                    </a:lnTo>
                    <a:lnTo>
                      <a:pt x="0" y="9312"/>
                    </a:lnTo>
                    <a:lnTo>
                      <a:pt x="451" y="10588"/>
                    </a:lnTo>
                    <a:lnTo>
                      <a:pt x="1016" y="11735"/>
                    </a:lnTo>
                    <a:cubicBezTo>
                      <a:pt x="1189" y="11851"/>
                      <a:pt x="1367" y="11914"/>
                      <a:pt x="1545" y="11921"/>
                    </a:cubicBezTo>
                    <a:cubicBezTo>
                      <a:pt x="2101" y="11944"/>
                      <a:pt x="2642" y="11441"/>
                      <a:pt x="3079" y="10495"/>
                    </a:cubicBezTo>
                    <a:lnTo>
                      <a:pt x="3970" y="9406"/>
                    </a:lnTo>
                    <a:lnTo>
                      <a:pt x="5427" y="8286"/>
                    </a:lnTo>
                    <a:lnTo>
                      <a:pt x="6330" y="8286"/>
                    </a:lnTo>
                    <a:lnTo>
                      <a:pt x="7392" y="10183"/>
                    </a:lnTo>
                    <a:lnTo>
                      <a:pt x="7965" y="10836"/>
                    </a:lnTo>
                    <a:lnTo>
                      <a:pt x="7774" y="11797"/>
                    </a:lnTo>
                    <a:lnTo>
                      <a:pt x="7111" y="12073"/>
                    </a:lnTo>
                    <a:cubicBezTo>
                      <a:pt x="6813" y="12042"/>
                      <a:pt x="6516" y="12011"/>
                      <a:pt x="6219" y="11980"/>
                    </a:cubicBezTo>
                    <a:cubicBezTo>
                      <a:pt x="5914" y="11948"/>
                      <a:pt x="5609" y="11917"/>
                      <a:pt x="5304" y="11886"/>
                    </a:cubicBezTo>
                    <a:lnTo>
                      <a:pt x="5201" y="13473"/>
                    </a:lnTo>
                    <a:lnTo>
                      <a:pt x="6409" y="14126"/>
                    </a:lnTo>
                    <a:cubicBezTo>
                      <a:pt x="6963" y="14051"/>
                      <a:pt x="7516" y="13958"/>
                      <a:pt x="8069" y="13846"/>
                    </a:cubicBezTo>
                    <a:cubicBezTo>
                      <a:pt x="8714" y="13716"/>
                      <a:pt x="9358" y="13560"/>
                      <a:pt x="10001" y="13380"/>
                    </a:cubicBezTo>
                    <a:lnTo>
                      <a:pt x="10642" y="15239"/>
                    </a:lnTo>
                    <a:lnTo>
                      <a:pt x="9896" y="15981"/>
                    </a:lnTo>
                    <a:cubicBezTo>
                      <a:pt x="9546" y="16191"/>
                      <a:pt x="9192" y="16347"/>
                      <a:pt x="8836" y="16448"/>
                    </a:cubicBezTo>
                    <a:cubicBezTo>
                      <a:pt x="7951" y="16697"/>
                      <a:pt x="7059" y="16604"/>
                      <a:pt x="6183" y="16172"/>
                    </a:cubicBezTo>
                    <a:lnTo>
                      <a:pt x="4831" y="16172"/>
                    </a:lnTo>
                    <a:lnTo>
                      <a:pt x="4764" y="17467"/>
                    </a:lnTo>
                    <a:lnTo>
                      <a:pt x="5860" y="18555"/>
                    </a:lnTo>
                    <a:lnTo>
                      <a:pt x="7450" y="19951"/>
                    </a:lnTo>
                    <a:lnTo>
                      <a:pt x="9207" y="21320"/>
                    </a:lnTo>
                    <a:lnTo>
                      <a:pt x="10369" y="21600"/>
                    </a:lnTo>
                    <a:lnTo>
                      <a:pt x="11950" y="21507"/>
                    </a:lnTo>
                    <a:lnTo>
                      <a:pt x="13656" y="20231"/>
                    </a:lnTo>
                    <a:cubicBezTo>
                      <a:pt x="13887" y="19682"/>
                      <a:pt x="14168" y="19316"/>
                      <a:pt x="14469" y="19174"/>
                    </a:cubicBezTo>
                    <a:cubicBezTo>
                      <a:pt x="14818" y="19009"/>
                      <a:pt x="15172" y="19150"/>
                      <a:pt x="15519" y="19329"/>
                    </a:cubicBezTo>
                    <a:cubicBezTo>
                      <a:pt x="15975" y="19564"/>
                      <a:pt x="16427" y="19863"/>
                      <a:pt x="16872" y="20224"/>
                    </a:cubicBezTo>
                    <a:lnTo>
                      <a:pt x="18689" y="19850"/>
                    </a:lnTo>
                    <a:lnTo>
                      <a:pt x="20146" y="18544"/>
                    </a:lnTo>
                    <a:lnTo>
                      <a:pt x="21195" y="17237"/>
                    </a:lnTo>
                    <a:lnTo>
                      <a:pt x="21600" y="15873"/>
                    </a:lnTo>
                    <a:lnTo>
                      <a:pt x="21374" y="15130"/>
                    </a:lnTo>
                    <a:cubicBezTo>
                      <a:pt x="21049" y="15131"/>
                      <a:pt x="20734" y="14814"/>
                      <a:pt x="20486" y="14235"/>
                    </a:cubicBezTo>
                    <a:cubicBezTo>
                      <a:pt x="20325" y="13859"/>
                      <a:pt x="20198" y="13383"/>
                      <a:pt x="20115" y="12847"/>
                    </a:cubicBezTo>
                    <a:cubicBezTo>
                      <a:pt x="20094" y="12509"/>
                      <a:pt x="20094" y="12163"/>
                      <a:pt x="20115" y="11824"/>
                    </a:cubicBezTo>
                    <a:cubicBezTo>
                      <a:pt x="20168" y="10953"/>
                      <a:pt x="20353" y="10185"/>
                      <a:pt x="20623" y="9709"/>
                    </a:cubicBezTo>
                    <a:lnTo>
                      <a:pt x="21199" y="6443"/>
                    </a:lnTo>
                    <a:lnTo>
                      <a:pt x="21301" y="5513"/>
                    </a:lnTo>
                    <a:cubicBezTo>
                      <a:pt x="21336" y="5080"/>
                      <a:pt x="21268" y="4633"/>
                      <a:pt x="21131" y="4397"/>
                    </a:cubicBezTo>
                    <a:cubicBezTo>
                      <a:pt x="20903" y="4004"/>
                      <a:pt x="20627" y="4349"/>
                      <a:pt x="20376" y="4646"/>
                    </a:cubicBezTo>
                    <a:cubicBezTo>
                      <a:pt x="20058" y="5024"/>
                      <a:pt x="19716" y="5284"/>
                      <a:pt x="19439" y="5860"/>
                    </a:cubicBezTo>
                    <a:cubicBezTo>
                      <a:pt x="19169" y="6418"/>
                      <a:pt x="18986" y="7219"/>
                      <a:pt x="18761" y="7909"/>
                    </a:cubicBezTo>
                    <a:cubicBezTo>
                      <a:pt x="18530" y="8617"/>
                      <a:pt x="18255" y="9207"/>
                      <a:pt x="17949" y="9651"/>
                    </a:cubicBezTo>
                    <a:lnTo>
                      <a:pt x="17192" y="8997"/>
                    </a:lnTo>
                    <a:cubicBezTo>
                      <a:pt x="17245" y="8451"/>
                      <a:pt x="17264" y="7885"/>
                      <a:pt x="17249" y="7321"/>
                    </a:cubicBezTo>
                    <a:cubicBezTo>
                      <a:pt x="17234" y="6788"/>
                      <a:pt x="17188" y="6264"/>
                      <a:pt x="17113" y="5770"/>
                    </a:cubicBezTo>
                    <a:lnTo>
                      <a:pt x="16235" y="5863"/>
                    </a:lnTo>
                    <a:lnTo>
                      <a:pt x="15637" y="7539"/>
                    </a:lnTo>
                    <a:lnTo>
                      <a:pt x="14936" y="7349"/>
                    </a:lnTo>
                    <a:lnTo>
                      <a:pt x="14394" y="6820"/>
                    </a:lnTo>
                    <a:lnTo>
                      <a:pt x="13160" y="5925"/>
                    </a:lnTo>
                    <a:lnTo>
                      <a:pt x="12891" y="4996"/>
                    </a:lnTo>
                    <a:lnTo>
                      <a:pt x="12371" y="3658"/>
                    </a:lnTo>
                    <a:lnTo>
                      <a:pt x="11460" y="2356"/>
                    </a:lnTo>
                    <a:lnTo>
                      <a:pt x="10150" y="1298"/>
                    </a:lnTo>
                    <a:lnTo>
                      <a:pt x="9103" y="649"/>
                    </a:lnTo>
                    <a:lnTo>
                      <a:pt x="8371" y="2"/>
                    </a:lnTo>
                    <a:lnTo>
                      <a:pt x="7461" y="0"/>
                    </a:lnTo>
                    <a:lnTo>
                      <a:pt x="6933" y="376"/>
                    </a:lnTo>
                    <a:lnTo>
                      <a:pt x="5634" y="116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îşļïḍê">
                <a:extLst>
                  <a:ext uri="{FF2B5EF4-FFF2-40B4-BE49-F238E27FC236}">
                    <a16:creationId xmlns:a16="http://schemas.microsoft.com/office/drawing/2014/main" id="{83192F97-F7AF-44DF-8A82-F90276B145B6}"/>
                  </a:ext>
                </a:extLst>
              </p:cNvPr>
              <p:cNvSpPr/>
              <p:nvPr/>
            </p:nvSpPr>
            <p:spPr>
              <a:xfrm>
                <a:off x="3184375" y="1615331"/>
                <a:ext cx="84303" cy="4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0" y="2473"/>
                    </a:moveTo>
                    <a:lnTo>
                      <a:pt x="5361" y="4164"/>
                    </a:lnTo>
                    <a:lnTo>
                      <a:pt x="2017" y="7047"/>
                    </a:lnTo>
                    <a:lnTo>
                      <a:pt x="0" y="10954"/>
                    </a:lnTo>
                    <a:lnTo>
                      <a:pt x="2552" y="17693"/>
                    </a:lnTo>
                    <a:lnTo>
                      <a:pt x="5850" y="21600"/>
                    </a:lnTo>
                    <a:cubicBezTo>
                      <a:pt x="7389" y="21202"/>
                      <a:pt x="8897" y="20415"/>
                      <a:pt x="10337" y="19256"/>
                    </a:cubicBezTo>
                    <a:cubicBezTo>
                      <a:pt x="12339" y="17645"/>
                      <a:pt x="14178" y="15341"/>
                      <a:pt x="16135" y="13527"/>
                    </a:cubicBezTo>
                    <a:cubicBezTo>
                      <a:pt x="17883" y="11907"/>
                      <a:pt x="19716" y="10684"/>
                      <a:pt x="21600" y="9880"/>
                    </a:cubicBezTo>
                    <a:lnTo>
                      <a:pt x="21014" y="4151"/>
                    </a:lnTo>
                    <a:lnTo>
                      <a:pt x="17112" y="2719"/>
                    </a:lnTo>
                    <a:lnTo>
                      <a:pt x="14661" y="0"/>
                    </a:lnTo>
                    <a:lnTo>
                      <a:pt x="10670" y="247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şlidê">
                <a:extLst>
                  <a:ext uri="{FF2B5EF4-FFF2-40B4-BE49-F238E27FC236}">
                    <a16:creationId xmlns:a16="http://schemas.microsoft.com/office/drawing/2014/main" id="{43D82AE8-4DED-4A9C-8C2F-F42AC51BAFA4}"/>
                  </a:ext>
                </a:extLst>
              </p:cNvPr>
              <p:cNvSpPr/>
              <p:nvPr/>
            </p:nvSpPr>
            <p:spPr>
              <a:xfrm>
                <a:off x="3215588" y="1484505"/>
                <a:ext cx="150776" cy="7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55" y="8070"/>
                    </a:moveTo>
                    <a:lnTo>
                      <a:pt x="7801" y="11552"/>
                    </a:lnTo>
                    <a:lnTo>
                      <a:pt x="5516" y="10656"/>
                    </a:lnTo>
                    <a:lnTo>
                      <a:pt x="2915" y="8883"/>
                    </a:lnTo>
                    <a:lnTo>
                      <a:pt x="484" y="9938"/>
                    </a:lnTo>
                    <a:lnTo>
                      <a:pt x="0" y="12339"/>
                    </a:lnTo>
                    <a:lnTo>
                      <a:pt x="2322" y="13819"/>
                    </a:lnTo>
                    <a:lnTo>
                      <a:pt x="4989" y="16372"/>
                    </a:lnTo>
                    <a:lnTo>
                      <a:pt x="6259" y="21600"/>
                    </a:lnTo>
                    <a:lnTo>
                      <a:pt x="8764" y="21166"/>
                    </a:lnTo>
                    <a:lnTo>
                      <a:pt x="11419" y="18835"/>
                    </a:lnTo>
                    <a:lnTo>
                      <a:pt x="13595" y="17559"/>
                    </a:lnTo>
                    <a:lnTo>
                      <a:pt x="16209" y="16717"/>
                    </a:lnTo>
                    <a:lnTo>
                      <a:pt x="18103" y="12039"/>
                    </a:lnTo>
                    <a:lnTo>
                      <a:pt x="18868" y="8289"/>
                    </a:lnTo>
                    <a:lnTo>
                      <a:pt x="21600" y="2573"/>
                    </a:lnTo>
                    <a:lnTo>
                      <a:pt x="21345" y="797"/>
                    </a:lnTo>
                    <a:lnTo>
                      <a:pt x="19965" y="0"/>
                    </a:lnTo>
                    <a:lnTo>
                      <a:pt x="18121" y="1761"/>
                    </a:lnTo>
                    <a:lnTo>
                      <a:pt x="15430" y="3083"/>
                    </a:lnTo>
                    <a:cubicBezTo>
                      <a:pt x="14909" y="2790"/>
                      <a:pt x="14357" y="2790"/>
                      <a:pt x="13836" y="3083"/>
                    </a:cubicBezTo>
                    <a:cubicBezTo>
                      <a:pt x="13246" y="3416"/>
                      <a:pt x="12725" y="4109"/>
                      <a:pt x="12352" y="5060"/>
                    </a:cubicBezTo>
                    <a:lnTo>
                      <a:pt x="9855" y="807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íṩḷïḋe">
                <a:extLst>
                  <a:ext uri="{FF2B5EF4-FFF2-40B4-BE49-F238E27FC236}">
                    <a16:creationId xmlns:a16="http://schemas.microsoft.com/office/drawing/2014/main" id="{11301794-4396-4B41-87B1-16718F205DB7}"/>
                  </a:ext>
                </a:extLst>
              </p:cNvPr>
              <p:cNvSpPr/>
              <p:nvPr/>
            </p:nvSpPr>
            <p:spPr>
              <a:xfrm>
                <a:off x="3377772" y="1484037"/>
                <a:ext cx="117289" cy="51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83" y="0"/>
                    </a:moveTo>
                    <a:lnTo>
                      <a:pt x="11928" y="3126"/>
                    </a:lnTo>
                    <a:lnTo>
                      <a:pt x="8108" y="3244"/>
                    </a:lnTo>
                    <a:lnTo>
                      <a:pt x="5428" y="5147"/>
                    </a:lnTo>
                    <a:lnTo>
                      <a:pt x="1745" y="9615"/>
                    </a:lnTo>
                    <a:lnTo>
                      <a:pt x="0" y="15547"/>
                    </a:lnTo>
                    <a:lnTo>
                      <a:pt x="588" y="20642"/>
                    </a:lnTo>
                    <a:lnTo>
                      <a:pt x="3255" y="21600"/>
                    </a:lnTo>
                    <a:lnTo>
                      <a:pt x="5550" y="17130"/>
                    </a:lnTo>
                    <a:lnTo>
                      <a:pt x="11731" y="15960"/>
                    </a:lnTo>
                    <a:lnTo>
                      <a:pt x="16226" y="17237"/>
                    </a:lnTo>
                    <a:lnTo>
                      <a:pt x="19914" y="14058"/>
                    </a:lnTo>
                    <a:lnTo>
                      <a:pt x="21459" y="10547"/>
                    </a:lnTo>
                    <a:lnTo>
                      <a:pt x="21600" y="3750"/>
                    </a:lnTo>
                    <a:lnTo>
                      <a:pt x="20248" y="1848"/>
                    </a:lnTo>
                    <a:lnTo>
                      <a:pt x="1628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ï$liḍê">
                <a:extLst>
                  <a:ext uri="{FF2B5EF4-FFF2-40B4-BE49-F238E27FC236}">
                    <a16:creationId xmlns:a16="http://schemas.microsoft.com/office/drawing/2014/main" id="{775ABAFD-6B55-4270-B465-AEC17575D124}"/>
                  </a:ext>
                </a:extLst>
              </p:cNvPr>
              <p:cNvSpPr/>
              <p:nvPr/>
            </p:nvSpPr>
            <p:spPr>
              <a:xfrm>
                <a:off x="3537340" y="1418200"/>
                <a:ext cx="289161" cy="66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838" y="93"/>
                    </a:moveTo>
                    <a:lnTo>
                      <a:pt x="2736" y="1503"/>
                    </a:lnTo>
                    <a:lnTo>
                      <a:pt x="1623" y="3591"/>
                    </a:lnTo>
                    <a:lnTo>
                      <a:pt x="622" y="6051"/>
                    </a:lnTo>
                    <a:lnTo>
                      <a:pt x="0" y="11309"/>
                    </a:lnTo>
                    <a:cubicBezTo>
                      <a:pt x="23" y="12625"/>
                      <a:pt x="147" y="13870"/>
                      <a:pt x="350" y="14850"/>
                    </a:cubicBezTo>
                    <a:cubicBezTo>
                      <a:pt x="1005" y="17999"/>
                      <a:pt x="2162" y="17761"/>
                      <a:pt x="2744" y="14356"/>
                    </a:cubicBezTo>
                    <a:lnTo>
                      <a:pt x="5745" y="14109"/>
                    </a:lnTo>
                    <a:lnTo>
                      <a:pt x="6941" y="15344"/>
                    </a:lnTo>
                    <a:lnTo>
                      <a:pt x="7732" y="17545"/>
                    </a:lnTo>
                    <a:lnTo>
                      <a:pt x="11998" y="18080"/>
                    </a:lnTo>
                    <a:lnTo>
                      <a:pt x="14484" y="17092"/>
                    </a:lnTo>
                    <a:lnTo>
                      <a:pt x="15087" y="21600"/>
                    </a:lnTo>
                    <a:lnTo>
                      <a:pt x="16550" y="21600"/>
                    </a:lnTo>
                    <a:lnTo>
                      <a:pt x="17231" y="19140"/>
                    </a:lnTo>
                    <a:lnTo>
                      <a:pt x="18865" y="15518"/>
                    </a:lnTo>
                    <a:lnTo>
                      <a:pt x="20308" y="14036"/>
                    </a:lnTo>
                    <a:lnTo>
                      <a:pt x="21600" y="11412"/>
                    </a:lnTo>
                    <a:cubicBezTo>
                      <a:pt x="21334" y="10787"/>
                      <a:pt x="21058" y="10251"/>
                      <a:pt x="20774" y="9806"/>
                    </a:cubicBezTo>
                    <a:cubicBezTo>
                      <a:pt x="20288" y="9047"/>
                      <a:pt x="19783" y="8563"/>
                      <a:pt x="19275" y="8160"/>
                    </a:cubicBezTo>
                    <a:cubicBezTo>
                      <a:pt x="18598" y="7622"/>
                      <a:pt x="17913" y="7228"/>
                      <a:pt x="17224" y="7172"/>
                    </a:cubicBezTo>
                    <a:cubicBezTo>
                      <a:pt x="16485" y="7113"/>
                      <a:pt x="15746" y="7444"/>
                      <a:pt x="15026" y="8160"/>
                    </a:cubicBezTo>
                    <a:lnTo>
                      <a:pt x="12369" y="8407"/>
                    </a:lnTo>
                    <a:lnTo>
                      <a:pt x="10911" y="9394"/>
                    </a:lnTo>
                    <a:lnTo>
                      <a:pt x="8883" y="10619"/>
                    </a:lnTo>
                    <a:lnTo>
                      <a:pt x="7915" y="8232"/>
                    </a:lnTo>
                    <a:lnTo>
                      <a:pt x="5806" y="3786"/>
                    </a:lnTo>
                    <a:lnTo>
                      <a:pt x="5241" y="0"/>
                    </a:lnTo>
                    <a:lnTo>
                      <a:pt x="3838" y="9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šḻïďe">
                <a:extLst>
                  <a:ext uri="{FF2B5EF4-FFF2-40B4-BE49-F238E27FC236}">
                    <a16:creationId xmlns:a16="http://schemas.microsoft.com/office/drawing/2014/main" id="{7DCE6C33-F94C-4215-88F4-D6486F865A29}"/>
                  </a:ext>
                </a:extLst>
              </p:cNvPr>
              <p:cNvSpPr/>
              <p:nvPr/>
            </p:nvSpPr>
            <p:spPr>
              <a:xfrm>
                <a:off x="3672980" y="1247323"/>
                <a:ext cx="662519" cy="18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61" y="13378"/>
                    </a:moveTo>
                    <a:lnTo>
                      <a:pt x="5088" y="13526"/>
                    </a:lnTo>
                    <a:lnTo>
                      <a:pt x="4669" y="12962"/>
                    </a:lnTo>
                    <a:lnTo>
                      <a:pt x="4219" y="12959"/>
                    </a:lnTo>
                    <a:lnTo>
                      <a:pt x="3753" y="12614"/>
                    </a:lnTo>
                    <a:lnTo>
                      <a:pt x="3243" y="12700"/>
                    </a:lnTo>
                    <a:lnTo>
                      <a:pt x="3001" y="13654"/>
                    </a:lnTo>
                    <a:lnTo>
                      <a:pt x="3447" y="14348"/>
                    </a:lnTo>
                    <a:lnTo>
                      <a:pt x="4117" y="13825"/>
                    </a:lnTo>
                    <a:lnTo>
                      <a:pt x="4612" y="14954"/>
                    </a:lnTo>
                    <a:lnTo>
                      <a:pt x="4247" y="16144"/>
                    </a:lnTo>
                    <a:lnTo>
                      <a:pt x="3401" y="16493"/>
                    </a:lnTo>
                    <a:lnTo>
                      <a:pt x="3037" y="17070"/>
                    </a:lnTo>
                    <a:lnTo>
                      <a:pt x="2338" y="17502"/>
                    </a:lnTo>
                    <a:lnTo>
                      <a:pt x="1089" y="17154"/>
                    </a:lnTo>
                    <a:lnTo>
                      <a:pt x="368" y="16144"/>
                    </a:lnTo>
                    <a:lnTo>
                      <a:pt x="0" y="16754"/>
                    </a:lnTo>
                    <a:lnTo>
                      <a:pt x="473" y="17680"/>
                    </a:lnTo>
                    <a:lnTo>
                      <a:pt x="1410" y="19248"/>
                    </a:lnTo>
                    <a:cubicBezTo>
                      <a:pt x="1564" y="19437"/>
                      <a:pt x="1722" y="19583"/>
                      <a:pt x="1882" y="19684"/>
                    </a:cubicBezTo>
                    <a:cubicBezTo>
                      <a:pt x="2315" y="19954"/>
                      <a:pt x="2758" y="19895"/>
                      <a:pt x="3184" y="19509"/>
                    </a:cubicBezTo>
                    <a:lnTo>
                      <a:pt x="4003" y="18899"/>
                    </a:lnTo>
                    <a:lnTo>
                      <a:pt x="4865" y="19684"/>
                    </a:lnTo>
                    <a:lnTo>
                      <a:pt x="5810" y="21600"/>
                    </a:lnTo>
                    <a:lnTo>
                      <a:pt x="6299" y="20087"/>
                    </a:lnTo>
                    <a:cubicBezTo>
                      <a:pt x="6564" y="19546"/>
                      <a:pt x="6838" y="19061"/>
                      <a:pt x="7119" y="18634"/>
                    </a:cubicBezTo>
                    <a:cubicBezTo>
                      <a:pt x="7498" y="18061"/>
                      <a:pt x="7889" y="17595"/>
                      <a:pt x="8288" y="17241"/>
                    </a:cubicBezTo>
                    <a:lnTo>
                      <a:pt x="8943" y="16573"/>
                    </a:lnTo>
                    <a:cubicBezTo>
                      <a:pt x="9325" y="16367"/>
                      <a:pt x="9696" y="15967"/>
                      <a:pt x="10045" y="15386"/>
                    </a:cubicBezTo>
                    <a:cubicBezTo>
                      <a:pt x="10339" y="14896"/>
                      <a:pt x="10614" y="14282"/>
                      <a:pt x="10865" y="13557"/>
                    </a:cubicBezTo>
                    <a:lnTo>
                      <a:pt x="11910" y="11553"/>
                    </a:lnTo>
                    <a:lnTo>
                      <a:pt x="12755" y="10329"/>
                    </a:lnTo>
                    <a:lnTo>
                      <a:pt x="14123" y="9460"/>
                    </a:lnTo>
                    <a:lnTo>
                      <a:pt x="15016" y="8853"/>
                    </a:lnTo>
                    <a:lnTo>
                      <a:pt x="16306" y="7600"/>
                    </a:lnTo>
                    <a:lnTo>
                      <a:pt x="17582" y="6587"/>
                    </a:lnTo>
                    <a:lnTo>
                      <a:pt x="19014" y="5139"/>
                    </a:lnTo>
                    <a:lnTo>
                      <a:pt x="20556" y="3047"/>
                    </a:lnTo>
                    <a:lnTo>
                      <a:pt x="21202" y="1453"/>
                    </a:lnTo>
                    <a:lnTo>
                      <a:pt x="21600" y="174"/>
                    </a:lnTo>
                    <a:lnTo>
                      <a:pt x="21294" y="0"/>
                    </a:lnTo>
                    <a:lnTo>
                      <a:pt x="20633" y="10"/>
                    </a:lnTo>
                    <a:lnTo>
                      <a:pt x="19151" y="1139"/>
                    </a:lnTo>
                    <a:cubicBezTo>
                      <a:pt x="18849" y="1367"/>
                      <a:pt x="18545" y="1570"/>
                      <a:pt x="18239" y="1749"/>
                    </a:cubicBezTo>
                    <a:cubicBezTo>
                      <a:pt x="17545" y="2156"/>
                      <a:pt x="16846" y="2436"/>
                      <a:pt x="16143" y="2588"/>
                    </a:cubicBezTo>
                    <a:lnTo>
                      <a:pt x="14478" y="2326"/>
                    </a:lnTo>
                    <a:lnTo>
                      <a:pt x="13302" y="2239"/>
                    </a:lnTo>
                    <a:lnTo>
                      <a:pt x="12681" y="2239"/>
                    </a:lnTo>
                    <a:lnTo>
                      <a:pt x="11912" y="2497"/>
                    </a:lnTo>
                    <a:lnTo>
                      <a:pt x="10970" y="2932"/>
                    </a:lnTo>
                    <a:cubicBezTo>
                      <a:pt x="10552" y="3620"/>
                      <a:pt x="10097" y="3995"/>
                      <a:pt x="9635" y="4036"/>
                    </a:cubicBezTo>
                    <a:cubicBezTo>
                      <a:pt x="9179" y="4076"/>
                      <a:pt x="8728" y="3788"/>
                      <a:pt x="8276" y="3600"/>
                    </a:cubicBezTo>
                    <a:cubicBezTo>
                      <a:pt x="7888" y="3439"/>
                      <a:pt x="7498" y="3352"/>
                      <a:pt x="7108" y="3339"/>
                    </a:cubicBezTo>
                    <a:lnTo>
                      <a:pt x="6305" y="3339"/>
                    </a:lnTo>
                    <a:lnTo>
                      <a:pt x="5909" y="3945"/>
                    </a:lnTo>
                    <a:lnTo>
                      <a:pt x="6356" y="4864"/>
                    </a:lnTo>
                    <a:lnTo>
                      <a:pt x="6967" y="5096"/>
                    </a:lnTo>
                    <a:cubicBezTo>
                      <a:pt x="7229" y="5258"/>
                      <a:pt x="7491" y="5403"/>
                      <a:pt x="7755" y="5531"/>
                    </a:cubicBezTo>
                    <a:cubicBezTo>
                      <a:pt x="8151" y="5725"/>
                      <a:pt x="8549" y="5880"/>
                      <a:pt x="8948" y="5996"/>
                    </a:cubicBezTo>
                    <a:cubicBezTo>
                      <a:pt x="9130" y="6050"/>
                      <a:pt x="9312" y="6050"/>
                      <a:pt x="9493" y="5996"/>
                    </a:cubicBezTo>
                    <a:cubicBezTo>
                      <a:pt x="9721" y="5928"/>
                      <a:pt x="9946" y="5776"/>
                      <a:pt x="10171" y="5648"/>
                    </a:cubicBezTo>
                    <a:cubicBezTo>
                      <a:pt x="10400" y="5517"/>
                      <a:pt x="10629" y="5411"/>
                      <a:pt x="10859" y="5328"/>
                    </a:cubicBezTo>
                    <a:lnTo>
                      <a:pt x="11646" y="6374"/>
                    </a:lnTo>
                    <a:lnTo>
                      <a:pt x="11398" y="7992"/>
                    </a:lnTo>
                    <a:lnTo>
                      <a:pt x="10289" y="8686"/>
                    </a:lnTo>
                    <a:cubicBezTo>
                      <a:pt x="9973" y="8994"/>
                      <a:pt x="9649" y="9198"/>
                      <a:pt x="9321" y="9296"/>
                    </a:cubicBezTo>
                    <a:cubicBezTo>
                      <a:pt x="8943" y="9409"/>
                      <a:pt x="8562" y="9380"/>
                      <a:pt x="8186" y="9209"/>
                    </a:cubicBezTo>
                    <a:lnTo>
                      <a:pt x="7166" y="9034"/>
                    </a:lnTo>
                    <a:cubicBezTo>
                      <a:pt x="6949" y="8622"/>
                      <a:pt x="6715" y="8329"/>
                      <a:pt x="6473" y="8167"/>
                    </a:cubicBezTo>
                    <a:cubicBezTo>
                      <a:pt x="6175" y="7967"/>
                      <a:pt x="5868" y="7967"/>
                      <a:pt x="5570" y="8167"/>
                    </a:cubicBezTo>
                    <a:lnTo>
                      <a:pt x="4985" y="8744"/>
                    </a:lnTo>
                    <a:lnTo>
                      <a:pt x="5399" y="10189"/>
                    </a:lnTo>
                    <a:lnTo>
                      <a:pt x="5614" y="11056"/>
                    </a:lnTo>
                    <a:lnTo>
                      <a:pt x="5762" y="12595"/>
                    </a:lnTo>
                    <a:lnTo>
                      <a:pt x="5561" y="1337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ïSľïdé">
                <a:extLst>
                  <a:ext uri="{FF2B5EF4-FFF2-40B4-BE49-F238E27FC236}">
                    <a16:creationId xmlns:a16="http://schemas.microsoft.com/office/drawing/2014/main" id="{039E95C0-4F75-4377-9999-A691E0390DF1}"/>
                  </a:ext>
                </a:extLst>
              </p:cNvPr>
              <p:cNvSpPr/>
              <p:nvPr/>
            </p:nvSpPr>
            <p:spPr>
              <a:xfrm>
                <a:off x="4072085" y="1252852"/>
                <a:ext cx="1290276" cy="661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570" y="1596"/>
                    </a:moveTo>
                    <a:lnTo>
                      <a:pt x="3927" y="2113"/>
                    </a:lnTo>
                    <a:lnTo>
                      <a:pt x="2963" y="3015"/>
                    </a:lnTo>
                    <a:lnTo>
                      <a:pt x="2197" y="3378"/>
                    </a:lnTo>
                    <a:cubicBezTo>
                      <a:pt x="1959" y="3423"/>
                      <a:pt x="1720" y="3456"/>
                      <a:pt x="1481" y="3477"/>
                    </a:cubicBezTo>
                    <a:cubicBezTo>
                      <a:pt x="1325" y="3490"/>
                      <a:pt x="1168" y="3498"/>
                      <a:pt x="1012" y="3501"/>
                    </a:cubicBezTo>
                    <a:lnTo>
                      <a:pt x="480" y="3625"/>
                    </a:lnTo>
                    <a:lnTo>
                      <a:pt x="0" y="4046"/>
                    </a:lnTo>
                    <a:lnTo>
                      <a:pt x="205" y="4266"/>
                    </a:lnTo>
                    <a:lnTo>
                      <a:pt x="192" y="4578"/>
                    </a:lnTo>
                    <a:lnTo>
                      <a:pt x="145" y="4873"/>
                    </a:lnTo>
                    <a:lnTo>
                      <a:pt x="366" y="5235"/>
                    </a:lnTo>
                    <a:cubicBezTo>
                      <a:pt x="483" y="5325"/>
                      <a:pt x="606" y="5381"/>
                      <a:pt x="731" y="5399"/>
                    </a:cubicBezTo>
                    <a:cubicBezTo>
                      <a:pt x="871" y="5420"/>
                      <a:pt x="1012" y="5394"/>
                      <a:pt x="1152" y="5399"/>
                    </a:cubicBezTo>
                    <a:cubicBezTo>
                      <a:pt x="1276" y="5404"/>
                      <a:pt x="1400" y="5432"/>
                      <a:pt x="1522" y="5399"/>
                    </a:cubicBezTo>
                    <a:cubicBezTo>
                      <a:pt x="1649" y="5365"/>
                      <a:pt x="1769" y="5267"/>
                      <a:pt x="1892" y="5202"/>
                    </a:cubicBezTo>
                    <a:cubicBezTo>
                      <a:pt x="2058" y="5116"/>
                      <a:pt x="2231" y="5090"/>
                      <a:pt x="2402" y="5128"/>
                    </a:cubicBezTo>
                    <a:lnTo>
                      <a:pt x="2767" y="5276"/>
                    </a:lnTo>
                    <a:cubicBezTo>
                      <a:pt x="2900" y="5352"/>
                      <a:pt x="3033" y="5420"/>
                      <a:pt x="3167" y="5482"/>
                    </a:cubicBezTo>
                    <a:cubicBezTo>
                      <a:pt x="3243" y="5518"/>
                      <a:pt x="3319" y="5551"/>
                      <a:pt x="3395" y="5581"/>
                    </a:cubicBezTo>
                    <a:lnTo>
                      <a:pt x="3650" y="5902"/>
                    </a:lnTo>
                    <a:lnTo>
                      <a:pt x="4020" y="6514"/>
                    </a:lnTo>
                    <a:lnTo>
                      <a:pt x="4415" y="7659"/>
                    </a:lnTo>
                    <a:lnTo>
                      <a:pt x="4440" y="8450"/>
                    </a:lnTo>
                    <a:lnTo>
                      <a:pt x="4352" y="9024"/>
                    </a:lnTo>
                    <a:lnTo>
                      <a:pt x="4531" y="9485"/>
                    </a:lnTo>
                    <a:lnTo>
                      <a:pt x="4876" y="9749"/>
                    </a:lnTo>
                    <a:lnTo>
                      <a:pt x="5054" y="10490"/>
                    </a:lnTo>
                    <a:lnTo>
                      <a:pt x="5054" y="11980"/>
                    </a:lnTo>
                    <a:lnTo>
                      <a:pt x="4876" y="12838"/>
                    </a:lnTo>
                    <a:lnTo>
                      <a:pt x="4638" y="13183"/>
                    </a:lnTo>
                    <a:lnTo>
                      <a:pt x="3903" y="13807"/>
                    </a:lnTo>
                    <a:lnTo>
                      <a:pt x="3525" y="14343"/>
                    </a:lnTo>
                    <a:lnTo>
                      <a:pt x="3368" y="15002"/>
                    </a:lnTo>
                    <a:lnTo>
                      <a:pt x="3321" y="15677"/>
                    </a:lnTo>
                    <a:cubicBezTo>
                      <a:pt x="3404" y="15780"/>
                      <a:pt x="3470" y="15925"/>
                      <a:pt x="3512" y="16096"/>
                    </a:cubicBezTo>
                    <a:cubicBezTo>
                      <a:pt x="3580" y="16367"/>
                      <a:pt x="3585" y="16682"/>
                      <a:pt x="3525" y="16960"/>
                    </a:cubicBezTo>
                    <a:lnTo>
                      <a:pt x="3385" y="17619"/>
                    </a:lnTo>
                    <a:lnTo>
                      <a:pt x="3351" y="18130"/>
                    </a:lnTo>
                    <a:lnTo>
                      <a:pt x="3444" y="18881"/>
                    </a:lnTo>
                    <a:lnTo>
                      <a:pt x="3708" y="19400"/>
                    </a:lnTo>
                    <a:lnTo>
                      <a:pt x="4236" y="20174"/>
                    </a:lnTo>
                    <a:lnTo>
                      <a:pt x="4376" y="20719"/>
                    </a:lnTo>
                    <a:lnTo>
                      <a:pt x="4670" y="21057"/>
                    </a:lnTo>
                    <a:lnTo>
                      <a:pt x="4900" y="21337"/>
                    </a:lnTo>
                    <a:lnTo>
                      <a:pt x="5157" y="21600"/>
                    </a:lnTo>
                    <a:lnTo>
                      <a:pt x="5715" y="21600"/>
                    </a:lnTo>
                    <a:lnTo>
                      <a:pt x="6033" y="21031"/>
                    </a:lnTo>
                    <a:lnTo>
                      <a:pt x="6548" y="20355"/>
                    </a:lnTo>
                    <a:lnTo>
                      <a:pt x="6705" y="19796"/>
                    </a:lnTo>
                    <a:lnTo>
                      <a:pt x="6910" y="19062"/>
                    </a:lnTo>
                    <a:lnTo>
                      <a:pt x="7139" y="18519"/>
                    </a:lnTo>
                    <a:lnTo>
                      <a:pt x="7301" y="17868"/>
                    </a:lnTo>
                    <a:lnTo>
                      <a:pt x="7390" y="17406"/>
                    </a:lnTo>
                    <a:lnTo>
                      <a:pt x="7761" y="16591"/>
                    </a:lnTo>
                    <a:cubicBezTo>
                      <a:pt x="7873" y="16404"/>
                      <a:pt x="7997" y="16246"/>
                      <a:pt x="8131" y="16121"/>
                    </a:cubicBezTo>
                    <a:cubicBezTo>
                      <a:pt x="8328" y="15937"/>
                      <a:pt x="8542" y="15828"/>
                      <a:pt x="8761" y="15801"/>
                    </a:cubicBezTo>
                    <a:lnTo>
                      <a:pt x="9305" y="15727"/>
                    </a:lnTo>
                    <a:cubicBezTo>
                      <a:pt x="9405" y="15710"/>
                      <a:pt x="9504" y="15685"/>
                      <a:pt x="9603" y="15652"/>
                    </a:cubicBezTo>
                    <a:cubicBezTo>
                      <a:pt x="9812" y="15583"/>
                      <a:pt x="10017" y="15478"/>
                      <a:pt x="10216" y="15339"/>
                    </a:cubicBezTo>
                    <a:cubicBezTo>
                      <a:pt x="10289" y="15303"/>
                      <a:pt x="10361" y="15262"/>
                      <a:pt x="10433" y="15215"/>
                    </a:cubicBezTo>
                    <a:cubicBezTo>
                      <a:pt x="10645" y="15077"/>
                      <a:pt x="10849" y="14891"/>
                      <a:pt x="11040" y="14663"/>
                    </a:cubicBezTo>
                    <a:lnTo>
                      <a:pt x="11355" y="14177"/>
                    </a:lnTo>
                    <a:lnTo>
                      <a:pt x="11891" y="13522"/>
                    </a:lnTo>
                    <a:lnTo>
                      <a:pt x="12235" y="13078"/>
                    </a:lnTo>
                    <a:lnTo>
                      <a:pt x="12847" y="13004"/>
                    </a:lnTo>
                    <a:lnTo>
                      <a:pt x="13102" y="13144"/>
                    </a:lnTo>
                    <a:lnTo>
                      <a:pt x="13519" y="13218"/>
                    </a:lnTo>
                    <a:lnTo>
                      <a:pt x="13829" y="13053"/>
                    </a:lnTo>
                    <a:lnTo>
                      <a:pt x="14271" y="12814"/>
                    </a:lnTo>
                    <a:lnTo>
                      <a:pt x="14663" y="12566"/>
                    </a:lnTo>
                    <a:lnTo>
                      <a:pt x="15084" y="12467"/>
                    </a:lnTo>
                    <a:lnTo>
                      <a:pt x="15497" y="12402"/>
                    </a:lnTo>
                    <a:lnTo>
                      <a:pt x="15854" y="12327"/>
                    </a:lnTo>
                    <a:lnTo>
                      <a:pt x="16108" y="12327"/>
                    </a:lnTo>
                    <a:lnTo>
                      <a:pt x="16138" y="11701"/>
                    </a:lnTo>
                    <a:lnTo>
                      <a:pt x="15849" y="11379"/>
                    </a:lnTo>
                    <a:cubicBezTo>
                      <a:pt x="15736" y="11393"/>
                      <a:pt x="15622" y="11407"/>
                      <a:pt x="15509" y="11420"/>
                    </a:cubicBezTo>
                    <a:cubicBezTo>
                      <a:pt x="15303" y="11445"/>
                      <a:pt x="15098" y="11470"/>
                      <a:pt x="14892" y="11494"/>
                    </a:cubicBezTo>
                    <a:lnTo>
                      <a:pt x="14740" y="11123"/>
                    </a:lnTo>
                    <a:cubicBezTo>
                      <a:pt x="14769" y="10919"/>
                      <a:pt x="14851" y="10760"/>
                      <a:pt x="14956" y="10703"/>
                    </a:cubicBezTo>
                    <a:cubicBezTo>
                      <a:pt x="15099" y="10626"/>
                      <a:pt x="15250" y="10749"/>
                      <a:pt x="15322" y="11000"/>
                    </a:cubicBezTo>
                    <a:cubicBezTo>
                      <a:pt x="15374" y="10900"/>
                      <a:pt x="15405" y="10769"/>
                      <a:pt x="15412" y="10629"/>
                    </a:cubicBezTo>
                    <a:cubicBezTo>
                      <a:pt x="15424" y="10350"/>
                      <a:pt x="15341" y="10089"/>
                      <a:pt x="15207" y="9985"/>
                    </a:cubicBezTo>
                    <a:lnTo>
                      <a:pt x="15493" y="9515"/>
                    </a:lnTo>
                    <a:cubicBezTo>
                      <a:pt x="15637" y="9640"/>
                      <a:pt x="15768" y="9813"/>
                      <a:pt x="15880" y="10027"/>
                    </a:cubicBezTo>
                    <a:cubicBezTo>
                      <a:pt x="15998" y="10251"/>
                      <a:pt x="16093" y="10517"/>
                      <a:pt x="16160" y="10810"/>
                    </a:cubicBezTo>
                    <a:lnTo>
                      <a:pt x="16658" y="11082"/>
                    </a:lnTo>
                    <a:lnTo>
                      <a:pt x="16895" y="10959"/>
                    </a:lnTo>
                    <a:lnTo>
                      <a:pt x="17018" y="10515"/>
                    </a:lnTo>
                    <a:lnTo>
                      <a:pt x="16294" y="9855"/>
                    </a:lnTo>
                    <a:lnTo>
                      <a:pt x="16103" y="9419"/>
                    </a:lnTo>
                    <a:lnTo>
                      <a:pt x="15695" y="8999"/>
                    </a:lnTo>
                    <a:lnTo>
                      <a:pt x="15487" y="8406"/>
                    </a:lnTo>
                    <a:lnTo>
                      <a:pt x="15870" y="8134"/>
                    </a:lnTo>
                    <a:lnTo>
                      <a:pt x="16533" y="8547"/>
                    </a:lnTo>
                    <a:cubicBezTo>
                      <a:pt x="16596" y="8499"/>
                      <a:pt x="16659" y="8450"/>
                      <a:pt x="16721" y="8398"/>
                    </a:cubicBezTo>
                    <a:cubicBezTo>
                      <a:pt x="16929" y="8224"/>
                      <a:pt x="17132" y="8026"/>
                      <a:pt x="17328" y="7805"/>
                    </a:cubicBezTo>
                    <a:lnTo>
                      <a:pt x="17788" y="7319"/>
                    </a:lnTo>
                    <a:lnTo>
                      <a:pt x="18210" y="6429"/>
                    </a:lnTo>
                    <a:lnTo>
                      <a:pt x="18235" y="5884"/>
                    </a:lnTo>
                    <a:cubicBezTo>
                      <a:pt x="18303" y="5655"/>
                      <a:pt x="18399" y="5463"/>
                      <a:pt x="18515" y="5325"/>
                    </a:cubicBezTo>
                    <a:cubicBezTo>
                      <a:pt x="18632" y="5186"/>
                      <a:pt x="18765" y="5106"/>
                      <a:pt x="18902" y="5094"/>
                    </a:cubicBezTo>
                    <a:lnTo>
                      <a:pt x="18902" y="4509"/>
                    </a:lnTo>
                    <a:lnTo>
                      <a:pt x="18817" y="4263"/>
                    </a:lnTo>
                    <a:lnTo>
                      <a:pt x="18746" y="3869"/>
                    </a:lnTo>
                    <a:lnTo>
                      <a:pt x="18880" y="3190"/>
                    </a:lnTo>
                    <a:lnTo>
                      <a:pt x="19186" y="2499"/>
                    </a:lnTo>
                    <a:lnTo>
                      <a:pt x="19696" y="2178"/>
                    </a:lnTo>
                    <a:lnTo>
                      <a:pt x="20121" y="2202"/>
                    </a:lnTo>
                    <a:lnTo>
                      <a:pt x="20414" y="1856"/>
                    </a:lnTo>
                    <a:lnTo>
                      <a:pt x="21001" y="1881"/>
                    </a:lnTo>
                    <a:cubicBezTo>
                      <a:pt x="21065" y="1886"/>
                      <a:pt x="21130" y="1860"/>
                      <a:pt x="21188" y="1807"/>
                    </a:cubicBezTo>
                    <a:cubicBezTo>
                      <a:pt x="21269" y="1732"/>
                      <a:pt x="21335" y="1607"/>
                      <a:pt x="21375" y="1452"/>
                    </a:cubicBezTo>
                    <a:lnTo>
                      <a:pt x="21591" y="1348"/>
                    </a:lnTo>
                    <a:lnTo>
                      <a:pt x="21600" y="1011"/>
                    </a:lnTo>
                    <a:lnTo>
                      <a:pt x="21150" y="975"/>
                    </a:lnTo>
                    <a:cubicBezTo>
                      <a:pt x="20995" y="1003"/>
                      <a:pt x="20843" y="1062"/>
                      <a:pt x="20694" y="1151"/>
                    </a:cubicBezTo>
                    <a:cubicBezTo>
                      <a:pt x="20557" y="1233"/>
                      <a:pt x="20423" y="1342"/>
                      <a:pt x="20282" y="1390"/>
                    </a:cubicBezTo>
                    <a:cubicBezTo>
                      <a:pt x="20093" y="1454"/>
                      <a:pt x="19900" y="1411"/>
                      <a:pt x="19724" y="1265"/>
                    </a:cubicBezTo>
                    <a:cubicBezTo>
                      <a:pt x="19577" y="1262"/>
                      <a:pt x="19430" y="1212"/>
                      <a:pt x="19291" y="1117"/>
                    </a:cubicBezTo>
                    <a:cubicBezTo>
                      <a:pt x="19095" y="983"/>
                      <a:pt x="18917" y="763"/>
                      <a:pt x="18772" y="474"/>
                    </a:cubicBezTo>
                    <a:lnTo>
                      <a:pt x="18083" y="0"/>
                    </a:lnTo>
                    <a:lnTo>
                      <a:pt x="16508" y="3"/>
                    </a:lnTo>
                    <a:lnTo>
                      <a:pt x="15693" y="275"/>
                    </a:lnTo>
                    <a:lnTo>
                      <a:pt x="14944" y="531"/>
                    </a:lnTo>
                    <a:lnTo>
                      <a:pt x="14463" y="291"/>
                    </a:lnTo>
                    <a:lnTo>
                      <a:pt x="13875" y="143"/>
                    </a:lnTo>
                    <a:lnTo>
                      <a:pt x="13340" y="291"/>
                    </a:lnTo>
                    <a:lnTo>
                      <a:pt x="12195" y="653"/>
                    </a:lnTo>
                    <a:lnTo>
                      <a:pt x="10633" y="1133"/>
                    </a:lnTo>
                    <a:lnTo>
                      <a:pt x="9702" y="1133"/>
                    </a:lnTo>
                    <a:lnTo>
                      <a:pt x="8978" y="1388"/>
                    </a:lnTo>
                    <a:lnTo>
                      <a:pt x="8396" y="1388"/>
                    </a:lnTo>
                    <a:lnTo>
                      <a:pt x="7809" y="1141"/>
                    </a:lnTo>
                    <a:lnTo>
                      <a:pt x="7009" y="1092"/>
                    </a:lnTo>
                    <a:lnTo>
                      <a:pt x="6559" y="1002"/>
                    </a:lnTo>
                    <a:lnTo>
                      <a:pt x="5776" y="1002"/>
                    </a:lnTo>
                    <a:lnTo>
                      <a:pt x="5285" y="1142"/>
                    </a:lnTo>
                    <a:lnTo>
                      <a:pt x="4570" y="159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ṧḻïďe">
                <a:extLst>
                  <a:ext uri="{FF2B5EF4-FFF2-40B4-BE49-F238E27FC236}">
                    <a16:creationId xmlns:a16="http://schemas.microsoft.com/office/drawing/2014/main" id="{FD6D08E9-D3A5-407A-939F-5645A6B288A1}"/>
                  </a:ext>
                </a:extLst>
              </p:cNvPr>
              <p:cNvSpPr/>
              <p:nvPr/>
            </p:nvSpPr>
            <p:spPr>
              <a:xfrm>
                <a:off x="3479660" y="1494826"/>
                <a:ext cx="530890" cy="368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21" y="593"/>
                    </a:moveTo>
                    <a:lnTo>
                      <a:pt x="7339" y="943"/>
                    </a:lnTo>
                    <a:lnTo>
                      <a:pt x="6138" y="1776"/>
                    </a:lnTo>
                    <a:lnTo>
                      <a:pt x="5808" y="2763"/>
                    </a:lnTo>
                    <a:lnTo>
                      <a:pt x="5092" y="3323"/>
                    </a:lnTo>
                    <a:cubicBezTo>
                      <a:pt x="4981" y="3552"/>
                      <a:pt x="4794" y="3681"/>
                      <a:pt x="4600" y="3663"/>
                    </a:cubicBezTo>
                    <a:cubicBezTo>
                      <a:pt x="4347" y="3639"/>
                      <a:pt x="4136" y="3380"/>
                      <a:pt x="4082" y="3027"/>
                    </a:cubicBezTo>
                    <a:lnTo>
                      <a:pt x="4399" y="1979"/>
                    </a:lnTo>
                    <a:lnTo>
                      <a:pt x="5690" y="798"/>
                    </a:lnTo>
                    <a:lnTo>
                      <a:pt x="5100" y="0"/>
                    </a:lnTo>
                    <a:cubicBezTo>
                      <a:pt x="4899" y="133"/>
                      <a:pt x="4693" y="250"/>
                      <a:pt x="4483" y="350"/>
                    </a:cubicBezTo>
                    <a:cubicBezTo>
                      <a:pt x="4069" y="547"/>
                      <a:pt x="3640" y="676"/>
                      <a:pt x="3206" y="735"/>
                    </a:cubicBezTo>
                    <a:lnTo>
                      <a:pt x="2729" y="1223"/>
                    </a:lnTo>
                    <a:lnTo>
                      <a:pt x="1867" y="1975"/>
                    </a:lnTo>
                    <a:lnTo>
                      <a:pt x="1287" y="3024"/>
                    </a:lnTo>
                    <a:lnTo>
                      <a:pt x="765" y="3246"/>
                    </a:lnTo>
                    <a:lnTo>
                      <a:pt x="240" y="4131"/>
                    </a:lnTo>
                    <a:lnTo>
                      <a:pt x="0" y="4706"/>
                    </a:lnTo>
                    <a:lnTo>
                      <a:pt x="488" y="5355"/>
                    </a:lnTo>
                    <a:lnTo>
                      <a:pt x="1157" y="5843"/>
                    </a:lnTo>
                    <a:lnTo>
                      <a:pt x="1737" y="6153"/>
                    </a:lnTo>
                    <a:lnTo>
                      <a:pt x="2377" y="6286"/>
                    </a:lnTo>
                    <a:lnTo>
                      <a:pt x="3276" y="6064"/>
                    </a:lnTo>
                    <a:lnTo>
                      <a:pt x="4259" y="5754"/>
                    </a:lnTo>
                    <a:lnTo>
                      <a:pt x="5354" y="6094"/>
                    </a:lnTo>
                    <a:lnTo>
                      <a:pt x="6511" y="6183"/>
                    </a:lnTo>
                    <a:lnTo>
                      <a:pt x="7184" y="6626"/>
                    </a:lnTo>
                    <a:cubicBezTo>
                      <a:pt x="7405" y="6541"/>
                      <a:pt x="7623" y="6437"/>
                      <a:pt x="7835" y="6316"/>
                    </a:cubicBezTo>
                    <a:cubicBezTo>
                      <a:pt x="8220" y="6096"/>
                      <a:pt x="8587" y="5819"/>
                      <a:pt x="8931" y="5490"/>
                    </a:cubicBezTo>
                    <a:lnTo>
                      <a:pt x="9355" y="5312"/>
                    </a:lnTo>
                    <a:lnTo>
                      <a:pt x="9932" y="5575"/>
                    </a:lnTo>
                    <a:lnTo>
                      <a:pt x="10644" y="6240"/>
                    </a:lnTo>
                    <a:lnTo>
                      <a:pt x="11141" y="6846"/>
                    </a:lnTo>
                    <a:lnTo>
                      <a:pt x="12060" y="7539"/>
                    </a:lnTo>
                    <a:lnTo>
                      <a:pt x="12619" y="8736"/>
                    </a:lnTo>
                    <a:lnTo>
                      <a:pt x="13095" y="10006"/>
                    </a:lnTo>
                    <a:lnTo>
                      <a:pt x="13435" y="11054"/>
                    </a:lnTo>
                    <a:lnTo>
                      <a:pt x="14056" y="11586"/>
                    </a:lnTo>
                    <a:lnTo>
                      <a:pt x="14914" y="12148"/>
                    </a:lnTo>
                    <a:lnTo>
                      <a:pt x="14833" y="12869"/>
                    </a:lnTo>
                    <a:lnTo>
                      <a:pt x="14379" y="13177"/>
                    </a:lnTo>
                    <a:lnTo>
                      <a:pt x="13740" y="13602"/>
                    </a:lnTo>
                    <a:lnTo>
                      <a:pt x="12986" y="13647"/>
                    </a:lnTo>
                    <a:lnTo>
                      <a:pt x="12638" y="13264"/>
                    </a:lnTo>
                    <a:lnTo>
                      <a:pt x="11587" y="13042"/>
                    </a:lnTo>
                    <a:lnTo>
                      <a:pt x="10513" y="13484"/>
                    </a:lnTo>
                    <a:lnTo>
                      <a:pt x="9841" y="14502"/>
                    </a:lnTo>
                    <a:lnTo>
                      <a:pt x="9564" y="15162"/>
                    </a:lnTo>
                    <a:lnTo>
                      <a:pt x="9078" y="15545"/>
                    </a:lnTo>
                    <a:lnTo>
                      <a:pt x="7809" y="15678"/>
                    </a:lnTo>
                    <a:lnTo>
                      <a:pt x="6983" y="15367"/>
                    </a:lnTo>
                    <a:lnTo>
                      <a:pt x="6084" y="15147"/>
                    </a:lnTo>
                    <a:lnTo>
                      <a:pt x="5096" y="15369"/>
                    </a:lnTo>
                    <a:lnTo>
                      <a:pt x="4413" y="16019"/>
                    </a:lnTo>
                    <a:lnTo>
                      <a:pt x="5045" y="16668"/>
                    </a:lnTo>
                    <a:lnTo>
                      <a:pt x="6285" y="16934"/>
                    </a:lnTo>
                    <a:lnTo>
                      <a:pt x="7287" y="16420"/>
                    </a:lnTo>
                    <a:lnTo>
                      <a:pt x="8059" y="16243"/>
                    </a:lnTo>
                    <a:lnTo>
                      <a:pt x="9091" y="16300"/>
                    </a:lnTo>
                    <a:lnTo>
                      <a:pt x="9462" y="16921"/>
                    </a:lnTo>
                    <a:lnTo>
                      <a:pt x="9564" y="17355"/>
                    </a:lnTo>
                    <a:lnTo>
                      <a:pt x="9891" y="18150"/>
                    </a:lnTo>
                    <a:lnTo>
                      <a:pt x="10014" y="18797"/>
                    </a:lnTo>
                    <a:lnTo>
                      <a:pt x="10439" y="19327"/>
                    </a:lnTo>
                    <a:lnTo>
                      <a:pt x="10902" y="19443"/>
                    </a:lnTo>
                    <a:lnTo>
                      <a:pt x="12019" y="20417"/>
                    </a:lnTo>
                    <a:lnTo>
                      <a:pt x="12722" y="21245"/>
                    </a:lnTo>
                    <a:lnTo>
                      <a:pt x="14241" y="21600"/>
                    </a:lnTo>
                    <a:lnTo>
                      <a:pt x="14643" y="21336"/>
                    </a:lnTo>
                    <a:lnTo>
                      <a:pt x="15294" y="20804"/>
                    </a:lnTo>
                    <a:cubicBezTo>
                      <a:pt x="15170" y="20619"/>
                      <a:pt x="15023" y="20469"/>
                      <a:pt x="14861" y="20360"/>
                    </a:cubicBezTo>
                    <a:cubicBezTo>
                      <a:pt x="14623" y="20200"/>
                      <a:pt x="14358" y="20132"/>
                      <a:pt x="14128" y="19948"/>
                    </a:cubicBezTo>
                    <a:cubicBezTo>
                      <a:pt x="13879" y="19749"/>
                      <a:pt x="13688" y="19429"/>
                      <a:pt x="13590" y="19046"/>
                    </a:cubicBezTo>
                    <a:lnTo>
                      <a:pt x="13158" y="18532"/>
                    </a:lnTo>
                    <a:lnTo>
                      <a:pt x="13427" y="18017"/>
                    </a:lnTo>
                    <a:lnTo>
                      <a:pt x="14110" y="18105"/>
                    </a:lnTo>
                    <a:lnTo>
                      <a:pt x="14793" y="18460"/>
                    </a:lnTo>
                    <a:lnTo>
                      <a:pt x="15377" y="18697"/>
                    </a:lnTo>
                    <a:lnTo>
                      <a:pt x="15778" y="19005"/>
                    </a:lnTo>
                    <a:lnTo>
                      <a:pt x="16295" y="19094"/>
                    </a:lnTo>
                    <a:lnTo>
                      <a:pt x="16532" y="18785"/>
                    </a:lnTo>
                    <a:lnTo>
                      <a:pt x="16863" y="17974"/>
                    </a:lnTo>
                    <a:lnTo>
                      <a:pt x="16832" y="16720"/>
                    </a:lnTo>
                    <a:lnTo>
                      <a:pt x="16410" y="15436"/>
                    </a:lnTo>
                    <a:lnTo>
                      <a:pt x="16038" y="14519"/>
                    </a:lnTo>
                    <a:lnTo>
                      <a:pt x="16348" y="13987"/>
                    </a:lnTo>
                    <a:lnTo>
                      <a:pt x="17092" y="13263"/>
                    </a:lnTo>
                    <a:lnTo>
                      <a:pt x="17959" y="13751"/>
                    </a:lnTo>
                    <a:cubicBezTo>
                      <a:pt x="18224" y="13919"/>
                      <a:pt x="18489" y="14087"/>
                      <a:pt x="18755" y="14253"/>
                    </a:cubicBezTo>
                    <a:cubicBezTo>
                      <a:pt x="19010" y="14412"/>
                      <a:pt x="19265" y="14570"/>
                      <a:pt x="19521" y="14726"/>
                    </a:cubicBezTo>
                    <a:lnTo>
                      <a:pt x="20059" y="14800"/>
                    </a:lnTo>
                    <a:cubicBezTo>
                      <a:pt x="20261" y="14738"/>
                      <a:pt x="20456" y="14633"/>
                      <a:pt x="20638" y="14490"/>
                    </a:cubicBezTo>
                    <a:cubicBezTo>
                      <a:pt x="21053" y="14162"/>
                      <a:pt x="21380" y="13647"/>
                      <a:pt x="21569" y="13026"/>
                    </a:cubicBezTo>
                    <a:lnTo>
                      <a:pt x="21600" y="12364"/>
                    </a:lnTo>
                    <a:lnTo>
                      <a:pt x="20876" y="11537"/>
                    </a:lnTo>
                    <a:lnTo>
                      <a:pt x="20172" y="11271"/>
                    </a:lnTo>
                    <a:cubicBezTo>
                      <a:pt x="19977" y="10989"/>
                      <a:pt x="19782" y="10709"/>
                      <a:pt x="19585" y="10430"/>
                    </a:cubicBezTo>
                    <a:cubicBezTo>
                      <a:pt x="19314" y="10044"/>
                      <a:pt x="19041" y="9659"/>
                      <a:pt x="18768" y="9277"/>
                    </a:cubicBezTo>
                    <a:lnTo>
                      <a:pt x="18552" y="8352"/>
                    </a:lnTo>
                    <a:lnTo>
                      <a:pt x="18707" y="7850"/>
                    </a:lnTo>
                    <a:lnTo>
                      <a:pt x="18707" y="7053"/>
                    </a:lnTo>
                    <a:lnTo>
                      <a:pt x="18460" y="6506"/>
                    </a:lnTo>
                    <a:lnTo>
                      <a:pt x="17665" y="6018"/>
                    </a:lnTo>
                    <a:lnTo>
                      <a:pt x="16139" y="5357"/>
                    </a:lnTo>
                    <a:lnTo>
                      <a:pt x="15519" y="4734"/>
                    </a:lnTo>
                    <a:lnTo>
                      <a:pt x="14962" y="3542"/>
                    </a:lnTo>
                    <a:lnTo>
                      <a:pt x="14662" y="2965"/>
                    </a:lnTo>
                    <a:lnTo>
                      <a:pt x="14176" y="2226"/>
                    </a:lnTo>
                    <a:lnTo>
                      <a:pt x="13369" y="2581"/>
                    </a:lnTo>
                    <a:lnTo>
                      <a:pt x="12408" y="3126"/>
                    </a:lnTo>
                    <a:lnTo>
                      <a:pt x="11913" y="2771"/>
                    </a:lnTo>
                    <a:cubicBezTo>
                      <a:pt x="11698" y="2567"/>
                      <a:pt x="11484" y="2360"/>
                      <a:pt x="11271" y="2150"/>
                    </a:cubicBezTo>
                    <a:cubicBezTo>
                      <a:pt x="11036" y="1918"/>
                      <a:pt x="10801" y="1682"/>
                      <a:pt x="10569" y="1443"/>
                    </a:cubicBezTo>
                    <a:lnTo>
                      <a:pt x="9607" y="777"/>
                    </a:lnTo>
                    <a:lnTo>
                      <a:pt x="9009" y="497"/>
                    </a:lnTo>
                    <a:lnTo>
                      <a:pt x="8021" y="59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ïšḷïḍe">
                <a:extLst>
                  <a:ext uri="{FF2B5EF4-FFF2-40B4-BE49-F238E27FC236}">
                    <a16:creationId xmlns:a16="http://schemas.microsoft.com/office/drawing/2014/main" id="{3197C980-7401-4F47-A21E-498412C7A806}"/>
                  </a:ext>
                </a:extLst>
              </p:cNvPr>
              <p:cNvSpPr/>
              <p:nvPr/>
            </p:nvSpPr>
            <p:spPr>
              <a:xfrm>
                <a:off x="3367978" y="1754955"/>
                <a:ext cx="134323" cy="63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6" h="21600" extrusionOk="0">
                    <a:moveTo>
                      <a:pt x="14288" y="2825"/>
                    </a:moveTo>
                    <a:lnTo>
                      <a:pt x="10337" y="0"/>
                    </a:lnTo>
                    <a:lnTo>
                      <a:pt x="6944" y="635"/>
                    </a:lnTo>
                    <a:lnTo>
                      <a:pt x="4261" y="5531"/>
                    </a:lnTo>
                    <a:lnTo>
                      <a:pt x="923" y="10880"/>
                    </a:lnTo>
                    <a:lnTo>
                      <a:pt x="0" y="13544"/>
                    </a:lnTo>
                    <a:lnTo>
                      <a:pt x="505" y="17480"/>
                    </a:lnTo>
                    <a:lnTo>
                      <a:pt x="3926" y="18763"/>
                    </a:lnTo>
                    <a:lnTo>
                      <a:pt x="6234" y="16694"/>
                    </a:lnTo>
                    <a:lnTo>
                      <a:pt x="9366" y="14882"/>
                    </a:lnTo>
                    <a:cubicBezTo>
                      <a:pt x="10482" y="14254"/>
                      <a:pt x="11657" y="14254"/>
                      <a:pt x="12773" y="14882"/>
                    </a:cubicBezTo>
                    <a:cubicBezTo>
                      <a:pt x="14008" y="15576"/>
                      <a:pt x="15124" y="17010"/>
                      <a:pt x="15986" y="19012"/>
                    </a:cubicBezTo>
                    <a:lnTo>
                      <a:pt x="19647" y="21600"/>
                    </a:lnTo>
                    <a:cubicBezTo>
                      <a:pt x="20643" y="20974"/>
                      <a:pt x="21364" y="19135"/>
                      <a:pt x="21472" y="16942"/>
                    </a:cubicBezTo>
                    <a:cubicBezTo>
                      <a:pt x="21600" y="14339"/>
                      <a:pt x="20855" y="11900"/>
                      <a:pt x="19682" y="11085"/>
                    </a:cubicBezTo>
                    <a:lnTo>
                      <a:pt x="16154" y="7063"/>
                    </a:lnTo>
                    <a:lnTo>
                      <a:pt x="14288" y="282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íṧ1iḓè">
                <a:extLst>
                  <a:ext uri="{FF2B5EF4-FFF2-40B4-BE49-F238E27FC236}">
                    <a16:creationId xmlns:a16="http://schemas.microsoft.com/office/drawing/2014/main" id="{A0CF4F92-43EB-4137-9177-7874407D8224}"/>
                  </a:ext>
                </a:extLst>
              </p:cNvPr>
              <p:cNvSpPr/>
              <p:nvPr/>
            </p:nvSpPr>
            <p:spPr>
              <a:xfrm>
                <a:off x="3798219" y="2232769"/>
                <a:ext cx="191559" cy="152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17" y="713"/>
                    </a:moveTo>
                    <a:lnTo>
                      <a:pt x="12158" y="1430"/>
                    </a:lnTo>
                    <a:lnTo>
                      <a:pt x="10460" y="3510"/>
                    </a:lnTo>
                    <a:lnTo>
                      <a:pt x="9735" y="5219"/>
                    </a:lnTo>
                    <a:lnTo>
                      <a:pt x="8711" y="7368"/>
                    </a:lnTo>
                    <a:lnTo>
                      <a:pt x="6506" y="9587"/>
                    </a:lnTo>
                    <a:lnTo>
                      <a:pt x="4116" y="10124"/>
                    </a:lnTo>
                    <a:lnTo>
                      <a:pt x="3238" y="12590"/>
                    </a:lnTo>
                    <a:lnTo>
                      <a:pt x="2264" y="14703"/>
                    </a:lnTo>
                    <a:lnTo>
                      <a:pt x="112" y="15347"/>
                    </a:lnTo>
                    <a:lnTo>
                      <a:pt x="0" y="16883"/>
                    </a:lnTo>
                    <a:lnTo>
                      <a:pt x="2956" y="16668"/>
                    </a:lnTo>
                    <a:lnTo>
                      <a:pt x="4669" y="16668"/>
                    </a:lnTo>
                    <a:lnTo>
                      <a:pt x="6963" y="17384"/>
                    </a:lnTo>
                    <a:lnTo>
                      <a:pt x="8339" y="17778"/>
                    </a:lnTo>
                    <a:lnTo>
                      <a:pt x="7794" y="19707"/>
                    </a:lnTo>
                    <a:lnTo>
                      <a:pt x="8250" y="21600"/>
                    </a:lnTo>
                    <a:lnTo>
                      <a:pt x="9877" y="20459"/>
                    </a:lnTo>
                    <a:lnTo>
                      <a:pt x="9307" y="17997"/>
                    </a:lnTo>
                    <a:lnTo>
                      <a:pt x="11744" y="17389"/>
                    </a:lnTo>
                    <a:lnTo>
                      <a:pt x="13751" y="17389"/>
                    </a:lnTo>
                    <a:lnTo>
                      <a:pt x="15873" y="16529"/>
                    </a:lnTo>
                    <a:lnTo>
                      <a:pt x="18822" y="16207"/>
                    </a:lnTo>
                    <a:lnTo>
                      <a:pt x="20342" y="15240"/>
                    </a:lnTo>
                    <a:lnTo>
                      <a:pt x="21600" y="14632"/>
                    </a:lnTo>
                    <a:lnTo>
                      <a:pt x="18847" y="11235"/>
                    </a:lnTo>
                    <a:lnTo>
                      <a:pt x="17711" y="9945"/>
                    </a:lnTo>
                    <a:lnTo>
                      <a:pt x="15740" y="9095"/>
                    </a:lnTo>
                    <a:lnTo>
                      <a:pt x="13625" y="8379"/>
                    </a:lnTo>
                    <a:lnTo>
                      <a:pt x="12948" y="7206"/>
                    </a:lnTo>
                    <a:cubicBezTo>
                      <a:pt x="12674" y="6625"/>
                      <a:pt x="12582" y="5938"/>
                      <a:pt x="12690" y="5277"/>
                    </a:cubicBezTo>
                    <a:cubicBezTo>
                      <a:pt x="12841" y="4349"/>
                      <a:pt x="13359" y="3580"/>
                      <a:pt x="14066" y="3237"/>
                    </a:cubicBezTo>
                    <a:cubicBezTo>
                      <a:pt x="14497" y="2942"/>
                      <a:pt x="14876" y="2541"/>
                      <a:pt x="15181" y="2059"/>
                    </a:cubicBezTo>
                    <a:cubicBezTo>
                      <a:pt x="15444" y="1642"/>
                      <a:pt x="15646" y="1171"/>
                      <a:pt x="15779" y="667"/>
                    </a:cubicBezTo>
                    <a:lnTo>
                      <a:pt x="15098" y="0"/>
                    </a:lnTo>
                    <a:lnTo>
                      <a:pt x="13617" y="7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ṩļîḑé">
                <a:extLst>
                  <a:ext uri="{FF2B5EF4-FFF2-40B4-BE49-F238E27FC236}">
                    <a16:creationId xmlns:a16="http://schemas.microsoft.com/office/drawing/2014/main" id="{E5D16D57-4AAA-4D45-B582-5146A6D10CB6}"/>
                  </a:ext>
                </a:extLst>
              </p:cNvPr>
              <p:cNvSpPr/>
              <p:nvPr/>
            </p:nvSpPr>
            <p:spPr>
              <a:xfrm>
                <a:off x="3443720" y="2870076"/>
                <a:ext cx="43114" cy="31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49" y="0"/>
                    </a:moveTo>
                    <a:lnTo>
                      <a:pt x="4511" y="2596"/>
                    </a:lnTo>
                    <a:lnTo>
                      <a:pt x="0" y="15912"/>
                    </a:lnTo>
                    <a:lnTo>
                      <a:pt x="12679" y="21600"/>
                    </a:lnTo>
                    <a:lnTo>
                      <a:pt x="21600" y="12688"/>
                    </a:lnTo>
                    <a:lnTo>
                      <a:pt x="944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iṣ1iḋe">
                <a:extLst>
                  <a:ext uri="{FF2B5EF4-FFF2-40B4-BE49-F238E27FC236}">
                    <a16:creationId xmlns:a16="http://schemas.microsoft.com/office/drawing/2014/main" id="{97AADEBB-86ED-44F6-8D6B-1A1788B98FCC}"/>
                  </a:ext>
                </a:extLst>
              </p:cNvPr>
              <p:cNvSpPr/>
              <p:nvPr/>
            </p:nvSpPr>
            <p:spPr>
              <a:xfrm>
                <a:off x="2721842" y="3238975"/>
                <a:ext cx="336007" cy="120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24" extrusionOk="0">
                    <a:moveTo>
                      <a:pt x="6693" y="0"/>
                    </a:moveTo>
                    <a:lnTo>
                      <a:pt x="3994" y="298"/>
                    </a:lnTo>
                    <a:lnTo>
                      <a:pt x="1905" y="1849"/>
                    </a:lnTo>
                    <a:lnTo>
                      <a:pt x="0" y="4685"/>
                    </a:lnTo>
                    <a:lnTo>
                      <a:pt x="3" y="8050"/>
                    </a:lnTo>
                    <a:lnTo>
                      <a:pt x="2136" y="6609"/>
                    </a:lnTo>
                    <a:lnTo>
                      <a:pt x="5761" y="4730"/>
                    </a:lnTo>
                    <a:lnTo>
                      <a:pt x="7958" y="6075"/>
                    </a:lnTo>
                    <a:lnTo>
                      <a:pt x="10066" y="8095"/>
                    </a:lnTo>
                    <a:lnTo>
                      <a:pt x="12698" y="10886"/>
                    </a:lnTo>
                    <a:lnTo>
                      <a:pt x="13431" y="13491"/>
                    </a:lnTo>
                    <a:lnTo>
                      <a:pt x="13576" y="16728"/>
                    </a:lnTo>
                    <a:lnTo>
                      <a:pt x="13202" y="18838"/>
                    </a:lnTo>
                    <a:lnTo>
                      <a:pt x="14379" y="19732"/>
                    </a:lnTo>
                    <a:lnTo>
                      <a:pt x="15587" y="19372"/>
                    </a:lnTo>
                    <a:lnTo>
                      <a:pt x="17041" y="19372"/>
                    </a:lnTo>
                    <a:lnTo>
                      <a:pt x="17973" y="20722"/>
                    </a:lnTo>
                    <a:cubicBezTo>
                      <a:pt x="18362" y="21404"/>
                      <a:pt x="18837" y="21600"/>
                      <a:pt x="19281" y="21263"/>
                    </a:cubicBezTo>
                    <a:cubicBezTo>
                      <a:pt x="19538" y="21068"/>
                      <a:pt x="19773" y="20698"/>
                      <a:pt x="19965" y="20188"/>
                    </a:cubicBezTo>
                    <a:lnTo>
                      <a:pt x="20995" y="19018"/>
                    </a:lnTo>
                    <a:lnTo>
                      <a:pt x="21584" y="18883"/>
                    </a:lnTo>
                    <a:lnTo>
                      <a:pt x="21600" y="16502"/>
                    </a:lnTo>
                    <a:lnTo>
                      <a:pt x="20145" y="14116"/>
                    </a:lnTo>
                    <a:cubicBezTo>
                      <a:pt x="19497" y="13439"/>
                      <a:pt x="18849" y="12764"/>
                      <a:pt x="18200" y="12091"/>
                    </a:cubicBezTo>
                    <a:cubicBezTo>
                      <a:pt x="17606" y="11474"/>
                      <a:pt x="17013" y="10859"/>
                      <a:pt x="16418" y="10245"/>
                    </a:cubicBezTo>
                    <a:lnTo>
                      <a:pt x="14034" y="5974"/>
                    </a:lnTo>
                    <a:lnTo>
                      <a:pt x="11880" y="2378"/>
                    </a:lnTo>
                    <a:lnTo>
                      <a:pt x="9839" y="1348"/>
                    </a:lnTo>
                    <a:lnTo>
                      <a:pt x="8476" y="678"/>
                    </a:lnTo>
                    <a:lnTo>
                      <a:pt x="669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ṥľiḑè">
                <a:extLst>
                  <a:ext uri="{FF2B5EF4-FFF2-40B4-BE49-F238E27FC236}">
                    <a16:creationId xmlns:a16="http://schemas.microsoft.com/office/drawing/2014/main" id="{626493F0-8377-44CB-A4AD-CD13378A3649}"/>
                  </a:ext>
                </a:extLst>
              </p:cNvPr>
              <p:cNvSpPr/>
              <p:nvPr/>
            </p:nvSpPr>
            <p:spPr>
              <a:xfrm>
                <a:off x="3014633" y="3360630"/>
                <a:ext cx="222454" cy="69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21" extrusionOk="0">
                    <a:moveTo>
                      <a:pt x="8080" y="2346"/>
                    </a:moveTo>
                    <a:lnTo>
                      <a:pt x="7608" y="5248"/>
                    </a:lnTo>
                    <a:lnTo>
                      <a:pt x="9192" y="9941"/>
                    </a:lnTo>
                    <a:lnTo>
                      <a:pt x="8133" y="13268"/>
                    </a:lnTo>
                    <a:lnTo>
                      <a:pt x="6167" y="13491"/>
                    </a:lnTo>
                    <a:cubicBezTo>
                      <a:pt x="5337" y="12924"/>
                      <a:pt x="4494" y="12536"/>
                      <a:pt x="3646" y="12331"/>
                    </a:cubicBezTo>
                    <a:cubicBezTo>
                      <a:pt x="2705" y="12103"/>
                      <a:pt x="1759" y="12099"/>
                      <a:pt x="817" y="12321"/>
                    </a:cubicBezTo>
                    <a:lnTo>
                      <a:pt x="0" y="15310"/>
                    </a:lnTo>
                    <a:lnTo>
                      <a:pt x="1925" y="18019"/>
                    </a:lnTo>
                    <a:lnTo>
                      <a:pt x="4070" y="18251"/>
                    </a:lnTo>
                    <a:lnTo>
                      <a:pt x="5845" y="19877"/>
                    </a:lnTo>
                    <a:lnTo>
                      <a:pt x="7598" y="18329"/>
                    </a:lnTo>
                    <a:lnTo>
                      <a:pt x="9746" y="17400"/>
                    </a:lnTo>
                    <a:cubicBezTo>
                      <a:pt x="10130" y="18713"/>
                      <a:pt x="10602" y="19744"/>
                      <a:pt x="11128" y="20417"/>
                    </a:cubicBezTo>
                    <a:cubicBezTo>
                      <a:pt x="11927" y="21440"/>
                      <a:pt x="12812" y="21600"/>
                      <a:pt x="13644" y="20872"/>
                    </a:cubicBezTo>
                    <a:cubicBezTo>
                      <a:pt x="14104" y="19420"/>
                      <a:pt x="14627" y="18174"/>
                      <a:pt x="15196" y="17168"/>
                    </a:cubicBezTo>
                    <a:cubicBezTo>
                      <a:pt x="15866" y="15984"/>
                      <a:pt x="16591" y="15148"/>
                      <a:pt x="17341" y="14614"/>
                    </a:cubicBezTo>
                    <a:cubicBezTo>
                      <a:pt x="18005" y="14141"/>
                      <a:pt x="18684" y="13907"/>
                      <a:pt x="19365" y="13918"/>
                    </a:cubicBezTo>
                    <a:lnTo>
                      <a:pt x="20717" y="13841"/>
                    </a:lnTo>
                    <a:lnTo>
                      <a:pt x="21600" y="12215"/>
                    </a:lnTo>
                    <a:lnTo>
                      <a:pt x="21378" y="8984"/>
                    </a:lnTo>
                    <a:lnTo>
                      <a:pt x="19406" y="7282"/>
                    </a:lnTo>
                    <a:lnTo>
                      <a:pt x="18248" y="4350"/>
                    </a:lnTo>
                    <a:lnTo>
                      <a:pt x="15434" y="1333"/>
                    </a:lnTo>
                    <a:lnTo>
                      <a:pt x="12671" y="459"/>
                    </a:lnTo>
                    <a:lnTo>
                      <a:pt x="10801" y="0"/>
                    </a:lnTo>
                    <a:lnTo>
                      <a:pt x="9496" y="697"/>
                    </a:lnTo>
                    <a:lnTo>
                      <a:pt x="8080" y="234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i$lidé">
                <a:extLst>
                  <a:ext uri="{FF2B5EF4-FFF2-40B4-BE49-F238E27FC236}">
                    <a16:creationId xmlns:a16="http://schemas.microsoft.com/office/drawing/2014/main" id="{36F87688-D685-4940-9DBB-A7687C4B5535}"/>
                  </a:ext>
                </a:extLst>
              </p:cNvPr>
              <p:cNvSpPr/>
              <p:nvPr/>
            </p:nvSpPr>
            <p:spPr>
              <a:xfrm>
                <a:off x="2895033" y="3401778"/>
                <a:ext cx="72795" cy="30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60" y="778"/>
                    </a:moveTo>
                    <a:lnTo>
                      <a:pt x="5952" y="0"/>
                    </a:lnTo>
                    <a:lnTo>
                      <a:pt x="0" y="4529"/>
                    </a:lnTo>
                    <a:lnTo>
                      <a:pt x="4023" y="14144"/>
                    </a:lnTo>
                    <a:lnTo>
                      <a:pt x="9924" y="18396"/>
                    </a:lnTo>
                    <a:lnTo>
                      <a:pt x="16715" y="21600"/>
                    </a:lnTo>
                    <a:lnTo>
                      <a:pt x="21157" y="18240"/>
                    </a:lnTo>
                    <a:lnTo>
                      <a:pt x="21600" y="11139"/>
                    </a:lnTo>
                    <a:lnTo>
                      <a:pt x="17129" y="5862"/>
                    </a:lnTo>
                    <a:lnTo>
                      <a:pt x="14054" y="2835"/>
                    </a:lnTo>
                    <a:lnTo>
                      <a:pt x="9960" y="77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iṣľïḋe">
                <a:extLst>
                  <a:ext uri="{FF2B5EF4-FFF2-40B4-BE49-F238E27FC236}">
                    <a16:creationId xmlns:a16="http://schemas.microsoft.com/office/drawing/2014/main" id="{EF7CD58A-4A21-4488-96DC-824B6FCD2EB2}"/>
                  </a:ext>
                </a:extLst>
              </p:cNvPr>
              <p:cNvSpPr/>
              <p:nvPr/>
            </p:nvSpPr>
            <p:spPr>
              <a:xfrm>
                <a:off x="3271035" y="3400703"/>
                <a:ext cx="56091" cy="29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17" y="0"/>
                    </a:moveTo>
                    <a:lnTo>
                      <a:pt x="6904" y="785"/>
                    </a:lnTo>
                    <a:lnTo>
                      <a:pt x="2619" y="2158"/>
                    </a:lnTo>
                    <a:lnTo>
                      <a:pt x="0" y="9325"/>
                    </a:lnTo>
                    <a:lnTo>
                      <a:pt x="1145" y="14597"/>
                    </a:lnTo>
                    <a:cubicBezTo>
                      <a:pt x="2957" y="16107"/>
                      <a:pt x="4818" y="17397"/>
                      <a:pt x="6717" y="18458"/>
                    </a:cubicBezTo>
                    <a:cubicBezTo>
                      <a:pt x="9466" y="19994"/>
                      <a:pt x="12285" y="21046"/>
                      <a:pt x="15138" y="21600"/>
                    </a:cubicBezTo>
                    <a:lnTo>
                      <a:pt x="21600" y="11985"/>
                    </a:lnTo>
                    <a:lnTo>
                      <a:pt x="18686" y="4286"/>
                    </a:lnTo>
                    <a:lnTo>
                      <a:pt x="1271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ṣliďé">
                <a:extLst>
                  <a:ext uri="{FF2B5EF4-FFF2-40B4-BE49-F238E27FC236}">
                    <a16:creationId xmlns:a16="http://schemas.microsoft.com/office/drawing/2014/main" id="{B4A85D52-05D2-407F-A253-5BAF647207AC}"/>
                  </a:ext>
                </a:extLst>
              </p:cNvPr>
              <p:cNvSpPr/>
              <p:nvPr/>
            </p:nvSpPr>
            <p:spPr>
              <a:xfrm>
                <a:off x="3099915" y="3243765"/>
                <a:ext cx="48677" cy="29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91" y="2096"/>
                    </a:moveTo>
                    <a:lnTo>
                      <a:pt x="5726" y="2074"/>
                    </a:lnTo>
                    <a:lnTo>
                      <a:pt x="0" y="12257"/>
                    </a:lnTo>
                    <a:lnTo>
                      <a:pt x="3941" y="21600"/>
                    </a:lnTo>
                    <a:lnTo>
                      <a:pt x="9231" y="16101"/>
                    </a:lnTo>
                    <a:lnTo>
                      <a:pt x="15549" y="13362"/>
                    </a:lnTo>
                    <a:lnTo>
                      <a:pt x="21600" y="7815"/>
                    </a:lnTo>
                    <a:lnTo>
                      <a:pt x="20020" y="727"/>
                    </a:lnTo>
                    <a:lnTo>
                      <a:pt x="15874" y="0"/>
                    </a:lnTo>
                    <a:lnTo>
                      <a:pt x="10591" y="209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iṧlíḓe">
                <a:extLst>
                  <a:ext uri="{FF2B5EF4-FFF2-40B4-BE49-F238E27FC236}">
                    <a16:creationId xmlns:a16="http://schemas.microsoft.com/office/drawing/2014/main" id="{E4980293-2703-49A4-918F-5E4A6448232F}"/>
                  </a:ext>
                </a:extLst>
              </p:cNvPr>
              <p:cNvSpPr/>
              <p:nvPr/>
            </p:nvSpPr>
            <p:spPr>
              <a:xfrm>
                <a:off x="3040202" y="3273501"/>
                <a:ext cx="39982" cy="19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68" y="0"/>
                    </a:moveTo>
                    <a:lnTo>
                      <a:pt x="6280" y="4263"/>
                    </a:lnTo>
                    <a:lnTo>
                      <a:pt x="0" y="14496"/>
                    </a:lnTo>
                    <a:lnTo>
                      <a:pt x="4170" y="17941"/>
                    </a:lnTo>
                    <a:lnTo>
                      <a:pt x="13786" y="19078"/>
                    </a:lnTo>
                    <a:lnTo>
                      <a:pt x="21583" y="21600"/>
                    </a:lnTo>
                    <a:lnTo>
                      <a:pt x="21600" y="6005"/>
                    </a:lnTo>
                    <a:lnTo>
                      <a:pt x="1326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iŝļïḋê">
                <a:extLst>
                  <a:ext uri="{FF2B5EF4-FFF2-40B4-BE49-F238E27FC236}">
                    <a16:creationId xmlns:a16="http://schemas.microsoft.com/office/drawing/2014/main" id="{FFF4DC91-8DB7-47E5-A850-1DCAD76C5773}"/>
                  </a:ext>
                </a:extLst>
              </p:cNvPr>
              <p:cNvSpPr/>
              <p:nvPr/>
            </p:nvSpPr>
            <p:spPr>
              <a:xfrm>
                <a:off x="2935381" y="3141153"/>
                <a:ext cx="28333" cy="52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66" y="0"/>
                    </a:moveTo>
                    <a:lnTo>
                      <a:pt x="15" y="2162"/>
                    </a:lnTo>
                    <a:lnTo>
                      <a:pt x="9987" y="9811"/>
                    </a:lnTo>
                    <a:lnTo>
                      <a:pt x="0" y="12733"/>
                    </a:lnTo>
                    <a:lnTo>
                      <a:pt x="12126" y="20150"/>
                    </a:lnTo>
                    <a:lnTo>
                      <a:pt x="19276" y="21600"/>
                    </a:lnTo>
                    <a:lnTo>
                      <a:pt x="21600" y="16009"/>
                    </a:lnTo>
                    <a:lnTo>
                      <a:pt x="14089" y="12940"/>
                    </a:lnTo>
                    <a:lnTo>
                      <a:pt x="16973" y="9329"/>
                    </a:lnTo>
                    <a:lnTo>
                      <a:pt x="16973" y="1873"/>
                    </a:lnTo>
                    <a:lnTo>
                      <a:pt x="636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îṩlîdé">
                <a:extLst>
                  <a:ext uri="{FF2B5EF4-FFF2-40B4-BE49-F238E27FC236}">
                    <a16:creationId xmlns:a16="http://schemas.microsoft.com/office/drawing/2014/main" id="{3AF6646E-72C1-4717-8118-CC3884B5BF9F}"/>
                  </a:ext>
                </a:extLst>
              </p:cNvPr>
              <p:cNvSpPr/>
              <p:nvPr/>
            </p:nvSpPr>
            <p:spPr>
              <a:xfrm>
                <a:off x="2937717" y="3092070"/>
                <a:ext cx="33856" cy="34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39" y="3032"/>
                    </a:moveTo>
                    <a:lnTo>
                      <a:pt x="13971" y="0"/>
                    </a:lnTo>
                    <a:lnTo>
                      <a:pt x="21600" y="3050"/>
                    </a:lnTo>
                    <a:lnTo>
                      <a:pt x="17401" y="7736"/>
                    </a:lnTo>
                    <a:lnTo>
                      <a:pt x="11620" y="11520"/>
                    </a:lnTo>
                    <a:lnTo>
                      <a:pt x="10649" y="17817"/>
                    </a:lnTo>
                    <a:lnTo>
                      <a:pt x="3854" y="21600"/>
                    </a:lnTo>
                    <a:lnTo>
                      <a:pt x="0" y="19243"/>
                    </a:lnTo>
                    <a:lnTo>
                      <a:pt x="2779" y="14669"/>
                    </a:lnTo>
                    <a:lnTo>
                      <a:pt x="6081" y="9182"/>
                    </a:lnTo>
                    <a:lnTo>
                      <a:pt x="2939" y="303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işlïḍê">
                <a:extLst>
                  <a:ext uri="{FF2B5EF4-FFF2-40B4-BE49-F238E27FC236}">
                    <a16:creationId xmlns:a16="http://schemas.microsoft.com/office/drawing/2014/main" id="{A0592B38-B4A2-4E84-83C9-5B12AF4FC165}"/>
                  </a:ext>
                </a:extLst>
              </p:cNvPr>
              <p:cNvSpPr/>
              <p:nvPr/>
            </p:nvSpPr>
            <p:spPr>
              <a:xfrm>
                <a:off x="2983567" y="3093648"/>
                <a:ext cx="25228" cy="36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70" y="0"/>
                    </a:moveTo>
                    <a:lnTo>
                      <a:pt x="14242" y="3737"/>
                    </a:lnTo>
                    <a:lnTo>
                      <a:pt x="21600" y="9259"/>
                    </a:lnTo>
                    <a:lnTo>
                      <a:pt x="18987" y="16321"/>
                    </a:lnTo>
                    <a:lnTo>
                      <a:pt x="8344" y="21600"/>
                    </a:lnTo>
                    <a:lnTo>
                      <a:pt x="5690" y="16490"/>
                    </a:lnTo>
                    <a:lnTo>
                      <a:pt x="2563" y="11082"/>
                    </a:lnTo>
                    <a:lnTo>
                      <a:pt x="0" y="2684"/>
                    </a:lnTo>
                    <a:lnTo>
                      <a:pt x="907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iśľïḋé">
                <a:extLst>
                  <a:ext uri="{FF2B5EF4-FFF2-40B4-BE49-F238E27FC236}">
                    <a16:creationId xmlns:a16="http://schemas.microsoft.com/office/drawing/2014/main" id="{FDA120B8-7CE2-417E-AE1A-FF235DAA0F78}"/>
                  </a:ext>
                </a:extLst>
              </p:cNvPr>
              <p:cNvSpPr/>
              <p:nvPr/>
            </p:nvSpPr>
            <p:spPr>
              <a:xfrm>
                <a:off x="2959952" y="3134535"/>
                <a:ext cx="28911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41" y="0"/>
                    </a:moveTo>
                    <a:lnTo>
                      <a:pt x="13043" y="2762"/>
                    </a:lnTo>
                    <a:lnTo>
                      <a:pt x="21600" y="12283"/>
                    </a:lnTo>
                    <a:lnTo>
                      <a:pt x="16470" y="21600"/>
                    </a:lnTo>
                    <a:lnTo>
                      <a:pt x="5285" y="18232"/>
                    </a:lnTo>
                    <a:lnTo>
                      <a:pt x="0" y="10410"/>
                    </a:lnTo>
                    <a:lnTo>
                      <a:pt x="604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îṡļîďê">
                <a:extLst>
                  <a:ext uri="{FF2B5EF4-FFF2-40B4-BE49-F238E27FC236}">
                    <a16:creationId xmlns:a16="http://schemas.microsoft.com/office/drawing/2014/main" id="{10BC79B5-4A08-4699-AEB0-D295070F6AB5}"/>
                  </a:ext>
                </a:extLst>
              </p:cNvPr>
              <p:cNvSpPr/>
              <p:nvPr/>
            </p:nvSpPr>
            <p:spPr>
              <a:xfrm>
                <a:off x="3029817" y="3184357"/>
                <a:ext cx="16360" cy="2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04" y="0"/>
                    </a:moveTo>
                    <a:lnTo>
                      <a:pt x="0" y="5659"/>
                    </a:lnTo>
                    <a:lnTo>
                      <a:pt x="2963" y="18412"/>
                    </a:lnTo>
                    <a:lnTo>
                      <a:pt x="21600" y="21600"/>
                    </a:lnTo>
                    <a:lnTo>
                      <a:pt x="21600" y="6494"/>
                    </a:lnTo>
                    <a:lnTo>
                      <a:pt x="1170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iṧļidè">
                <a:extLst>
                  <a:ext uri="{FF2B5EF4-FFF2-40B4-BE49-F238E27FC236}">
                    <a16:creationId xmlns:a16="http://schemas.microsoft.com/office/drawing/2014/main" id="{3EF3D12F-CA87-4190-A1A8-210A9EF0F1B8}"/>
                  </a:ext>
                </a:extLst>
              </p:cNvPr>
              <p:cNvSpPr/>
              <p:nvPr/>
            </p:nvSpPr>
            <p:spPr>
              <a:xfrm>
                <a:off x="3034154" y="3223970"/>
                <a:ext cx="25012" cy="16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41" y="1756"/>
                    </a:moveTo>
                    <a:lnTo>
                      <a:pt x="5869" y="0"/>
                    </a:lnTo>
                    <a:lnTo>
                      <a:pt x="0" y="5101"/>
                    </a:lnTo>
                    <a:lnTo>
                      <a:pt x="11023" y="21600"/>
                    </a:lnTo>
                    <a:lnTo>
                      <a:pt x="21600" y="19642"/>
                    </a:lnTo>
                    <a:lnTo>
                      <a:pt x="17341" y="175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ṡlíḋê">
                <a:extLst>
                  <a:ext uri="{FF2B5EF4-FFF2-40B4-BE49-F238E27FC236}">
                    <a16:creationId xmlns:a16="http://schemas.microsoft.com/office/drawing/2014/main" id="{322D0EDC-53B4-4826-BB1D-6D1E4C71AAF0}"/>
                  </a:ext>
                </a:extLst>
              </p:cNvPr>
              <p:cNvSpPr/>
              <p:nvPr/>
            </p:nvSpPr>
            <p:spPr>
              <a:xfrm>
                <a:off x="2785378" y="3359199"/>
                <a:ext cx="31691" cy="2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40" y="1640"/>
                    </a:moveTo>
                    <a:lnTo>
                      <a:pt x="0" y="7796"/>
                    </a:lnTo>
                    <a:lnTo>
                      <a:pt x="2602" y="18763"/>
                    </a:lnTo>
                    <a:lnTo>
                      <a:pt x="14365" y="21600"/>
                    </a:lnTo>
                    <a:lnTo>
                      <a:pt x="21600" y="10799"/>
                    </a:lnTo>
                    <a:lnTo>
                      <a:pt x="12284" y="0"/>
                    </a:lnTo>
                    <a:lnTo>
                      <a:pt x="3640" y="164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ïśļîdê">
                <a:extLst>
                  <a:ext uri="{FF2B5EF4-FFF2-40B4-BE49-F238E27FC236}">
                    <a16:creationId xmlns:a16="http://schemas.microsoft.com/office/drawing/2014/main" id="{485D0B75-485F-4FE1-B498-9431CF5154ED}"/>
                  </a:ext>
                </a:extLst>
              </p:cNvPr>
              <p:cNvSpPr/>
              <p:nvPr/>
            </p:nvSpPr>
            <p:spPr>
              <a:xfrm>
                <a:off x="3344267" y="3394292"/>
                <a:ext cx="33620" cy="2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908" y="0"/>
                    </a:moveTo>
                    <a:lnTo>
                      <a:pt x="4923" y="5629"/>
                    </a:lnTo>
                    <a:lnTo>
                      <a:pt x="0" y="15233"/>
                    </a:lnTo>
                    <a:lnTo>
                      <a:pt x="11838" y="21600"/>
                    </a:lnTo>
                    <a:lnTo>
                      <a:pt x="21600" y="13561"/>
                    </a:lnTo>
                    <a:lnTo>
                      <a:pt x="1390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íslíḋè">
                <a:extLst>
                  <a:ext uri="{FF2B5EF4-FFF2-40B4-BE49-F238E27FC236}">
                    <a16:creationId xmlns:a16="http://schemas.microsoft.com/office/drawing/2014/main" id="{9A2D3694-FF89-4722-9265-F2C221598F9C}"/>
                  </a:ext>
                </a:extLst>
              </p:cNvPr>
              <p:cNvSpPr/>
              <p:nvPr/>
            </p:nvSpPr>
            <p:spPr>
              <a:xfrm>
                <a:off x="3331641" y="3425859"/>
                <a:ext cx="28455" cy="19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1" y="0"/>
                    </a:moveTo>
                    <a:lnTo>
                      <a:pt x="0" y="4044"/>
                    </a:lnTo>
                    <a:lnTo>
                      <a:pt x="1813" y="14722"/>
                    </a:lnTo>
                    <a:lnTo>
                      <a:pt x="18125" y="21600"/>
                    </a:lnTo>
                    <a:lnTo>
                      <a:pt x="21600" y="6160"/>
                    </a:lnTo>
                    <a:lnTo>
                      <a:pt x="963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sľïdê">
                <a:extLst>
                  <a:ext uri="{FF2B5EF4-FFF2-40B4-BE49-F238E27FC236}">
                    <a16:creationId xmlns:a16="http://schemas.microsoft.com/office/drawing/2014/main" id="{237F7788-A507-4088-B050-92FFF3DB7BF7}"/>
                  </a:ext>
                </a:extLst>
              </p:cNvPr>
              <p:cNvSpPr/>
              <p:nvPr/>
            </p:nvSpPr>
            <p:spPr>
              <a:xfrm>
                <a:off x="3393321" y="3447981"/>
                <a:ext cx="35832" cy="22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23" y="6376"/>
                    </a:moveTo>
                    <a:lnTo>
                      <a:pt x="4204" y="0"/>
                    </a:lnTo>
                    <a:lnTo>
                      <a:pt x="0" y="8047"/>
                    </a:lnTo>
                    <a:lnTo>
                      <a:pt x="10142" y="21600"/>
                    </a:lnTo>
                    <a:lnTo>
                      <a:pt x="18861" y="21123"/>
                    </a:lnTo>
                    <a:lnTo>
                      <a:pt x="21600" y="13528"/>
                    </a:lnTo>
                    <a:lnTo>
                      <a:pt x="16408" y="10012"/>
                    </a:lnTo>
                    <a:lnTo>
                      <a:pt x="11523" y="637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şľíḍe">
                <a:extLst>
                  <a:ext uri="{FF2B5EF4-FFF2-40B4-BE49-F238E27FC236}">
                    <a16:creationId xmlns:a16="http://schemas.microsoft.com/office/drawing/2014/main" id="{D1050C10-E35F-4D56-86C6-73A1E336BC7D}"/>
                  </a:ext>
                </a:extLst>
              </p:cNvPr>
              <p:cNvSpPr/>
              <p:nvPr/>
            </p:nvSpPr>
            <p:spPr>
              <a:xfrm>
                <a:off x="3434240" y="3430336"/>
                <a:ext cx="22284" cy="23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626" y="0"/>
                    </a:moveTo>
                    <a:lnTo>
                      <a:pt x="20027" y="3450"/>
                    </a:lnTo>
                    <a:lnTo>
                      <a:pt x="21600" y="15366"/>
                    </a:lnTo>
                    <a:lnTo>
                      <a:pt x="15221" y="21600"/>
                    </a:lnTo>
                    <a:lnTo>
                      <a:pt x="10567" y="15424"/>
                    </a:lnTo>
                    <a:lnTo>
                      <a:pt x="0" y="9425"/>
                    </a:lnTo>
                    <a:lnTo>
                      <a:pt x="66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iSḻïde">
                <a:extLst>
                  <a:ext uri="{FF2B5EF4-FFF2-40B4-BE49-F238E27FC236}">
                    <a16:creationId xmlns:a16="http://schemas.microsoft.com/office/drawing/2014/main" id="{E51BDE7D-C434-421B-B257-7C0DD56B8040}"/>
                  </a:ext>
                </a:extLst>
              </p:cNvPr>
              <p:cNvSpPr/>
              <p:nvPr/>
            </p:nvSpPr>
            <p:spPr>
              <a:xfrm>
                <a:off x="3386807" y="3401248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4009"/>
                    </a:lnTo>
                    <a:lnTo>
                      <a:pt x="4094" y="21600"/>
                    </a:lnTo>
                    <a:lnTo>
                      <a:pt x="19333" y="19457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îŝ1íde">
                <a:extLst>
                  <a:ext uri="{FF2B5EF4-FFF2-40B4-BE49-F238E27FC236}">
                    <a16:creationId xmlns:a16="http://schemas.microsoft.com/office/drawing/2014/main" id="{A322107B-28FD-456E-BC14-A5080DD59755}"/>
                  </a:ext>
                </a:extLst>
              </p:cNvPr>
              <p:cNvSpPr/>
              <p:nvPr/>
            </p:nvSpPr>
            <p:spPr>
              <a:xfrm>
                <a:off x="3471329" y="3432447"/>
                <a:ext cx="25215" cy="23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58" y="0"/>
                    </a:moveTo>
                    <a:lnTo>
                      <a:pt x="0" y="6332"/>
                    </a:lnTo>
                    <a:lnTo>
                      <a:pt x="2862" y="20225"/>
                    </a:lnTo>
                    <a:lnTo>
                      <a:pt x="16398" y="21600"/>
                    </a:lnTo>
                    <a:lnTo>
                      <a:pt x="21600" y="13406"/>
                    </a:lnTo>
                    <a:lnTo>
                      <a:pt x="12259" y="9052"/>
                    </a:lnTo>
                    <a:lnTo>
                      <a:pt x="465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Slîḍê">
                <a:extLst>
                  <a:ext uri="{FF2B5EF4-FFF2-40B4-BE49-F238E27FC236}">
                    <a16:creationId xmlns:a16="http://schemas.microsoft.com/office/drawing/2014/main" id="{15F08879-FB1D-4C34-BBAE-F73C3EFC2A7A}"/>
                  </a:ext>
                </a:extLst>
              </p:cNvPr>
              <p:cNvSpPr/>
              <p:nvPr/>
            </p:nvSpPr>
            <p:spPr>
              <a:xfrm>
                <a:off x="3444546" y="3470941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99" y="0"/>
                    </a:moveTo>
                    <a:lnTo>
                      <a:pt x="0" y="5671"/>
                    </a:lnTo>
                    <a:lnTo>
                      <a:pt x="2675" y="21600"/>
                    </a:lnTo>
                    <a:lnTo>
                      <a:pt x="21600" y="16063"/>
                    </a:lnTo>
                    <a:lnTo>
                      <a:pt x="1239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šľiḋê">
                <a:extLst>
                  <a:ext uri="{FF2B5EF4-FFF2-40B4-BE49-F238E27FC236}">
                    <a16:creationId xmlns:a16="http://schemas.microsoft.com/office/drawing/2014/main" id="{31C598ED-538A-46B7-BA62-A7E343CE52F8}"/>
                  </a:ext>
                </a:extLst>
              </p:cNvPr>
              <p:cNvSpPr/>
              <p:nvPr/>
            </p:nvSpPr>
            <p:spPr>
              <a:xfrm>
                <a:off x="3474836" y="3472701"/>
                <a:ext cx="20827" cy="33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91" y="1945"/>
                    </a:moveTo>
                    <a:lnTo>
                      <a:pt x="1244" y="7766"/>
                    </a:lnTo>
                    <a:lnTo>
                      <a:pt x="0" y="16103"/>
                    </a:lnTo>
                    <a:lnTo>
                      <a:pt x="7919" y="21600"/>
                    </a:lnTo>
                    <a:lnTo>
                      <a:pt x="15566" y="13365"/>
                    </a:lnTo>
                    <a:lnTo>
                      <a:pt x="21600" y="6755"/>
                    </a:lnTo>
                    <a:lnTo>
                      <a:pt x="18962" y="0"/>
                    </a:lnTo>
                    <a:lnTo>
                      <a:pt x="5991" y="194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ïşľíďè">
                <a:extLst>
                  <a:ext uri="{FF2B5EF4-FFF2-40B4-BE49-F238E27FC236}">
                    <a16:creationId xmlns:a16="http://schemas.microsoft.com/office/drawing/2014/main" id="{CAA0B831-94E8-4AA9-A51A-D0EEF7A60623}"/>
                  </a:ext>
                </a:extLst>
              </p:cNvPr>
              <p:cNvSpPr/>
              <p:nvPr/>
            </p:nvSpPr>
            <p:spPr>
              <a:xfrm>
                <a:off x="3486460" y="3511833"/>
                <a:ext cx="18556" cy="17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69" y="0"/>
                    </a:moveTo>
                    <a:lnTo>
                      <a:pt x="4293" y="1913"/>
                    </a:lnTo>
                    <a:lnTo>
                      <a:pt x="0" y="13206"/>
                    </a:lnTo>
                    <a:lnTo>
                      <a:pt x="8574" y="21600"/>
                    </a:lnTo>
                    <a:lnTo>
                      <a:pt x="21600" y="15041"/>
                    </a:lnTo>
                    <a:lnTo>
                      <a:pt x="1446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íṥḻíḑe">
                <a:extLst>
                  <a:ext uri="{FF2B5EF4-FFF2-40B4-BE49-F238E27FC236}">
                    <a16:creationId xmlns:a16="http://schemas.microsoft.com/office/drawing/2014/main" id="{9A966074-C5D1-4227-A845-ADC3D38EC0B4}"/>
                  </a:ext>
                </a:extLst>
              </p:cNvPr>
              <p:cNvSpPr/>
              <p:nvPr/>
            </p:nvSpPr>
            <p:spPr>
              <a:xfrm>
                <a:off x="3201743" y="3611230"/>
                <a:ext cx="24821" cy="34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48" y="0"/>
                    </a:moveTo>
                    <a:lnTo>
                      <a:pt x="0" y="7133"/>
                    </a:lnTo>
                    <a:lnTo>
                      <a:pt x="2568" y="12598"/>
                    </a:lnTo>
                    <a:lnTo>
                      <a:pt x="10534" y="21600"/>
                    </a:lnTo>
                    <a:lnTo>
                      <a:pt x="21600" y="16991"/>
                    </a:lnTo>
                    <a:lnTo>
                      <a:pt x="13411" y="4789"/>
                    </a:lnTo>
                    <a:lnTo>
                      <a:pt x="594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ïś1iḓé">
                <a:extLst>
                  <a:ext uri="{FF2B5EF4-FFF2-40B4-BE49-F238E27FC236}">
                    <a16:creationId xmlns:a16="http://schemas.microsoft.com/office/drawing/2014/main" id="{9B5587EF-B59C-445C-BC1E-D90A18453688}"/>
                  </a:ext>
                </a:extLst>
              </p:cNvPr>
              <p:cNvSpPr/>
              <p:nvPr/>
            </p:nvSpPr>
            <p:spPr>
              <a:xfrm>
                <a:off x="3163762" y="3609243"/>
                <a:ext cx="17550" cy="29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85" y="0"/>
                    </a:moveTo>
                    <a:lnTo>
                      <a:pt x="0" y="5129"/>
                    </a:lnTo>
                    <a:lnTo>
                      <a:pt x="434" y="19428"/>
                    </a:lnTo>
                    <a:lnTo>
                      <a:pt x="19135" y="21600"/>
                    </a:lnTo>
                    <a:lnTo>
                      <a:pt x="21600" y="14762"/>
                    </a:lnTo>
                    <a:lnTo>
                      <a:pt x="16043" y="5916"/>
                    </a:lnTo>
                    <a:lnTo>
                      <a:pt x="238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íṡ1íďê">
                <a:extLst>
                  <a:ext uri="{FF2B5EF4-FFF2-40B4-BE49-F238E27FC236}">
                    <a16:creationId xmlns:a16="http://schemas.microsoft.com/office/drawing/2014/main" id="{1E1C3DC2-2230-4FBE-B66F-0C57390024B0}"/>
                  </a:ext>
                </a:extLst>
              </p:cNvPr>
              <p:cNvSpPr/>
              <p:nvPr/>
            </p:nvSpPr>
            <p:spPr>
              <a:xfrm>
                <a:off x="3499270" y="3543405"/>
                <a:ext cx="20061" cy="18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14" y="0"/>
                    </a:moveTo>
                    <a:lnTo>
                      <a:pt x="0" y="7264"/>
                    </a:lnTo>
                    <a:lnTo>
                      <a:pt x="3469" y="21600"/>
                    </a:lnTo>
                    <a:lnTo>
                      <a:pt x="16705" y="21600"/>
                    </a:lnTo>
                    <a:lnTo>
                      <a:pt x="21600" y="6746"/>
                    </a:lnTo>
                    <a:lnTo>
                      <a:pt x="811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ṧľîḓé">
                <a:extLst>
                  <a:ext uri="{FF2B5EF4-FFF2-40B4-BE49-F238E27FC236}">
                    <a16:creationId xmlns:a16="http://schemas.microsoft.com/office/drawing/2014/main" id="{F6A64679-9588-45AB-B298-BFB3C624CDC7}"/>
                  </a:ext>
                </a:extLst>
              </p:cNvPr>
              <p:cNvSpPr/>
              <p:nvPr/>
            </p:nvSpPr>
            <p:spPr>
              <a:xfrm>
                <a:off x="3477190" y="3573359"/>
                <a:ext cx="16360" cy="23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62" y="0"/>
                    </a:moveTo>
                    <a:lnTo>
                      <a:pt x="0" y="10629"/>
                    </a:lnTo>
                    <a:lnTo>
                      <a:pt x="15829" y="21600"/>
                    </a:lnTo>
                    <a:lnTo>
                      <a:pt x="21600" y="10397"/>
                    </a:lnTo>
                    <a:lnTo>
                      <a:pt x="75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ïSḻide">
                <a:extLst>
                  <a:ext uri="{FF2B5EF4-FFF2-40B4-BE49-F238E27FC236}">
                    <a16:creationId xmlns:a16="http://schemas.microsoft.com/office/drawing/2014/main" id="{5A5F1C22-CA3D-4A7B-9127-007A7985BB0D}"/>
                  </a:ext>
                </a:extLst>
              </p:cNvPr>
              <p:cNvSpPr/>
              <p:nvPr/>
            </p:nvSpPr>
            <p:spPr>
              <a:xfrm>
                <a:off x="3463227" y="3603633"/>
                <a:ext cx="16360" cy="18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27" y="736"/>
                    </a:moveTo>
                    <a:lnTo>
                      <a:pt x="0" y="9568"/>
                    </a:lnTo>
                    <a:lnTo>
                      <a:pt x="5961" y="21600"/>
                    </a:lnTo>
                    <a:lnTo>
                      <a:pt x="20526" y="21266"/>
                    </a:lnTo>
                    <a:lnTo>
                      <a:pt x="21600" y="0"/>
                    </a:lnTo>
                    <a:lnTo>
                      <a:pt x="5327" y="73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ï$ḷïdè">
                <a:extLst>
                  <a:ext uri="{FF2B5EF4-FFF2-40B4-BE49-F238E27FC236}">
                    <a16:creationId xmlns:a16="http://schemas.microsoft.com/office/drawing/2014/main" id="{B8C14BCC-585A-43F6-B75B-50F6CAC2D37E}"/>
                  </a:ext>
                </a:extLst>
              </p:cNvPr>
              <p:cNvSpPr/>
              <p:nvPr/>
            </p:nvSpPr>
            <p:spPr>
              <a:xfrm>
                <a:off x="3443086" y="3638761"/>
                <a:ext cx="16360" cy="22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27" y="0"/>
                    </a:moveTo>
                    <a:lnTo>
                      <a:pt x="0" y="9654"/>
                    </a:lnTo>
                    <a:lnTo>
                      <a:pt x="3308" y="20145"/>
                    </a:lnTo>
                    <a:lnTo>
                      <a:pt x="16235" y="21600"/>
                    </a:lnTo>
                    <a:lnTo>
                      <a:pt x="21600" y="6811"/>
                    </a:lnTo>
                    <a:lnTo>
                      <a:pt x="1112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iŝľiḑe">
                <a:extLst>
                  <a:ext uri="{FF2B5EF4-FFF2-40B4-BE49-F238E27FC236}">
                    <a16:creationId xmlns:a16="http://schemas.microsoft.com/office/drawing/2014/main" id="{AB629BFF-6B0E-4BC3-80C8-EE4CAD19EEFC}"/>
                  </a:ext>
                </a:extLst>
              </p:cNvPr>
              <p:cNvSpPr/>
              <p:nvPr/>
            </p:nvSpPr>
            <p:spPr>
              <a:xfrm>
                <a:off x="3429659" y="3689387"/>
                <a:ext cx="39165" cy="385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904" y="867"/>
                    </a:moveTo>
                    <a:lnTo>
                      <a:pt x="8331" y="0"/>
                    </a:lnTo>
                    <a:lnTo>
                      <a:pt x="2816" y="2733"/>
                    </a:lnTo>
                    <a:lnTo>
                      <a:pt x="6666" y="6397"/>
                    </a:lnTo>
                    <a:lnTo>
                      <a:pt x="2928" y="11440"/>
                    </a:lnTo>
                    <a:lnTo>
                      <a:pt x="0" y="16520"/>
                    </a:lnTo>
                    <a:lnTo>
                      <a:pt x="4665" y="21600"/>
                    </a:lnTo>
                    <a:lnTo>
                      <a:pt x="15744" y="21600"/>
                    </a:lnTo>
                    <a:lnTo>
                      <a:pt x="16989" y="14679"/>
                    </a:lnTo>
                    <a:lnTo>
                      <a:pt x="17830" y="9194"/>
                    </a:lnTo>
                    <a:lnTo>
                      <a:pt x="21600" y="3831"/>
                    </a:lnTo>
                    <a:lnTo>
                      <a:pt x="19513" y="592"/>
                    </a:lnTo>
                    <a:lnTo>
                      <a:pt x="14904" y="86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ṩ1ïḓê">
                <a:extLst>
                  <a:ext uri="{FF2B5EF4-FFF2-40B4-BE49-F238E27FC236}">
                    <a16:creationId xmlns:a16="http://schemas.microsoft.com/office/drawing/2014/main" id="{8C934D7F-C37C-495A-8334-1AA3B2E68E7F}"/>
                  </a:ext>
                </a:extLst>
              </p:cNvPr>
              <p:cNvSpPr/>
              <p:nvPr/>
            </p:nvSpPr>
            <p:spPr>
              <a:xfrm>
                <a:off x="3541688" y="3591732"/>
                <a:ext cx="25710" cy="21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04" y="0"/>
                    </a:moveTo>
                    <a:lnTo>
                      <a:pt x="385" y="10265"/>
                    </a:lnTo>
                    <a:lnTo>
                      <a:pt x="0" y="20853"/>
                    </a:lnTo>
                    <a:lnTo>
                      <a:pt x="13483" y="21600"/>
                    </a:lnTo>
                    <a:lnTo>
                      <a:pt x="21600" y="18646"/>
                    </a:lnTo>
                    <a:lnTo>
                      <a:pt x="9663" y="9934"/>
                    </a:lnTo>
                    <a:lnTo>
                      <a:pt x="620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ṥ1íḓe">
                <a:extLst>
                  <a:ext uri="{FF2B5EF4-FFF2-40B4-BE49-F238E27FC236}">
                    <a16:creationId xmlns:a16="http://schemas.microsoft.com/office/drawing/2014/main" id="{8B4B97B6-6D20-4579-8FBE-2360D0EDBBC2}"/>
                  </a:ext>
                </a:extLst>
              </p:cNvPr>
              <p:cNvSpPr/>
              <p:nvPr/>
            </p:nvSpPr>
            <p:spPr>
              <a:xfrm>
                <a:off x="3470588" y="3663018"/>
                <a:ext cx="21475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20" y="3205"/>
                    </a:moveTo>
                    <a:lnTo>
                      <a:pt x="7333" y="0"/>
                    </a:lnTo>
                    <a:lnTo>
                      <a:pt x="0" y="8914"/>
                    </a:lnTo>
                    <a:lnTo>
                      <a:pt x="4730" y="21600"/>
                    </a:lnTo>
                    <a:lnTo>
                      <a:pt x="21600" y="21600"/>
                    </a:lnTo>
                    <a:lnTo>
                      <a:pt x="17020" y="320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ŝḷíḑé">
                <a:extLst>
                  <a:ext uri="{FF2B5EF4-FFF2-40B4-BE49-F238E27FC236}">
                    <a16:creationId xmlns:a16="http://schemas.microsoft.com/office/drawing/2014/main" id="{6C993C88-2102-4482-8604-B8C2F5410272}"/>
                  </a:ext>
                </a:extLst>
              </p:cNvPr>
              <p:cNvSpPr/>
              <p:nvPr/>
            </p:nvSpPr>
            <p:spPr>
              <a:xfrm>
                <a:off x="1825926" y="2244407"/>
                <a:ext cx="83204" cy="74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17" y="146"/>
                    </a:moveTo>
                    <a:lnTo>
                      <a:pt x="3502" y="1771"/>
                    </a:lnTo>
                    <a:lnTo>
                      <a:pt x="0" y="2955"/>
                    </a:lnTo>
                    <a:lnTo>
                      <a:pt x="708" y="6398"/>
                    </a:lnTo>
                    <a:lnTo>
                      <a:pt x="4312" y="9886"/>
                    </a:lnTo>
                    <a:lnTo>
                      <a:pt x="5691" y="13614"/>
                    </a:lnTo>
                    <a:lnTo>
                      <a:pt x="8851" y="16257"/>
                    </a:lnTo>
                    <a:lnTo>
                      <a:pt x="10889" y="16698"/>
                    </a:lnTo>
                    <a:lnTo>
                      <a:pt x="13588" y="19994"/>
                    </a:lnTo>
                    <a:lnTo>
                      <a:pt x="16096" y="21600"/>
                    </a:lnTo>
                    <a:lnTo>
                      <a:pt x="19232" y="21600"/>
                    </a:lnTo>
                    <a:lnTo>
                      <a:pt x="21394" y="20279"/>
                    </a:lnTo>
                    <a:lnTo>
                      <a:pt x="21600" y="17056"/>
                    </a:lnTo>
                    <a:lnTo>
                      <a:pt x="19554" y="13017"/>
                    </a:lnTo>
                    <a:lnTo>
                      <a:pt x="19158" y="10006"/>
                    </a:lnTo>
                    <a:lnTo>
                      <a:pt x="17375" y="5389"/>
                    </a:lnTo>
                    <a:lnTo>
                      <a:pt x="14075" y="5389"/>
                    </a:lnTo>
                    <a:lnTo>
                      <a:pt x="11979" y="3782"/>
                    </a:lnTo>
                    <a:lnTo>
                      <a:pt x="10857" y="1891"/>
                    </a:lnTo>
                    <a:lnTo>
                      <a:pt x="8909" y="0"/>
                    </a:lnTo>
                    <a:lnTo>
                      <a:pt x="6117" y="14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šlïḍè">
                <a:extLst>
                  <a:ext uri="{FF2B5EF4-FFF2-40B4-BE49-F238E27FC236}">
                    <a16:creationId xmlns:a16="http://schemas.microsoft.com/office/drawing/2014/main" id="{6B72B374-A2FD-4719-BBDF-91410F5FF3BF}"/>
                  </a:ext>
                </a:extLst>
              </p:cNvPr>
              <p:cNvSpPr/>
              <p:nvPr/>
            </p:nvSpPr>
            <p:spPr>
              <a:xfrm>
                <a:off x="1823323" y="2056804"/>
                <a:ext cx="44228" cy="488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60" y="0"/>
                    </a:moveTo>
                    <a:lnTo>
                      <a:pt x="9924" y="1900"/>
                    </a:lnTo>
                    <a:lnTo>
                      <a:pt x="4018" y="6719"/>
                    </a:lnTo>
                    <a:lnTo>
                      <a:pt x="0" y="11386"/>
                    </a:lnTo>
                    <a:lnTo>
                      <a:pt x="7069" y="14725"/>
                    </a:lnTo>
                    <a:lnTo>
                      <a:pt x="9537" y="18288"/>
                    </a:lnTo>
                    <a:lnTo>
                      <a:pt x="13341" y="21600"/>
                    </a:lnTo>
                    <a:lnTo>
                      <a:pt x="16742" y="19182"/>
                    </a:lnTo>
                    <a:lnTo>
                      <a:pt x="14522" y="13942"/>
                    </a:lnTo>
                    <a:lnTo>
                      <a:pt x="18621" y="10604"/>
                    </a:lnTo>
                    <a:lnTo>
                      <a:pt x="21600" y="4903"/>
                    </a:lnTo>
                    <a:lnTo>
                      <a:pt x="1646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ṥlîḋe">
                <a:extLst>
                  <a:ext uri="{FF2B5EF4-FFF2-40B4-BE49-F238E27FC236}">
                    <a16:creationId xmlns:a16="http://schemas.microsoft.com/office/drawing/2014/main" id="{E2AAC76B-B5B1-4D57-A3EF-93F89D7219E3}"/>
                  </a:ext>
                </a:extLst>
              </p:cNvPr>
              <p:cNvSpPr/>
              <p:nvPr/>
            </p:nvSpPr>
            <p:spPr>
              <a:xfrm>
                <a:off x="1819244" y="2000935"/>
                <a:ext cx="28061" cy="42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00" y="0"/>
                    </a:moveTo>
                    <a:lnTo>
                      <a:pt x="5701" y="4155"/>
                    </a:lnTo>
                    <a:lnTo>
                      <a:pt x="0" y="9292"/>
                    </a:lnTo>
                    <a:lnTo>
                      <a:pt x="3627" y="15800"/>
                    </a:lnTo>
                    <a:lnTo>
                      <a:pt x="11688" y="21600"/>
                    </a:lnTo>
                    <a:lnTo>
                      <a:pt x="13818" y="14011"/>
                    </a:lnTo>
                    <a:lnTo>
                      <a:pt x="14405" y="8116"/>
                    </a:lnTo>
                    <a:lnTo>
                      <a:pt x="21600" y="3749"/>
                    </a:lnTo>
                    <a:lnTo>
                      <a:pt x="159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îṡlíďè">
                <a:extLst>
                  <a:ext uri="{FF2B5EF4-FFF2-40B4-BE49-F238E27FC236}">
                    <a16:creationId xmlns:a16="http://schemas.microsoft.com/office/drawing/2014/main" id="{D48A1463-9C01-47A0-A041-F9A2188B18D0}"/>
                  </a:ext>
                </a:extLst>
              </p:cNvPr>
              <p:cNvSpPr/>
              <p:nvPr/>
            </p:nvSpPr>
            <p:spPr>
              <a:xfrm>
                <a:off x="1856174" y="2020886"/>
                <a:ext cx="16360" cy="18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29" y="0"/>
                    </a:moveTo>
                    <a:lnTo>
                      <a:pt x="0" y="10904"/>
                    </a:lnTo>
                    <a:lnTo>
                      <a:pt x="10299" y="21600"/>
                    </a:lnTo>
                    <a:lnTo>
                      <a:pt x="21600" y="13776"/>
                    </a:lnTo>
                    <a:lnTo>
                      <a:pt x="19395" y="5259"/>
                    </a:lnTo>
                    <a:lnTo>
                      <a:pt x="692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íšliḋè">
                <a:extLst>
                  <a:ext uri="{FF2B5EF4-FFF2-40B4-BE49-F238E27FC236}">
                    <a16:creationId xmlns:a16="http://schemas.microsoft.com/office/drawing/2014/main" id="{1D140F43-044D-4D17-BD0D-3A68A805F7E3}"/>
                  </a:ext>
                </a:extLst>
              </p:cNvPr>
              <p:cNvSpPr/>
              <p:nvPr/>
            </p:nvSpPr>
            <p:spPr>
              <a:xfrm>
                <a:off x="1296107" y="1987859"/>
                <a:ext cx="91303" cy="42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7" y="2831"/>
                    </a:moveTo>
                    <a:lnTo>
                      <a:pt x="10161" y="8024"/>
                    </a:lnTo>
                    <a:lnTo>
                      <a:pt x="5271" y="9340"/>
                    </a:lnTo>
                    <a:lnTo>
                      <a:pt x="1171" y="14295"/>
                    </a:lnTo>
                    <a:lnTo>
                      <a:pt x="0" y="19330"/>
                    </a:lnTo>
                    <a:lnTo>
                      <a:pt x="3343" y="21600"/>
                    </a:lnTo>
                    <a:lnTo>
                      <a:pt x="5268" y="16011"/>
                    </a:lnTo>
                    <a:lnTo>
                      <a:pt x="8817" y="15249"/>
                    </a:lnTo>
                    <a:lnTo>
                      <a:pt x="11276" y="14486"/>
                    </a:lnTo>
                    <a:lnTo>
                      <a:pt x="14517" y="13724"/>
                    </a:lnTo>
                    <a:lnTo>
                      <a:pt x="18179" y="13089"/>
                    </a:lnTo>
                    <a:lnTo>
                      <a:pt x="21239" y="5467"/>
                    </a:lnTo>
                    <a:lnTo>
                      <a:pt x="21600" y="162"/>
                    </a:lnTo>
                    <a:lnTo>
                      <a:pt x="19638" y="0"/>
                    </a:lnTo>
                    <a:lnTo>
                      <a:pt x="17537" y="283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iṩľîdè">
                <a:extLst>
                  <a:ext uri="{FF2B5EF4-FFF2-40B4-BE49-F238E27FC236}">
                    <a16:creationId xmlns:a16="http://schemas.microsoft.com/office/drawing/2014/main" id="{1BA6E7DE-1CB8-457B-9737-C8EF8316FEB7}"/>
                  </a:ext>
                </a:extLst>
              </p:cNvPr>
              <p:cNvSpPr/>
              <p:nvPr/>
            </p:nvSpPr>
            <p:spPr>
              <a:xfrm>
                <a:off x="2777576" y="3634434"/>
                <a:ext cx="1575803" cy="236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9" y="1016"/>
                    </a:moveTo>
                    <a:lnTo>
                      <a:pt x="1153" y="974"/>
                    </a:lnTo>
                    <a:lnTo>
                      <a:pt x="1415" y="1017"/>
                    </a:lnTo>
                    <a:lnTo>
                      <a:pt x="1706" y="1125"/>
                    </a:lnTo>
                    <a:lnTo>
                      <a:pt x="1964" y="1238"/>
                    </a:lnTo>
                    <a:lnTo>
                      <a:pt x="2173" y="1355"/>
                    </a:lnTo>
                    <a:lnTo>
                      <a:pt x="2350" y="1292"/>
                    </a:lnTo>
                    <a:lnTo>
                      <a:pt x="2416" y="1193"/>
                    </a:lnTo>
                    <a:lnTo>
                      <a:pt x="2643" y="1138"/>
                    </a:lnTo>
                    <a:lnTo>
                      <a:pt x="2768" y="931"/>
                    </a:lnTo>
                    <a:lnTo>
                      <a:pt x="2901" y="758"/>
                    </a:lnTo>
                    <a:lnTo>
                      <a:pt x="3075" y="584"/>
                    </a:lnTo>
                    <a:lnTo>
                      <a:pt x="3218" y="492"/>
                    </a:lnTo>
                    <a:lnTo>
                      <a:pt x="3455" y="405"/>
                    </a:lnTo>
                    <a:lnTo>
                      <a:pt x="3796" y="405"/>
                    </a:lnTo>
                    <a:lnTo>
                      <a:pt x="4006" y="344"/>
                    </a:lnTo>
                    <a:lnTo>
                      <a:pt x="4155" y="198"/>
                    </a:lnTo>
                    <a:lnTo>
                      <a:pt x="4308" y="101"/>
                    </a:lnTo>
                    <a:lnTo>
                      <a:pt x="4423" y="34"/>
                    </a:lnTo>
                    <a:lnTo>
                      <a:pt x="4684" y="0"/>
                    </a:lnTo>
                    <a:lnTo>
                      <a:pt x="4809" y="15"/>
                    </a:lnTo>
                    <a:lnTo>
                      <a:pt x="4798" y="104"/>
                    </a:lnTo>
                    <a:lnTo>
                      <a:pt x="4656" y="173"/>
                    </a:lnTo>
                    <a:lnTo>
                      <a:pt x="4518" y="268"/>
                    </a:lnTo>
                    <a:lnTo>
                      <a:pt x="4466" y="385"/>
                    </a:lnTo>
                    <a:lnTo>
                      <a:pt x="4483" y="636"/>
                    </a:lnTo>
                    <a:lnTo>
                      <a:pt x="4421" y="753"/>
                    </a:lnTo>
                    <a:lnTo>
                      <a:pt x="4365" y="838"/>
                    </a:lnTo>
                    <a:lnTo>
                      <a:pt x="4375" y="962"/>
                    </a:lnTo>
                    <a:lnTo>
                      <a:pt x="4434" y="1080"/>
                    </a:lnTo>
                    <a:lnTo>
                      <a:pt x="4626" y="1121"/>
                    </a:lnTo>
                    <a:lnTo>
                      <a:pt x="4821" y="1077"/>
                    </a:lnTo>
                    <a:lnTo>
                      <a:pt x="4911" y="964"/>
                    </a:lnTo>
                    <a:lnTo>
                      <a:pt x="5012" y="863"/>
                    </a:lnTo>
                    <a:lnTo>
                      <a:pt x="5002" y="773"/>
                    </a:lnTo>
                    <a:lnTo>
                      <a:pt x="4888" y="691"/>
                    </a:lnTo>
                    <a:lnTo>
                      <a:pt x="4815" y="594"/>
                    </a:lnTo>
                    <a:cubicBezTo>
                      <a:pt x="4810" y="569"/>
                      <a:pt x="4818" y="543"/>
                      <a:pt x="4835" y="521"/>
                    </a:cubicBezTo>
                    <a:cubicBezTo>
                      <a:pt x="4864" y="484"/>
                      <a:pt x="4917" y="459"/>
                      <a:pt x="4977" y="452"/>
                    </a:cubicBezTo>
                    <a:lnTo>
                      <a:pt x="5179" y="365"/>
                    </a:lnTo>
                    <a:lnTo>
                      <a:pt x="5325" y="234"/>
                    </a:lnTo>
                    <a:lnTo>
                      <a:pt x="5398" y="181"/>
                    </a:lnTo>
                    <a:lnTo>
                      <a:pt x="5513" y="174"/>
                    </a:lnTo>
                    <a:lnTo>
                      <a:pt x="5658" y="180"/>
                    </a:lnTo>
                    <a:lnTo>
                      <a:pt x="5845" y="279"/>
                    </a:lnTo>
                    <a:lnTo>
                      <a:pt x="6023" y="369"/>
                    </a:lnTo>
                    <a:lnTo>
                      <a:pt x="6158" y="486"/>
                    </a:lnTo>
                    <a:lnTo>
                      <a:pt x="6252" y="563"/>
                    </a:lnTo>
                    <a:lnTo>
                      <a:pt x="6423" y="602"/>
                    </a:lnTo>
                    <a:lnTo>
                      <a:pt x="6760" y="602"/>
                    </a:lnTo>
                    <a:lnTo>
                      <a:pt x="6916" y="629"/>
                    </a:lnTo>
                    <a:lnTo>
                      <a:pt x="7159" y="658"/>
                    </a:lnTo>
                    <a:lnTo>
                      <a:pt x="7344" y="698"/>
                    </a:lnTo>
                    <a:lnTo>
                      <a:pt x="7500" y="785"/>
                    </a:lnTo>
                    <a:lnTo>
                      <a:pt x="7792" y="799"/>
                    </a:lnTo>
                    <a:lnTo>
                      <a:pt x="7945" y="725"/>
                    </a:lnTo>
                    <a:lnTo>
                      <a:pt x="8130" y="720"/>
                    </a:lnTo>
                    <a:lnTo>
                      <a:pt x="8343" y="741"/>
                    </a:lnTo>
                    <a:lnTo>
                      <a:pt x="8508" y="799"/>
                    </a:lnTo>
                    <a:lnTo>
                      <a:pt x="8764" y="882"/>
                    </a:lnTo>
                    <a:lnTo>
                      <a:pt x="9015" y="958"/>
                    </a:lnTo>
                    <a:lnTo>
                      <a:pt x="9502" y="1062"/>
                    </a:lnTo>
                    <a:lnTo>
                      <a:pt x="9816" y="1193"/>
                    </a:lnTo>
                    <a:lnTo>
                      <a:pt x="9920" y="1317"/>
                    </a:lnTo>
                    <a:lnTo>
                      <a:pt x="10065" y="1399"/>
                    </a:lnTo>
                    <a:lnTo>
                      <a:pt x="10187" y="1473"/>
                    </a:lnTo>
                    <a:lnTo>
                      <a:pt x="10298" y="1576"/>
                    </a:lnTo>
                    <a:lnTo>
                      <a:pt x="10339" y="1679"/>
                    </a:lnTo>
                    <a:lnTo>
                      <a:pt x="10420" y="1769"/>
                    </a:lnTo>
                    <a:lnTo>
                      <a:pt x="10606" y="1887"/>
                    </a:lnTo>
                    <a:lnTo>
                      <a:pt x="10818" y="2000"/>
                    </a:lnTo>
                    <a:lnTo>
                      <a:pt x="11131" y="2123"/>
                    </a:lnTo>
                    <a:lnTo>
                      <a:pt x="11378" y="2178"/>
                    </a:lnTo>
                    <a:lnTo>
                      <a:pt x="11636" y="2243"/>
                    </a:lnTo>
                    <a:lnTo>
                      <a:pt x="11855" y="2243"/>
                    </a:lnTo>
                    <a:lnTo>
                      <a:pt x="11990" y="2181"/>
                    </a:lnTo>
                    <a:lnTo>
                      <a:pt x="12151" y="2160"/>
                    </a:lnTo>
                    <a:lnTo>
                      <a:pt x="12356" y="2167"/>
                    </a:lnTo>
                    <a:lnTo>
                      <a:pt x="12575" y="2208"/>
                    </a:lnTo>
                    <a:lnTo>
                      <a:pt x="12707" y="2236"/>
                    </a:lnTo>
                    <a:lnTo>
                      <a:pt x="12850" y="2254"/>
                    </a:lnTo>
                    <a:lnTo>
                      <a:pt x="12964" y="2298"/>
                    </a:lnTo>
                    <a:lnTo>
                      <a:pt x="13152" y="2421"/>
                    </a:lnTo>
                    <a:lnTo>
                      <a:pt x="13358" y="2525"/>
                    </a:lnTo>
                    <a:lnTo>
                      <a:pt x="13524" y="2594"/>
                    </a:lnTo>
                    <a:lnTo>
                      <a:pt x="13666" y="2651"/>
                    </a:lnTo>
                    <a:lnTo>
                      <a:pt x="13833" y="2742"/>
                    </a:lnTo>
                    <a:lnTo>
                      <a:pt x="13864" y="2891"/>
                    </a:lnTo>
                    <a:lnTo>
                      <a:pt x="13944" y="3025"/>
                    </a:lnTo>
                    <a:lnTo>
                      <a:pt x="14059" y="3126"/>
                    </a:lnTo>
                    <a:lnTo>
                      <a:pt x="14069" y="3246"/>
                    </a:lnTo>
                    <a:lnTo>
                      <a:pt x="14069" y="3383"/>
                    </a:lnTo>
                    <a:lnTo>
                      <a:pt x="14132" y="3485"/>
                    </a:lnTo>
                    <a:lnTo>
                      <a:pt x="14251" y="3544"/>
                    </a:lnTo>
                    <a:lnTo>
                      <a:pt x="14376" y="3565"/>
                    </a:lnTo>
                    <a:lnTo>
                      <a:pt x="14376" y="3654"/>
                    </a:lnTo>
                    <a:lnTo>
                      <a:pt x="14240" y="3723"/>
                    </a:lnTo>
                    <a:lnTo>
                      <a:pt x="14147" y="3806"/>
                    </a:lnTo>
                    <a:lnTo>
                      <a:pt x="14084" y="3898"/>
                    </a:lnTo>
                    <a:lnTo>
                      <a:pt x="14021" y="4015"/>
                    </a:lnTo>
                    <a:lnTo>
                      <a:pt x="13892" y="4050"/>
                    </a:lnTo>
                    <a:lnTo>
                      <a:pt x="13746" y="4071"/>
                    </a:lnTo>
                    <a:lnTo>
                      <a:pt x="13369" y="4317"/>
                    </a:lnTo>
                    <a:lnTo>
                      <a:pt x="13296" y="4414"/>
                    </a:lnTo>
                    <a:lnTo>
                      <a:pt x="13244" y="4544"/>
                    </a:lnTo>
                    <a:lnTo>
                      <a:pt x="13401" y="4640"/>
                    </a:lnTo>
                    <a:lnTo>
                      <a:pt x="13638" y="4623"/>
                    </a:lnTo>
                    <a:lnTo>
                      <a:pt x="13801" y="4475"/>
                    </a:lnTo>
                    <a:lnTo>
                      <a:pt x="14058" y="4319"/>
                    </a:lnTo>
                    <a:lnTo>
                      <a:pt x="14233" y="4211"/>
                    </a:lnTo>
                    <a:lnTo>
                      <a:pt x="14406" y="4124"/>
                    </a:lnTo>
                    <a:lnTo>
                      <a:pt x="14601" y="4061"/>
                    </a:lnTo>
                    <a:lnTo>
                      <a:pt x="14824" y="4068"/>
                    </a:lnTo>
                    <a:lnTo>
                      <a:pt x="14950" y="4135"/>
                    </a:lnTo>
                    <a:lnTo>
                      <a:pt x="15054" y="4245"/>
                    </a:lnTo>
                    <a:lnTo>
                      <a:pt x="15054" y="4370"/>
                    </a:lnTo>
                    <a:lnTo>
                      <a:pt x="14772" y="4500"/>
                    </a:lnTo>
                    <a:lnTo>
                      <a:pt x="14706" y="4615"/>
                    </a:lnTo>
                    <a:lnTo>
                      <a:pt x="14561" y="4643"/>
                    </a:lnTo>
                    <a:lnTo>
                      <a:pt x="14369" y="4636"/>
                    </a:lnTo>
                    <a:lnTo>
                      <a:pt x="14297" y="4713"/>
                    </a:lnTo>
                    <a:lnTo>
                      <a:pt x="14537" y="4754"/>
                    </a:lnTo>
                    <a:lnTo>
                      <a:pt x="14713" y="4770"/>
                    </a:lnTo>
                    <a:lnTo>
                      <a:pt x="14862" y="4841"/>
                    </a:lnTo>
                    <a:lnTo>
                      <a:pt x="15018" y="4770"/>
                    </a:lnTo>
                    <a:lnTo>
                      <a:pt x="15209" y="4692"/>
                    </a:lnTo>
                    <a:lnTo>
                      <a:pt x="15341" y="4566"/>
                    </a:lnTo>
                    <a:lnTo>
                      <a:pt x="15491" y="4466"/>
                    </a:lnTo>
                    <a:lnTo>
                      <a:pt x="15585" y="4369"/>
                    </a:lnTo>
                    <a:lnTo>
                      <a:pt x="15846" y="4342"/>
                    </a:lnTo>
                    <a:lnTo>
                      <a:pt x="16125" y="4370"/>
                    </a:lnTo>
                    <a:lnTo>
                      <a:pt x="16397" y="4508"/>
                    </a:lnTo>
                    <a:lnTo>
                      <a:pt x="16564" y="4666"/>
                    </a:lnTo>
                    <a:lnTo>
                      <a:pt x="16723" y="4714"/>
                    </a:lnTo>
                    <a:lnTo>
                      <a:pt x="16844" y="4787"/>
                    </a:lnTo>
                    <a:lnTo>
                      <a:pt x="16817" y="4904"/>
                    </a:lnTo>
                    <a:lnTo>
                      <a:pt x="16751" y="4982"/>
                    </a:lnTo>
                    <a:lnTo>
                      <a:pt x="16751" y="5058"/>
                    </a:lnTo>
                    <a:lnTo>
                      <a:pt x="16949" y="5154"/>
                    </a:lnTo>
                    <a:lnTo>
                      <a:pt x="17116" y="5085"/>
                    </a:lnTo>
                    <a:lnTo>
                      <a:pt x="17332" y="5023"/>
                    </a:lnTo>
                    <a:lnTo>
                      <a:pt x="17569" y="4982"/>
                    </a:lnTo>
                    <a:lnTo>
                      <a:pt x="17746" y="4988"/>
                    </a:lnTo>
                    <a:lnTo>
                      <a:pt x="18122" y="5071"/>
                    </a:lnTo>
                    <a:lnTo>
                      <a:pt x="18476" y="5071"/>
                    </a:lnTo>
                    <a:lnTo>
                      <a:pt x="18914" y="5085"/>
                    </a:lnTo>
                    <a:lnTo>
                      <a:pt x="19226" y="5085"/>
                    </a:lnTo>
                    <a:lnTo>
                      <a:pt x="19337" y="5145"/>
                    </a:lnTo>
                    <a:lnTo>
                      <a:pt x="19417" y="5245"/>
                    </a:lnTo>
                    <a:lnTo>
                      <a:pt x="19501" y="5384"/>
                    </a:lnTo>
                    <a:lnTo>
                      <a:pt x="19761" y="5515"/>
                    </a:lnTo>
                    <a:lnTo>
                      <a:pt x="20054" y="5632"/>
                    </a:lnTo>
                    <a:lnTo>
                      <a:pt x="20337" y="5763"/>
                    </a:lnTo>
                    <a:lnTo>
                      <a:pt x="20783" y="5818"/>
                    </a:lnTo>
                    <a:lnTo>
                      <a:pt x="21128" y="5832"/>
                    </a:lnTo>
                    <a:lnTo>
                      <a:pt x="21292" y="5922"/>
                    </a:lnTo>
                    <a:lnTo>
                      <a:pt x="21413" y="6000"/>
                    </a:lnTo>
                    <a:lnTo>
                      <a:pt x="21423" y="6110"/>
                    </a:lnTo>
                    <a:lnTo>
                      <a:pt x="21496" y="6233"/>
                    </a:lnTo>
                    <a:lnTo>
                      <a:pt x="21548" y="6335"/>
                    </a:lnTo>
                    <a:lnTo>
                      <a:pt x="21600" y="6459"/>
                    </a:lnTo>
                    <a:lnTo>
                      <a:pt x="21558" y="6567"/>
                    </a:lnTo>
                    <a:lnTo>
                      <a:pt x="21548" y="6744"/>
                    </a:lnTo>
                    <a:lnTo>
                      <a:pt x="21416" y="6872"/>
                    </a:lnTo>
                    <a:lnTo>
                      <a:pt x="21374" y="6999"/>
                    </a:lnTo>
                    <a:lnTo>
                      <a:pt x="21263" y="7141"/>
                    </a:lnTo>
                    <a:lnTo>
                      <a:pt x="20928" y="7257"/>
                    </a:lnTo>
                    <a:lnTo>
                      <a:pt x="20782" y="7498"/>
                    </a:lnTo>
                    <a:lnTo>
                      <a:pt x="20646" y="7643"/>
                    </a:lnTo>
                    <a:lnTo>
                      <a:pt x="20531" y="7747"/>
                    </a:lnTo>
                    <a:lnTo>
                      <a:pt x="20344" y="7910"/>
                    </a:lnTo>
                    <a:lnTo>
                      <a:pt x="20222" y="8109"/>
                    </a:lnTo>
                    <a:lnTo>
                      <a:pt x="19916" y="8196"/>
                    </a:lnTo>
                    <a:lnTo>
                      <a:pt x="19700" y="8360"/>
                    </a:lnTo>
                    <a:lnTo>
                      <a:pt x="19631" y="8498"/>
                    </a:lnTo>
                    <a:lnTo>
                      <a:pt x="19615" y="8867"/>
                    </a:lnTo>
                    <a:lnTo>
                      <a:pt x="19688" y="9089"/>
                    </a:lnTo>
                    <a:lnTo>
                      <a:pt x="19688" y="9302"/>
                    </a:lnTo>
                    <a:lnTo>
                      <a:pt x="19705" y="9546"/>
                    </a:lnTo>
                    <a:lnTo>
                      <a:pt x="19653" y="9772"/>
                    </a:lnTo>
                    <a:lnTo>
                      <a:pt x="19612" y="9950"/>
                    </a:lnTo>
                    <a:lnTo>
                      <a:pt x="19580" y="10104"/>
                    </a:lnTo>
                    <a:lnTo>
                      <a:pt x="19559" y="10281"/>
                    </a:lnTo>
                    <a:lnTo>
                      <a:pt x="19465" y="10449"/>
                    </a:lnTo>
                    <a:lnTo>
                      <a:pt x="19444" y="10661"/>
                    </a:lnTo>
                    <a:lnTo>
                      <a:pt x="19392" y="10797"/>
                    </a:lnTo>
                    <a:lnTo>
                      <a:pt x="19322" y="10935"/>
                    </a:lnTo>
                    <a:lnTo>
                      <a:pt x="19169" y="11064"/>
                    </a:lnTo>
                    <a:lnTo>
                      <a:pt x="19033" y="11278"/>
                    </a:lnTo>
                    <a:lnTo>
                      <a:pt x="18939" y="11393"/>
                    </a:lnTo>
                    <a:lnTo>
                      <a:pt x="18834" y="11511"/>
                    </a:lnTo>
                    <a:lnTo>
                      <a:pt x="18562" y="11665"/>
                    </a:lnTo>
                    <a:lnTo>
                      <a:pt x="18374" y="11762"/>
                    </a:lnTo>
                    <a:lnTo>
                      <a:pt x="18204" y="11755"/>
                    </a:lnTo>
                    <a:lnTo>
                      <a:pt x="18048" y="11735"/>
                    </a:lnTo>
                    <a:lnTo>
                      <a:pt x="17899" y="11638"/>
                    </a:lnTo>
                    <a:lnTo>
                      <a:pt x="17642" y="11707"/>
                    </a:lnTo>
                    <a:lnTo>
                      <a:pt x="17486" y="11796"/>
                    </a:lnTo>
                    <a:lnTo>
                      <a:pt x="17287" y="11941"/>
                    </a:lnTo>
                    <a:lnTo>
                      <a:pt x="17134" y="11969"/>
                    </a:lnTo>
                    <a:lnTo>
                      <a:pt x="16834" y="12015"/>
                    </a:lnTo>
                    <a:lnTo>
                      <a:pt x="16534" y="12077"/>
                    </a:lnTo>
                    <a:lnTo>
                      <a:pt x="16336" y="12167"/>
                    </a:lnTo>
                    <a:lnTo>
                      <a:pt x="16253" y="12270"/>
                    </a:lnTo>
                    <a:lnTo>
                      <a:pt x="16183" y="12325"/>
                    </a:lnTo>
                    <a:lnTo>
                      <a:pt x="16027" y="12380"/>
                    </a:lnTo>
                    <a:lnTo>
                      <a:pt x="15916" y="12449"/>
                    </a:lnTo>
                    <a:lnTo>
                      <a:pt x="15804" y="12518"/>
                    </a:lnTo>
                    <a:lnTo>
                      <a:pt x="15752" y="12629"/>
                    </a:lnTo>
                    <a:lnTo>
                      <a:pt x="15825" y="12724"/>
                    </a:lnTo>
                    <a:lnTo>
                      <a:pt x="15951" y="12849"/>
                    </a:lnTo>
                    <a:lnTo>
                      <a:pt x="15961" y="13008"/>
                    </a:lnTo>
                    <a:lnTo>
                      <a:pt x="15909" y="13192"/>
                    </a:lnTo>
                    <a:cubicBezTo>
                      <a:pt x="15880" y="13228"/>
                      <a:pt x="15856" y="13266"/>
                      <a:pt x="15840" y="13305"/>
                    </a:cubicBezTo>
                    <a:cubicBezTo>
                      <a:pt x="15812" y="13369"/>
                      <a:pt x="15801" y="13436"/>
                      <a:pt x="15809" y="13503"/>
                    </a:cubicBezTo>
                    <a:lnTo>
                      <a:pt x="15600" y="13652"/>
                    </a:lnTo>
                    <a:lnTo>
                      <a:pt x="15506" y="13742"/>
                    </a:lnTo>
                    <a:lnTo>
                      <a:pt x="15464" y="13846"/>
                    </a:lnTo>
                    <a:cubicBezTo>
                      <a:pt x="15464" y="13877"/>
                      <a:pt x="15464" y="13909"/>
                      <a:pt x="15464" y="13940"/>
                    </a:cubicBezTo>
                    <a:cubicBezTo>
                      <a:pt x="15464" y="13981"/>
                      <a:pt x="15464" y="14022"/>
                      <a:pt x="15464" y="14062"/>
                    </a:cubicBezTo>
                    <a:lnTo>
                      <a:pt x="15412" y="14177"/>
                    </a:lnTo>
                    <a:lnTo>
                      <a:pt x="15183" y="14308"/>
                    </a:lnTo>
                    <a:lnTo>
                      <a:pt x="15048" y="14443"/>
                    </a:lnTo>
                    <a:lnTo>
                      <a:pt x="14923" y="14578"/>
                    </a:lnTo>
                    <a:lnTo>
                      <a:pt x="14840" y="14707"/>
                    </a:lnTo>
                    <a:lnTo>
                      <a:pt x="14760" y="14868"/>
                    </a:lnTo>
                    <a:cubicBezTo>
                      <a:pt x="14740" y="14913"/>
                      <a:pt x="14716" y="14957"/>
                      <a:pt x="14687" y="14999"/>
                    </a:cubicBezTo>
                    <a:cubicBezTo>
                      <a:pt x="14660" y="15040"/>
                      <a:pt x="14629" y="15079"/>
                      <a:pt x="14593" y="15116"/>
                    </a:cubicBezTo>
                    <a:cubicBezTo>
                      <a:pt x="14565" y="15141"/>
                      <a:pt x="14538" y="15167"/>
                      <a:pt x="14510" y="15192"/>
                    </a:cubicBezTo>
                    <a:cubicBezTo>
                      <a:pt x="14469" y="15230"/>
                      <a:pt x="14429" y="15268"/>
                      <a:pt x="14390" y="15307"/>
                    </a:cubicBezTo>
                    <a:lnTo>
                      <a:pt x="14233" y="15431"/>
                    </a:lnTo>
                    <a:lnTo>
                      <a:pt x="14123" y="15518"/>
                    </a:lnTo>
                    <a:lnTo>
                      <a:pt x="13872" y="15628"/>
                    </a:lnTo>
                    <a:lnTo>
                      <a:pt x="13685" y="15663"/>
                    </a:lnTo>
                    <a:lnTo>
                      <a:pt x="13323" y="15670"/>
                    </a:lnTo>
                    <a:cubicBezTo>
                      <a:pt x="13286" y="15642"/>
                      <a:pt x="13245" y="15616"/>
                      <a:pt x="13201" y="15594"/>
                    </a:cubicBezTo>
                    <a:cubicBezTo>
                      <a:pt x="13122" y="15553"/>
                      <a:pt x="13034" y="15521"/>
                      <a:pt x="12939" y="15499"/>
                    </a:cubicBezTo>
                    <a:cubicBezTo>
                      <a:pt x="12851" y="15484"/>
                      <a:pt x="12764" y="15467"/>
                      <a:pt x="12678" y="15446"/>
                    </a:cubicBezTo>
                    <a:cubicBezTo>
                      <a:pt x="12585" y="15424"/>
                      <a:pt x="12495" y="15399"/>
                      <a:pt x="12406" y="15370"/>
                    </a:cubicBezTo>
                    <a:lnTo>
                      <a:pt x="12194" y="15426"/>
                    </a:lnTo>
                    <a:lnTo>
                      <a:pt x="12131" y="15541"/>
                    </a:lnTo>
                    <a:lnTo>
                      <a:pt x="12255" y="15615"/>
                    </a:lnTo>
                    <a:lnTo>
                      <a:pt x="12467" y="15700"/>
                    </a:lnTo>
                    <a:lnTo>
                      <a:pt x="12582" y="15762"/>
                    </a:lnTo>
                    <a:lnTo>
                      <a:pt x="12768" y="15886"/>
                    </a:lnTo>
                    <a:lnTo>
                      <a:pt x="12977" y="16065"/>
                    </a:lnTo>
                    <a:lnTo>
                      <a:pt x="13103" y="16201"/>
                    </a:lnTo>
                    <a:lnTo>
                      <a:pt x="13155" y="16372"/>
                    </a:lnTo>
                    <a:lnTo>
                      <a:pt x="13166" y="16545"/>
                    </a:lnTo>
                    <a:lnTo>
                      <a:pt x="13065" y="16676"/>
                    </a:lnTo>
                    <a:lnTo>
                      <a:pt x="12951" y="16779"/>
                    </a:lnTo>
                    <a:lnTo>
                      <a:pt x="12787" y="16862"/>
                    </a:lnTo>
                    <a:lnTo>
                      <a:pt x="12505" y="16924"/>
                    </a:lnTo>
                    <a:lnTo>
                      <a:pt x="12122" y="16970"/>
                    </a:lnTo>
                    <a:lnTo>
                      <a:pt x="11913" y="16977"/>
                    </a:lnTo>
                    <a:lnTo>
                      <a:pt x="11733" y="16982"/>
                    </a:lnTo>
                    <a:lnTo>
                      <a:pt x="11430" y="16982"/>
                    </a:lnTo>
                    <a:lnTo>
                      <a:pt x="11263" y="17044"/>
                    </a:lnTo>
                    <a:lnTo>
                      <a:pt x="11232" y="17116"/>
                    </a:lnTo>
                    <a:lnTo>
                      <a:pt x="11252" y="17235"/>
                    </a:lnTo>
                    <a:lnTo>
                      <a:pt x="11325" y="17332"/>
                    </a:lnTo>
                    <a:lnTo>
                      <a:pt x="11412" y="17380"/>
                    </a:lnTo>
                    <a:lnTo>
                      <a:pt x="11444" y="17498"/>
                    </a:lnTo>
                    <a:lnTo>
                      <a:pt x="11382" y="17567"/>
                    </a:lnTo>
                    <a:cubicBezTo>
                      <a:pt x="11322" y="17599"/>
                      <a:pt x="11279" y="17642"/>
                      <a:pt x="11257" y="17691"/>
                    </a:cubicBezTo>
                    <a:cubicBezTo>
                      <a:pt x="11240" y="17729"/>
                      <a:pt x="11236" y="17769"/>
                      <a:pt x="11246" y="17808"/>
                    </a:cubicBezTo>
                    <a:lnTo>
                      <a:pt x="11037" y="17802"/>
                    </a:lnTo>
                    <a:lnTo>
                      <a:pt x="10881" y="17726"/>
                    </a:lnTo>
                    <a:lnTo>
                      <a:pt x="10631" y="17622"/>
                    </a:lnTo>
                    <a:lnTo>
                      <a:pt x="10349" y="17581"/>
                    </a:lnTo>
                    <a:lnTo>
                      <a:pt x="10141" y="17677"/>
                    </a:lnTo>
                    <a:lnTo>
                      <a:pt x="10273" y="17815"/>
                    </a:lnTo>
                    <a:cubicBezTo>
                      <a:pt x="10359" y="17814"/>
                      <a:pt x="10437" y="17847"/>
                      <a:pt x="10472" y="17898"/>
                    </a:cubicBezTo>
                    <a:cubicBezTo>
                      <a:pt x="10504" y="17944"/>
                      <a:pt x="10496" y="17997"/>
                      <a:pt x="10451" y="18038"/>
                    </a:cubicBezTo>
                    <a:lnTo>
                      <a:pt x="10493" y="18142"/>
                    </a:lnTo>
                    <a:cubicBezTo>
                      <a:pt x="10535" y="18167"/>
                      <a:pt x="10583" y="18187"/>
                      <a:pt x="10636" y="18201"/>
                    </a:cubicBezTo>
                    <a:cubicBezTo>
                      <a:pt x="10678" y="18213"/>
                      <a:pt x="10723" y="18220"/>
                      <a:pt x="10768" y="18222"/>
                    </a:cubicBezTo>
                    <a:cubicBezTo>
                      <a:pt x="10824" y="18185"/>
                      <a:pt x="10918" y="18194"/>
                      <a:pt x="10956" y="18240"/>
                    </a:cubicBezTo>
                    <a:cubicBezTo>
                      <a:pt x="10983" y="18272"/>
                      <a:pt x="10969" y="18313"/>
                      <a:pt x="10925" y="18335"/>
                    </a:cubicBezTo>
                    <a:lnTo>
                      <a:pt x="10783" y="18390"/>
                    </a:lnTo>
                    <a:lnTo>
                      <a:pt x="10605" y="18448"/>
                    </a:lnTo>
                    <a:lnTo>
                      <a:pt x="10615" y="18589"/>
                    </a:lnTo>
                    <a:lnTo>
                      <a:pt x="10663" y="18651"/>
                    </a:lnTo>
                    <a:lnTo>
                      <a:pt x="10698" y="18740"/>
                    </a:lnTo>
                    <a:lnTo>
                      <a:pt x="10479" y="18860"/>
                    </a:lnTo>
                    <a:lnTo>
                      <a:pt x="10374" y="19045"/>
                    </a:lnTo>
                    <a:lnTo>
                      <a:pt x="10259" y="19180"/>
                    </a:lnTo>
                    <a:lnTo>
                      <a:pt x="10218" y="19263"/>
                    </a:lnTo>
                    <a:lnTo>
                      <a:pt x="10283" y="19367"/>
                    </a:lnTo>
                    <a:lnTo>
                      <a:pt x="10350" y="19544"/>
                    </a:lnTo>
                    <a:lnTo>
                      <a:pt x="10506" y="19579"/>
                    </a:lnTo>
                    <a:lnTo>
                      <a:pt x="10637" y="19689"/>
                    </a:lnTo>
                    <a:lnTo>
                      <a:pt x="10913" y="19767"/>
                    </a:lnTo>
                    <a:lnTo>
                      <a:pt x="11066" y="19942"/>
                    </a:lnTo>
                    <a:lnTo>
                      <a:pt x="11076" y="20069"/>
                    </a:lnTo>
                    <a:lnTo>
                      <a:pt x="10982" y="20241"/>
                    </a:lnTo>
                    <a:lnTo>
                      <a:pt x="10888" y="20363"/>
                    </a:lnTo>
                    <a:lnTo>
                      <a:pt x="10794" y="20527"/>
                    </a:lnTo>
                    <a:cubicBezTo>
                      <a:pt x="10712" y="20573"/>
                      <a:pt x="10646" y="20631"/>
                      <a:pt x="10600" y="20695"/>
                    </a:cubicBezTo>
                    <a:cubicBezTo>
                      <a:pt x="10553" y="20760"/>
                      <a:pt x="10528" y="20830"/>
                      <a:pt x="10526" y="20902"/>
                    </a:cubicBezTo>
                    <a:lnTo>
                      <a:pt x="10613" y="21051"/>
                    </a:lnTo>
                    <a:lnTo>
                      <a:pt x="10773" y="21173"/>
                    </a:lnTo>
                    <a:lnTo>
                      <a:pt x="10846" y="21254"/>
                    </a:lnTo>
                    <a:lnTo>
                      <a:pt x="10766" y="21359"/>
                    </a:lnTo>
                    <a:lnTo>
                      <a:pt x="10536" y="21440"/>
                    </a:lnTo>
                    <a:lnTo>
                      <a:pt x="10441" y="21536"/>
                    </a:lnTo>
                    <a:lnTo>
                      <a:pt x="10363" y="21600"/>
                    </a:lnTo>
                    <a:lnTo>
                      <a:pt x="10225" y="21595"/>
                    </a:lnTo>
                    <a:lnTo>
                      <a:pt x="9866" y="21480"/>
                    </a:lnTo>
                    <a:lnTo>
                      <a:pt x="9668" y="21506"/>
                    </a:lnTo>
                    <a:lnTo>
                      <a:pt x="9418" y="21531"/>
                    </a:lnTo>
                    <a:cubicBezTo>
                      <a:pt x="9428" y="21473"/>
                      <a:pt x="9417" y="21413"/>
                      <a:pt x="9386" y="21358"/>
                    </a:cubicBezTo>
                    <a:cubicBezTo>
                      <a:pt x="9350" y="21293"/>
                      <a:pt x="9286" y="21235"/>
                      <a:pt x="9202" y="21193"/>
                    </a:cubicBezTo>
                    <a:lnTo>
                      <a:pt x="8951" y="21172"/>
                    </a:lnTo>
                    <a:lnTo>
                      <a:pt x="8767" y="21096"/>
                    </a:lnTo>
                    <a:lnTo>
                      <a:pt x="8767" y="20966"/>
                    </a:lnTo>
                    <a:lnTo>
                      <a:pt x="8683" y="20814"/>
                    </a:lnTo>
                    <a:cubicBezTo>
                      <a:pt x="8625" y="20767"/>
                      <a:pt x="8560" y="20724"/>
                      <a:pt x="8489" y="20687"/>
                    </a:cubicBezTo>
                    <a:cubicBezTo>
                      <a:pt x="8402" y="20641"/>
                      <a:pt x="8307" y="20603"/>
                      <a:pt x="8206" y="20574"/>
                    </a:cubicBezTo>
                    <a:lnTo>
                      <a:pt x="8185" y="20340"/>
                    </a:lnTo>
                    <a:lnTo>
                      <a:pt x="8175" y="20091"/>
                    </a:lnTo>
                    <a:cubicBezTo>
                      <a:pt x="8118" y="20014"/>
                      <a:pt x="8052" y="19940"/>
                      <a:pt x="7977" y="19870"/>
                    </a:cubicBezTo>
                    <a:cubicBezTo>
                      <a:pt x="7874" y="19775"/>
                      <a:pt x="7755" y="19687"/>
                      <a:pt x="7622" y="19610"/>
                    </a:cubicBezTo>
                    <a:lnTo>
                      <a:pt x="7320" y="19591"/>
                    </a:lnTo>
                    <a:lnTo>
                      <a:pt x="7269" y="19491"/>
                    </a:lnTo>
                    <a:lnTo>
                      <a:pt x="7463" y="19422"/>
                    </a:lnTo>
                    <a:lnTo>
                      <a:pt x="7664" y="19293"/>
                    </a:lnTo>
                    <a:lnTo>
                      <a:pt x="7747" y="19155"/>
                    </a:lnTo>
                    <a:lnTo>
                      <a:pt x="7862" y="18947"/>
                    </a:lnTo>
                    <a:cubicBezTo>
                      <a:pt x="7859" y="18904"/>
                      <a:pt x="7841" y="18862"/>
                      <a:pt x="7810" y="18823"/>
                    </a:cubicBezTo>
                    <a:cubicBezTo>
                      <a:pt x="7763" y="18763"/>
                      <a:pt x="7687" y="18715"/>
                      <a:pt x="7594" y="18687"/>
                    </a:cubicBezTo>
                    <a:lnTo>
                      <a:pt x="7373" y="18531"/>
                    </a:lnTo>
                    <a:lnTo>
                      <a:pt x="7344" y="18427"/>
                    </a:lnTo>
                    <a:lnTo>
                      <a:pt x="7439" y="18291"/>
                    </a:lnTo>
                    <a:lnTo>
                      <a:pt x="7386" y="18128"/>
                    </a:lnTo>
                    <a:lnTo>
                      <a:pt x="7191" y="18036"/>
                    </a:lnTo>
                    <a:lnTo>
                      <a:pt x="6944" y="17872"/>
                    </a:lnTo>
                    <a:lnTo>
                      <a:pt x="6714" y="17722"/>
                    </a:lnTo>
                    <a:lnTo>
                      <a:pt x="6595" y="17655"/>
                    </a:lnTo>
                    <a:lnTo>
                      <a:pt x="6560" y="17485"/>
                    </a:lnTo>
                    <a:lnTo>
                      <a:pt x="6414" y="17372"/>
                    </a:lnTo>
                    <a:lnTo>
                      <a:pt x="6518" y="17199"/>
                    </a:lnTo>
                    <a:cubicBezTo>
                      <a:pt x="6570" y="17154"/>
                      <a:pt x="6593" y="17097"/>
                      <a:pt x="6581" y="17041"/>
                    </a:cubicBezTo>
                    <a:cubicBezTo>
                      <a:pt x="6561" y="16948"/>
                      <a:pt x="6457" y="16874"/>
                      <a:pt x="6320" y="16854"/>
                    </a:cubicBezTo>
                    <a:cubicBezTo>
                      <a:pt x="6272" y="16815"/>
                      <a:pt x="6237" y="16771"/>
                      <a:pt x="6215" y="16723"/>
                    </a:cubicBezTo>
                    <a:cubicBezTo>
                      <a:pt x="6159" y="16596"/>
                      <a:pt x="6202" y="16460"/>
                      <a:pt x="6330" y="16359"/>
                    </a:cubicBezTo>
                    <a:lnTo>
                      <a:pt x="6341" y="16207"/>
                    </a:lnTo>
                    <a:lnTo>
                      <a:pt x="6351" y="16005"/>
                    </a:lnTo>
                    <a:lnTo>
                      <a:pt x="6382" y="15534"/>
                    </a:lnTo>
                    <a:lnTo>
                      <a:pt x="6330" y="14960"/>
                    </a:lnTo>
                    <a:lnTo>
                      <a:pt x="6125" y="14624"/>
                    </a:lnTo>
                    <a:lnTo>
                      <a:pt x="6027" y="14310"/>
                    </a:lnTo>
                    <a:lnTo>
                      <a:pt x="5975" y="14131"/>
                    </a:lnTo>
                    <a:lnTo>
                      <a:pt x="5925" y="13492"/>
                    </a:lnTo>
                    <a:lnTo>
                      <a:pt x="5925" y="13243"/>
                    </a:lnTo>
                    <a:lnTo>
                      <a:pt x="6020" y="13001"/>
                    </a:lnTo>
                    <a:lnTo>
                      <a:pt x="6020" y="12755"/>
                    </a:lnTo>
                    <a:lnTo>
                      <a:pt x="5988" y="12469"/>
                    </a:lnTo>
                    <a:lnTo>
                      <a:pt x="5842" y="12317"/>
                    </a:lnTo>
                    <a:lnTo>
                      <a:pt x="5852" y="12041"/>
                    </a:lnTo>
                    <a:lnTo>
                      <a:pt x="5936" y="11755"/>
                    </a:lnTo>
                    <a:cubicBezTo>
                      <a:pt x="5963" y="11665"/>
                      <a:pt x="5977" y="11573"/>
                      <a:pt x="5978" y="11481"/>
                    </a:cubicBezTo>
                    <a:cubicBezTo>
                      <a:pt x="5979" y="11396"/>
                      <a:pt x="5968" y="11310"/>
                      <a:pt x="5946" y="11226"/>
                    </a:cubicBezTo>
                    <a:cubicBezTo>
                      <a:pt x="5920" y="11122"/>
                      <a:pt x="5877" y="11021"/>
                      <a:pt x="5817" y="10924"/>
                    </a:cubicBezTo>
                    <a:lnTo>
                      <a:pt x="5790" y="10657"/>
                    </a:lnTo>
                    <a:lnTo>
                      <a:pt x="5779" y="10588"/>
                    </a:lnTo>
                    <a:lnTo>
                      <a:pt x="5509" y="10273"/>
                    </a:lnTo>
                    <a:lnTo>
                      <a:pt x="5325" y="10025"/>
                    </a:lnTo>
                    <a:lnTo>
                      <a:pt x="5081" y="9901"/>
                    </a:lnTo>
                    <a:lnTo>
                      <a:pt x="4781" y="9783"/>
                    </a:lnTo>
                    <a:lnTo>
                      <a:pt x="4531" y="9611"/>
                    </a:lnTo>
                    <a:lnTo>
                      <a:pt x="4066" y="9506"/>
                    </a:lnTo>
                    <a:lnTo>
                      <a:pt x="3850" y="9416"/>
                    </a:lnTo>
                    <a:lnTo>
                      <a:pt x="3285" y="9256"/>
                    </a:lnTo>
                    <a:lnTo>
                      <a:pt x="3020" y="9164"/>
                    </a:lnTo>
                    <a:lnTo>
                      <a:pt x="2895" y="8913"/>
                    </a:lnTo>
                    <a:lnTo>
                      <a:pt x="2752" y="8757"/>
                    </a:lnTo>
                    <a:lnTo>
                      <a:pt x="2626" y="8512"/>
                    </a:lnTo>
                    <a:lnTo>
                      <a:pt x="2494" y="8355"/>
                    </a:lnTo>
                    <a:lnTo>
                      <a:pt x="2330" y="8219"/>
                    </a:lnTo>
                    <a:lnTo>
                      <a:pt x="2088" y="8047"/>
                    </a:lnTo>
                    <a:lnTo>
                      <a:pt x="1976" y="7929"/>
                    </a:lnTo>
                    <a:lnTo>
                      <a:pt x="1868" y="7775"/>
                    </a:lnTo>
                    <a:lnTo>
                      <a:pt x="1712" y="7713"/>
                    </a:lnTo>
                    <a:lnTo>
                      <a:pt x="1653" y="7630"/>
                    </a:lnTo>
                    <a:lnTo>
                      <a:pt x="1559" y="7481"/>
                    </a:lnTo>
                    <a:lnTo>
                      <a:pt x="1499" y="7363"/>
                    </a:lnTo>
                    <a:lnTo>
                      <a:pt x="1332" y="7016"/>
                    </a:lnTo>
                    <a:lnTo>
                      <a:pt x="1207" y="6813"/>
                    </a:lnTo>
                    <a:lnTo>
                      <a:pt x="1072" y="6654"/>
                    </a:lnTo>
                    <a:lnTo>
                      <a:pt x="958" y="6495"/>
                    </a:lnTo>
                    <a:lnTo>
                      <a:pt x="875" y="6420"/>
                    </a:lnTo>
                    <a:lnTo>
                      <a:pt x="683" y="6358"/>
                    </a:lnTo>
                    <a:lnTo>
                      <a:pt x="577" y="6210"/>
                    </a:lnTo>
                    <a:lnTo>
                      <a:pt x="392" y="6183"/>
                    </a:lnTo>
                    <a:lnTo>
                      <a:pt x="270" y="6084"/>
                    </a:lnTo>
                    <a:lnTo>
                      <a:pt x="131" y="5971"/>
                    </a:lnTo>
                    <a:lnTo>
                      <a:pt x="79" y="5813"/>
                    </a:lnTo>
                    <a:lnTo>
                      <a:pt x="38" y="5703"/>
                    </a:lnTo>
                    <a:lnTo>
                      <a:pt x="0" y="5602"/>
                    </a:lnTo>
                    <a:lnTo>
                      <a:pt x="115" y="5491"/>
                    </a:lnTo>
                    <a:lnTo>
                      <a:pt x="268" y="5348"/>
                    </a:lnTo>
                    <a:lnTo>
                      <a:pt x="330" y="5224"/>
                    </a:lnTo>
                    <a:lnTo>
                      <a:pt x="413" y="5153"/>
                    </a:lnTo>
                    <a:lnTo>
                      <a:pt x="602" y="5033"/>
                    </a:lnTo>
                    <a:lnTo>
                      <a:pt x="653" y="4916"/>
                    </a:lnTo>
                    <a:lnTo>
                      <a:pt x="542" y="4875"/>
                    </a:lnTo>
                    <a:lnTo>
                      <a:pt x="350" y="4849"/>
                    </a:lnTo>
                    <a:lnTo>
                      <a:pt x="233" y="4810"/>
                    </a:lnTo>
                    <a:lnTo>
                      <a:pt x="173" y="4693"/>
                    </a:lnTo>
                    <a:lnTo>
                      <a:pt x="132" y="4589"/>
                    </a:lnTo>
                    <a:lnTo>
                      <a:pt x="236" y="4435"/>
                    </a:lnTo>
                    <a:lnTo>
                      <a:pt x="363" y="4279"/>
                    </a:lnTo>
                    <a:lnTo>
                      <a:pt x="464" y="4141"/>
                    </a:lnTo>
                    <a:lnTo>
                      <a:pt x="722" y="3881"/>
                    </a:lnTo>
                    <a:lnTo>
                      <a:pt x="837" y="3725"/>
                    </a:lnTo>
                    <a:lnTo>
                      <a:pt x="878" y="3658"/>
                    </a:lnTo>
                    <a:lnTo>
                      <a:pt x="1105" y="3567"/>
                    </a:lnTo>
                    <a:lnTo>
                      <a:pt x="1275" y="3479"/>
                    </a:lnTo>
                    <a:lnTo>
                      <a:pt x="1338" y="3385"/>
                    </a:lnTo>
                    <a:lnTo>
                      <a:pt x="1359" y="3295"/>
                    </a:lnTo>
                    <a:lnTo>
                      <a:pt x="1523" y="3201"/>
                    </a:lnTo>
                    <a:lnTo>
                      <a:pt x="1707" y="3072"/>
                    </a:lnTo>
                    <a:cubicBezTo>
                      <a:pt x="1704" y="3016"/>
                      <a:pt x="1711" y="2960"/>
                      <a:pt x="1728" y="2906"/>
                    </a:cubicBezTo>
                    <a:cubicBezTo>
                      <a:pt x="1757" y="2814"/>
                      <a:pt x="1814" y="2727"/>
                      <a:pt x="1896" y="2650"/>
                    </a:cubicBezTo>
                    <a:cubicBezTo>
                      <a:pt x="1934" y="2572"/>
                      <a:pt x="1938" y="2488"/>
                      <a:pt x="1906" y="2408"/>
                    </a:cubicBezTo>
                    <a:cubicBezTo>
                      <a:pt x="1883" y="2352"/>
                      <a:pt x="1843" y="2298"/>
                      <a:pt x="1815" y="2242"/>
                    </a:cubicBezTo>
                    <a:cubicBezTo>
                      <a:pt x="1790" y="2191"/>
                      <a:pt x="1776" y="2138"/>
                      <a:pt x="1774" y="2083"/>
                    </a:cubicBezTo>
                    <a:lnTo>
                      <a:pt x="1774" y="1918"/>
                    </a:lnTo>
                    <a:lnTo>
                      <a:pt x="1753" y="1808"/>
                    </a:lnTo>
                    <a:lnTo>
                      <a:pt x="1638" y="1656"/>
                    </a:lnTo>
                    <a:lnTo>
                      <a:pt x="1493" y="1546"/>
                    </a:lnTo>
                    <a:lnTo>
                      <a:pt x="1587" y="1443"/>
                    </a:lnTo>
                    <a:lnTo>
                      <a:pt x="1656" y="1310"/>
                    </a:lnTo>
                    <a:lnTo>
                      <a:pt x="1459" y="1199"/>
                    </a:lnTo>
                    <a:lnTo>
                      <a:pt x="1280" y="1115"/>
                    </a:lnTo>
                    <a:lnTo>
                      <a:pt x="1083" y="1076"/>
                    </a:lnTo>
                    <a:lnTo>
                      <a:pt x="968" y="1103"/>
                    </a:lnTo>
                    <a:lnTo>
                      <a:pt x="869" y="101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şlîdé">
                <a:extLst>
                  <a:ext uri="{FF2B5EF4-FFF2-40B4-BE49-F238E27FC236}">
                    <a16:creationId xmlns:a16="http://schemas.microsoft.com/office/drawing/2014/main" id="{BE9A8492-D4DB-4AE2-B92B-759F7C5AEBDD}"/>
                  </a:ext>
                </a:extLst>
              </p:cNvPr>
              <p:cNvSpPr/>
              <p:nvPr/>
            </p:nvSpPr>
            <p:spPr>
              <a:xfrm>
                <a:off x="3559421" y="5995142"/>
                <a:ext cx="176422" cy="898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25" y="3547"/>
                    </a:moveTo>
                    <a:lnTo>
                      <a:pt x="5676" y="1626"/>
                    </a:lnTo>
                    <a:lnTo>
                      <a:pt x="3209" y="0"/>
                    </a:lnTo>
                    <a:lnTo>
                      <a:pt x="1176" y="1709"/>
                    </a:lnTo>
                    <a:lnTo>
                      <a:pt x="993" y="6809"/>
                    </a:lnTo>
                    <a:lnTo>
                      <a:pt x="0" y="9230"/>
                    </a:lnTo>
                    <a:lnTo>
                      <a:pt x="146" y="11719"/>
                    </a:lnTo>
                    <a:lnTo>
                      <a:pt x="1232" y="14861"/>
                    </a:lnTo>
                    <a:lnTo>
                      <a:pt x="2757" y="16925"/>
                    </a:lnTo>
                    <a:lnTo>
                      <a:pt x="4617" y="16204"/>
                    </a:lnTo>
                    <a:lnTo>
                      <a:pt x="6205" y="18329"/>
                    </a:lnTo>
                    <a:lnTo>
                      <a:pt x="6765" y="21054"/>
                    </a:lnTo>
                    <a:lnTo>
                      <a:pt x="9338" y="21600"/>
                    </a:lnTo>
                    <a:lnTo>
                      <a:pt x="10638" y="20386"/>
                    </a:lnTo>
                    <a:lnTo>
                      <a:pt x="12868" y="19239"/>
                    </a:lnTo>
                    <a:cubicBezTo>
                      <a:pt x="13384" y="19258"/>
                      <a:pt x="13900" y="19258"/>
                      <a:pt x="14416" y="19239"/>
                    </a:cubicBezTo>
                    <a:cubicBezTo>
                      <a:pt x="15695" y="19193"/>
                      <a:pt x="16971" y="19031"/>
                      <a:pt x="18242" y="18754"/>
                    </a:cubicBezTo>
                    <a:lnTo>
                      <a:pt x="20946" y="19118"/>
                    </a:lnTo>
                    <a:lnTo>
                      <a:pt x="21600" y="16751"/>
                    </a:lnTo>
                    <a:lnTo>
                      <a:pt x="17600" y="16751"/>
                    </a:lnTo>
                    <a:lnTo>
                      <a:pt x="14802" y="15172"/>
                    </a:lnTo>
                    <a:lnTo>
                      <a:pt x="13214" y="10808"/>
                    </a:lnTo>
                    <a:lnTo>
                      <a:pt x="11408" y="9230"/>
                    </a:lnTo>
                    <a:lnTo>
                      <a:pt x="9731" y="7773"/>
                    </a:lnTo>
                    <a:lnTo>
                      <a:pt x="9139" y="5420"/>
                    </a:lnTo>
                    <a:lnTo>
                      <a:pt x="7225" y="354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ïš1îde">
                <a:extLst>
                  <a:ext uri="{FF2B5EF4-FFF2-40B4-BE49-F238E27FC236}">
                    <a16:creationId xmlns:a16="http://schemas.microsoft.com/office/drawing/2014/main" id="{21295AEA-312E-417F-97CE-0E26E676E2EC}"/>
                  </a:ext>
                </a:extLst>
              </p:cNvPr>
              <p:cNvSpPr/>
              <p:nvPr/>
            </p:nvSpPr>
            <p:spPr>
              <a:xfrm>
                <a:off x="3768642" y="5937250"/>
                <a:ext cx="110098" cy="46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19" y="0"/>
                    </a:moveTo>
                    <a:lnTo>
                      <a:pt x="5026" y="117"/>
                    </a:lnTo>
                    <a:cubicBezTo>
                      <a:pt x="4484" y="789"/>
                      <a:pt x="3941" y="1461"/>
                      <a:pt x="3399" y="2133"/>
                    </a:cubicBezTo>
                    <a:cubicBezTo>
                      <a:pt x="2857" y="2805"/>
                      <a:pt x="2314" y="3476"/>
                      <a:pt x="1772" y="4148"/>
                    </a:cubicBezTo>
                    <a:lnTo>
                      <a:pt x="4542" y="6577"/>
                    </a:lnTo>
                    <a:lnTo>
                      <a:pt x="3392" y="10753"/>
                    </a:lnTo>
                    <a:lnTo>
                      <a:pt x="0" y="11818"/>
                    </a:lnTo>
                    <a:lnTo>
                      <a:pt x="1581" y="16345"/>
                    </a:lnTo>
                    <a:lnTo>
                      <a:pt x="4913" y="16345"/>
                    </a:lnTo>
                    <a:lnTo>
                      <a:pt x="7757" y="19148"/>
                    </a:lnTo>
                    <a:lnTo>
                      <a:pt x="10993" y="21600"/>
                    </a:lnTo>
                    <a:lnTo>
                      <a:pt x="14223" y="19761"/>
                    </a:lnTo>
                    <a:lnTo>
                      <a:pt x="14972" y="14169"/>
                    </a:lnTo>
                    <a:lnTo>
                      <a:pt x="18108" y="8928"/>
                    </a:lnTo>
                    <a:lnTo>
                      <a:pt x="21600" y="7876"/>
                    </a:lnTo>
                    <a:lnTo>
                      <a:pt x="21600" y="3101"/>
                    </a:lnTo>
                    <a:lnTo>
                      <a:pt x="19411" y="1378"/>
                    </a:lnTo>
                    <a:lnTo>
                      <a:pt x="17621" y="692"/>
                    </a:lnTo>
                    <a:lnTo>
                      <a:pt x="12533" y="2093"/>
                    </a:lnTo>
                    <a:lnTo>
                      <a:pt x="10949" y="1393"/>
                    </a:lnTo>
                    <a:lnTo>
                      <a:pt x="831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í$ľïḓè">
                <a:extLst>
                  <a:ext uri="{FF2B5EF4-FFF2-40B4-BE49-F238E27FC236}">
                    <a16:creationId xmlns:a16="http://schemas.microsoft.com/office/drawing/2014/main" id="{33B8E9DD-9BDB-483A-BA80-2BD0B5F8C85A}"/>
                  </a:ext>
                </a:extLst>
              </p:cNvPr>
              <p:cNvSpPr/>
              <p:nvPr/>
            </p:nvSpPr>
            <p:spPr>
              <a:xfrm>
                <a:off x="4951705" y="2729160"/>
                <a:ext cx="2278812" cy="2612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05" y="1298"/>
                    </a:moveTo>
                    <a:lnTo>
                      <a:pt x="11748" y="1386"/>
                    </a:lnTo>
                    <a:lnTo>
                      <a:pt x="11649" y="1501"/>
                    </a:lnTo>
                    <a:lnTo>
                      <a:pt x="11657" y="1629"/>
                    </a:lnTo>
                    <a:lnTo>
                      <a:pt x="11744" y="1704"/>
                    </a:lnTo>
                    <a:lnTo>
                      <a:pt x="11765" y="1791"/>
                    </a:lnTo>
                    <a:lnTo>
                      <a:pt x="11622" y="1915"/>
                    </a:lnTo>
                    <a:lnTo>
                      <a:pt x="11470" y="2059"/>
                    </a:lnTo>
                    <a:lnTo>
                      <a:pt x="11326" y="2096"/>
                    </a:lnTo>
                    <a:lnTo>
                      <a:pt x="11204" y="2078"/>
                    </a:lnTo>
                    <a:lnTo>
                      <a:pt x="10972" y="2003"/>
                    </a:lnTo>
                    <a:lnTo>
                      <a:pt x="10824" y="1959"/>
                    </a:lnTo>
                    <a:lnTo>
                      <a:pt x="10659" y="1903"/>
                    </a:lnTo>
                    <a:lnTo>
                      <a:pt x="10370" y="1872"/>
                    </a:lnTo>
                    <a:lnTo>
                      <a:pt x="10297" y="1768"/>
                    </a:lnTo>
                    <a:lnTo>
                      <a:pt x="10194" y="1639"/>
                    </a:lnTo>
                    <a:lnTo>
                      <a:pt x="10095" y="1497"/>
                    </a:lnTo>
                    <a:lnTo>
                      <a:pt x="9893" y="1403"/>
                    </a:lnTo>
                    <a:lnTo>
                      <a:pt x="9738" y="1384"/>
                    </a:lnTo>
                    <a:lnTo>
                      <a:pt x="9487" y="1311"/>
                    </a:lnTo>
                    <a:lnTo>
                      <a:pt x="9256" y="1311"/>
                    </a:lnTo>
                    <a:lnTo>
                      <a:pt x="9130" y="1305"/>
                    </a:lnTo>
                    <a:lnTo>
                      <a:pt x="9053" y="1242"/>
                    </a:lnTo>
                    <a:lnTo>
                      <a:pt x="8911" y="1116"/>
                    </a:lnTo>
                    <a:lnTo>
                      <a:pt x="8694" y="947"/>
                    </a:lnTo>
                    <a:lnTo>
                      <a:pt x="8636" y="849"/>
                    </a:lnTo>
                    <a:lnTo>
                      <a:pt x="8687" y="761"/>
                    </a:lnTo>
                    <a:lnTo>
                      <a:pt x="8783" y="636"/>
                    </a:lnTo>
                    <a:lnTo>
                      <a:pt x="8776" y="548"/>
                    </a:lnTo>
                    <a:lnTo>
                      <a:pt x="8704" y="440"/>
                    </a:lnTo>
                    <a:lnTo>
                      <a:pt x="8651" y="369"/>
                    </a:lnTo>
                    <a:lnTo>
                      <a:pt x="8694" y="263"/>
                    </a:lnTo>
                    <a:lnTo>
                      <a:pt x="8750" y="213"/>
                    </a:lnTo>
                    <a:lnTo>
                      <a:pt x="8706" y="120"/>
                    </a:lnTo>
                    <a:lnTo>
                      <a:pt x="8574" y="53"/>
                    </a:lnTo>
                    <a:lnTo>
                      <a:pt x="8473" y="0"/>
                    </a:lnTo>
                    <a:lnTo>
                      <a:pt x="8301" y="31"/>
                    </a:lnTo>
                    <a:lnTo>
                      <a:pt x="8038" y="123"/>
                    </a:lnTo>
                    <a:lnTo>
                      <a:pt x="7831" y="167"/>
                    </a:lnTo>
                    <a:lnTo>
                      <a:pt x="7542" y="204"/>
                    </a:lnTo>
                    <a:lnTo>
                      <a:pt x="7323" y="198"/>
                    </a:lnTo>
                    <a:lnTo>
                      <a:pt x="7098" y="173"/>
                    </a:lnTo>
                    <a:lnTo>
                      <a:pt x="6861" y="167"/>
                    </a:lnTo>
                    <a:lnTo>
                      <a:pt x="6735" y="117"/>
                    </a:lnTo>
                    <a:lnTo>
                      <a:pt x="6538" y="97"/>
                    </a:lnTo>
                    <a:lnTo>
                      <a:pt x="6405" y="145"/>
                    </a:lnTo>
                    <a:lnTo>
                      <a:pt x="6221" y="214"/>
                    </a:lnTo>
                    <a:lnTo>
                      <a:pt x="6040" y="224"/>
                    </a:lnTo>
                    <a:lnTo>
                      <a:pt x="5774" y="295"/>
                    </a:lnTo>
                    <a:lnTo>
                      <a:pt x="5503" y="389"/>
                    </a:lnTo>
                    <a:lnTo>
                      <a:pt x="5346" y="481"/>
                    </a:lnTo>
                    <a:lnTo>
                      <a:pt x="5159" y="600"/>
                    </a:lnTo>
                    <a:lnTo>
                      <a:pt x="4994" y="675"/>
                    </a:lnTo>
                    <a:cubicBezTo>
                      <a:pt x="4958" y="685"/>
                      <a:pt x="4920" y="693"/>
                      <a:pt x="4883" y="698"/>
                    </a:cubicBezTo>
                    <a:cubicBezTo>
                      <a:pt x="4849" y="702"/>
                      <a:pt x="4815" y="704"/>
                      <a:pt x="4781" y="704"/>
                    </a:cubicBezTo>
                    <a:lnTo>
                      <a:pt x="4638" y="679"/>
                    </a:lnTo>
                    <a:lnTo>
                      <a:pt x="4547" y="675"/>
                    </a:lnTo>
                    <a:lnTo>
                      <a:pt x="4417" y="656"/>
                    </a:lnTo>
                    <a:lnTo>
                      <a:pt x="4244" y="637"/>
                    </a:lnTo>
                    <a:lnTo>
                      <a:pt x="4107" y="562"/>
                    </a:lnTo>
                    <a:lnTo>
                      <a:pt x="3988" y="482"/>
                    </a:lnTo>
                    <a:lnTo>
                      <a:pt x="3873" y="464"/>
                    </a:lnTo>
                    <a:lnTo>
                      <a:pt x="3807" y="533"/>
                    </a:lnTo>
                    <a:lnTo>
                      <a:pt x="3751" y="608"/>
                    </a:lnTo>
                    <a:lnTo>
                      <a:pt x="3646" y="730"/>
                    </a:lnTo>
                    <a:lnTo>
                      <a:pt x="3580" y="822"/>
                    </a:lnTo>
                    <a:lnTo>
                      <a:pt x="3480" y="939"/>
                    </a:lnTo>
                    <a:lnTo>
                      <a:pt x="3212" y="1058"/>
                    </a:lnTo>
                    <a:lnTo>
                      <a:pt x="2961" y="1162"/>
                    </a:lnTo>
                    <a:lnTo>
                      <a:pt x="2882" y="1237"/>
                    </a:lnTo>
                    <a:lnTo>
                      <a:pt x="2746" y="1325"/>
                    </a:lnTo>
                    <a:lnTo>
                      <a:pt x="2704" y="1430"/>
                    </a:lnTo>
                    <a:lnTo>
                      <a:pt x="2576" y="1610"/>
                    </a:lnTo>
                    <a:lnTo>
                      <a:pt x="2532" y="1707"/>
                    </a:lnTo>
                    <a:lnTo>
                      <a:pt x="2566" y="1826"/>
                    </a:lnTo>
                    <a:lnTo>
                      <a:pt x="2573" y="1918"/>
                    </a:lnTo>
                    <a:lnTo>
                      <a:pt x="2559" y="2012"/>
                    </a:lnTo>
                    <a:lnTo>
                      <a:pt x="2544" y="2114"/>
                    </a:lnTo>
                    <a:lnTo>
                      <a:pt x="2436" y="2195"/>
                    </a:lnTo>
                    <a:lnTo>
                      <a:pt x="2269" y="2330"/>
                    </a:lnTo>
                    <a:lnTo>
                      <a:pt x="2091" y="2512"/>
                    </a:lnTo>
                    <a:lnTo>
                      <a:pt x="1925" y="2605"/>
                    </a:lnTo>
                    <a:lnTo>
                      <a:pt x="1797" y="2653"/>
                    </a:lnTo>
                    <a:lnTo>
                      <a:pt x="1647" y="2722"/>
                    </a:lnTo>
                    <a:lnTo>
                      <a:pt x="1528" y="2808"/>
                    </a:lnTo>
                    <a:lnTo>
                      <a:pt x="1447" y="2931"/>
                    </a:lnTo>
                    <a:lnTo>
                      <a:pt x="1332" y="3038"/>
                    </a:lnTo>
                    <a:lnTo>
                      <a:pt x="1173" y="3213"/>
                    </a:lnTo>
                    <a:lnTo>
                      <a:pt x="1030" y="3388"/>
                    </a:lnTo>
                    <a:lnTo>
                      <a:pt x="1001" y="3475"/>
                    </a:lnTo>
                    <a:lnTo>
                      <a:pt x="951" y="3585"/>
                    </a:lnTo>
                    <a:lnTo>
                      <a:pt x="845" y="3723"/>
                    </a:lnTo>
                    <a:lnTo>
                      <a:pt x="700" y="3911"/>
                    </a:lnTo>
                    <a:lnTo>
                      <a:pt x="650" y="4048"/>
                    </a:lnTo>
                    <a:lnTo>
                      <a:pt x="448" y="4221"/>
                    </a:lnTo>
                    <a:lnTo>
                      <a:pt x="410" y="4305"/>
                    </a:lnTo>
                    <a:lnTo>
                      <a:pt x="349" y="4386"/>
                    </a:lnTo>
                    <a:lnTo>
                      <a:pt x="269" y="4455"/>
                    </a:lnTo>
                    <a:lnTo>
                      <a:pt x="232" y="4555"/>
                    </a:lnTo>
                    <a:lnTo>
                      <a:pt x="226" y="4651"/>
                    </a:lnTo>
                    <a:lnTo>
                      <a:pt x="176" y="4751"/>
                    </a:lnTo>
                    <a:lnTo>
                      <a:pt x="156" y="4813"/>
                    </a:lnTo>
                    <a:lnTo>
                      <a:pt x="163" y="4888"/>
                    </a:lnTo>
                    <a:lnTo>
                      <a:pt x="220" y="5002"/>
                    </a:lnTo>
                    <a:lnTo>
                      <a:pt x="292" y="5121"/>
                    </a:lnTo>
                    <a:lnTo>
                      <a:pt x="355" y="5258"/>
                    </a:lnTo>
                    <a:lnTo>
                      <a:pt x="369" y="5453"/>
                    </a:lnTo>
                    <a:lnTo>
                      <a:pt x="413" y="5578"/>
                    </a:lnTo>
                    <a:lnTo>
                      <a:pt x="477" y="5695"/>
                    </a:lnTo>
                    <a:lnTo>
                      <a:pt x="477" y="5825"/>
                    </a:lnTo>
                    <a:lnTo>
                      <a:pt x="441" y="5944"/>
                    </a:lnTo>
                    <a:lnTo>
                      <a:pt x="405" y="6019"/>
                    </a:lnTo>
                    <a:lnTo>
                      <a:pt x="391" y="6138"/>
                    </a:lnTo>
                    <a:lnTo>
                      <a:pt x="355" y="6250"/>
                    </a:lnTo>
                    <a:lnTo>
                      <a:pt x="307" y="6323"/>
                    </a:lnTo>
                    <a:lnTo>
                      <a:pt x="280" y="6392"/>
                    </a:lnTo>
                    <a:lnTo>
                      <a:pt x="215" y="6459"/>
                    </a:lnTo>
                    <a:lnTo>
                      <a:pt x="80" y="6545"/>
                    </a:lnTo>
                    <a:lnTo>
                      <a:pt x="0" y="6592"/>
                    </a:lnTo>
                    <a:lnTo>
                      <a:pt x="0" y="6680"/>
                    </a:lnTo>
                    <a:lnTo>
                      <a:pt x="74" y="6761"/>
                    </a:lnTo>
                    <a:lnTo>
                      <a:pt x="110" y="6891"/>
                    </a:lnTo>
                    <a:lnTo>
                      <a:pt x="117" y="7009"/>
                    </a:lnTo>
                    <a:lnTo>
                      <a:pt x="117" y="7138"/>
                    </a:lnTo>
                    <a:lnTo>
                      <a:pt x="61" y="7213"/>
                    </a:lnTo>
                    <a:lnTo>
                      <a:pt x="54" y="7299"/>
                    </a:lnTo>
                    <a:lnTo>
                      <a:pt x="185" y="7447"/>
                    </a:lnTo>
                    <a:lnTo>
                      <a:pt x="278" y="7578"/>
                    </a:lnTo>
                    <a:lnTo>
                      <a:pt x="459" y="7641"/>
                    </a:lnTo>
                    <a:lnTo>
                      <a:pt x="564" y="7676"/>
                    </a:lnTo>
                    <a:lnTo>
                      <a:pt x="670" y="7805"/>
                    </a:lnTo>
                    <a:lnTo>
                      <a:pt x="779" y="7951"/>
                    </a:lnTo>
                    <a:lnTo>
                      <a:pt x="880" y="8070"/>
                    </a:lnTo>
                    <a:lnTo>
                      <a:pt x="1010" y="8216"/>
                    </a:lnTo>
                    <a:lnTo>
                      <a:pt x="1152" y="8321"/>
                    </a:lnTo>
                    <a:lnTo>
                      <a:pt x="1238" y="8546"/>
                    </a:lnTo>
                    <a:lnTo>
                      <a:pt x="1195" y="8652"/>
                    </a:lnTo>
                    <a:lnTo>
                      <a:pt x="1275" y="8822"/>
                    </a:lnTo>
                    <a:lnTo>
                      <a:pt x="1378" y="8876"/>
                    </a:lnTo>
                    <a:lnTo>
                      <a:pt x="1513" y="8970"/>
                    </a:lnTo>
                    <a:lnTo>
                      <a:pt x="1679" y="9195"/>
                    </a:lnTo>
                    <a:lnTo>
                      <a:pt x="1843" y="9284"/>
                    </a:lnTo>
                    <a:lnTo>
                      <a:pt x="1963" y="9393"/>
                    </a:lnTo>
                    <a:lnTo>
                      <a:pt x="2026" y="9468"/>
                    </a:lnTo>
                    <a:lnTo>
                      <a:pt x="2137" y="9480"/>
                    </a:lnTo>
                    <a:lnTo>
                      <a:pt x="2185" y="9549"/>
                    </a:lnTo>
                    <a:lnTo>
                      <a:pt x="2387" y="9655"/>
                    </a:lnTo>
                    <a:lnTo>
                      <a:pt x="2546" y="9722"/>
                    </a:lnTo>
                    <a:lnTo>
                      <a:pt x="2676" y="9747"/>
                    </a:lnTo>
                    <a:lnTo>
                      <a:pt x="2864" y="9801"/>
                    </a:lnTo>
                    <a:lnTo>
                      <a:pt x="3059" y="9868"/>
                    </a:lnTo>
                    <a:lnTo>
                      <a:pt x="3321" y="9803"/>
                    </a:lnTo>
                    <a:lnTo>
                      <a:pt x="3355" y="9741"/>
                    </a:lnTo>
                    <a:lnTo>
                      <a:pt x="3514" y="9656"/>
                    </a:lnTo>
                    <a:lnTo>
                      <a:pt x="3671" y="9656"/>
                    </a:lnTo>
                    <a:lnTo>
                      <a:pt x="3834" y="9668"/>
                    </a:lnTo>
                    <a:lnTo>
                      <a:pt x="3928" y="9618"/>
                    </a:lnTo>
                    <a:lnTo>
                      <a:pt x="4065" y="9568"/>
                    </a:lnTo>
                    <a:lnTo>
                      <a:pt x="4183" y="9562"/>
                    </a:lnTo>
                    <a:lnTo>
                      <a:pt x="4264" y="9614"/>
                    </a:lnTo>
                    <a:lnTo>
                      <a:pt x="4399" y="9656"/>
                    </a:lnTo>
                    <a:lnTo>
                      <a:pt x="4491" y="9685"/>
                    </a:lnTo>
                    <a:lnTo>
                      <a:pt x="4570" y="9697"/>
                    </a:lnTo>
                    <a:lnTo>
                      <a:pt x="4741" y="9672"/>
                    </a:lnTo>
                    <a:lnTo>
                      <a:pt x="4835" y="9629"/>
                    </a:lnTo>
                    <a:lnTo>
                      <a:pt x="5049" y="9541"/>
                    </a:lnTo>
                    <a:lnTo>
                      <a:pt x="5236" y="9504"/>
                    </a:lnTo>
                    <a:lnTo>
                      <a:pt x="5409" y="9560"/>
                    </a:lnTo>
                    <a:lnTo>
                      <a:pt x="5568" y="9456"/>
                    </a:lnTo>
                    <a:lnTo>
                      <a:pt x="5900" y="9362"/>
                    </a:lnTo>
                    <a:lnTo>
                      <a:pt x="6211" y="9231"/>
                    </a:lnTo>
                    <a:lnTo>
                      <a:pt x="6387" y="9206"/>
                    </a:lnTo>
                    <a:lnTo>
                      <a:pt x="6552" y="9212"/>
                    </a:lnTo>
                    <a:lnTo>
                      <a:pt x="6746" y="9256"/>
                    </a:lnTo>
                    <a:lnTo>
                      <a:pt x="6865" y="9309"/>
                    </a:lnTo>
                    <a:lnTo>
                      <a:pt x="6951" y="9353"/>
                    </a:lnTo>
                    <a:lnTo>
                      <a:pt x="7023" y="9409"/>
                    </a:lnTo>
                    <a:lnTo>
                      <a:pt x="7103" y="9497"/>
                    </a:lnTo>
                    <a:lnTo>
                      <a:pt x="7134" y="9626"/>
                    </a:lnTo>
                    <a:lnTo>
                      <a:pt x="7148" y="9713"/>
                    </a:lnTo>
                    <a:lnTo>
                      <a:pt x="7170" y="9786"/>
                    </a:lnTo>
                    <a:lnTo>
                      <a:pt x="7298" y="9829"/>
                    </a:lnTo>
                    <a:lnTo>
                      <a:pt x="7435" y="9842"/>
                    </a:lnTo>
                    <a:lnTo>
                      <a:pt x="7584" y="9786"/>
                    </a:lnTo>
                    <a:lnTo>
                      <a:pt x="7980" y="9786"/>
                    </a:lnTo>
                    <a:lnTo>
                      <a:pt x="8202" y="9831"/>
                    </a:lnTo>
                    <a:lnTo>
                      <a:pt x="8289" y="9968"/>
                    </a:lnTo>
                    <a:lnTo>
                      <a:pt x="8455" y="10087"/>
                    </a:lnTo>
                    <a:lnTo>
                      <a:pt x="8491" y="10175"/>
                    </a:lnTo>
                    <a:lnTo>
                      <a:pt x="8498" y="10323"/>
                    </a:lnTo>
                    <a:lnTo>
                      <a:pt x="8534" y="10455"/>
                    </a:lnTo>
                    <a:lnTo>
                      <a:pt x="8534" y="10567"/>
                    </a:lnTo>
                    <a:lnTo>
                      <a:pt x="8486" y="10709"/>
                    </a:lnTo>
                    <a:lnTo>
                      <a:pt x="8438" y="10877"/>
                    </a:lnTo>
                    <a:lnTo>
                      <a:pt x="8421" y="11008"/>
                    </a:lnTo>
                    <a:lnTo>
                      <a:pt x="8356" y="11171"/>
                    </a:lnTo>
                    <a:lnTo>
                      <a:pt x="8236" y="11348"/>
                    </a:lnTo>
                    <a:lnTo>
                      <a:pt x="8272" y="11458"/>
                    </a:lnTo>
                    <a:lnTo>
                      <a:pt x="8279" y="11545"/>
                    </a:lnTo>
                    <a:lnTo>
                      <a:pt x="8322" y="11649"/>
                    </a:lnTo>
                    <a:lnTo>
                      <a:pt x="8387" y="11749"/>
                    </a:lnTo>
                    <a:lnTo>
                      <a:pt x="8437" y="11849"/>
                    </a:lnTo>
                    <a:lnTo>
                      <a:pt x="8567" y="11936"/>
                    </a:lnTo>
                    <a:lnTo>
                      <a:pt x="8726" y="12086"/>
                    </a:lnTo>
                    <a:lnTo>
                      <a:pt x="8935" y="12257"/>
                    </a:lnTo>
                    <a:lnTo>
                      <a:pt x="9193" y="12538"/>
                    </a:lnTo>
                    <a:lnTo>
                      <a:pt x="9222" y="12667"/>
                    </a:lnTo>
                    <a:lnTo>
                      <a:pt x="9215" y="12761"/>
                    </a:lnTo>
                    <a:lnTo>
                      <a:pt x="9229" y="12888"/>
                    </a:lnTo>
                    <a:lnTo>
                      <a:pt x="9266" y="13018"/>
                    </a:lnTo>
                    <a:lnTo>
                      <a:pt x="9302" y="13097"/>
                    </a:lnTo>
                    <a:lnTo>
                      <a:pt x="9403" y="13235"/>
                    </a:lnTo>
                    <a:lnTo>
                      <a:pt x="9453" y="13316"/>
                    </a:lnTo>
                    <a:lnTo>
                      <a:pt x="9566" y="13451"/>
                    </a:lnTo>
                    <a:lnTo>
                      <a:pt x="9766" y="13633"/>
                    </a:lnTo>
                    <a:lnTo>
                      <a:pt x="9692" y="13770"/>
                    </a:lnTo>
                    <a:lnTo>
                      <a:pt x="9591" y="13864"/>
                    </a:lnTo>
                    <a:lnTo>
                      <a:pt x="9591" y="13962"/>
                    </a:lnTo>
                    <a:lnTo>
                      <a:pt x="9620" y="14068"/>
                    </a:lnTo>
                    <a:lnTo>
                      <a:pt x="9710" y="14197"/>
                    </a:lnTo>
                    <a:lnTo>
                      <a:pt x="9780" y="14370"/>
                    </a:lnTo>
                    <a:lnTo>
                      <a:pt x="9795" y="14482"/>
                    </a:lnTo>
                    <a:lnTo>
                      <a:pt x="9802" y="14588"/>
                    </a:lnTo>
                    <a:lnTo>
                      <a:pt x="9775" y="14690"/>
                    </a:lnTo>
                    <a:lnTo>
                      <a:pt x="9739" y="14790"/>
                    </a:lnTo>
                    <a:lnTo>
                      <a:pt x="9667" y="14915"/>
                    </a:lnTo>
                    <a:lnTo>
                      <a:pt x="9609" y="15021"/>
                    </a:lnTo>
                    <a:lnTo>
                      <a:pt x="9530" y="15132"/>
                    </a:lnTo>
                    <a:lnTo>
                      <a:pt x="9479" y="15276"/>
                    </a:lnTo>
                    <a:lnTo>
                      <a:pt x="9395" y="15443"/>
                    </a:lnTo>
                    <a:lnTo>
                      <a:pt x="9345" y="15586"/>
                    </a:lnTo>
                    <a:lnTo>
                      <a:pt x="9275" y="15726"/>
                    </a:lnTo>
                    <a:lnTo>
                      <a:pt x="9162" y="15929"/>
                    </a:lnTo>
                    <a:lnTo>
                      <a:pt x="9125" y="16060"/>
                    </a:lnTo>
                    <a:lnTo>
                      <a:pt x="9118" y="16204"/>
                    </a:lnTo>
                    <a:lnTo>
                      <a:pt x="9133" y="16366"/>
                    </a:lnTo>
                    <a:lnTo>
                      <a:pt x="9145" y="16558"/>
                    </a:lnTo>
                    <a:lnTo>
                      <a:pt x="9224" y="16671"/>
                    </a:lnTo>
                    <a:lnTo>
                      <a:pt x="9275" y="16808"/>
                    </a:lnTo>
                    <a:lnTo>
                      <a:pt x="9364" y="16942"/>
                    </a:lnTo>
                    <a:lnTo>
                      <a:pt x="9448" y="17105"/>
                    </a:lnTo>
                    <a:lnTo>
                      <a:pt x="9540" y="17211"/>
                    </a:lnTo>
                    <a:lnTo>
                      <a:pt x="9663" y="17399"/>
                    </a:lnTo>
                    <a:lnTo>
                      <a:pt x="9739" y="17522"/>
                    </a:lnTo>
                    <a:lnTo>
                      <a:pt x="9826" y="17703"/>
                    </a:lnTo>
                    <a:lnTo>
                      <a:pt x="9978" y="17846"/>
                    </a:lnTo>
                    <a:lnTo>
                      <a:pt x="9978" y="17984"/>
                    </a:lnTo>
                    <a:lnTo>
                      <a:pt x="10014" y="18084"/>
                    </a:lnTo>
                    <a:lnTo>
                      <a:pt x="10050" y="18240"/>
                    </a:lnTo>
                    <a:lnTo>
                      <a:pt x="10081" y="18371"/>
                    </a:lnTo>
                    <a:lnTo>
                      <a:pt x="10146" y="18518"/>
                    </a:lnTo>
                    <a:lnTo>
                      <a:pt x="10197" y="18674"/>
                    </a:lnTo>
                    <a:lnTo>
                      <a:pt x="10223" y="18828"/>
                    </a:lnTo>
                    <a:lnTo>
                      <a:pt x="10173" y="18905"/>
                    </a:lnTo>
                    <a:cubicBezTo>
                      <a:pt x="10161" y="18932"/>
                      <a:pt x="10154" y="18960"/>
                      <a:pt x="10154" y="18989"/>
                    </a:cubicBezTo>
                    <a:cubicBezTo>
                      <a:pt x="10153" y="19050"/>
                      <a:pt x="10179" y="19109"/>
                      <a:pt x="10226" y="19154"/>
                    </a:cubicBezTo>
                    <a:lnTo>
                      <a:pt x="10226" y="19319"/>
                    </a:lnTo>
                    <a:lnTo>
                      <a:pt x="10198" y="19438"/>
                    </a:lnTo>
                    <a:lnTo>
                      <a:pt x="10205" y="19569"/>
                    </a:lnTo>
                    <a:lnTo>
                      <a:pt x="10335" y="19657"/>
                    </a:lnTo>
                    <a:cubicBezTo>
                      <a:pt x="10390" y="19680"/>
                      <a:pt x="10437" y="19714"/>
                      <a:pt x="10472" y="19757"/>
                    </a:cubicBezTo>
                    <a:cubicBezTo>
                      <a:pt x="10520" y="19816"/>
                      <a:pt x="10543" y="19887"/>
                      <a:pt x="10537" y="19959"/>
                    </a:cubicBezTo>
                    <a:cubicBezTo>
                      <a:pt x="10582" y="19972"/>
                      <a:pt x="10624" y="19991"/>
                      <a:pt x="10662" y="20015"/>
                    </a:cubicBezTo>
                    <a:cubicBezTo>
                      <a:pt x="10709" y="20045"/>
                      <a:pt x="10748" y="20083"/>
                      <a:pt x="10778" y="20126"/>
                    </a:cubicBezTo>
                    <a:lnTo>
                      <a:pt x="10833" y="20258"/>
                    </a:lnTo>
                    <a:lnTo>
                      <a:pt x="10886" y="20443"/>
                    </a:lnTo>
                    <a:lnTo>
                      <a:pt x="10987" y="20518"/>
                    </a:lnTo>
                    <a:lnTo>
                      <a:pt x="11146" y="20643"/>
                    </a:lnTo>
                    <a:lnTo>
                      <a:pt x="11228" y="20767"/>
                    </a:lnTo>
                    <a:lnTo>
                      <a:pt x="11192" y="20929"/>
                    </a:lnTo>
                    <a:lnTo>
                      <a:pt x="11116" y="20979"/>
                    </a:lnTo>
                    <a:lnTo>
                      <a:pt x="11094" y="21129"/>
                    </a:lnTo>
                    <a:lnTo>
                      <a:pt x="11138" y="21216"/>
                    </a:lnTo>
                    <a:lnTo>
                      <a:pt x="11232" y="21323"/>
                    </a:lnTo>
                    <a:lnTo>
                      <a:pt x="11296" y="21404"/>
                    </a:lnTo>
                    <a:lnTo>
                      <a:pt x="11398" y="21485"/>
                    </a:lnTo>
                    <a:lnTo>
                      <a:pt x="11510" y="21554"/>
                    </a:lnTo>
                    <a:lnTo>
                      <a:pt x="11611" y="21600"/>
                    </a:lnTo>
                    <a:lnTo>
                      <a:pt x="11710" y="21587"/>
                    </a:lnTo>
                    <a:lnTo>
                      <a:pt x="11885" y="21519"/>
                    </a:lnTo>
                    <a:lnTo>
                      <a:pt x="12056" y="21494"/>
                    </a:lnTo>
                    <a:lnTo>
                      <a:pt x="12201" y="21481"/>
                    </a:lnTo>
                    <a:lnTo>
                      <a:pt x="12338" y="21418"/>
                    </a:lnTo>
                    <a:lnTo>
                      <a:pt x="12439" y="21389"/>
                    </a:lnTo>
                    <a:lnTo>
                      <a:pt x="12576" y="21408"/>
                    </a:lnTo>
                    <a:lnTo>
                      <a:pt x="12739" y="21426"/>
                    </a:lnTo>
                    <a:lnTo>
                      <a:pt x="12983" y="21499"/>
                    </a:lnTo>
                    <a:lnTo>
                      <a:pt x="13082" y="21535"/>
                    </a:lnTo>
                    <a:lnTo>
                      <a:pt x="13262" y="21478"/>
                    </a:lnTo>
                    <a:lnTo>
                      <a:pt x="13457" y="21372"/>
                    </a:lnTo>
                    <a:lnTo>
                      <a:pt x="13645" y="21293"/>
                    </a:lnTo>
                    <a:lnTo>
                      <a:pt x="13855" y="21184"/>
                    </a:lnTo>
                    <a:lnTo>
                      <a:pt x="13917" y="21124"/>
                    </a:lnTo>
                    <a:lnTo>
                      <a:pt x="14020" y="21112"/>
                    </a:lnTo>
                    <a:lnTo>
                      <a:pt x="14140" y="20918"/>
                    </a:lnTo>
                    <a:lnTo>
                      <a:pt x="14308" y="20841"/>
                    </a:lnTo>
                    <a:lnTo>
                      <a:pt x="14496" y="20735"/>
                    </a:lnTo>
                    <a:lnTo>
                      <a:pt x="14532" y="20631"/>
                    </a:lnTo>
                    <a:cubicBezTo>
                      <a:pt x="14523" y="20597"/>
                      <a:pt x="14526" y="20563"/>
                      <a:pt x="14539" y="20531"/>
                    </a:cubicBezTo>
                    <a:cubicBezTo>
                      <a:pt x="14575" y="20440"/>
                      <a:pt x="14682" y="20384"/>
                      <a:pt x="14791" y="20399"/>
                    </a:cubicBezTo>
                    <a:lnTo>
                      <a:pt x="14996" y="20260"/>
                    </a:lnTo>
                    <a:lnTo>
                      <a:pt x="15107" y="20110"/>
                    </a:lnTo>
                    <a:lnTo>
                      <a:pt x="15150" y="19997"/>
                    </a:lnTo>
                    <a:lnTo>
                      <a:pt x="15186" y="19891"/>
                    </a:lnTo>
                    <a:lnTo>
                      <a:pt x="15369" y="19792"/>
                    </a:lnTo>
                    <a:lnTo>
                      <a:pt x="15454" y="19676"/>
                    </a:lnTo>
                    <a:lnTo>
                      <a:pt x="15576" y="19632"/>
                    </a:lnTo>
                    <a:lnTo>
                      <a:pt x="15638" y="19549"/>
                    </a:lnTo>
                    <a:lnTo>
                      <a:pt x="15609" y="19482"/>
                    </a:lnTo>
                    <a:lnTo>
                      <a:pt x="15554" y="19391"/>
                    </a:lnTo>
                    <a:lnTo>
                      <a:pt x="15540" y="19247"/>
                    </a:lnTo>
                    <a:lnTo>
                      <a:pt x="15594" y="18994"/>
                    </a:lnTo>
                    <a:lnTo>
                      <a:pt x="15680" y="18888"/>
                    </a:lnTo>
                    <a:lnTo>
                      <a:pt x="15783" y="18803"/>
                    </a:lnTo>
                    <a:lnTo>
                      <a:pt x="16108" y="18703"/>
                    </a:lnTo>
                    <a:lnTo>
                      <a:pt x="16294" y="18563"/>
                    </a:lnTo>
                    <a:lnTo>
                      <a:pt x="16356" y="18482"/>
                    </a:lnTo>
                    <a:lnTo>
                      <a:pt x="16450" y="18419"/>
                    </a:lnTo>
                    <a:lnTo>
                      <a:pt x="16505" y="18325"/>
                    </a:lnTo>
                    <a:lnTo>
                      <a:pt x="16541" y="18156"/>
                    </a:lnTo>
                    <a:lnTo>
                      <a:pt x="16548" y="18043"/>
                    </a:lnTo>
                    <a:lnTo>
                      <a:pt x="16548" y="17943"/>
                    </a:lnTo>
                    <a:lnTo>
                      <a:pt x="16457" y="17826"/>
                    </a:lnTo>
                    <a:lnTo>
                      <a:pt x="16334" y="17670"/>
                    </a:lnTo>
                    <a:lnTo>
                      <a:pt x="16240" y="17538"/>
                    </a:lnTo>
                    <a:lnTo>
                      <a:pt x="16254" y="17449"/>
                    </a:lnTo>
                    <a:lnTo>
                      <a:pt x="16304" y="17342"/>
                    </a:lnTo>
                    <a:lnTo>
                      <a:pt x="16369" y="17186"/>
                    </a:lnTo>
                    <a:lnTo>
                      <a:pt x="16451" y="17084"/>
                    </a:lnTo>
                    <a:lnTo>
                      <a:pt x="16585" y="16986"/>
                    </a:lnTo>
                    <a:lnTo>
                      <a:pt x="16672" y="16904"/>
                    </a:lnTo>
                    <a:lnTo>
                      <a:pt x="16819" y="16806"/>
                    </a:lnTo>
                    <a:lnTo>
                      <a:pt x="16908" y="16667"/>
                    </a:lnTo>
                    <a:lnTo>
                      <a:pt x="17014" y="16561"/>
                    </a:lnTo>
                    <a:lnTo>
                      <a:pt x="17093" y="16492"/>
                    </a:lnTo>
                    <a:lnTo>
                      <a:pt x="17208" y="16417"/>
                    </a:lnTo>
                    <a:lnTo>
                      <a:pt x="17512" y="16298"/>
                    </a:lnTo>
                    <a:lnTo>
                      <a:pt x="17764" y="16173"/>
                    </a:lnTo>
                    <a:lnTo>
                      <a:pt x="17834" y="16130"/>
                    </a:lnTo>
                    <a:lnTo>
                      <a:pt x="18026" y="15990"/>
                    </a:lnTo>
                    <a:cubicBezTo>
                      <a:pt x="18082" y="15956"/>
                      <a:pt x="18127" y="15911"/>
                      <a:pt x="18157" y="15859"/>
                    </a:cubicBezTo>
                    <a:cubicBezTo>
                      <a:pt x="18188" y="15803"/>
                      <a:pt x="18203" y="15741"/>
                      <a:pt x="18198" y="15679"/>
                    </a:cubicBezTo>
                    <a:lnTo>
                      <a:pt x="18246" y="15583"/>
                    </a:lnTo>
                    <a:lnTo>
                      <a:pt x="18366" y="15487"/>
                    </a:lnTo>
                    <a:lnTo>
                      <a:pt x="18345" y="15404"/>
                    </a:lnTo>
                    <a:lnTo>
                      <a:pt x="18243" y="15335"/>
                    </a:lnTo>
                    <a:lnTo>
                      <a:pt x="18279" y="15179"/>
                    </a:lnTo>
                    <a:lnTo>
                      <a:pt x="18265" y="15022"/>
                    </a:lnTo>
                    <a:lnTo>
                      <a:pt x="18188" y="14962"/>
                    </a:lnTo>
                    <a:cubicBezTo>
                      <a:pt x="18199" y="14916"/>
                      <a:pt x="18210" y="14869"/>
                      <a:pt x="18222" y="14823"/>
                    </a:cubicBezTo>
                    <a:cubicBezTo>
                      <a:pt x="18246" y="14730"/>
                      <a:pt x="18271" y="14638"/>
                      <a:pt x="18299" y="14547"/>
                    </a:cubicBezTo>
                    <a:lnTo>
                      <a:pt x="18285" y="14483"/>
                    </a:lnTo>
                    <a:lnTo>
                      <a:pt x="18215" y="14353"/>
                    </a:lnTo>
                    <a:lnTo>
                      <a:pt x="18136" y="14247"/>
                    </a:lnTo>
                    <a:lnTo>
                      <a:pt x="18078" y="14173"/>
                    </a:lnTo>
                    <a:lnTo>
                      <a:pt x="18002" y="14079"/>
                    </a:lnTo>
                    <a:lnTo>
                      <a:pt x="17843" y="13717"/>
                    </a:lnTo>
                    <a:lnTo>
                      <a:pt x="17758" y="13550"/>
                    </a:lnTo>
                    <a:lnTo>
                      <a:pt x="17758" y="13409"/>
                    </a:lnTo>
                    <a:lnTo>
                      <a:pt x="17751" y="13334"/>
                    </a:lnTo>
                    <a:lnTo>
                      <a:pt x="17751" y="13215"/>
                    </a:lnTo>
                    <a:lnTo>
                      <a:pt x="17758" y="13096"/>
                    </a:lnTo>
                    <a:lnTo>
                      <a:pt x="17763" y="12990"/>
                    </a:lnTo>
                    <a:lnTo>
                      <a:pt x="17785" y="12871"/>
                    </a:lnTo>
                    <a:lnTo>
                      <a:pt x="17806" y="12777"/>
                    </a:lnTo>
                    <a:lnTo>
                      <a:pt x="17847" y="12656"/>
                    </a:lnTo>
                    <a:lnTo>
                      <a:pt x="17869" y="12508"/>
                    </a:lnTo>
                    <a:lnTo>
                      <a:pt x="17948" y="12397"/>
                    </a:lnTo>
                    <a:lnTo>
                      <a:pt x="17975" y="12341"/>
                    </a:lnTo>
                    <a:lnTo>
                      <a:pt x="18025" y="12266"/>
                    </a:lnTo>
                    <a:lnTo>
                      <a:pt x="18119" y="12160"/>
                    </a:lnTo>
                    <a:lnTo>
                      <a:pt x="18213" y="12103"/>
                    </a:lnTo>
                    <a:lnTo>
                      <a:pt x="18266" y="11989"/>
                    </a:lnTo>
                    <a:lnTo>
                      <a:pt x="18374" y="11916"/>
                    </a:lnTo>
                    <a:lnTo>
                      <a:pt x="18483" y="11840"/>
                    </a:lnTo>
                    <a:lnTo>
                      <a:pt x="18706" y="11666"/>
                    </a:lnTo>
                    <a:lnTo>
                      <a:pt x="18844" y="11494"/>
                    </a:lnTo>
                    <a:lnTo>
                      <a:pt x="18938" y="11331"/>
                    </a:lnTo>
                    <a:lnTo>
                      <a:pt x="19010" y="11281"/>
                    </a:lnTo>
                    <a:lnTo>
                      <a:pt x="19096" y="11194"/>
                    </a:lnTo>
                    <a:lnTo>
                      <a:pt x="19175" y="11131"/>
                    </a:lnTo>
                    <a:lnTo>
                      <a:pt x="19282" y="10996"/>
                    </a:lnTo>
                    <a:lnTo>
                      <a:pt x="19324" y="10940"/>
                    </a:lnTo>
                    <a:lnTo>
                      <a:pt x="19389" y="10872"/>
                    </a:lnTo>
                    <a:lnTo>
                      <a:pt x="19524" y="10799"/>
                    </a:lnTo>
                    <a:cubicBezTo>
                      <a:pt x="19560" y="10778"/>
                      <a:pt x="19596" y="10758"/>
                      <a:pt x="19632" y="10738"/>
                    </a:cubicBezTo>
                    <a:cubicBezTo>
                      <a:pt x="19704" y="10698"/>
                      <a:pt x="19777" y="10660"/>
                      <a:pt x="19849" y="10621"/>
                    </a:cubicBezTo>
                    <a:lnTo>
                      <a:pt x="20001" y="10465"/>
                    </a:lnTo>
                    <a:lnTo>
                      <a:pt x="20044" y="10396"/>
                    </a:lnTo>
                    <a:lnTo>
                      <a:pt x="20145" y="10315"/>
                    </a:lnTo>
                    <a:lnTo>
                      <a:pt x="20246" y="10299"/>
                    </a:lnTo>
                    <a:lnTo>
                      <a:pt x="20366" y="10226"/>
                    </a:lnTo>
                    <a:cubicBezTo>
                      <a:pt x="20392" y="10200"/>
                      <a:pt x="20416" y="10173"/>
                      <a:pt x="20438" y="10144"/>
                    </a:cubicBezTo>
                    <a:cubicBezTo>
                      <a:pt x="20479" y="10093"/>
                      <a:pt x="20513" y="10038"/>
                      <a:pt x="20540" y="9980"/>
                    </a:cubicBezTo>
                    <a:lnTo>
                      <a:pt x="20669" y="9713"/>
                    </a:lnTo>
                    <a:lnTo>
                      <a:pt x="20763" y="9627"/>
                    </a:lnTo>
                    <a:lnTo>
                      <a:pt x="20850" y="9427"/>
                    </a:lnTo>
                    <a:lnTo>
                      <a:pt x="21053" y="9218"/>
                    </a:lnTo>
                    <a:lnTo>
                      <a:pt x="21106" y="9101"/>
                    </a:lnTo>
                    <a:lnTo>
                      <a:pt x="21207" y="8920"/>
                    </a:lnTo>
                    <a:lnTo>
                      <a:pt x="21270" y="8773"/>
                    </a:lnTo>
                    <a:lnTo>
                      <a:pt x="21345" y="8665"/>
                    </a:lnTo>
                    <a:lnTo>
                      <a:pt x="21410" y="8525"/>
                    </a:lnTo>
                    <a:lnTo>
                      <a:pt x="21516" y="8371"/>
                    </a:lnTo>
                    <a:lnTo>
                      <a:pt x="21542" y="8283"/>
                    </a:lnTo>
                    <a:lnTo>
                      <a:pt x="21600" y="8133"/>
                    </a:lnTo>
                    <a:lnTo>
                      <a:pt x="21600" y="8003"/>
                    </a:lnTo>
                    <a:lnTo>
                      <a:pt x="21549" y="7866"/>
                    </a:lnTo>
                    <a:lnTo>
                      <a:pt x="21537" y="7747"/>
                    </a:lnTo>
                    <a:lnTo>
                      <a:pt x="21528" y="7674"/>
                    </a:lnTo>
                    <a:lnTo>
                      <a:pt x="21417" y="7699"/>
                    </a:lnTo>
                    <a:lnTo>
                      <a:pt x="21251" y="7784"/>
                    </a:lnTo>
                    <a:lnTo>
                      <a:pt x="20953" y="7845"/>
                    </a:lnTo>
                    <a:lnTo>
                      <a:pt x="20707" y="7931"/>
                    </a:lnTo>
                    <a:lnTo>
                      <a:pt x="20477" y="7987"/>
                    </a:lnTo>
                    <a:lnTo>
                      <a:pt x="20226" y="8018"/>
                    </a:lnTo>
                    <a:lnTo>
                      <a:pt x="19987" y="8056"/>
                    </a:lnTo>
                    <a:lnTo>
                      <a:pt x="19901" y="8080"/>
                    </a:lnTo>
                    <a:lnTo>
                      <a:pt x="19803" y="8110"/>
                    </a:lnTo>
                    <a:lnTo>
                      <a:pt x="19721" y="8116"/>
                    </a:lnTo>
                    <a:lnTo>
                      <a:pt x="19490" y="8053"/>
                    </a:lnTo>
                    <a:cubicBezTo>
                      <a:pt x="19444" y="8038"/>
                      <a:pt x="19398" y="8022"/>
                      <a:pt x="19353" y="8003"/>
                    </a:cubicBezTo>
                    <a:cubicBezTo>
                      <a:pt x="19301" y="7982"/>
                      <a:pt x="19251" y="7959"/>
                      <a:pt x="19202" y="7934"/>
                    </a:cubicBezTo>
                    <a:lnTo>
                      <a:pt x="19144" y="7826"/>
                    </a:lnTo>
                    <a:lnTo>
                      <a:pt x="19151" y="7733"/>
                    </a:lnTo>
                    <a:lnTo>
                      <a:pt x="19091" y="7614"/>
                    </a:lnTo>
                    <a:lnTo>
                      <a:pt x="19062" y="7518"/>
                    </a:lnTo>
                    <a:lnTo>
                      <a:pt x="19033" y="7385"/>
                    </a:lnTo>
                    <a:lnTo>
                      <a:pt x="18862" y="7343"/>
                    </a:lnTo>
                    <a:lnTo>
                      <a:pt x="18805" y="7243"/>
                    </a:lnTo>
                    <a:lnTo>
                      <a:pt x="18783" y="7166"/>
                    </a:lnTo>
                    <a:lnTo>
                      <a:pt x="18632" y="7073"/>
                    </a:lnTo>
                    <a:lnTo>
                      <a:pt x="18605" y="6906"/>
                    </a:lnTo>
                    <a:lnTo>
                      <a:pt x="18519" y="6897"/>
                    </a:lnTo>
                    <a:cubicBezTo>
                      <a:pt x="18492" y="6901"/>
                      <a:pt x="18465" y="6899"/>
                      <a:pt x="18439" y="6891"/>
                    </a:cubicBezTo>
                    <a:cubicBezTo>
                      <a:pt x="18366" y="6870"/>
                      <a:pt x="18317" y="6810"/>
                      <a:pt x="18316" y="6743"/>
                    </a:cubicBezTo>
                    <a:cubicBezTo>
                      <a:pt x="18302" y="6716"/>
                      <a:pt x="18283" y="6691"/>
                      <a:pt x="18261" y="6668"/>
                    </a:cubicBezTo>
                    <a:cubicBezTo>
                      <a:pt x="18230" y="6636"/>
                      <a:pt x="18191" y="6609"/>
                      <a:pt x="18148" y="6589"/>
                    </a:cubicBezTo>
                    <a:lnTo>
                      <a:pt x="18030" y="6579"/>
                    </a:lnTo>
                    <a:lnTo>
                      <a:pt x="17871" y="6463"/>
                    </a:lnTo>
                    <a:lnTo>
                      <a:pt x="17771" y="6355"/>
                    </a:lnTo>
                    <a:lnTo>
                      <a:pt x="17792" y="6247"/>
                    </a:lnTo>
                    <a:lnTo>
                      <a:pt x="17721" y="6185"/>
                    </a:lnTo>
                    <a:lnTo>
                      <a:pt x="17713" y="6087"/>
                    </a:lnTo>
                    <a:lnTo>
                      <a:pt x="17711" y="6006"/>
                    </a:lnTo>
                    <a:lnTo>
                      <a:pt x="17530" y="5908"/>
                    </a:lnTo>
                    <a:lnTo>
                      <a:pt x="17460" y="5774"/>
                    </a:lnTo>
                    <a:lnTo>
                      <a:pt x="17402" y="5680"/>
                    </a:lnTo>
                    <a:lnTo>
                      <a:pt x="17258" y="5530"/>
                    </a:lnTo>
                    <a:lnTo>
                      <a:pt x="17183" y="5451"/>
                    </a:lnTo>
                    <a:lnTo>
                      <a:pt x="17082" y="5351"/>
                    </a:lnTo>
                    <a:lnTo>
                      <a:pt x="17048" y="5222"/>
                    </a:lnTo>
                    <a:lnTo>
                      <a:pt x="17048" y="5089"/>
                    </a:lnTo>
                    <a:cubicBezTo>
                      <a:pt x="17065" y="5018"/>
                      <a:pt x="17060" y="4945"/>
                      <a:pt x="17034" y="4876"/>
                    </a:cubicBezTo>
                    <a:cubicBezTo>
                      <a:pt x="17013" y="4820"/>
                      <a:pt x="16978" y="4769"/>
                      <a:pt x="16933" y="4726"/>
                    </a:cubicBezTo>
                    <a:lnTo>
                      <a:pt x="16889" y="4630"/>
                    </a:lnTo>
                    <a:lnTo>
                      <a:pt x="16775" y="4458"/>
                    </a:lnTo>
                    <a:lnTo>
                      <a:pt x="16501" y="4341"/>
                    </a:lnTo>
                    <a:lnTo>
                      <a:pt x="16472" y="4199"/>
                    </a:lnTo>
                    <a:cubicBezTo>
                      <a:pt x="16470" y="4140"/>
                      <a:pt x="16461" y="4082"/>
                      <a:pt x="16443" y="4024"/>
                    </a:cubicBezTo>
                    <a:cubicBezTo>
                      <a:pt x="16425" y="3965"/>
                      <a:pt x="16398" y="3909"/>
                      <a:pt x="16363" y="3855"/>
                    </a:cubicBezTo>
                    <a:lnTo>
                      <a:pt x="16291" y="3674"/>
                    </a:lnTo>
                    <a:cubicBezTo>
                      <a:pt x="16289" y="3647"/>
                      <a:pt x="16285" y="3621"/>
                      <a:pt x="16277" y="3595"/>
                    </a:cubicBezTo>
                    <a:cubicBezTo>
                      <a:pt x="16256" y="3522"/>
                      <a:pt x="16213" y="3455"/>
                      <a:pt x="16154" y="3401"/>
                    </a:cubicBezTo>
                    <a:lnTo>
                      <a:pt x="16039" y="3250"/>
                    </a:lnTo>
                    <a:lnTo>
                      <a:pt x="15769" y="2894"/>
                    </a:lnTo>
                    <a:lnTo>
                      <a:pt x="15611" y="2670"/>
                    </a:lnTo>
                    <a:lnTo>
                      <a:pt x="15517" y="2564"/>
                    </a:lnTo>
                    <a:lnTo>
                      <a:pt x="15445" y="2442"/>
                    </a:lnTo>
                    <a:lnTo>
                      <a:pt x="15435" y="2351"/>
                    </a:lnTo>
                    <a:lnTo>
                      <a:pt x="15507" y="2268"/>
                    </a:lnTo>
                    <a:lnTo>
                      <a:pt x="15557" y="2174"/>
                    </a:lnTo>
                    <a:lnTo>
                      <a:pt x="15579" y="2095"/>
                    </a:lnTo>
                    <a:lnTo>
                      <a:pt x="15476" y="1983"/>
                    </a:lnTo>
                    <a:lnTo>
                      <a:pt x="15276" y="1854"/>
                    </a:lnTo>
                    <a:lnTo>
                      <a:pt x="15163" y="1798"/>
                    </a:lnTo>
                    <a:lnTo>
                      <a:pt x="15004" y="1798"/>
                    </a:lnTo>
                    <a:lnTo>
                      <a:pt x="14882" y="1810"/>
                    </a:lnTo>
                    <a:lnTo>
                      <a:pt x="14680" y="1867"/>
                    </a:lnTo>
                    <a:lnTo>
                      <a:pt x="14502" y="1898"/>
                    </a:lnTo>
                    <a:lnTo>
                      <a:pt x="14335" y="1902"/>
                    </a:lnTo>
                    <a:lnTo>
                      <a:pt x="14156" y="1858"/>
                    </a:lnTo>
                    <a:lnTo>
                      <a:pt x="13954" y="1827"/>
                    </a:lnTo>
                    <a:lnTo>
                      <a:pt x="13826" y="1795"/>
                    </a:lnTo>
                    <a:lnTo>
                      <a:pt x="13650" y="1741"/>
                    </a:lnTo>
                    <a:lnTo>
                      <a:pt x="13521" y="1716"/>
                    </a:lnTo>
                    <a:lnTo>
                      <a:pt x="13389" y="1716"/>
                    </a:lnTo>
                    <a:lnTo>
                      <a:pt x="13240" y="1681"/>
                    </a:lnTo>
                    <a:lnTo>
                      <a:pt x="13103" y="1668"/>
                    </a:lnTo>
                    <a:lnTo>
                      <a:pt x="12934" y="1606"/>
                    </a:lnTo>
                    <a:lnTo>
                      <a:pt x="12749" y="1481"/>
                    </a:lnTo>
                    <a:lnTo>
                      <a:pt x="12590" y="1418"/>
                    </a:lnTo>
                    <a:lnTo>
                      <a:pt x="12457" y="1374"/>
                    </a:lnTo>
                    <a:lnTo>
                      <a:pt x="12308" y="1331"/>
                    </a:lnTo>
                    <a:lnTo>
                      <a:pt x="12072" y="1318"/>
                    </a:lnTo>
                    <a:lnTo>
                      <a:pt x="11905" y="129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ïṩḻîďé">
                <a:extLst>
                  <a:ext uri="{FF2B5EF4-FFF2-40B4-BE49-F238E27FC236}">
                    <a16:creationId xmlns:a16="http://schemas.microsoft.com/office/drawing/2014/main" id="{2F6ED008-1752-43ED-831C-B4B4B7296608}"/>
                  </a:ext>
                </a:extLst>
              </p:cNvPr>
              <p:cNvSpPr/>
              <p:nvPr/>
            </p:nvSpPr>
            <p:spPr>
              <a:xfrm>
                <a:off x="7392962" y="4263491"/>
                <a:ext cx="22472" cy="273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26" y="0"/>
                    </a:moveTo>
                    <a:lnTo>
                      <a:pt x="0" y="9333"/>
                    </a:lnTo>
                    <a:lnTo>
                      <a:pt x="1832" y="16236"/>
                    </a:lnTo>
                    <a:lnTo>
                      <a:pt x="15030" y="21600"/>
                    </a:lnTo>
                    <a:lnTo>
                      <a:pt x="21600" y="15013"/>
                    </a:lnTo>
                    <a:lnTo>
                      <a:pt x="21600" y="3233"/>
                    </a:lnTo>
                    <a:lnTo>
                      <a:pt x="63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ísļïḓê">
                <a:extLst>
                  <a:ext uri="{FF2B5EF4-FFF2-40B4-BE49-F238E27FC236}">
                    <a16:creationId xmlns:a16="http://schemas.microsoft.com/office/drawing/2014/main" id="{4489EA31-E53C-4B66-B31A-6ACEA65CF6BB}"/>
                  </a:ext>
                </a:extLst>
              </p:cNvPr>
              <p:cNvSpPr/>
              <p:nvPr/>
            </p:nvSpPr>
            <p:spPr>
              <a:xfrm>
                <a:off x="6950702" y="4538501"/>
                <a:ext cx="248466" cy="475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96" y="0"/>
                    </a:moveTo>
                    <a:lnTo>
                      <a:pt x="19918" y="733"/>
                    </a:lnTo>
                    <a:lnTo>
                      <a:pt x="20738" y="1839"/>
                    </a:lnTo>
                    <a:lnTo>
                      <a:pt x="21268" y="2687"/>
                    </a:lnTo>
                    <a:lnTo>
                      <a:pt x="21600" y="3981"/>
                    </a:lnTo>
                    <a:lnTo>
                      <a:pt x="20826" y="5023"/>
                    </a:lnTo>
                    <a:cubicBezTo>
                      <a:pt x="20609" y="5376"/>
                      <a:pt x="20366" y="5724"/>
                      <a:pt x="20097" y="6066"/>
                    </a:cubicBezTo>
                    <a:cubicBezTo>
                      <a:pt x="19662" y="6621"/>
                      <a:pt x="19160" y="7160"/>
                      <a:pt x="18594" y="7681"/>
                    </a:cubicBezTo>
                    <a:lnTo>
                      <a:pt x="17802" y="9136"/>
                    </a:lnTo>
                    <a:lnTo>
                      <a:pt x="17031" y="10592"/>
                    </a:lnTo>
                    <a:cubicBezTo>
                      <a:pt x="16764" y="10920"/>
                      <a:pt x="16499" y="11249"/>
                      <a:pt x="16235" y="11578"/>
                    </a:cubicBezTo>
                    <a:cubicBezTo>
                      <a:pt x="15888" y="12012"/>
                      <a:pt x="15544" y="12446"/>
                      <a:pt x="15203" y="12881"/>
                    </a:cubicBezTo>
                    <a:lnTo>
                      <a:pt x="14606" y="13728"/>
                    </a:lnTo>
                    <a:lnTo>
                      <a:pt x="14010" y="14760"/>
                    </a:lnTo>
                    <a:lnTo>
                      <a:pt x="13215" y="16308"/>
                    </a:lnTo>
                    <a:lnTo>
                      <a:pt x="12950" y="17339"/>
                    </a:lnTo>
                    <a:lnTo>
                      <a:pt x="12553" y="18473"/>
                    </a:lnTo>
                    <a:lnTo>
                      <a:pt x="11359" y="19536"/>
                    </a:lnTo>
                    <a:lnTo>
                      <a:pt x="10161" y="20327"/>
                    </a:lnTo>
                    <a:lnTo>
                      <a:pt x="8567" y="20671"/>
                    </a:lnTo>
                    <a:lnTo>
                      <a:pt x="6435" y="21394"/>
                    </a:lnTo>
                    <a:lnTo>
                      <a:pt x="5446" y="21600"/>
                    </a:lnTo>
                    <a:cubicBezTo>
                      <a:pt x="4959" y="21573"/>
                      <a:pt x="4489" y="21491"/>
                      <a:pt x="4070" y="21359"/>
                    </a:cubicBezTo>
                    <a:cubicBezTo>
                      <a:pt x="3557" y="21198"/>
                      <a:pt x="3137" y="20969"/>
                      <a:pt x="2852" y="20696"/>
                    </a:cubicBezTo>
                    <a:cubicBezTo>
                      <a:pt x="2444" y="20653"/>
                      <a:pt x="2063" y="20558"/>
                      <a:pt x="1743" y="20420"/>
                    </a:cubicBezTo>
                    <a:cubicBezTo>
                      <a:pt x="1252" y="20209"/>
                      <a:pt x="932" y="19911"/>
                      <a:pt x="844" y="19584"/>
                    </a:cubicBezTo>
                    <a:cubicBezTo>
                      <a:pt x="905" y="19197"/>
                      <a:pt x="866" y="18807"/>
                      <a:pt x="730" y="18426"/>
                    </a:cubicBezTo>
                    <a:cubicBezTo>
                      <a:pt x="598" y="18058"/>
                      <a:pt x="376" y="17701"/>
                      <a:pt x="69" y="17362"/>
                    </a:cubicBezTo>
                    <a:lnTo>
                      <a:pt x="0" y="16892"/>
                    </a:lnTo>
                    <a:lnTo>
                      <a:pt x="534" y="16137"/>
                    </a:lnTo>
                    <a:lnTo>
                      <a:pt x="1656" y="15246"/>
                    </a:lnTo>
                    <a:lnTo>
                      <a:pt x="2695" y="14432"/>
                    </a:lnTo>
                    <a:lnTo>
                      <a:pt x="3422" y="13745"/>
                    </a:lnTo>
                    <a:lnTo>
                      <a:pt x="4350" y="12713"/>
                    </a:lnTo>
                    <a:cubicBezTo>
                      <a:pt x="4439" y="12532"/>
                      <a:pt x="4506" y="12348"/>
                      <a:pt x="4549" y="12163"/>
                    </a:cubicBezTo>
                    <a:cubicBezTo>
                      <a:pt x="4652" y="11728"/>
                      <a:pt x="4630" y="11288"/>
                      <a:pt x="4483" y="10857"/>
                    </a:cubicBezTo>
                    <a:lnTo>
                      <a:pt x="3687" y="9791"/>
                    </a:lnTo>
                    <a:cubicBezTo>
                      <a:pt x="3616" y="9483"/>
                      <a:pt x="3616" y="9171"/>
                      <a:pt x="3687" y="8862"/>
                    </a:cubicBezTo>
                    <a:cubicBezTo>
                      <a:pt x="3777" y="8475"/>
                      <a:pt x="3978" y="8097"/>
                      <a:pt x="4284" y="7740"/>
                    </a:cubicBezTo>
                    <a:lnTo>
                      <a:pt x="4594" y="6756"/>
                    </a:lnTo>
                    <a:lnTo>
                      <a:pt x="5588" y="5967"/>
                    </a:lnTo>
                    <a:cubicBezTo>
                      <a:pt x="5955" y="5974"/>
                      <a:pt x="6322" y="5974"/>
                      <a:pt x="6688" y="5967"/>
                    </a:cubicBezTo>
                    <a:cubicBezTo>
                      <a:pt x="7526" y="5953"/>
                      <a:pt x="8361" y="5907"/>
                      <a:pt x="9186" y="5830"/>
                    </a:cubicBezTo>
                    <a:lnTo>
                      <a:pt x="11131" y="5176"/>
                    </a:lnTo>
                    <a:lnTo>
                      <a:pt x="12454" y="4236"/>
                    </a:lnTo>
                    <a:cubicBezTo>
                      <a:pt x="12687" y="3853"/>
                      <a:pt x="13251" y="3548"/>
                      <a:pt x="13980" y="3411"/>
                    </a:cubicBezTo>
                    <a:cubicBezTo>
                      <a:pt x="14318" y="3347"/>
                      <a:pt x="14680" y="3324"/>
                      <a:pt x="15038" y="3342"/>
                    </a:cubicBezTo>
                    <a:cubicBezTo>
                      <a:pt x="15356" y="3221"/>
                      <a:pt x="15665" y="3095"/>
                      <a:pt x="15966" y="2964"/>
                    </a:cubicBezTo>
                    <a:cubicBezTo>
                      <a:pt x="16733" y="2629"/>
                      <a:pt x="17443" y="2261"/>
                      <a:pt x="18088" y="1863"/>
                    </a:cubicBezTo>
                    <a:lnTo>
                      <a:pt x="18685" y="866"/>
                    </a:lnTo>
                    <a:lnTo>
                      <a:pt x="18354" y="341"/>
                    </a:lnTo>
                    <a:lnTo>
                      <a:pt x="1869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sļïďe">
                <a:extLst>
                  <a:ext uri="{FF2B5EF4-FFF2-40B4-BE49-F238E27FC236}">
                    <a16:creationId xmlns:a16="http://schemas.microsoft.com/office/drawing/2014/main" id="{6B379066-0D35-42EC-A8AB-646D51B61E89}"/>
                  </a:ext>
                </a:extLst>
              </p:cNvPr>
              <p:cNvSpPr/>
              <p:nvPr/>
            </p:nvSpPr>
            <p:spPr>
              <a:xfrm>
                <a:off x="7015877" y="4582107"/>
                <a:ext cx="16360" cy="256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802" y="0"/>
                    </a:moveTo>
                    <a:lnTo>
                      <a:pt x="4813" y="1913"/>
                    </a:lnTo>
                    <a:lnTo>
                      <a:pt x="0" y="12064"/>
                    </a:lnTo>
                    <a:lnTo>
                      <a:pt x="5083" y="21600"/>
                    </a:lnTo>
                    <a:lnTo>
                      <a:pt x="21600" y="9513"/>
                    </a:lnTo>
                    <a:lnTo>
                      <a:pt x="1880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ïšľíḍê">
                <a:extLst>
                  <a:ext uri="{FF2B5EF4-FFF2-40B4-BE49-F238E27FC236}">
                    <a16:creationId xmlns:a16="http://schemas.microsoft.com/office/drawing/2014/main" id="{D6D76FC8-0ED6-4212-B08F-3C9F45758872}"/>
                  </a:ext>
                </a:extLst>
              </p:cNvPr>
              <p:cNvSpPr/>
              <p:nvPr/>
            </p:nvSpPr>
            <p:spPr>
              <a:xfrm>
                <a:off x="6990181" y="4542570"/>
                <a:ext cx="21071" cy="20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28" y="8886"/>
                    </a:moveTo>
                    <a:lnTo>
                      <a:pt x="8318" y="0"/>
                    </a:lnTo>
                    <a:lnTo>
                      <a:pt x="0" y="6625"/>
                    </a:lnTo>
                    <a:lnTo>
                      <a:pt x="9071" y="16880"/>
                    </a:lnTo>
                    <a:lnTo>
                      <a:pt x="21600" y="21600"/>
                    </a:lnTo>
                    <a:lnTo>
                      <a:pt x="18128" y="888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íŝḷiḑe">
                <a:extLst>
                  <a:ext uri="{FF2B5EF4-FFF2-40B4-BE49-F238E27FC236}">
                    <a16:creationId xmlns:a16="http://schemas.microsoft.com/office/drawing/2014/main" id="{E4E41C60-BAD5-49A4-9895-7873C11279B2}"/>
                  </a:ext>
                </a:extLst>
              </p:cNvPr>
              <p:cNvSpPr/>
              <p:nvPr/>
            </p:nvSpPr>
            <p:spPr>
              <a:xfrm>
                <a:off x="6964606" y="4555580"/>
                <a:ext cx="20339" cy="16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00" y="0"/>
                    </a:moveTo>
                    <a:lnTo>
                      <a:pt x="0" y="2623"/>
                    </a:lnTo>
                    <a:lnTo>
                      <a:pt x="9524" y="21600"/>
                    </a:lnTo>
                    <a:lnTo>
                      <a:pt x="21600" y="20616"/>
                    </a:lnTo>
                    <a:lnTo>
                      <a:pt x="19979" y="3243"/>
                    </a:lnTo>
                    <a:lnTo>
                      <a:pt x="78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$ḷiḓé">
                <a:extLst>
                  <a:ext uri="{FF2B5EF4-FFF2-40B4-BE49-F238E27FC236}">
                    <a16:creationId xmlns:a16="http://schemas.microsoft.com/office/drawing/2014/main" id="{315022B5-91B1-4AF2-8105-78533E7AE093}"/>
                  </a:ext>
                </a:extLst>
              </p:cNvPr>
              <p:cNvSpPr/>
              <p:nvPr/>
            </p:nvSpPr>
            <p:spPr>
              <a:xfrm>
                <a:off x="6946134" y="4515244"/>
                <a:ext cx="16360" cy="240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62" y="0"/>
                    </a:moveTo>
                    <a:lnTo>
                      <a:pt x="3048" y="6808"/>
                    </a:lnTo>
                    <a:lnTo>
                      <a:pt x="0" y="16890"/>
                    </a:lnTo>
                    <a:lnTo>
                      <a:pt x="17411" y="21600"/>
                    </a:lnTo>
                    <a:lnTo>
                      <a:pt x="21600" y="12326"/>
                    </a:lnTo>
                    <a:lnTo>
                      <a:pt x="130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ís1îḍê">
                <a:extLst>
                  <a:ext uri="{FF2B5EF4-FFF2-40B4-BE49-F238E27FC236}">
                    <a16:creationId xmlns:a16="http://schemas.microsoft.com/office/drawing/2014/main" id="{128693D1-3554-4F99-8589-969617A636A2}"/>
                  </a:ext>
                </a:extLst>
              </p:cNvPr>
              <p:cNvSpPr/>
              <p:nvPr/>
            </p:nvSpPr>
            <p:spPr>
              <a:xfrm>
                <a:off x="7355849" y="4831107"/>
                <a:ext cx="26760" cy="35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32" y="0"/>
                    </a:moveTo>
                    <a:lnTo>
                      <a:pt x="1397" y="5278"/>
                    </a:lnTo>
                    <a:lnTo>
                      <a:pt x="0" y="13559"/>
                    </a:lnTo>
                    <a:lnTo>
                      <a:pt x="6822" y="21600"/>
                    </a:lnTo>
                    <a:lnTo>
                      <a:pt x="21600" y="17485"/>
                    </a:lnTo>
                    <a:lnTo>
                      <a:pt x="21600" y="7445"/>
                    </a:lnTo>
                    <a:lnTo>
                      <a:pt x="953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iS1iḓê">
                <a:extLst>
                  <a:ext uri="{FF2B5EF4-FFF2-40B4-BE49-F238E27FC236}">
                    <a16:creationId xmlns:a16="http://schemas.microsoft.com/office/drawing/2014/main" id="{A912B6E6-3251-473D-B3DF-10EF4BA8ABAD}"/>
                  </a:ext>
                </a:extLst>
              </p:cNvPr>
              <p:cNvSpPr/>
              <p:nvPr/>
            </p:nvSpPr>
            <p:spPr>
              <a:xfrm>
                <a:off x="7418815" y="4803555"/>
                <a:ext cx="16360" cy="23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56" y="0"/>
                    </a:moveTo>
                    <a:lnTo>
                      <a:pt x="1750" y="4177"/>
                    </a:lnTo>
                    <a:lnTo>
                      <a:pt x="0" y="18148"/>
                    </a:lnTo>
                    <a:lnTo>
                      <a:pt x="21600" y="21600"/>
                    </a:lnTo>
                    <a:lnTo>
                      <a:pt x="21555" y="10257"/>
                    </a:lnTo>
                    <a:lnTo>
                      <a:pt x="1795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îṥliďê">
                <a:extLst>
                  <a:ext uri="{FF2B5EF4-FFF2-40B4-BE49-F238E27FC236}">
                    <a16:creationId xmlns:a16="http://schemas.microsoft.com/office/drawing/2014/main" id="{381A0EDA-358A-47CC-9CB9-8B309B7D8AE8}"/>
                  </a:ext>
                </a:extLst>
              </p:cNvPr>
              <p:cNvSpPr/>
              <p:nvPr/>
            </p:nvSpPr>
            <p:spPr>
              <a:xfrm>
                <a:off x="5322768" y="4656828"/>
                <a:ext cx="31865" cy="302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397" y="0"/>
                    </a:moveTo>
                    <a:lnTo>
                      <a:pt x="0" y="19826"/>
                    </a:lnTo>
                    <a:lnTo>
                      <a:pt x="21600" y="21600"/>
                    </a:lnTo>
                    <a:lnTo>
                      <a:pt x="939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ṩḻïḋe">
                <a:extLst>
                  <a:ext uri="{FF2B5EF4-FFF2-40B4-BE49-F238E27FC236}">
                    <a16:creationId xmlns:a16="http://schemas.microsoft.com/office/drawing/2014/main" id="{29B7E068-338F-47D9-8D29-34EFF2694C30}"/>
                  </a:ext>
                </a:extLst>
              </p:cNvPr>
              <p:cNvSpPr/>
              <p:nvPr/>
            </p:nvSpPr>
            <p:spPr>
              <a:xfrm>
                <a:off x="5724659" y="4042992"/>
                <a:ext cx="23245" cy="2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4824" y="4121"/>
                    </a:lnTo>
                    <a:lnTo>
                      <a:pt x="0" y="11667"/>
                    </a:lnTo>
                    <a:lnTo>
                      <a:pt x="9389" y="21600"/>
                    </a:lnTo>
                    <a:lnTo>
                      <a:pt x="20674" y="10869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ïśļîḓé">
                <a:extLst>
                  <a:ext uri="{FF2B5EF4-FFF2-40B4-BE49-F238E27FC236}">
                    <a16:creationId xmlns:a16="http://schemas.microsoft.com/office/drawing/2014/main" id="{E733622F-AF80-4527-AD63-B1716B04F9F8}"/>
                  </a:ext>
                </a:extLst>
              </p:cNvPr>
              <p:cNvSpPr/>
              <p:nvPr/>
            </p:nvSpPr>
            <p:spPr>
              <a:xfrm>
                <a:off x="5797850" y="3949493"/>
                <a:ext cx="20701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47" y="0"/>
                    </a:moveTo>
                    <a:lnTo>
                      <a:pt x="0" y="5982"/>
                    </a:lnTo>
                    <a:lnTo>
                      <a:pt x="2019" y="20443"/>
                    </a:lnTo>
                    <a:lnTo>
                      <a:pt x="15499" y="21600"/>
                    </a:lnTo>
                    <a:lnTo>
                      <a:pt x="21600" y="4412"/>
                    </a:lnTo>
                    <a:lnTo>
                      <a:pt x="1104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íšľïḍê">
                <a:extLst>
                  <a:ext uri="{FF2B5EF4-FFF2-40B4-BE49-F238E27FC236}">
                    <a16:creationId xmlns:a16="http://schemas.microsoft.com/office/drawing/2014/main" id="{E1B603A9-B0B0-4C1C-8064-C921C9C28E63}"/>
                  </a:ext>
                </a:extLst>
              </p:cNvPr>
              <p:cNvSpPr/>
              <p:nvPr/>
            </p:nvSpPr>
            <p:spPr>
              <a:xfrm>
                <a:off x="5771093" y="4007307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11" y="0"/>
                    </a:moveTo>
                    <a:lnTo>
                      <a:pt x="0" y="9014"/>
                    </a:lnTo>
                    <a:lnTo>
                      <a:pt x="7385" y="21600"/>
                    </a:lnTo>
                    <a:lnTo>
                      <a:pt x="21600" y="12069"/>
                    </a:lnTo>
                    <a:lnTo>
                      <a:pt x="17567" y="1769"/>
                    </a:lnTo>
                    <a:lnTo>
                      <a:pt x="721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iṩľíḍè">
                <a:extLst>
                  <a:ext uri="{FF2B5EF4-FFF2-40B4-BE49-F238E27FC236}">
                    <a16:creationId xmlns:a16="http://schemas.microsoft.com/office/drawing/2014/main" id="{0630BA85-A9C8-40E7-9A62-3F9B8FB368E5}"/>
                  </a:ext>
                </a:extLst>
              </p:cNvPr>
              <p:cNvSpPr/>
              <p:nvPr/>
            </p:nvSpPr>
            <p:spPr>
              <a:xfrm>
                <a:off x="4744799" y="3515700"/>
                <a:ext cx="23569" cy="20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40" y="3109"/>
                    </a:moveTo>
                    <a:lnTo>
                      <a:pt x="7082" y="0"/>
                    </a:lnTo>
                    <a:lnTo>
                      <a:pt x="0" y="4651"/>
                    </a:lnTo>
                    <a:lnTo>
                      <a:pt x="2157" y="15611"/>
                    </a:lnTo>
                    <a:lnTo>
                      <a:pt x="14637" y="21600"/>
                    </a:lnTo>
                    <a:lnTo>
                      <a:pt x="21600" y="17214"/>
                    </a:lnTo>
                    <a:lnTo>
                      <a:pt x="18240" y="310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ï$1îḍe">
                <a:extLst>
                  <a:ext uri="{FF2B5EF4-FFF2-40B4-BE49-F238E27FC236}">
                    <a16:creationId xmlns:a16="http://schemas.microsoft.com/office/drawing/2014/main" id="{309894C6-6E39-4B53-8E18-25115C833012}"/>
                  </a:ext>
                </a:extLst>
              </p:cNvPr>
              <p:cNvSpPr/>
              <p:nvPr/>
            </p:nvSpPr>
            <p:spPr>
              <a:xfrm>
                <a:off x="4718288" y="3519867"/>
                <a:ext cx="18421" cy="1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002" y="0"/>
                    </a:moveTo>
                    <a:lnTo>
                      <a:pt x="2249" y="4561"/>
                    </a:lnTo>
                    <a:lnTo>
                      <a:pt x="0" y="15210"/>
                    </a:lnTo>
                    <a:lnTo>
                      <a:pt x="16269" y="21600"/>
                    </a:lnTo>
                    <a:lnTo>
                      <a:pt x="21600" y="9771"/>
                    </a:lnTo>
                    <a:lnTo>
                      <a:pt x="1000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ïšľïde">
                <a:extLst>
                  <a:ext uri="{FF2B5EF4-FFF2-40B4-BE49-F238E27FC236}">
                    <a16:creationId xmlns:a16="http://schemas.microsoft.com/office/drawing/2014/main" id="{2A9C0F49-629E-42A7-B87C-A7FA67EAB6AF}"/>
                  </a:ext>
                </a:extLst>
              </p:cNvPr>
              <p:cNvSpPr/>
              <p:nvPr/>
            </p:nvSpPr>
            <p:spPr>
              <a:xfrm>
                <a:off x="4711539" y="3478504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67" y="0"/>
                    </a:moveTo>
                    <a:lnTo>
                      <a:pt x="0" y="5790"/>
                    </a:lnTo>
                    <a:lnTo>
                      <a:pt x="269" y="21257"/>
                    </a:lnTo>
                    <a:lnTo>
                      <a:pt x="21600" y="21600"/>
                    </a:lnTo>
                    <a:lnTo>
                      <a:pt x="1556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îṥḻïḑe">
                <a:extLst>
                  <a:ext uri="{FF2B5EF4-FFF2-40B4-BE49-F238E27FC236}">
                    <a16:creationId xmlns:a16="http://schemas.microsoft.com/office/drawing/2014/main" id="{3149630C-AD20-4F48-BC2D-5223403394D9}"/>
                  </a:ext>
                </a:extLst>
              </p:cNvPr>
              <p:cNvSpPr/>
              <p:nvPr/>
            </p:nvSpPr>
            <p:spPr>
              <a:xfrm>
                <a:off x="4753604" y="3480420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88" y="13213"/>
                    </a:lnTo>
                    <a:lnTo>
                      <a:pt x="15312" y="21600"/>
                    </a:lnTo>
                    <a:lnTo>
                      <a:pt x="21600" y="19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íṥlíḓê">
                <a:extLst>
                  <a:ext uri="{FF2B5EF4-FFF2-40B4-BE49-F238E27FC236}">
                    <a16:creationId xmlns:a16="http://schemas.microsoft.com/office/drawing/2014/main" id="{22F603E0-F7B6-4909-9FBE-F8940AF78FA2}"/>
                  </a:ext>
                </a:extLst>
              </p:cNvPr>
              <p:cNvSpPr/>
              <p:nvPr/>
            </p:nvSpPr>
            <p:spPr>
              <a:xfrm>
                <a:off x="4664619" y="3447009"/>
                <a:ext cx="16360" cy="22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42"/>
                    </a:moveTo>
                    <a:lnTo>
                      <a:pt x="4329" y="14327"/>
                    </a:lnTo>
                    <a:lnTo>
                      <a:pt x="16819" y="21600"/>
                    </a:lnTo>
                    <a:lnTo>
                      <a:pt x="21600" y="10493"/>
                    </a:lnTo>
                    <a:lnTo>
                      <a:pt x="13195" y="0"/>
                    </a:lnTo>
                    <a:lnTo>
                      <a:pt x="0" y="374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ŝ1îdè">
                <a:extLst>
                  <a:ext uri="{FF2B5EF4-FFF2-40B4-BE49-F238E27FC236}">
                    <a16:creationId xmlns:a16="http://schemas.microsoft.com/office/drawing/2014/main" id="{0C89CD37-3252-47CF-AB2B-F17F0EBA9F20}"/>
                  </a:ext>
                </a:extLst>
              </p:cNvPr>
              <p:cNvSpPr/>
              <p:nvPr/>
            </p:nvSpPr>
            <p:spPr>
              <a:xfrm>
                <a:off x="6355015" y="1385657"/>
                <a:ext cx="4055030" cy="2652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888" y="10223"/>
                    </a:moveTo>
                    <a:lnTo>
                      <a:pt x="3759" y="10132"/>
                    </a:lnTo>
                    <a:lnTo>
                      <a:pt x="3569" y="10003"/>
                    </a:lnTo>
                    <a:lnTo>
                      <a:pt x="3374" y="9884"/>
                    </a:lnTo>
                    <a:lnTo>
                      <a:pt x="3246" y="9786"/>
                    </a:lnTo>
                    <a:lnTo>
                      <a:pt x="3076" y="9629"/>
                    </a:lnTo>
                    <a:lnTo>
                      <a:pt x="2911" y="9493"/>
                    </a:lnTo>
                    <a:lnTo>
                      <a:pt x="2761" y="9429"/>
                    </a:lnTo>
                    <a:lnTo>
                      <a:pt x="2496" y="9413"/>
                    </a:lnTo>
                    <a:lnTo>
                      <a:pt x="2488" y="9536"/>
                    </a:lnTo>
                    <a:lnTo>
                      <a:pt x="2488" y="9685"/>
                    </a:lnTo>
                    <a:lnTo>
                      <a:pt x="2440" y="9710"/>
                    </a:lnTo>
                    <a:lnTo>
                      <a:pt x="2438" y="9806"/>
                    </a:lnTo>
                    <a:lnTo>
                      <a:pt x="2404" y="9868"/>
                    </a:lnTo>
                    <a:lnTo>
                      <a:pt x="2281" y="9898"/>
                    </a:lnTo>
                    <a:lnTo>
                      <a:pt x="2204" y="9935"/>
                    </a:lnTo>
                    <a:lnTo>
                      <a:pt x="2136" y="9972"/>
                    </a:lnTo>
                    <a:lnTo>
                      <a:pt x="2027" y="9972"/>
                    </a:lnTo>
                    <a:lnTo>
                      <a:pt x="2002" y="9923"/>
                    </a:lnTo>
                    <a:lnTo>
                      <a:pt x="1910" y="9911"/>
                    </a:lnTo>
                    <a:lnTo>
                      <a:pt x="1838" y="9882"/>
                    </a:lnTo>
                    <a:lnTo>
                      <a:pt x="1737" y="9753"/>
                    </a:lnTo>
                    <a:lnTo>
                      <a:pt x="1662" y="9674"/>
                    </a:lnTo>
                    <a:lnTo>
                      <a:pt x="1566" y="9632"/>
                    </a:lnTo>
                    <a:lnTo>
                      <a:pt x="1456" y="9632"/>
                    </a:lnTo>
                    <a:lnTo>
                      <a:pt x="1311" y="9556"/>
                    </a:lnTo>
                    <a:lnTo>
                      <a:pt x="1142" y="9550"/>
                    </a:lnTo>
                    <a:lnTo>
                      <a:pt x="1029" y="9601"/>
                    </a:lnTo>
                    <a:lnTo>
                      <a:pt x="892" y="9755"/>
                    </a:lnTo>
                    <a:lnTo>
                      <a:pt x="746" y="9853"/>
                    </a:lnTo>
                    <a:lnTo>
                      <a:pt x="686" y="9775"/>
                    </a:lnTo>
                    <a:lnTo>
                      <a:pt x="637" y="9781"/>
                    </a:lnTo>
                    <a:lnTo>
                      <a:pt x="517" y="9840"/>
                    </a:lnTo>
                    <a:lnTo>
                      <a:pt x="497" y="9942"/>
                    </a:lnTo>
                    <a:lnTo>
                      <a:pt x="434" y="10016"/>
                    </a:lnTo>
                    <a:lnTo>
                      <a:pt x="372" y="10094"/>
                    </a:lnTo>
                    <a:lnTo>
                      <a:pt x="333" y="10172"/>
                    </a:lnTo>
                    <a:lnTo>
                      <a:pt x="266" y="10168"/>
                    </a:lnTo>
                    <a:lnTo>
                      <a:pt x="217" y="10086"/>
                    </a:lnTo>
                    <a:lnTo>
                      <a:pt x="134" y="10086"/>
                    </a:lnTo>
                    <a:lnTo>
                      <a:pt x="77" y="10159"/>
                    </a:lnTo>
                    <a:lnTo>
                      <a:pt x="17" y="10178"/>
                    </a:lnTo>
                    <a:lnTo>
                      <a:pt x="0" y="10303"/>
                    </a:lnTo>
                    <a:lnTo>
                      <a:pt x="78" y="10326"/>
                    </a:lnTo>
                    <a:lnTo>
                      <a:pt x="133" y="10326"/>
                    </a:lnTo>
                    <a:lnTo>
                      <a:pt x="213" y="10443"/>
                    </a:lnTo>
                    <a:lnTo>
                      <a:pt x="190" y="10662"/>
                    </a:lnTo>
                    <a:lnTo>
                      <a:pt x="231" y="10788"/>
                    </a:lnTo>
                    <a:lnTo>
                      <a:pt x="262" y="10847"/>
                    </a:lnTo>
                    <a:lnTo>
                      <a:pt x="282" y="10968"/>
                    </a:lnTo>
                    <a:lnTo>
                      <a:pt x="337" y="11040"/>
                    </a:lnTo>
                    <a:lnTo>
                      <a:pt x="424" y="11071"/>
                    </a:lnTo>
                    <a:lnTo>
                      <a:pt x="465" y="11186"/>
                    </a:lnTo>
                    <a:lnTo>
                      <a:pt x="540" y="11180"/>
                    </a:lnTo>
                    <a:lnTo>
                      <a:pt x="596" y="11201"/>
                    </a:lnTo>
                    <a:lnTo>
                      <a:pt x="645" y="11223"/>
                    </a:lnTo>
                    <a:lnTo>
                      <a:pt x="735" y="11198"/>
                    </a:lnTo>
                    <a:lnTo>
                      <a:pt x="776" y="11089"/>
                    </a:lnTo>
                    <a:lnTo>
                      <a:pt x="857" y="11047"/>
                    </a:lnTo>
                    <a:lnTo>
                      <a:pt x="954" y="11071"/>
                    </a:lnTo>
                    <a:lnTo>
                      <a:pt x="993" y="11139"/>
                    </a:lnTo>
                    <a:lnTo>
                      <a:pt x="1119" y="11238"/>
                    </a:lnTo>
                    <a:lnTo>
                      <a:pt x="1269" y="11219"/>
                    </a:lnTo>
                    <a:lnTo>
                      <a:pt x="1313" y="11207"/>
                    </a:lnTo>
                    <a:lnTo>
                      <a:pt x="1390" y="11119"/>
                    </a:lnTo>
                    <a:lnTo>
                      <a:pt x="1486" y="11040"/>
                    </a:lnTo>
                    <a:lnTo>
                      <a:pt x="1581" y="11016"/>
                    </a:lnTo>
                    <a:lnTo>
                      <a:pt x="1654" y="11065"/>
                    </a:lnTo>
                    <a:lnTo>
                      <a:pt x="1739" y="11096"/>
                    </a:lnTo>
                    <a:lnTo>
                      <a:pt x="1739" y="11260"/>
                    </a:lnTo>
                    <a:lnTo>
                      <a:pt x="1702" y="11340"/>
                    </a:lnTo>
                    <a:lnTo>
                      <a:pt x="1719" y="11558"/>
                    </a:lnTo>
                    <a:lnTo>
                      <a:pt x="1711" y="11714"/>
                    </a:lnTo>
                    <a:lnTo>
                      <a:pt x="1701" y="11890"/>
                    </a:lnTo>
                    <a:lnTo>
                      <a:pt x="1645" y="12051"/>
                    </a:lnTo>
                    <a:lnTo>
                      <a:pt x="1657" y="12205"/>
                    </a:lnTo>
                    <a:cubicBezTo>
                      <a:pt x="1663" y="12254"/>
                      <a:pt x="1664" y="12305"/>
                      <a:pt x="1661" y="12355"/>
                    </a:cubicBezTo>
                    <a:cubicBezTo>
                      <a:pt x="1657" y="12420"/>
                      <a:pt x="1645" y="12483"/>
                      <a:pt x="1626" y="12542"/>
                    </a:cubicBezTo>
                    <a:lnTo>
                      <a:pt x="1585" y="12622"/>
                    </a:lnTo>
                    <a:lnTo>
                      <a:pt x="1546" y="12708"/>
                    </a:lnTo>
                    <a:lnTo>
                      <a:pt x="1479" y="12732"/>
                    </a:lnTo>
                    <a:lnTo>
                      <a:pt x="1386" y="12744"/>
                    </a:lnTo>
                    <a:lnTo>
                      <a:pt x="1285" y="12855"/>
                    </a:lnTo>
                    <a:lnTo>
                      <a:pt x="1201" y="12825"/>
                    </a:lnTo>
                    <a:lnTo>
                      <a:pt x="1164" y="12855"/>
                    </a:lnTo>
                    <a:lnTo>
                      <a:pt x="1228" y="12954"/>
                    </a:lnTo>
                    <a:lnTo>
                      <a:pt x="1263" y="13016"/>
                    </a:lnTo>
                    <a:lnTo>
                      <a:pt x="1239" y="13122"/>
                    </a:lnTo>
                    <a:lnTo>
                      <a:pt x="1307" y="13243"/>
                    </a:lnTo>
                    <a:lnTo>
                      <a:pt x="1359" y="13286"/>
                    </a:lnTo>
                    <a:lnTo>
                      <a:pt x="1408" y="13345"/>
                    </a:lnTo>
                    <a:lnTo>
                      <a:pt x="1404" y="13429"/>
                    </a:lnTo>
                    <a:lnTo>
                      <a:pt x="1404" y="13509"/>
                    </a:lnTo>
                    <a:lnTo>
                      <a:pt x="1481" y="13572"/>
                    </a:lnTo>
                    <a:lnTo>
                      <a:pt x="1558" y="13731"/>
                    </a:lnTo>
                    <a:lnTo>
                      <a:pt x="1602" y="13657"/>
                    </a:lnTo>
                    <a:lnTo>
                      <a:pt x="1602" y="13398"/>
                    </a:lnTo>
                    <a:lnTo>
                      <a:pt x="1659" y="13331"/>
                    </a:lnTo>
                    <a:lnTo>
                      <a:pt x="1705" y="13420"/>
                    </a:lnTo>
                    <a:lnTo>
                      <a:pt x="1741" y="13555"/>
                    </a:lnTo>
                    <a:lnTo>
                      <a:pt x="1778" y="13837"/>
                    </a:lnTo>
                    <a:lnTo>
                      <a:pt x="1857" y="13946"/>
                    </a:lnTo>
                    <a:lnTo>
                      <a:pt x="1897" y="14113"/>
                    </a:lnTo>
                    <a:lnTo>
                      <a:pt x="1945" y="14215"/>
                    </a:lnTo>
                    <a:lnTo>
                      <a:pt x="1995" y="14373"/>
                    </a:lnTo>
                    <a:lnTo>
                      <a:pt x="2107" y="14477"/>
                    </a:lnTo>
                    <a:lnTo>
                      <a:pt x="2161" y="14557"/>
                    </a:lnTo>
                    <a:lnTo>
                      <a:pt x="2205" y="14753"/>
                    </a:lnTo>
                    <a:lnTo>
                      <a:pt x="2226" y="14836"/>
                    </a:lnTo>
                    <a:lnTo>
                      <a:pt x="2263" y="14879"/>
                    </a:lnTo>
                    <a:lnTo>
                      <a:pt x="2376" y="14996"/>
                    </a:lnTo>
                    <a:cubicBezTo>
                      <a:pt x="2426" y="15014"/>
                      <a:pt x="2466" y="15070"/>
                      <a:pt x="2482" y="15144"/>
                    </a:cubicBezTo>
                    <a:cubicBezTo>
                      <a:pt x="2497" y="15214"/>
                      <a:pt x="2488" y="15290"/>
                      <a:pt x="2459" y="15348"/>
                    </a:cubicBezTo>
                    <a:lnTo>
                      <a:pt x="2471" y="15538"/>
                    </a:lnTo>
                    <a:lnTo>
                      <a:pt x="2507" y="15643"/>
                    </a:lnTo>
                    <a:lnTo>
                      <a:pt x="2572" y="15815"/>
                    </a:lnTo>
                    <a:lnTo>
                      <a:pt x="2569" y="15885"/>
                    </a:lnTo>
                    <a:lnTo>
                      <a:pt x="2642" y="16007"/>
                    </a:lnTo>
                    <a:lnTo>
                      <a:pt x="2642" y="16132"/>
                    </a:lnTo>
                    <a:lnTo>
                      <a:pt x="2752" y="16182"/>
                    </a:lnTo>
                    <a:lnTo>
                      <a:pt x="2832" y="16227"/>
                    </a:lnTo>
                    <a:lnTo>
                      <a:pt x="2913" y="16387"/>
                    </a:lnTo>
                    <a:lnTo>
                      <a:pt x="2927" y="16529"/>
                    </a:lnTo>
                    <a:lnTo>
                      <a:pt x="2966" y="16723"/>
                    </a:lnTo>
                    <a:lnTo>
                      <a:pt x="3043" y="16785"/>
                    </a:lnTo>
                    <a:lnTo>
                      <a:pt x="3087" y="16846"/>
                    </a:lnTo>
                    <a:lnTo>
                      <a:pt x="3139" y="16957"/>
                    </a:lnTo>
                    <a:lnTo>
                      <a:pt x="3191" y="17089"/>
                    </a:lnTo>
                    <a:lnTo>
                      <a:pt x="3118" y="17304"/>
                    </a:lnTo>
                    <a:lnTo>
                      <a:pt x="3139" y="17419"/>
                    </a:lnTo>
                    <a:lnTo>
                      <a:pt x="3194" y="17508"/>
                    </a:lnTo>
                    <a:lnTo>
                      <a:pt x="3227" y="17680"/>
                    </a:lnTo>
                    <a:lnTo>
                      <a:pt x="3227" y="17814"/>
                    </a:lnTo>
                    <a:lnTo>
                      <a:pt x="3293" y="17911"/>
                    </a:lnTo>
                    <a:lnTo>
                      <a:pt x="3336" y="18030"/>
                    </a:lnTo>
                    <a:lnTo>
                      <a:pt x="3409" y="18178"/>
                    </a:lnTo>
                    <a:lnTo>
                      <a:pt x="3565" y="18190"/>
                    </a:lnTo>
                    <a:lnTo>
                      <a:pt x="3748" y="18135"/>
                    </a:lnTo>
                    <a:lnTo>
                      <a:pt x="3935" y="18014"/>
                    </a:lnTo>
                    <a:lnTo>
                      <a:pt x="4073" y="17896"/>
                    </a:lnTo>
                    <a:lnTo>
                      <a:pt x="4184" y="17812"/>
                    </a:lnTo>
                    <a:cubicBezTo>
                      <a:pt x="4199" y="17796"/>
                      <a:pt x="4214" y="17780"/>
                      <a:pt x="4230" y="17765"/>
                    </a:cubicBezTo>
                    <a:cubicBezTo>
                      <a:pt x="4287" y="17711"/>
                      <a:pt x="4350" y="17669"/>
                      <a:pt x="4415" y="17640"/>
                    </a:cubicBezTo>
                    <a:lnTo>
                      <a:pt x="4544" y="17598"/>
                    </a:lnTo>
                    <a:lnTo>
                      <a:pt x="4658" y="17456"/>
                    </a:lnTo>
                    <a:lnTo>
                      <a:pt x="4758" y="17382"/>
                    </a:lnTo>
                    <a:lnTo>
                      <a:pt x="4839" y="17253"/>
                    </a:lnTo>
                    <a:lnTo>
                      <a:pt x="4875" y="17128"/>
                    </a:lnTo>
                    <a:lnTo>
                      <a:pt x="4961" y="17019"/>
                    </a:lnTo>
                    <a:cubicBezTo>
                      <a:pt x="4995" y="16986"/>
                      <a:pt x="5032" y="16960"/>
                      <a:pt x="5070" y="16941"/>
                    </a:cubicBezTo>
                    <a:cubicBezTo>
                      <a:pt x="5110" y="16921"/>
                      <a:pt x="5151" y="16908"/>
                      <a:pt x="5192" y="16903"/>
                    </a:cubicBezTo>
                    <a:cubicBezTo>
                      <a:pt x="5225" y="16899"/>
                      <a:pt x="5257" y="16887"/>
                      <a:pt x="5288" y="16869"/>
                    </a:cubicBezTo>
                    <a:cubicBezTo>
                      <a:pt x="5328" y="16844"/>
                      <a:pt x="5365" y="16809"/>
                      <a:pt x="5396" y="16764"/>
                    </a:cubicBezTo>
                    <a:lnTo>
                      <a:pt x="5451" y="16651"/>
                    </a:lnTo>
                    <a:lnTo>
                      <a:pt x="5538" y="16468"/>
                    </a:lnTo>
                    <a:lnTo>
                      <a:pt x="5657" y="16322"/>
                    </a:lnTo>
                    <a:cubicBezTo>
                      <a:pt x="5670" y="16286"/>
                      <a:pt x="5682" y="16249"/>
                      <a:pt x="5694" y="16212"/>
                    </a:cubicBezTo>
                    <a:cubicBezTo>
                      <a:pt x="5710" y="16157"/>
                      <a:pt x="5726" y="16102"/>
                      <a:pt x="5740" y="16045"/>
                    </a:cubicBezTo>
                    <a:lnTo>
                      <a:pt x="5776" y="15879"/>
                    </a:lnTo>
                    <a:cubicBezTo>
                      <a:pt x="5808" y="15838"/>
                      <a:pt x="5839" y="15797"/>
                      <a:pt x="5869" y="15756"/>
                    </a:cubicBezTo>
                    <a:cubicBezTo>
                      <a:pt x="5901" y="15713"/>
                      <a:pt x="5933" y="15670"/>
                      <a:pt x="5964" y="15626"/>
                    </a:cubicBezTo>
                    <a:lnTo>
                      <a:pt x="6029" y="15553"/>
                    </a:lnTo>
                    <a:lnTo>
                      <a:pt x="6063" y="15485"/>
                    </a:lnTo>
                    <a:lnTo>
                      <a:pt x="6063" y="15401"/>
                    </a:lnTo>
                    <a:lnTo>
                      <a:pt x="5965" y="15268"/>
                    </a:lnTo>
                    <a:lnTo>
                      <a:pt x="5871" y="15159"/>
                    </a:lnTo>
                    <a:lnTo>
                      <a:pt x="5830" y="15003"/>
                    </a:lnTo>
                    <a:lnTo>
                      <a:pt x="5748" y="14940"/>
                    </a:lnTo>
                    <a:lnTo>
                      <a:pt x="5631" y="14861"/>
                    </a:lnTo>
                    <a:lnTo>
                      <a:pt x="5505" y="14786"/>
                    </a:lnTo>
                    <a:lnTo>
                      <a:pt x="5437" y="14638"/>
                    </a:lnTo>
                    <a:lnTo>
                      <a:pt x="5414" y="14547"/>
                    </a:lnTo>
                    <a:lnTo>
                      <a:pt x="5434" y="14455"/>
                    </a:lnTo>
                    <a:lnTo>
                      <a:pt x="5487" y="14377"/>
                    </a:lnTo>
                    <a:lnTo>
                      <a:pt x="5436" y="14294"/>
                    </a:lnTo>
                    <a:lnTo>
                      <a:pt x="5436" y="14214"/>
                    </a:lnTo>
                    <a:lnTo>
                      <a:pt x="5394" y="14183"/>
                    </a:lnTo>
                    <a:lnTo>
                      <a:pt x="5375" y="14243"/>
                    </a:lnTo>
                    <a:lnTo>
                      <a:pt x="5340" y="14329"/>
                    </a:lnTo>
                    <a:lnTo>
                      <a:pt x="5256" y="14499"/>
                    </a:lnTo>
                    <a:lnTo>
                      <a:pt x="5091" y="14727"/>
                    </a:lnTo>
                    <a:lnTo>
                      <a:pt x="5056" y="14801"/>
                    </a:lnTo>
                    <a:lnTo>
                      <a:pt x="4994" y="14801"/>
                    </a:lnTo>
                    <a:lnTo>
                      <a:pt x="4947" y="14807"/>
                    </a:lnTo>
                    <a:lnTo>
                      <a:pt x="4906" y="14856"/>
                    </a:lnTo>
                    <a:lnTo>
                      <a:pt x="4740" y="14875"/>
                    </a:lnTo>
                    <a:lnTo>
                      <a:pt x="4692" y="14807"/>
                    </a:lnTo>
                    <a:lnTo>
                      <a:pt x="4634" y="14766"/>
                    </a:lnTo>
                    <a:lnTo>
                      <a:pt x="4581" y="14679"/>
                    </a:lnTo>
                    <a:lnTo>
                      <a:pt x="4674" y="14568"/>
                    </a:lnTo>
                    <a:lnTo>
                      <a:pt x="4648" y="14475"/>
                    </a:lnTo>
                    <a:lnTo>
                      <a:pt x="4550" y="14438"/>
                    </a:lnTo>
                    <a:lnTo>
                      <a:pt x="4562" y="14367"/>
                    </a:lnTo>
                    <a:lnTo>
                      <a:pt x="4522" y="14348"/>
                    </a:lnTo>
                    <a:lnTo>
                      <a:pt x="4490" y="14410"/>
                    </a:lnTo>
                    <a:lnTo>
                      <a:pt x="4462" y="14502"/>
                    </a:lnTo>
                    <a:lnTo>
                      <a:pt x="4337" y="14533"/>
                    </a:lnTo>
                    <a:cubicBezTo>
                      <a:pt x="4331" y="14498"/>
                      <a:pt x="4323" y="14463"/>
                      <a:pt x="4314" y="14428"/>
                    </a:cubicBezTo>
                    <a:cubicBezTo>
                      <a:pt x="4298" y="14362"/>
                      <a:pt x="4278" y="14299"/>
                      <a:pt x="4255" y="14237"/>
                    </a:cubicBezTo>
                    <a:lnTo>
                      <a:pt x="4234" y="14018"/>
                    </a:lnTo>
                    <a:lnTo>
                      <a:pt x="4191" y="13904"/>
                    </a:lnTo>
                    <a:lnTo>
                      <a:pt x="4136" y="13783"/>
                    </a:lnTo>
                    <a:lnTo>
                      <a:pt x="4036" y="13581"/>
                    </a:lnTo>
                    <a:lnTo>
                      <a:pt x="3967" y="13457"/>
                    </a:lnTo>
                    <a:lnTo>
                      <a:pt x="3917" y="13357"/>
                    </a:lnTo>
                    <a:lnTo>
                      <a:pt x="3910" y="13265"/>
                    </a:lnTo>
                    <a:lnTo>
                      <a:pt x="3970" y="13125"/>
                    </a:lnTo>
                    <a:lnTo>
                      <a:pt x="3985" y="13013"/>
                    </a:lnTo>
                    <a:lnTo>
                      <a:pt x="4029" y="12939"/>
                    </a:lnTo>
                    <a:lnTo>
                      <a:pt x="4100" y="12939"/>
                    </a:lnTo>
                    <a:lnTo>
                      <a:pt x="4187" y="12956"/>
                    </a:lnTo>
                    <a:lnTo>
                      <a:pt x="4248" y="13017"/>
                    </a:lnTo>
                    <a:lnTo>
                      <a:pt x="4344" y="13091"/>
                    </a:lnTo>
                    <a:lnTo>
                      <a:pt x="4365" y="13162"/>
                    </a:lnTo>
                    <a:lnTo>
                      <a:pt x="4421" y="13266"/>
                    </a:lnTo>
                    <a:cubicBezTo>
                      <a:pt x="4450" y="13317"/>
                      <a:pt x="4470" y="13379"/>
                      <a:pt x="4479" y="13445"/>
                    </a:cubicBezTo>
                    <a:cubicBezTo>
                      <a:pt x="4485" y="13493"/>
                      <a:pt x="4485" y="13543"/>
                      <a:pt x="4479" y="13591"/>
                    </a:cubicBezTo>
                    <a:lnTo>
                      <a:pt x="4511" y="13696"/>
                    </a:lnTo>
                    <a:lnTo>
                      <a:pt x="4660" y="13788"/>
                    </a:lnTo>
                    <a:lnTo>
                      <a:pt x="4794" y="13899"/>
                    </a:lnTo>
                    <a:lnTo>
                      <a:pt x="4994" y="14024"/>
                    </a:lnTo>
                    <a:lnTo>
                      <a:pt x="5100" y="14092"/>
                    </a:lnTo>
                    <a:lnTo>
                      <a:pt x="5224" y="14082"/>
                    </a:lnTo>
                    <a:lnTo>
                      <a:pt x="5261" y="14033"/>
                    </a:lnTo>
                    <a:lnTo>
                      <a:pt x="5374" y="13959"/>
                    </a:lnTo>
                    <a:lnTo>
                      <a:pt x="5431" y="13947"/>
                    </a:lnTo>
                    <a:lnTo>
                      <a:pt x="5522" y="14062"/>
                    </a:lnTo>
                    <a:cubicBezTo>
                      <a:pt x="5537" y="14073"/>
                      <a:pt x="5550" y="14086"/>
                      <a:pt x="5562" y="14103"/>
                    </a:cubicBezTo>
                    <a:cubicBezTo>
                      <a:pt x="5586" y="14136"/>
                      <a:pt x="5605" y="14180"/>
                      <a:pt x="5614" y="14228"/>
                    </a:cubicBezTo>
                    <a:lnTo>
                      <a:pt x="5643" y="14331"/>
                    </a:lnTo>
                    <a:lnTo>
                      <a:pt x="5698" y="14433"/>
                    </a:lnTo>
                    <a:lnTo>
                      <a:pt x="5848" y="14477"/>
                    </a:lnTo>
                    <a:lnTo>
                      <a:pt x="6003" y="14470"/>
                    </a:lnTo>
                    <a:cubicBezTo>
                      <a:pt x="6040" y="14472"/>
                      <a:pt x="6077" y="14481"/>
                      <a:pt x="6112" y="14497"/>
                    </a:cubicBezTo>
                    <a:cubicBezTo>
                      <a:pt x="6145" y="14512"/>
                      <a:pt x="6176" y="14533"/>
                      <a:pt x="6206" y="14559"/>
                    </a:cubicBezTo>
                    <a:lnTo>
                      <a:pt x="6303" y="14547"/>
                    </a:lnTo>
                    <a:lnTo>
                      <a:pt x="6419" y="14487"/>
                    </a:lnTo>
                    <a:lnTo>
                      <a:pt x="6603" y="14487"/>
                    </a:lnTo>
                    <a:lnTo>
                      <a:pt x="6724" y="14567"/>
                    </a:lnTo>
                    <a:lnTo>
                      <a:pt x="6879" y="14555"/>
                    </a:lnTo>
                    <a:lnTo>
                      <a:pt x="6977" y="14489"/>
                    </a:lnTo>
                    <a:lnTo>
                      <a:pt x="7070" y="14403"/>
                    </a:lnTo>
                    <a:lnTo>
                      <a:pt x="7147" y="14409"/>
                    </a:lnTo>
                    <a:lnTo>
                      <a:pt x="7209" y="14502"/>
                    </a:lnTo>
                    <a:lnTo>
                      <a:pt x="7315" y="14543"/>
                    </a:lnTo>
                    <a:lnTo>
                      <a:pt x="7340" y="14604"/>
                    </a:lnTo>
                    <a:lnTo>
                      <a:pt x="7368" y="14721"/>
                    </a:lnTo>
                    <a:lnTo>
                      <a:pt x="7407" y="14857"/>
                    </a:lnTo>
                    <a:lnTo>
                      <a:pt x="7550" y="14913"/>
                    </a:lnTo>
                    <a:lnTo>
                      <a:pt x="7601" y="14995"/>
                    </a:lnTo>
                    <a:lnTo>
                      <a:pt x="7666" y="15131"/>
                    </a:lnTo>
                    <a:lnTo>
                      <a:pt x="7730" y="15227"/>
                    </a:lnTo>
                    <a:lnTo>
                      <a:pt x="7824" y="15221"/>
                    </a:lnTo>
                    <a:lnTo>
                      <a:pt x="7928" y="15166"/>
                    </a:lnTo>
                    <a:lnTo>
                      <a:pt x="7948" y="15245"/>
                    </a:lnTo>
                    <a:lnTo>
                      <a:pt x="7920" y="15356"/>
                    </a:lnTo>
                    <a:lnTo>
                      <a:pt x="7861" y="15391"/>
                    </a:lnTo>
                    <a:lnTo>
                      <a:pt x="7781" y="15366"/>
                    </a:lnTo>
                    <a:lnTo>
                      <a:pt x="7730" y="15391"/>
                    </a:lnTo>
                    <a:lnTo>
                      <a:pt x="7758" y="15489"/>
                    </a:lnTo>
                    <a:lnTo>
                      <a:pt x="7847" y="15538"/>
                    </a:lnTo>
                    <a:lnTo>
                      <a:pt x="7873" y="15682"/>
                    </a:lnTo>
                    <a:lnTo>
                      <a:pt x="7941" y="15770"/>
                    </a:lnTo>
                    <a:lnTo>
                      <a:pt x="8042" y="15801"/>
                    </a:lnTo>
                    <a:lnTo>
                      <a:pt x="8140" y="15801"/>
                    </a:lnTo>
                    <a:lnTo>
                      <a:pt x="8215" y="15735"/>
                    </a:lnTo>
                    <a:lnTo>
                      <a:pt x="8215" y="15647"/>
                    </a:lnTo>
                    <a:lnTo>
                      <a:pt x="8207" y="15558"/>
                    </a:lnTo>
                    <a:lnTo>
                      <a:pt x="8244" y="15441"/>
                    </a:lnTo>
                    <a:cubicBezTo>
                      <a:pt x="8257" y="15421"/>
                      <a:pt x="8274" y="15406"/>
                      <a:pt x="8293" y="15398"/>
                    </a:cubicBezTo>
                    <a:cubicBezTo>
                      <a:pt x="8324" y="15385"/>
                      <a:pt x="8357" y="15392"/>
                      <a:pt x="8385" y="15417"/>
                    </a:cubicBezTo>
                    <a:lnTo>
                      <a:pt x="8429" y="15521"/>
                    </a:lnTo>
                    <a:lnTo>
                      <a:pt x="8417" y="15693"/>
                    </a:lnTo>
                    <a:lnTo>
                      <a:pt x="8397" y="15792"/>
                    </a:lnTo>
                    <a:lnTo>
                      <a:pt x="8386" y="15933"/>
                    </a:lnTo>
                    <a:lnTo>
                      <a:pt x="8386" y="16079"/>
                    </a:lnTo>
                    <a:lnTo>
                      <a:pt x="8398" y="16182"/>
                    </a:lnTo>
                    <a:lnTo>
                      <a:pt x="8473" y="16441"/>
                    </a:lnTo>
                    <a:lnTo>
                      <a:pt x="8502" y="16728"/>
                    </a:lnTo>
                    <a:lnTo>
                      <a:pt x="8510" y="16868"/>
                    </a:lnTo>
                    <a:lnTo>
                      <a:pt x="8607" y="17022"/>
                    </a:lnTo>
                    <a:lnTo>
                      <a:pt x="8663" y="17133"/>
                    </a:lnTo>
                    <a:lnTo>
                      <a:pt x="8679" y="17303"/>
                    </a:lnTo>
                    <a:lnTo>
                      <a:pt x="8703" y="17418"/>
                    </a:lnTo>
                    <a:lnTo>
                      <a:pt x="8759" y="17603"/>
                    </a:lnTo>
                    <a:lnTo>
                      <a:pt x="8799" y="17688"/>
                    </a:lnTo>
                    <a:lnTo>
                      <a:pt x="8858" y="17815"/>
                    </a:lnTo>
                    <a:lnTo>
                      <a:pt x="8894" y="17957"/>
                    </a:lnTo>
                    <a:lnTo>
                      <a:pt x="8919" y="18076"/>
                    </a:lnTo>
                    <a:lnTo>
                      <a:pt x="8963" y="18226"/>
                    </a:lnTo>
                    <a:lnTo>
                      <a:pt x="9034" y="18456"/>
                    </a:lnTo>
                    <a:lnTo>
                      <a:pt x="9088" y="18673"/>
                    </a:lnTo>
                    <a:lnTo>
                      <a:pt x="9120" y="18766"/>
                    </a:lnTo>
                    <a:lnTo>
                      <a:pt x="9157" y="18876"/>
                    </a:lnTo>
                    <a:lnTo>
                      <a:pt x="9165" y="18992"/>
                    </a:lnTo>
                    <a:lnTo>
                      <a:pt x="9224" y="19229"/>
                    </a:lnTo>
                    <a:lnTo>
                      <a:pt x="9265" y="19340"/>
                    </a:lnTo>
                    <a:lnTo>
                      <a:pt x="9335" y="19401"/>
                    </a:lnTo>
                    <a:lnTo>
                      <a:pt x="9398" y="19455"/>
                    </a:lnTo>
                    <a:lnTo>
                      <a:pt x="9435" y="19534"/>
                    </a:lnTo>
                    <a:lnTo>
                      <a:pt x="9499" y="19529"/>
                    </a:lnTo>
                    <a:cubicBezTo>
                      <a:pt x="9505" y="19494"/>
                      <a:pt x="9512" y="19459"/>
                      <a:pt x="9519" y="19424"/>
                    </a:cubicBezTo>
                    <a:cubicBezTo>
                      <a:pt x="9525" y="19391"/>
                      <a:pt x="9532" y="19357"/>
                      <a:pt x="9539" y="19324"/>
                    </a:cubicBezTo>
                    <a:cubicBezTo>
                      <a:pt x="9570" y="19289"/>
                      <a:pt x="9599" y="19249"/>
                      <a:pt x="9625" y="19204"/>
                    </a:cubicBezTo>
                    <a:cubicBezTo>
                      <a:pt x="9647" y="19167"/>
                      <a:pt x="9667" y="19127"/>
                      <a:pt x="9684" y="19085"/>
                    </a:cubicBezTo>
                    <a:cubicBezTo>
                      <a:pt x="9697" y="19045"/>
                      <a:pt x="9711" y="19006"/>
                      <a:pt x="9726" y="18966"/>
                    </a:cubicBezTo>
                    <a:cubicBezTo>
                      <a:pt x="9741" y="18924"/>
                      <a:pt x="9756" y="18882"/>
                      <a:pt x="9772" y="18841"/>
                    </a:cubicBezTo>
                    <a:cubicBezTo>
                      <a:pt x="9774" y="18775"/>
                      <a:pt x="9777" y="18710"/>
                      <a:pt x="9780" y="18644"/>
                    </a:cubicBezTo>
                    <a:cubicBezTo>
                      <a:pt x="9783" y="18560"/>
                      <a:pt x="9787" y="18477"/>
                      <a:pt x="9791" y="18393"/>
                    </a:cubicBezTo>
                    <a:lnTo>
                      <a:pt x="9799" y="18288"/>
                    </a:lnTo>
                    <a:cubicBezTo>
                      <a:pt x="9805" y="18246"/>
                      <a:pt x="9812" y="18203"/>
                      <a:pt x="9819" y="18161"/>
                    </a:cubicBezTo>
                    <a:cubicBezTo>
                      <a:pt x="9829" y="18099"/>
                      <a:pt x="9840" y="18037"/>
                      <a:pt x="9852" y="17976"/>
                    </a:cubicBezTo>
                    <a:lnTo>
                      <a:pt x="9839" y="17816"/>
                    </a:lnTo>
                    <a:lnTo>
                      <a:pt x="9791" y="17643"/>
                    </a:lnTo>
                    <a:lnTo>
                      <a:pt x="9831" y="17391"/>
                    </a:lnTo>
                    <a:lnTo>
                      <a:pt x="9876" y="17301"/>
                    </a:lnTo>
                    <a:lnTo>
                      <a:pt x="10002" y="17165"/>
                    </a:lnTo>
                    <a:lnTo>
                      <a:pt x="10132" y="17023"/>
                    </a:lnTo>
                    <a:lnTo>
                      <a:pt x="10237" y="16902"/>
                    </a:lnTo>
                    <a:lnTo>
                      <a:pt x="10262" y="16723"/>
                    </a:lnTo>
                    <a:lnTo>
                      <a:pt x="10286" y="16610"/>
                    </a:lnTo>
                    <a:lnTo>
                      <a:pt x="10412" y="16555"/>
                    </a:lnTo>
                    <a:lnTo>
                      <a:pt x="10492" y="16493"/>
                    </a:lnTo>
                    <a:lnTo>
                      <a:pt x="10549" y="16327"/>
                    </a:lnTo>
                    <a:cubicBezTo>
                      <a:pt x="10554" y="16271"/>
                      <a:pt x="10568" y="16218"/>
                      <a:pt x="10590" y="16173"/>
                    </a:cubicBezTo>
                    <a:cubicBezTo>
                      <a:pt x="10626" y="16098"/>
                      <a:pt x="10680" y="16049"/>
                      <a:pt x="10740" y="16037"/>
                    </a:cubicBezTo>
                    <a:lnTo>
                      <a:pt x="10874" y="15975"/>
                    </a:lnTo>
                    <a:lnTo>
                      <a:pt x="10909" y="15840"/>
                    </a:lnTo>
                    <a:lnTo>
                      <a:pt x="10885" y="15717"/>
                    </a:lnTo>
                    <a:lnTo>
                      <a:pt x="10892" y="15606"/>
                    </a:lnTo>
                    <a:lnTo>
                      <a:pt x="11030" y="15483"/>
                    </a:lnTo>
                    <a:lnTo>
                      <a:pt x="11172" y="15422"/>
                    </a:lnTo>
                    <a:lnTo>
                      <a:pt x="11283" y="15422"/>
                    </a:lnTo>
                    <a:lnTo>
                      <a:pt x="11432" y="15358"/>
                    </a:lnTo>
                    <a:cubicBezTo>
                      <a:pt x="11441" y="15314"/>
                      <a:pt x="11462" y="15277"/>
                      <a:pt x="11490" y="15257"/>
                    </a:cubicBezTo>
                    <a:cubicBezTo>
                      <a:pt x="11517" y="15237"/>
                      <a:pt x="11549" y="15235"/>
                      <a:pt x="11578" y="15251"/>
                    </a:cubicBezTo>
                    <a:lnTo>
                      <a:pt x="11664" y="15279"/>
                    </a:lnTo>
                    <a:cubicBezTo>
                      <a:pt x="11683" y="15305"/>
                      <a:pt x="11699" y="15334"/>
                      <a:pt x="11713" y="15365"/>
                    </a:cubicBezTo>
                    <a:cubicBezTo>
                      <a:pt x="11732" y="15408"/>
                      <a:pt x="11745" y="15456"/>
                      <a:pt x="11753" y="15507"/>
                    </a:cubicBezTo>
                    <a:lnTo>
                      <a:pt x="11800" y="15701"/>
                    </a:lnTo>
                    <a:lnTo>
                      <a:pt x="11828" y="15833"/>
                    </a:lnTo>
                    <a:cubicBezTo>
                      <a:pt x="11839" y="15860"/>
                      <a:pt x="11854" y="15883"/>
                      <a:pt x="11872" y="15899"/>
                    </a:cubicBezTo>
                    <a:cubicBezTo>
                      <a:pt x="11906" y="15927"/>
                      <a:pt x="11947" y="15931"/>
                      <a:pt x="11982" y="15909"/>
                    </a:cubicBezTo>
                    <a:lnTo>
                      <a:pt x="12043" y="15981"/>
                    </a:lnTo>
                    <a:lnTo>
                      <a:pt x="12197" y="16141"/>
                    </a:lnTo>
                    <a:cubicBezTo>
                      <a:pt x="12217" y="16216"/>
                      <a:pt x="12238" y="16289"/>
                      <a:pt x="12262" y="16361"/>
                    </a:cubicBezTo>
                    <a:cubicBezTo>
                      <a:pt x="12295" y="16459"/>
                      <a:pt x="12331" y="16555"/>
                      <a:pt x="12368" y="16650"/>
                    </a:cubicBezTo>
                    <a:cubicBezTo>
                      <a:pt x="12386" y="16699"/>
                      <a:pt x="12405" y="16748"/>
                      <a:pt x="12423" y="16798"/>
                    </a:cubicBezTo>
                    <a:lnTo>
                      <a:pt x="12395" y="16894"/>
                    </a:lnTo>
                    <a:lnTo>
                      <a:pt x="12331" y="16954"/>
                    </a:lnTo>
                    <a:lnTo>
                      <a:pt x="12335" y="17094"/>
                    </a:lnTo>
                    <a:cubicBezTo>
                      <a:pt x="12355" y="17119"/>
                      <a:pt x="12375" y="17144"/>
                      <a:pt x="12396" y="17168"/>
                    </a:cubicBezTo>
                    <a:cubicBezTo>
                      <a:pt x="12423" y="17200"/>
                      <a:pt x="12450" y="17230"/>
                      <a:pt x="12478" y="17260"/>
                    </a:cubicBezTo>
                    <a:lnTo>
                      <a:pt x="12575" y="17255"/>
                    </a:lnTo>
                    <a:lnTo>
                      <a:pt x="12636" y="17120"/>
                    </a:lnTo>
                    <a:lnTo>
                      <a:pt x="12693" y="16980"/>
                    </a:lnTo>
                    <a:lnTo>
                      <a:pt x="12800" y="16904"/>
                    </a:lnTo>
                    <a:lnTo>
                      <a:pt x="12877" y="17115"/>
                    </a:lnTo>
                    <a:lnTo>
                      <a:pt x="12945" y="17317"/>
                    </a:lnTo>
                    <a:lnTo>
                      <a:pt x="12957" y="17518"/>
                    </a:lnTo>
                    <a:lnTo>
                      <a:pt x="13008" y="17691"/>
                    </a:lnTo>
                    <a:lnTo>
                      <a:pt x="13054" y="17855"/>
                    </a:lnTo>
                    <a:lnTo>
                      <a:pt x="13127" y="18014"/>
                    </a:lnTo>
                    <a:lnTo>
                      <a:pt x="13171" y="18203"/>
                    </a:lnTo>
                    <a:lnTo>
                      <a:pt x="13183" y="18371"/>
                    </a:lnTo>
                    <a:lnTo>
                      <a:pt x="13148" y="18675"/>
                    </a:lnTo>
                    <a:lnTo>
                      <a:pt x="13144" y="18870"/>
                    </a:lnTo>
                    <a:lnTo>
                      <a:pt x="13159" y="19080"/>
                    </a:lnTo>
                    <a:lnTo>
                      <a:pt x="13159" y="19174"/>
                    </a:lnTo>
                    <a:lnTo>
                      <a:pt x="13117" y="19238"/>
                    </a:lnTo>
                    <a:lnTo>
                      <a:pt x="13113" y="19347"/>
                    </a:lnTo>
                    <a:lnTo>
                      <a:pt x="13125" y="19507"/>
                    </a:lnTo>
                    <a:lnTo>
                      <a:pt x="13186" y="19549"/>
                    </a:lnTo>
                    <a:cubicBezTo>
                      <a:pt x="13215" y="19555"/>
                      <a:pt x="13242" y="19574"/>
                      <a:pt x="13263" y="19604"/>
                    </a:cubicBezTo>
                    <a:cubicBezTo>
                      <a:pt x="13285" y="19635"/>
                      <a:pt x="13300" y="19676"/>
                      <a:pt x="13306" y="19721"/>
                    </a:cubicBezTo>
                    <a:lnTo>
                      <a:pt x="13420" y="19817"/>
                    </a:lnTo>
                    <a:lnTo>
                      <a:pt x="13492" y="19981"/>
                    </a:lnTo>
                    <a:lnTo>
                      <a:pt x="13536" y="20099"/>
                    </a:lnTo>
                    <a:lnTo>
                      <a:pt x="13550" y="20266"/>
                    </a:lnTo>
                    <a:lnTo>
                      <a:pt x="13596" y="20554"/>
                    </a:lnTo>
                    <a:lnTo>
                      <a:pt x="13625" y="20775"/>
                    </a:lnTo>
                    <a:lnTo>
                      <a:pt x="13682" y="20923"/>
                    </a:lnTo>
                    <a:lnTo>
                      <a:pt x="13714" y="21021"/>
                    </a:lnTo>
                    <a:lnTo>
                      <a:pt x="13772" y="21189"/>
                    </a:lnTo>
                    <a:lnTo>
                      <a:pt x="13829" y="21220"/>
                    </a:lnTo>
                    <a:lnTo>
                      <a:pt x="13914" y="21327"/>
                    </a:lnTo>
                    <a:lnTo>
                      <a:pt x="13982" y="21385"/>
                    </a:lnTo>
                    <a:lnTo>
                      <a:pt x="14071" y="21477"/>
                    </a:lnTo>
                    <a:lnTo>
                      <a:pt x="14136" y="21600"/>
                    </a:lnTo>
                    <a:lnTo>
                      <a:pt x="14168" y="21558"/>
                    </a:lnTo>
                    <a:lnTo>
                      <a:pt x="14144" y="21461"/>
                    </a:lnTo>
                    <a:lnTo>
                      <a:pt x="14220" y="21456"/>
                    </a:lnTo>
                    <a:lnTo>
                      <a:pt x="14242" y="21376"/>
                    </a:lnTo>
                    <a:lnTo>
                      <a:pt x="14195" y="21227"/>
                    </a:lnTo>
                    <a:lnTo>
                      <a:pt x="14149" y="21028"/>
                    </a:lnTo>
                    <a:lnTo>
                      <a:pt x="14121" y="20856"/>
                    </a:lnTo>
                    <a:lnTo>
                      <a:pt x="14064" y="20706"/>
                    </a:lnTo>
                    <a:cubicBezTo>
                      <a:pt x="14060" y="20650"/>
                      <a:pt x="14051" y="20596"/>
                      <a:pt x="14037" y="20544"/>
                    </a:cubicBezTo>
                    <a:cubicBezTo>
                      <a:pt x="14023" y="20489"/>
                      <a:pt x="14004" y="20437"/>
                      <a:pt x="13980" y="20389"/>
                    </a:cubicBezTo>
                    <a:lnTo>
                      <a:pt x="13916" y="20256"/>
                    </a:lnTo>
                    <a:lnTo>
                      <a:pt x="13796" y="20153"/>
                    </a:lnTo>
                    <a:lnTo>
                      <a:pt x="13711" y="20030"/>
                    </a:lnTo>
                    <a:lnTo>
                      <a:pt x="13609" y="19920"/>
                    </a:lnTo>
                    <a:cubicBezTo>
                      <a:pt x="13556" y="19920"/>
                      <a:pt x="13507" y="19872"/>
                      <a:pt x="13485" y="19798"/>
                    </a:cubicBezTo>
                    <a:cubicBezTo>
                      <a:pt x="13470" y="19751"/>
                      <a:pt x="13469" y="19697"/>
                      <a:pt x="13481" y="19648"/>
                    </a:cubicBezTo>
                    <a:lnTo>
                      <a:pt x="13460" y="19495"/>
                    </a:lnTo>
                    <a:lnTo>
                      <a:pt x="13452" y="19396"/>
                    </a:lnTo>
                    <a:lnTo>
                      <a:pt x="13387" y="19310"/>
                    </a:lnTo>
                    <a:lnTo>
                      <a:pt x="13305" y="19191"/>
                    </a:lnTo>
                    <a:lnTo>
                      <a:pt x="13276" y="19059"/>
                    </a:lnTo>
                    <a:cubicBezTo>
                      <a:pt x="13277" y="19012"/>
                      <a:pt x="13280" y="18965"/>
                      <a:pt x="13285" y="18918"/>
                    </a:cubicBezTo>
                    <a:cubicBezTo>
                      <a:pt x="13292" y="18843"/>
                      <a:pt x="13304" y="18769"/>
                      <a:pt x="13320" y="18698"/>
                    </a:cubicBezTo>
                    <a:lnTo>
                      <a:pt x="13344" y="18550"/>
                    </a:lnTo>
                    <a:lnTo>
                      <a:pt x="13373" y="18396"/>
                    </a:lnTo>
                    <a:lnTo>
                      <a:pt x="13344" y="18289"/>
                    </a:lnTo>
                    <a:lnTo>
                      <a:pt x="13320" y="18141"/>
                    </a:lnTo>
                    <a:lnTo>
                      <a:pt x="13317" y="18024"/>
                    </a:lnTo>
                    <a:lnTo>
                      <a:pt x="13378" y="17962"/>
                    </a:lnTo>
                    <a:lnTo>
                      <a:pt x="13468" y="17956"/>
                    </a:lnTo>
                    <a:lnTo>
                      <a:pt x="13512" y="18073"/>
                    </a:lnTo>
                    <a:lnTo>
                      <a:pt x="13562" y="18139"/>
                    </a:lnTo>
                    <a:lnTo>
                      <a:pt x="13671" y="18279"/>
                    </a:lnTo>
                    <a:lnTo>
                      <a:pt x="13730" y="18310"/>
                    </a:lnTo>
                    <a:lnTo>
                      <a:pt x="13812" y="18382"/>
                    </a:lnTo>
                    <a:lnTo>
                      <a:pt x="13875" y="18423"/>
                    </a:lnTo>
                    <a:lnTo>
                      <a:pt x="13920" y="18490"/>
                    </a:lnTo>
                    <a:lnTo>
                      <a:pt x="13956" y="18648"/>
                    </a:lnTo>
                    <a:lnTo>
                      <a:pt x="14008" y="18743"/>
                    </a:lnTo>
                    <a:lnTo>
                      <a:pt x="14063" y="18771"/>
                    </a:lnTo>
                    <a:lnTo>
                      <a:pt x="14091" y="18862"/>
                    </a:lnTo>
                    <a:lnTo>
                      <a:pt x="14107" y="18940"/>
                    </a:lnTo>
                    <a:lnTo>
                      <a:pt x="14172" y="18933"/>
                    </a:lnTo>
                    <a:lnTo>
                      <a:pt x="14221" y="18872"/>
                    </a:lnTo>
                    <a:lnTo>
                      <a:pt x="14260" y="18826"/>
                    </a:lnTo>
                    <a:lnTo>
                      <a:pt x="14320" y="18833"/>
                    </a:lnTo>
                    <a:lnTo>
                      <a:pt x="14345" y="18921"/>
                    </a:lnTo>
                    <a:lnTo>
                      <a:pt x="14360" y="19056"/>
                    </a:lnTo>
                    <a:lnTo>
                      <a:pt x="14331" y="19130"/>
                    </a:lnTo>
                    <a:lnTo>
                      <a:pt x="14319" y="19343"/>
                    </a:lnTo>
                    <a:lnTo>
                      <a:pt x="14412" y="19408"/>
                    </a:lnTo>
                    <a:lnTo>
                      <a:pt x="14456" y="19286"/>
                    </a:lnTo>
                    <a:lnTo>
                      <a:pt x="14548" y="19241"/>
                    </a:lnTo>
                    <a:lnTo>
                      <a:pt x="14577" y="19051"/>
                    </a:lnTo>
                    <a:lnTo>
                      <a:pt x="14624" y="18944"/>
                    </a:lnTo>
                    <a:lnTo>
                      <a:pt x="14784" y="18882"/>
                    </a:lnTo>
                    <a:lnTo>
                      <a:pt x="14859" y="18791"/>
                    </a:lnTo>
                    <a:lnTo>
                      <a:pt x="15001" y="18675"/>
                    </a:lnTo>
                    <a:lnTo>
                      <a:pt x="15018" y="18428"/>
                    </a:lnTo>
                    <a:cubicBezTo>
                      <a:pt x="15027" y="18358"/>
                      <a:pt x="15029" y="18286"/>
                      <a:pt x="15026" y="18214"/>
                    </a:cubicBezTo>
                    <a:cubicBezTo>
                      <a:pt x="15023" y="18158"/>
                      <a:pt x="15016" y="18102"/>
                      <a:pt x="15005" y="18048"/>
                    </a:cubicBezTo>
                    <a:lnTo>
                      <a:pt x="14951" y="17795"/>
                    </a:lnTo>
                    <a:lnTo>
                      <a:pt x="14866" y="17561"/>
                    </a:lnTo>
                    <a:lnTo>
                      <a:pt x="14850" y="17352"/>
                    </a:lnTo>
                    <a:lnTo>
                      <a:pt x="14784" y="17141"/>
                    </a:lnTo>
                    <a:lnTo>
                      <a:pt x="14703" y="17036"/>
                    </a:lnTo>
                    <a:lnTo>
                      <a:pt x="14574" y="16931"/>
                    </a:lnTo>
                    <a:lnTo>
                      <a:pt x="14515" y="16866"/>
                    </a:lnTo>
                    <a:lnTo>
                      <a:pt x="14356" y="16669"/>
                    </a:lnTo>
                    <a:lnTo>
                      <a:pt x="14313" y="16504"/>
                    </a:lnTo>
                    <a:lnTo>
                      <a:pt x="14270" y="16280"/>
                    </a:lnTo>
                    <a:lnTo>
                      <a:pt x="14249" y="16054"/>
                    </a:lnTo>
                    <a:lnTo>
                      <a:pt x="14249" y="15855"/>
                    </a:lnTo>
                    <a:lnTo>
                      <a:pt x="14310" y="15701"/>
                    </a:lnTo>
                    <a:lnTo>
                      <a:pt x="14404" y="15603"/>
                    </a:lnTo>
                    <a:lnTo>
                      <a:pt x="14539" y="15572"/>
                    </a:lnTo>
                    <a:lnTo>
                      <a:pt x="14646" y="15529"/>
                    </a:lnTo>
                    <a:lnTo>
                      <a:pt x="14709" y="15498"/>
                    </a:lnTo>
                    <a:lnTo>
                      <a:pt x="14801" y="15566"/>
                    </a:lnTo>
                    <a:lnTo>
                      <a:pt x="14849" y="15613"/>
                    </a:lnTo>
                    <a:lnTo>
                      <a:pt x="14905" y="15711"/>
                    </a:lnTo>
                    <a:lnTo>
                      <a:pt x="14913" y="15816"/>
                    </a:lnTo>
                    <a:lnTo>
                      <a:pt x="14978" y="15932"/>
                    </a:lnTo>
                    <a:lnTo>
                      <a:pt x="15034" y="15903"/>
                    </a:lnTo>
                    <a:lnTo>
                      <a:pt x="15067" y="15749"/>
                    </a:lnTo>
                    <a:lnTo>
                      <a:pt x="15119" y="15621"/>
                    </a:lnTo>
                    <a:lnTo>
                      <a:pt x="15197" y="15541"/>
                    </a:lnTo>
                    <a:lnTo>
                      <a:pt x="15236" y="15492"/>
                    </a:lnTo>
                    <a:lnTo>
                      <a:pt x="15356" y="15426"/>
                    </a:lnTo>
                    <a:lnTo>
                      <a:pt x="15409" y="15420"/>
                    </a:lnTo>
                    <a:lnTo>
                      <a:pt x="15506" y="15420"/>
                    </a:lnTo>
                    <a:cubicBezTo>
                      <a:pt x="15541" y="15410"/>
                      <a:pt x="15576" y="15402"/>
                      <a:pt x="15611" y="15395"/>
                    </a:cubicBezTo>
                    <a:cubicBezTo>
                      <a:pt x="15656" y="15387"/>
                      <a:pt x="15702" y="15382"/>
                      <a:pt x="15748" y="15381"/>
                    </a:cubicBezTo>
                    <a:lnTo>
                      <a:pt x="15797" y="15264"/>
                    </a:lnTo>
                    <a:lnTo>
                      <a:pt x="15824" y="15215"/>
                    </a:lnTo>
                    <a:lnTo>
                      <a:pt x="15922" y="15247"/>
                    </a:lnTo>
                    <a:lnTo>
                      <a:pt x="16095" y="15132"/>
                    </a:lnTo>
                    <a:lnTo>
                      <a:pt x="16192" y="15009"/>
                    </a:lnTo>
                    <a:lnTo>
                      <a:pt x="16270" y="14854"/>
                    </a:lnTo>
                    <a:lnTo>
                      <a:pt x="16310" y="14737"/>
                    </a:lnTo>
                    <a:lnTo>
                      <a:pt x="16407" y="14620"/>
                    </a:lnTo>
                    <a:lnTo>
                      <a:pt x="16439" y="14464"/>
                    </a:lnTo>
                    <a:lnTo>
                      <a:pt x="16441" y="14274"/>
                    </a:lnTo>
                    <a:lnTo>
                      <a:pt x="16474" y="14063"/>
                    </a:lnTo>
                    <a:lnTo>
                      <a:pt x="16523" y="13908"/>
                    </a:lnTo>
                    <a:cubicBezTo>
                      <a:pt x="16537" y="13860"/>
                      <a:pt x="16549" y="13811"/>
                      <a:pt x="16559" y="13760"/>
                    </a:cubicBezTo>
                    <a:cubicBezTo>
                      <a:pt x="16573" y="13694"/>
                      <a:pt x="16583" y="13626"/>
                      <a:pt x="16590" y="13557"/>
                    </a:cubicBezTo>
                    <a:lnTo>
                      <a:pt x="16618" y="13434"/>
                    </a:lnTo>
                    <a:lnTo>
                      <a:pt x="16612" y="13238"/>
                    </a:lnTo>
                    <a:lnTo>
                      <a:pt x="16579" y="13087"/>
                    </a:lnTo>
                    <a:lnTo>
                      <a:pt x="16463" y="13118"/>
                    </a:lnTo>
                    <a:lnTo>
                      <a:pt x="16401" y="13023"/>
                    </a:lnTo>
                    <a:lnTo>
                      <a:pt x="16404" y="12902"/>
                    </a:lnTo>
                    <a:lnTo>
                      <a:pt x="16500" y="12877"/>
                    </a:lnTo>
                    <a:lnTo>
                      <a:pt x="16499" y="12711"/>
                    </a:lnTo>
                    <a:lnTo>
                      <a:pt x="16452" y="12608"/>
                    </a:lnTo>
                    <a:lnTo>
                      <a:pt x="16290" y="12516"/>
                    </a:lnTo>
                    <a:lnTo>
                      <a:pt x="16202" y="12414"/>
                    </a:lnTo>
                    <a:lnTo>
                      <a:pt x="16127" y="12274"/>
                    </a:lnTo>
                    <a:lnTo>
                      <a:pt x="16079" y="12031"/>
                    </a:lnTo>
                    <a:lnTo>
                      <a:pt x="16006" y="11871"/>
                    </a:lnTo>
                    <a:lnTo>
                      <a:pt x="15922" y="11816"/>
                    </a:lnTo>
                    <a:lnTo>
                      <a:pt x="15808" y="11687"/>
                    </a:lnTo>
                    <a:lnTo>
                      <a:pt x="15821" y="11475"/>
                    </a:lnTo>
                    <a:lnTo>
                      <a:pt x="15861" y="11346"/>
                    </a:lnTo>
                    <a:lnTo>
                      <a:pt x="15955" y="11253"/>
                    </a:lnTo>
                    <a:lnTo>
                      <a:pt x="16048" y="11167"/>
                    </a:lnTo>
                    <a:lnTo>
                      <a:pt x="16158" y="11093"/>
                    </a:lnTo>
                    <a:lnTo>
                      <a:pt x="16213" y="11001"/>
                    </a:lnTo>
                    <a:lnTo>
                      <a:pt x="16121" y="10906"/>
                    </a:lnTo>
                    <a:lnTo>
                      <a:pt x="16057" y="10878"/>
                    </a:lnTo>
                    <a:lnTo>
                      <a:pt x="15876" y="10796"/>
                    </a:lnTo>
                    <a:lnTo>
                      <a:pt x="15787" y="10913"/>
                    </a:lnTo>
                    <a:lnTo>
                      <a:pt x="15726" y="10986"/>
                    </a:lnTo>
                    <a:lnTo>
                      <a:pt x="15616" y="10898"/>
                    </a:lnTo>
                    <a:lnTo>
                      <a:pt x="15572" y="10814"/>
                    </a:lnTo>
                    <a:lnTo>
                      <a:pt x="15466" y="10773"/>
                    </a:lnTo>
                    <a:lnTo>
                      <a:pt x="15240" y="10656"/>
                    </a:lnTo>
                    <a:lnTo>
                      <a:pt x="15246" y="10486"/>
                    </a:lnTo>
                    <a:lnTo>
                      <a:pt x="15242" y="10361"/>
                    </a:lnTo>
                    <a:lnTo>
                      <a:pt x="15301" y="10324"/>
                    </a:lnTo>
                    <a:lnTo>
                      <a:pt x="15407" y="10336"/>
                    </a:lnTo>
                    <a:lnTo>
                      <a:pt x="15531" y="10149"/>
                    </a:lnTo>
                    <a:lnTo>
                      <a:pt x="15564" y="10015"/>
                    </a:lnTo>
                    <a:lnTo>
                      <a:pt x="15631" y="9837"/>
                    </a:lnTo>
                    <a:lnTo>
                      <a:pt x="15707" y="9806"/>
                    </a:lnTo>
                    <a:lnTo>
                      <a:pt x="15791" y="9837"/>
                    </a:lnTo>
                    <a:lnTo>
                      <a:pt x="15841" y="9943"/>
                    </a:lnTo>
                    <a:lnTo>
                      <a:pt x="15848" y="10050"/>
                    </a:lnTo>
                    <a:lnTo>
                      <a:pt x="15863" y="10231"/>
                    </a:lnTo>
                    <a:lnTo>
                      <a:pt x="15907" y="10340"/>
                    </a:lnTo>
                    <a:lnTo>
                      <a:pt x="15948" y="10401"/>
                    </a:lnTo>
                    <a:lnTo>
                      <a:pt x="16001" y="10382"/>
                    </a:lnTo>
                    <a:lnTo>
                      <a:pt x="16072" y="10288"/>
                    </a:lnTo>
                    <a:lnTo>
                      <a:pt x="16148" y="10200"/>
                    </a:lnTo>
                    <a:lnTo>
                      <a:pt x="16274" y="10150"/>
                    </a:lnTo>
                    <a:lnTo>
                      <a:pt x="16333" y="10181"/>
                    </a:lnTo>
                    <a:lnTo>
                      <a:pt x="16409" y="10234"/>
                    </a:lnTo>
                    <a:lnTo>
                      <a:pt x="16525" y="10312"/>
                    </a:lnTo>
                    <a:lnTo>
                      <a:pt x="16590" y="10442"/>
                    </a:lnTo>
                    <a:lnTo>
                      <a:pt x="16527" y="10497"/>
                    </a:lnTo>
                    <a:lnTo>
                      <a:pt x="16523" y="10644"/>
                    </a:lnTo>
                    <a:lnTo>
                      <a:pt x="16588" y="10729"/>
                    </a:lnTo>
                    <a:lnTo>
                      <a:pt x="16695" y="10722"/>
                    </a:lnTo>
                    <a:lnTo>
                      <a:pt x="16853" y="10809"/>
                    </a:lnTo>
                    <a:lnTo>
                      <a:pt x="16926" y="10987"/>
                    </a:lnTo>
                    <a:lnTo>
                      <a:pt x="16986" y="11078"/>
                    </a:lnTo>
                    <a:lnTo>
                      <a:pt x="17010" y="11232"/>
                    </a:lnTo>
                    <a:lnTo>
                      <a:pt x="17031" y="11349"/>
                    </a:lnTo>
                    <a:lnTo>
                      <a:pt x="17059" y="11498"/>
                    </a:lnTo>
                    <a:lnTo>
                      <a:pt x="17071" y="11651"/>
                    </a:lnTo>
                    <a:lnTo>
                      <a:pt x="17130" y="11766"/>
                    </a:lnTo>
                    <a:lnTo>
                      <a:pt x="17195" y="11815"/>
                    </a:lnTo>
                    <a:lnTo>
                      <a:pt x="17296" y="11702"/>
                    </a:lnTo>
                    <a:lnTo>
                      <a:pt x="17415" y="11614"/>
                    </a:lnTo>
                    <a:lnTo>
                      <a:pt x="17496" y="11558"/>
                    </a:lnTo>
                    <a:lnTo>
                      <a:pt x="17559" y="11499"/>
                    </a:lnTo>
                    <a:cubicBezTo>
                      <a:pt x="17562" y="11433"/>
                      <a:pt x="17556" y="11367"/>
                      <a:pt x="17540" y="11306"/>
                    </a:cubicBezTo>
                    <a:cubicBezTo>
                      <a:pt x="17525" y="11249"/>
                      <a:pt x="17502" y="11197"/>
                      <a:pt x="17473" y="11154"/>
                    </a:cubicBezTo>
                    <a:lnTo>
                      <a:pt x="17400" y="10964"/>
                    </a:lnTo>
                    <a:lnTo>
                      <a:pt x="17298" y="10799"/>
                    </a:lnTo>
                    <a:lnTo>
                      <a:pt x="17248" y="10793"/>
                    </a:lnTo>
                    <a:lnTo>
                      <a:pt x="17072" y="10623"/>
                    </a:lnTo>
                    <a:lnTo>
                      <a:pt x="16989" y="10544"/>
                    </a:lnTo>
                    <a:lnTo>
                      <a:pt x="16900" y="10423"/>
                    </a:lnTo>
                    <a:lnTo>
                      <a:pt x="16820" y="10351"/>
                    </a:lnTo>
                    <a:lnTo>
                      <a:pt x="16820" y="10220"/>
                    </a:lnTo>
                    <a:lnTo>
                      <a:pt x="16933" y="10133"/>
                    </a:lnTo>
                    <a:lnTo>
                      <a:pt x="17068" y="10029"/>
                    </a:lnTo>
                    <a:lnTo>
                      <a:pt x="17083" y="9914"/>
                    </a:lnTo>
                    <a:lnTo>
                      <a:pt x="17049" y="9761"/>
                    </a:lnTo>
                    <a:lnTo>
                      <a:pt x="16957" y="9770"/>
                    </a:lnTo>
                    <a:cubicBezTo>
                      <a:pt x="16942" y="9699"/>
                      <a:pt x="16956" y="9621"/>
                      <a:pt x="16992" y="9571"/>
                    </a:cubicBezTo>
                    <a:cubicBezTo>
                      <a:pt x="17020" y="9533"/>
                      <a:pt x="17058" y="9517"/>
                      <a:pt x="17095" y="9528"/>
                    </a:cubicBezTo>
                    <a:cubicBezTo>
                      <a:pt x="17106" y="9498"/>
                      <a:pt x="17116" y="9467"/>
                      <a:pt x="17123" y="9435"/>
                    </a:cubicBezTo>
                    <a:cubicBezTo>
                      <a:pt x="17139" y="9373"/>
                      <a:pt x="17147" y="9308"/>
                      <a:pt x="17149" y="9242"/>
                    </a:cubicBezTo>
                    <a:lnTo>
                      <a:pt x="17174" y="9110"/>
                    </a:lnTo>
                    <a:lnTo>
                      <a:pt x="17248" y="9178"/>
                    </a:lnTo>
                    <a:lnTo>
                      <a:pt x="17347" y="9270"/>
                    </a:lnTo>
                    <a:lnTo>
                      <a:pt x="17392" y="9297"/>
                    </a:lnTo>
                    <a:lnTo>
                      <a:pt x="17514" y="9286"/>
                    </a:lnTo>
                    <a:lnTo>
                      <a:pt x="17568" y="9177"/>
                    </a:lnTo>
                    <a:cubicBezTo>
                      <a:pt x="17590" y="9119"/>
                      <a:pt x="17610" y="9059"/>
                      <a:pt x="17626" y="8997"/>
                    </a:cubicBezTo>
                    <a:cubicBezTo>
                      <a:pt x="17641" y="8944"/>
                      <a:pt x="17653" y="8890"/>
                      <a:pt x="17663" y="8835"/>
                    </a:cubicBezTo>
                    <a:lnTo>
                      <a:pt x="17709" y="8691"/>
                    </a:lnTo>
                    <a:lnTo>
                      <a:pt x="17732" y="8540"/>
                    </a:lnTo>
                    <a:lnTo>
                      <a:pt x="17783" y="8406"/>
                    </a:lnTo>
                    <a:lnTo>
                      <a:pt x="17835" y="8208"/>
                    </a:lnTo>
                    <a:lnTo>
                      <a:pt x="17770" y="8060"/>
                    </a:lnTo>
                    <a:lnTo>
                      <a:pt x="17770" y="7890"/>
                    </a:lnTo>
                    <a:lnTo>
                      <a:pt x="17823" y="7767"/>
                    </a:lnTo>
                    <a:lnTo>
                      <a:pt x="17830" y="7600"/>
                    </a:lnTo>
                    <a:cubicBezTo>
                      <a:pt x="17813" y="7554"/>
                      <a:pt x="17796" y="7509"/>
                      <a:pt x="17778" y="7463"/>
                    </a:cubicBezTo>
                    <a:cubicBezTo>
                      <a:pt x="17763" y="7423"/>
                      <a:pt x="17747" y="7384"/>
                      <a:pt x="17735" y="7341"/>
                    </a:cubicBezTo>
                    <a:cubicBezTo>
                      <a:pt x="17715" y="7271"/>
                      <a:pt x="17705" y="7195"/>
                      <a:pt x="17707" y="7119"/>
                    </a:cubicBezTo>
                    <a:lnTo>
                      <a:pt x="17634" y="7044"/>
                    </a:lnTo>
                    <a:lnTo>
                      <a:pt x="17580" y="7052"/>
                    </a:lnTo>
                    <a:lnTo>
                      <a:pt x="17503" y="6849"/>
                    </a:lnTo>
                    <a:lnTo>
                      <a:pt x="17459" y="6758"/>
                    </a:lnTo>
                    <a:lnTo>
                      <a:pt x="17435" y="6611"/>
                    </a:lnTo>
                    <a:lnTo>
                      <a:pt x="17373" y="6495"/>
                    </a:lnTo>
                    <a:lnTo>
                      <a:pt x="17240" y="6324"/>
                    </a:lnTo>
                    <a:lnTo>
                      <a:pt x="17132" y="6263"/>
                    </a:lnTo>
                    <a:lnTo>
                      <a:pt x="17059" y="6103"/>
                    </a:lnTo>
                    <a:lnTo>
                      <a:pt x="16962" y="6028"/>
                    </a:lnTo>
                    <a:lnTo>
                      <a:pt x="16881" y="6047"/>
                    </a:lnTo>
                    <a:lnTo>
                      <a:pt x="16783" y="6115"/>
                    </a:lnTo>
                    <a:lnTo>
                      <a:pt x="16687" y="6140"/>
                    </a:lnTo>
                    <a:lnTo>
                      <a:pt x="16607" y="6103"/>
                    </a:lnTo>
                    <a:lnTo>
                      <a:pt x="16460" y="6072"/>
                    </a:lnTo>
                    <a:lnTo>
                      <a:pt x="16403" y="6004"/>
                    </a:lnTo>
                    <a:lnTo>
                      <a:pt x="16326" y="5924"/>
                    </a:lnTo>
                    <a:lnTo>
                      <a:pt x="16206" y="5924"/>
                    </a:lnTo>
                    <a:lnTo>
                      <a:pt x="16146" y="5807"/>
                    </a:lnTo>
                    <a:lnTo>
                      <a:pt x="16226" y="5720"/>
                    </a:lnTo>
                    <a:lnTo>
                      <a:pt x="16275" y="5634"/>
                    </a:lnTo>
                    <a:lnTo>
                      <a:pt x="16349" y="5282"/>
                    </a:lnTo>
                    <a:lnTo>
                      <a:pt x="16330" y="5106"/>
                    </a:lnTo>
                    <a:lnTo>
                      <a:pt x="16362" y="4989"/>
                    </a:lnTo>
                    <a:lnTo>
                      <a:pt x="16434" y="4856"/>
                    </a:lnTo>
                    <a:lnTo>
                      <a:pt x="16537" y="4743"/>
                    </a:lnTo>
                    <a:lnTo>
                      <a:pt x="16606" y="4658"/>
                    </a:lnTo>
                    <a:lnTo>
                      <a:pt x="16694" y="4611"/>
                    </a:lnTo>
                    <a:lnTo>
                      <a:pt x="16817" y="4582"/>
                    </a:lnTo>
                    <a:lnTo>
                      <a:pt x="16917" y="4582"/>
                    </a:lnTo>
                    <a:lnTo>
                      <a:pt x="17020" y="4619"/>
                    </a:lnTo>
                    <a:lnTo>
                      <a:pt x="17129" y="4632"/>
                    </a:lnTo>
                    <a:lnTo>
                      <a:pt x="17261" y="4626"/>
                    </a:lnTo>
                    <a:lnTo>
                      <a:pt x="17398" y="4558"/>
                    </a:lnTo>
                    <a:lnTo>
                      <a:pt x="17471" y="4527"/>
                    </a:lnTo>
                    <a:lnTo>
                      <a:pt x="17580" y="4490"/>
                    </a:lnTo>
                    <a:lnTo>
                      <a:pt x="17633" y="4527"/>
                    </a:lnTo>
                    <a:lnTo>
                      <a:pt x="17686" y="4607"/>
                    </a:lnTo>
                    <a:lnTo>
                      <a:pt x="17787" y="4674"/>
                    </a:lnTo>
                    <a:lnTo>
                      <a:pt x="17836" y="4724"/>
                    </a:lnTo>
                    <a:lnTo>
                      <a:pt x="17952" y="4730"/>
                    </a:lnTo>
                    <a:lnTo>
                      <a:pt x="18081" y="4644"/>
                    </a:lnTo>
                    <a:lnTo>
                      <a:pt x="18189" y="4625"/>
                    </a:lnTo>
                    <a:lnTo>
                      <a:pt x="18143" y="4366"/>
                    </a:lnTo>
                    <a:cubicBezTo>
                      <a:pt x="18105" y="4367"/>
                      <a:pt x="18070" y="4330"/>
                      <a:pt x="18058" y="4274"/>
                    </a:cubicBezTo>
                    <a:cubicBezTo>
                      <a:pt x="18044" y="4208"/>
                      <a:pt x="18064" y="4136"/>
                      <a:pt x="18106" y="4107"/>
                    </a:cubicBezTo>
                    <a:cubicBezTo>
                      <a:pt x="18105" y="4044"/>
                      <a:pt x="18122" y="3983"/>
                      <a:pt x="18153" y="3941"/>
                    </a:cubicBezTo>
                    <a:cubicBezTo>
                      <a:pt x="18184" y="3898"/>
                      <a:pt x="18225" y="3878"/>
                      <a:pt x="18266" y="3886"/>
                    </a:cubicBezTo>
                    <a:lnTo>
                      <a:pt x="18388" y="3912"/>
                    </a:lnTo>
                    <a:lnTo>
                      <a:pt x="18433" y="3986"/>
                    </a:lnTo>
                    <a:lnTo>
                      <a:pt x="18561" y="3941"/>
                    </a:lnTo>
                    <a:lnTo>
                      <a:pt x="18622" y="4058"/>
                    </a:lnTo>
                    <a:lnTo>
                      <a:pt x="18642" y="4156"/>
                    </a:lnTo>
                    <a:lnTo>
                      <a:pt x="18742" y="4173"/>
                    </a:lnTo>
                    <a:lnTo>
                      <a:pt x="18819" y="4105"/>
                    </a:lnTo>
                    <a:lnTo>
                      <a:pt x="18815" y="3967"/>
                    </a:lnTo>
                    <a:lnTo>
                      <a:pt x="18815" y="3844"/>
                    </a:lnTo>
                    <a:lnTo>
                      <a:pt x="18867" y="3773"/>
                    </a:lnTo>
                    <a:lnTo>
                      <a:pt x="18940" y="3726"/>
                    </a:lnTo>
                    <a:lnTo>
                      <a:pt x="19014" y="3739"/>
                    </a:lnTo>
                    <a:lnTo>
                      <a:pt x="19059" y="3881"/>
                    </a:lnTo>
                    <a:lnTo>
                      <a:pt x="19100" y="4056"/>
                    </a:lnTo>
                    <a:lnTo>
                      <a:pt x="19170" y="4183"/>
                    </a:lnTo>
                    <a:lnTo>
                      <a:pt x="19186" y="4282"/>
                    </a:lnTo>
                    <a:lnTo>
                      <a:pt x="19098" y="4430"/>
                    </a:lnTo>
                    <a:lnTo>
                      <a:pt x="19067" y="4607"/>
                    </a:lnTo>
                    <a:lnTo>
                      <a:pt x="19096" y="4814"/>
                    </a:lnTo>
                    <a:lnTo>
                      <a:pt x="19031" y="4991"/>
                    </a:lnTo>
                    <a:lnTo>
                      <a:pt x="18966" y="5108"/>
                    </a:lnTo>
                    <a:cubicBezTo>
                      <a:pt x="18954" y="5143"/>
                      <a:pt x="18950" y="5183"/>
                      <a:pt x="18953" y="5223"/>
                    </a:cubicBezTo>
                    <a:cubicBezTo>
                      <a:pt x="18962" y="5311"/>
                      <a:pt x="19008" y="5380"/>
                      <a:pt x="19066" y="5393"/>
                    </a:cubicBezTo>
                    <a:lnTo>
                      <a:pt x="19082" y="5556"/>
                    </a:lnTo>
                    <a:lnTo>
                      <a:pt x="19157" y="5665"/>
                    </a:lnTo>
                    <a:lnTo>
                      <a:pt x="19206" y="5747"/>
                    </a:lnTo>
                    <a:lnTo>
                      <a:pt x="19243" y="5909"/>
                    </a:lnTo>
                    <a:lnTo>
                      <a:pt x="19298" y="5952"/>
                    </a:lnTo>
                    <a:lnTo>
                      <a:pt x="19402" y="6100"/>
                    </a:lnTo>
                    <a:lnTo>
                      <a:pt x="19470" y="6174"/>
                    </a:lnTo>
                    <a:lnTo>
                      <a:pt x="19527" y="6193"/>
                    </a:lnTo>
                    <a:lnTo>
                      <a:pt x="19531" y="6369"/>
                    </a:lnTo>
                    <a:lnTo>
                      <a:pt x="19624" y="6357"/>
                    </a:lnTo>
                    <a:lnTo>
                      <a:pt x="19673" y="6369"/>
                    </a:lnTo>
                    <a:lnTo>
                      <a:pt x="19721" y="6499"/>
                    </a:lnTo>
                    <a:lnTo>
                      <a:pt x="19782" y="6579"/>
                    </a:lnTo>
                    <a:lnTo>
                      <a:pt x="19822" y="6747"/>
                    </a:lnTo>
                    <a:lnTo>
                      <a:pt x="19922" y="6825"/>
                    </a:lnTo>
                    <a:lnTo>
                      <a:pt x="19989" y="6912"/>
                    </a:lnTo>
                    <a:lnTo>
                      <a:pt x="20047" y="6840"/>
                    </a:lnTo>
                    <a:lnTo>
                      <a:pt x="20095" y="6770"/>
                    </a:lnTo>
                    <a:lnTo>
                      <a:pt x="20141" y="6776"/>
                    </a:lnTo>
                    <a:lnTo>
                      <a:pt x="20122" y="6661"/>
                    </a:lnTo>
                    <a:cubicBezTo>
                      <a:pt x="20096" y="6629"/>
                      <a:pt x="20076" y="6588"/>
                      <a:pt x="20063" y="6541"/>
                    </a:cubicBezTo>
                    <a:cubicBezTo>
                      <a:pt x="20048" y="6486"/>
                      <a:pt x="20044" y="6426"/>
                      <a:pt x="20051" y="6368"/>
                    </a:cubicBezTo>
                    <a:lnTo>
                      <a:pt x="20097" y="6333"/>
                    </a:lnTo>
                    <a:lnTo>
                      <a:pt x="20060" y="6229"/>
                    </a:lnTo>
                    <a:lnTo>
                      <a:pt x="20028" y="6130"/>
                    </a:lnTo>
                    <a:cubicBezTo>
                      <a:pt x="20017" y="6102"/>
                      <a:pt x="20015" y="6068"/>
                      <a:pt x="20024" y="6038"/>
                    </a:cubicBezTo>
                    <a:cubicBezTo>
                      <a:pt x="20032" y="6008"/>
                      <a:pt x="20050" y="5987"/>
                      <a:pt x="20071" y="5981"/>
                    </a:cubicBezTo>
                    <a:lnTo>
                      <a:pt x="20148" y="5952"/>
                    </a:lnTo>
                    <a:lnTo>
                      <a:pt x="20116" y="5824"/>
                    </a:lnTo>
                    <a:lnTo>
                      <a:pt x="20073" y="5726"/>
                    </a:lnTo>
                    <a:lnTo>
                      <a:pt x="20027" y="5675"/>
                    </a:lnTo>
                    <a:lnTo>
                      <a:pt x="19988" y="5459"/>
                    </a:lnTo>
                    <a:lnTo>
                      <a:pt x="19971" y="5357"/>
                    </a:lnTo>
                    <a:lnTo>
                      <a:pt x="19889" y="5276"/>
                    </a:lnTo>
                    <a:cubicBezTo>
                      <a:pt x="19848" y="5275"/>
                      <a:pt x="19809" y="5248"/>
                      <a:pt x="19781" y="5203"/>
                    </a:cubicBezTo>
                    <a:cubicBezTo>
                      <a:pt x="19758" y="5165"/>
                      <a:pt x="19743" y="5118"/>
                      <a:pt x="19740" y="5067"/>
                    </a:cubicBezTo>
                    <a:lnTo>
                      <a:pt x="19649" y="5030"/>
                    </a:lnTo>
                    <a:lnTo>
                      <a:pt x="19552" y="5065"/>
                    </a:lnTo>
                    <a:lnTo>
                      <a:pt x="19499" y="4954"/>
                    </a:lnTo>
                    <a:lnTo>
                      <a:pt x="19530" y="4815"/>
                    </a:lnTo>
                    <a:lnTo>
                      <a:pt x="19474" y="4739"/>
                    </a:lnTo>
                    <a:lnTo>
                      <a:pt x="19445" y="4653"/>
                    </a:lnTo>
                    <a:lnTo>
                      <a:pt x="19429" y="4566"/>
                    </a:lnTo>
                    <a:lnTo>
                      <a:pt x="19532" y="4463"/>
                    </a:lnTo>
                    <a:lnTo>
                      <a:pt x="19674" y="4445"/>
                    </a:lnTo>
                    <a:lnTo>
                      <a:pt x="19757" y="4410"/>
                    </a:lnTo>
                    <a:lnTo>
                      <a:pt x="19810" y="4391"/>
                    </a:lnTo>
                    <a:lnTo>
                      <a:pt x="19862" y="4330"/>
                    </a:lnTo>
                    <a:lnTo>
                      <a:pt x="19913" y="4237"/>
                    </a:lnTo>
                    <a:lnTo>
                      <a:pt x="19960" y="4135"/>
                    </a:lnTo>
                    <a:lnTo>
                      <a:pt x="20017" y="4135"/>
                    </a:lnTo>
                    <a:lnTo>
                      <a:pt x="20052" y="4258"/>
                    </a:lnTo>
                    <a:lnTo>
                      <a:pt x="20103" y="4307"/>
                    </a:lnTo>
                    <a:lnTo>
                      <a:pt x="20167" y="4360"/>
                    </a:lnTo>
                    <a:lnTo>
                      <a:pt x="20240" y="4360"/>
                    </a:lnTo>
                    <a:lnTo>
                      <a:pt x="20330" y="4258"/>
                    </a:lnTo>
                    <a:lnTo>
                      <a:pt x="20441" y="4155"/>
                    </a:lnTo>
                    <a:lnTo>
                      <a:pt x="20460" y="4007"/>
                    </a:lnTo>
                    <a:lnTo>
                      <a:pt x="20532" y="3897"/>
                    </a:lnTo>
                    <a:lnTo>
                      <a:pt x="20647" y="3796"/>
                    </a:lnTo>
                    <a:lnTo>
                      <a:pt x="20690" y="3796"/>
                    </a:lnTo>
                    <a:lnTo>
                      <a:pt x="20798" y="3815"/>
                    </a:lnTo>
                    <a:lnTo>
                      <a:pt x="20974" y="3825"/>
                    </a:lnTo>
                    <a:lnTo>
                      <a:pt x="21043" y="3689"/>
                    </a:lnTo>
                    <a:lnTo>
                      <a:pt x="20828" y="3616"/>
                    </a:lnTo>
                    <a:lnTo>
                      <a:pt x="20699" y="3488"/>
                    </a:lnTo>
                    <a:cubicBezTo>
                      <a:pt x="20651" y="3440"/>
                      <a:pt x="20598" y="3408"/>
                      <a:pt x="20541" y="3395"/>
                    </a:cubicBezTo>
                    <a:cubicBezTo>
                      <a:pt x="20487" y="3382"/>
                      <a:pt x="20431" y="3387"/>
                      <a:pt x="20377" y="3369"/>
                    </a:cubicBezTo>
                    <a:cubicBezTo>
                      <a:pt x="20319" y="3349"/>
                      <a:pt x="20265" y="3304"/>
                      <a:pt x="20223" y="3239"/>
                    </a:cubicBezTo>
                    <a:lnTo>
                      <a:pt x="20154" y="3103"/>
                    </a:lnTo>
                    <a:lnTo>
                      <a:pt x="20236" y="3024"/>
                    </a:lnTo>
                    <a:lnTo>
                      <a:pt x="20355" y="3107"/>
                    </a:lnTo>
                    <a:lnTo>
                      <a:pt x="20443" y="3134"/>
                    </a:lnTo>
                    <a:lnTo>
                      <a:pt x="20540" y="3140"/>
                    </a:lnTo>
                    <a:lnTo>
                      <a:pt x="20552" y="3056"/>
                    </a:lnTo>
                    <a:lnTo>
                      <a:pt x="20456" y="2990"/>
                    </a:lnTo>
                    <a:lnTo>
                      <a:pt x="20365" y="2851"/>
                    </a:lnTo>
                    <a:lnTo>
                      <a:pt x="20463" y="2783"/>
                    </a:lnTo>
                    <a:lnTo>
                      <a:pt x="20569" y="2870"/>
                    </a:lnTo>
                    <a:lnTo>
                      <a:pt x="20686" y="2876"/>
                    </a:lnTo>
                    <a:lnTo>
                      <a:pt x="20806" y="2925"/>
                    </a:lnTo>
                    <a:lnTo>
                      <a:pt x="20940" y="2947"/>
                    </a:lnTo>
                    <a:lnTo>
                      <a:pt x="21026" y="2924"/>
                    </a:lnTo>
                    <a:lnTo>
                      <a:pt x="21094" y="3032"/>
                    </a:lnTo>
                    <a:lnTo>
                      <a:pt x="21270" y="3145"/>
                    </a:lnTo>
                    <a:lnTo>
                      <a:pt x="21423" y="3219"/>
                    </a:lnTo>
                    <a:lnTo>
                      <a:pt x="21566" y="3127"/>
                    </a:lnTo>
                    <a:lnTo>
                      <a:pt x="21600" y="3078"/>
                    </a:lnTo>
                    <a:lnTo>
                      <a:pt x="21527" y="3010"/>
                    </a:lnTo>
                    <a:lnTo>
                      <a:pt x="21426" y="2891"/>
                    </a:lnTo>
                    <a:lnTo>
                      <a:pt x="21301" y="2737"/>
                    </a:lnTo>
                    <a:lnTo>
                      <a:pt x="21190" y="2630"/>
                    </a:lnTo>
                    <a:lnTo>
                      <a:pt x="21119" y="2630"/>
                    </a:lnTo>
                    <a:lnTo>
                      <a:pt x="21030" y="2636"/>
                    </a:lnTo>
                    <a:lnTo>
                      <a:pt x="20974" y="2686"/>
                    </a:lnTo>
                    <a:lnTo>
                      <a:pt x="20878" y="2770"/>
                    </a:lnTo>
                    <a:lnTo>
                      <a:pt x="20770" y="2686"/>
                    </a:lnTo>
                    <a:lnTo>
                      <a:pt x="20722" y="2588"/>
                    </a:lnTo>
                    <a:lnTo>
                      <a:pt x="20543" y="2472"/>
                    </a:lnTo>
                    <a:lnTo>
                      <a:pt x="20456" y="2425"/>
                    </a:lnTo>
                    <a:lnTo>
                      <a:pt x="20307" y="2425"/>
                    </a:lnTo>
                    <a:lnTo>
                      <a:pt x="20202" y="2382"/>
                    </a:lnTo>
                    <a:lnTo>
                      <a:pt x="20089" y="2339"/>
                    </a:lnTo>
                    <a:lnTo>
                      <a:pt x="19926" y="2311"/>
                    </a:lnTo>
                    <a:lnTo>
                      <a:pt x="19800" y="2213"/>
                    </a:lnTo>
                    <a:lnTo>
                      <a:pt x="19643" y="2083"/>
                    </a:lnTo>
                    <a:lnTo>
                      <a:pt x="19551" y="2052"/>
                    </a:lnTo>
                    <a:lnTo>
                      <a:pt x="19315" y="2034"/>
                    </a:lnTo>
                    <a:lnTo>
                      <a:pt x="19215" y="1997"/>
                    </a:lnTo>
                    <a:lnTo>
                      <a:pt x="19122" y="1921"/>
                    </a:lnTo>
                    <a:lnTo>
                      <a:pt x="18920" y="1933"/>
                    </a:lnTo>
                    <a:lnTo>
                      <a:pt x="18735" y="1921"/>
                    </a:lnTo>
                    <a:lnTo>
                      <a:pt x="18590" y="1909"/>
                    </a:lnTo>
                    <a:lnTo>
                      <a:pt x="18496" y="1822"/>
                    </a:lnTo>
                    <a:lnTo>
                      <a:pt x="18364" y="1797"/>
                    </a:lnTo>
                    <a:lnTo>
                      <a:pt x="18239" y="1810"/>
                    </a:lnTo>
                    <a:lnTo>
                      <a:pt x="18137" y="1829"/>
                    </a:lnTo>
                    <a:lnTo>
                      <a:pt x="18157" y="1902"/>
                    </a:lnTo>
                    <a:lnTo>
                      <a:pt x="18248" y="1991"/>
                    </a:lnTo>
                    <a:lnTo>
                      <a:pt x="18296" y="2120"/>
                    </a:lnTo>
                    <a:lnTo>
                      <a:pt x="18233" y="2151"/>
                    </a:lnTo>
                    <a:lnTo>
                      <a:pt x="18148" y="2110"/>
                    </a:lnTo>
                    <a:lnTo>
                      <a:pt x="18025" y="2036"/>
                    </a:lnTo>
                    <a:lnTo>
                      <a:pt x="17903" y="1987"/>
                    </a:lnTo>
                    <a:lnTo>
                      <a:pt x="17710" y="1891"/>
                    </a:lnTo>
                    <a:lnTo>
                      <a:pt x="17551" y="1878"/>
                    </a:lnTo>
                    <a:lnTo>
                      <a:pt x="17370" y="1915"/>
                    </a:lnTo>
                    <a:lnTo>
                      <a:pt x="17038" y="1989"/>
                    </a:lnTo>
                    <a:lnTo>
                      <a:pt x="16827" y="1926"/>
                    </a:lnTo>
                    <a:lnTo>
                      <a:pt x="16722" y="1858"/>
                    </a:lnTo>
                    <a:lnTo>
                      <a:pt x="16565" y="1799"/>
                    </a:lnTo>
                    <a:lnTo>
                      <a:pt x="16503" y="1709"/>
                    </a:lnTo>
                    <a:lnTo>
                      <a:pt x="16417" y="1665"/>
                    </a:lnTo>
                    <a:lnTo>
                      <a:pt x="16350" y="1665"/>
                    </a:lnTo>
                    <a:lnTo>
                      <a:pt x="16180" y="1702"/>
                    </a:lnTo>
                    <a:lnTo>
                      <a:pt x="15880" y="1706"/>
                    </a:lnTo>
                    <a:lnTo>
                      <a:pt x="15742" y="1620"/>
                    </a:lnTo>
                    <a:lnTo>
                      <a:pt x="15543" y="1620"/>
                    </a:lnTo>
                    <a:lnTo>
                      <a:pt x="15307" y="1595"/>
                    </a:lnTo>
                    <a:lnTo>
                      <a:pt x="15157" y="1620"/>
                    </a:lnTo>
                    <a:lnTo>
                      <a:pt x="15047" y="1501"/>
                    </a:lnTo>
                    <a:lnTo>
                      <a:pt x="14881" y="1420"/>
                    </a:lnTo>
                    <a:lnTo>
                      <a:pt x="14763" y="1303"/>
                    </a:lnTo>
                    <a:lnTo>
                      <a:pt x="14679" y="1266"/>
                    </a:lnTo>
                    <a:lnTo>
                      <a:pt x="14635" y="1352"/>
                    </a:lnTo>
                    <a:lnTo>
                      <a:pt x="14550" y="1352"/>
                    </a:lnTo>
                    <a:lnTo>
                      <a:pt x="14462" y="1297"/>
                    </a:lnTo>
                    <a:lnTo>
                      <a:pt x="14166" y="1211"/>
                    </a:lnTo>
                    <a:lnTo>
                      <a:pt x="14073" y="1169"/>
                    </a:lnTo>
                    <a:lnTo>
                      <a:pt x="13945" y="1162"/>
                    </a:lnTo>
                    <a:lnTo>
                      <a:pt x="13813" y="1181"/>
                    </a:lnTo>
                    <a:lnTo>
                      <a:pt x="13627" y="1224"/>
                    </a:lnTo>
                    <a:lnTo>
                      <a:pt x="13667" y="1317"/>
                    </a:lnTo>
                    <a:lnTo>
                      <a:pt x="13749" y="1403"/>
                    </a:lnTo>
                    <a:lnTo>
                      <a:pt x="13692" y="1507"/>
                    </a:lnTo>
                    <a:lnTo>
                      <a:pt x="13597" y="1536"/>
                    </a:lnTo>
                    <a:lnTo>
                      <a:pt x="13538" y="1628"/>
                    </a:lnTo>
                    <a:lnTo>
                      <a:pt x="13428" y="1659"/>
                    </a:lnTo>
                    <a:lnTo>
                      <a:pt x="13358" y="1560"/>
                    </a:lnTo>
                    <a:lnTo>
                      <a:pt x="13216" y="1548"/>
                    </a:lnTo>
                    <a:lnTo>
                      <a:pt x="13131" y="1566"/>
                    </a:lnTo>
                    <a:lnTo>
                      <a:pt x="13104" y="1505"/>
                    </a:lnTo>
                    <a:lnTo>
                      <a:pt x="12982" y="1530"/>
                    </a:lnTo>
                    <a:lnTo>
                      <a:pt x="12917" y="1609"/>
                    </a:lnTo>
                    <a:lnTo>
                      <a:pt x="12808" y="1661"/>
                    </a:lnTo>
                    <a:lnTo>
                      <a:pt x="12730" y="1716"/>
                    </a:lnTo>
                    <a:lnTo>
                      <a:pt x="12648" y="1673"/>
                    </a:lnTo>
                    <a:lnTo>
                      <a:pt x="12554" y="1612"/>
                    </a:lnTo>
                    <a:lnTo>
                      <a:pt x="12432" y="1501"/>
                    </a:lnTo>
                    <a:lnTo>
                      <a:pt x="12362" y="1435"/>
                    </a:lnTo>
                    <a:lnTo>
                      <a:pt x="12252" y="1303"/>
                    </a:lnTo>
                    <a:lnTo>
                      <a:pt x="12198" y="1196"/>
                    </a:lnTo>
                    <a:lnTo>
                      <a:pt x="12065" y="1147"/>
                    </a:lnTo>
                    <a:lnTo>
                      <a:pt x="11907" y="1091"/>
                    </a:lnTo>
                    <a:lnTo>
                      <a:pt x="11807" y="1027"/>
                    </a:lnTo>
                    <a:lnTo>
                      <a:pt x="11650" y="1040"/>
                    </a:lnTo>
                    <a:lnTo>
                      <a:pt x="11476" y="1046"/>
                    </a:lnTo>
                    <a:lnTo>
                      <a:pt x="11319" y="1107"/>
                    </a:lnTo>
                    <a:lnTo>
                      <a:pt x="11161" y="1175"/>
                    </a:lnTo>
                    <a:lnTo>
                      <a:pt x="11102" y="1212"/>
                    </a:lnTo>
                    <a:lnTo>
                      <a:pt x="10997" y="1157"/>
                    </a:lnTo>
                    <a:lnTo>
                      <a:pt x="10925" y="1085"/>
                    </a:lnTo>
                    <a:lnTo>
                      <a:pt x="10818" y="1062"/>
                    </a:lnTo>
                    <a:lnTo>
                      <a:pt x="10706" y="1005"/>
                    </a:lnTo>
                    <a:lnTo>
                      <a:pt x="10635" y="986"/>
                    </a:lnTo>
                    <a:lnTo>
                      <a:pt x="10534" y="1017"/>
                    </a:lnTo>
                    <a:lnTo>
                      <a:pt x="10460" y="1067"/>
                    </a:lnTo>
                    <a:lnTo>
                      <a:pt x="10390" y="1116"/>
                    </a:lnTo>
                    <a:lnTo>
                      <a:pt x="10258" y="1109"/>
                    </a:lnTo>
                    <a:lnTo>
                      <a:pt x="10185" y="1048"/>
                    </a:lnTo>
                    <a:lnTo>
                      <a:pt x="10067" y="999"/>
                    </a:lnTo>
                    <a:lnTo>
                      <a:pt x="10001" y="925"/>
                    </a:lnTo>
                    <a:lnTo>
                      <a:pt x="9915" y="908"/>
                    </a:lnTo>
                    <a:lnTo>
                      <a:pt x="9859" y="933"/>
                    </a:lnTo>
                    <a:lnTo>
                      <a:pt x="9750" y="999"/>
                    </a:lnTo>
                    <a:lnTo>
                      <a:pt x="9570" y="1077"/>
                    </a:lnTo>
                    <a:lnTo>
                      <a:pt x="9446" y="1137"/>
                    </a:lnTo>
                    <a:lnTo>
                      <a:pt x="9279" y="1137"/>
                    </a:lnTo>
                    <a:lnTo>
                      <a:pt x="9295" y="1014"/>
                    </a:lnTo>
                    <a:lnTo>
                      <a:pt x="9310" y="961"/>
                    </a:lnTo>
                    <a:lnTo>
                      <a:pt x="9378" y="871"/>
                    </a:lnTo>
                    <a:lnTo>
                      <a:pt x="9505" y="792"/>
                    </a:lnTo>
                    <a:lnTo>
                      <a:pt x="9585" y="731"/>
                    </a:lnTo>
                    <a:lnTo>
                      <a:pt x="9656" y="672"/>
                    </a:lnTo>
                    <a:lnTo>
                      <a:pt x="9727" y="607"/>
                    </a:lnTo>
                    <a:lnTo>
                      <a:pt x="9742" y="445"/>
                    </a:lnTo>
                    <a:lnTo>
                      <a:pt x="9582" y="412"/>
                    </a:lnTo>
                    <a:cubicBezTo>
                      <a:pt x="9560" y="371"/>
                      <a:pt x="9533" y="339"/>
                      <a:pt x="9502" y="316"/>
                    </a:cubicBezTo>
                    <a:cubicBezTo>
                      <a:pt x="9454" y="281"/>
                      <a:pt x="9400" y="272"/>
                      <a:pt x="9348" y="291"/>
                    </a:cubicBezTo>
                    <a:lnTo>
                      <a:pt x="9271" y="259"/>
                    </a:lnTo>
                    <a:lnTo>
                      <a:pt x="9024" y="240"/>
                    </a:lnTo>
                    <a:lnTo>
                      <a:pt x="8961" y="296"/>
                    </a:lnTo>
                    <a:lnTo>
                      <a:pt x="8878" y="321"/>
                    </a:lnTo>
                    <a:lnTo>
                      <a:pt x="8778" y="327"/>
                    </a:lnTo>
                    <a:lnTo>
                      <a:pt x="8669" y="321"/>
                    </a:lnTo>
                    <a:lnTo>
                      <a:pt x="8552" y="169"/>
                    </a:lnTo>
                    <a:lnTo>
                      <a:pt x="8382" y="61"/>
                    </a:lnTo>
                    <a:lnTo>
                      <a:pt x="8181" y="0"/>
                    </a:lnTo>
                    <a:lnTo>
                      <a:pt x="8118" y="111"/>
                    </a:lnTo>
                    <a:cubicBezTo>
                      <a:pt x="8095" y="146"/>
                      <a:pt x="8072" y="181"/>
                      <a:pt x="8049" y="216"/>
                    </a:cubicBezTo>
                    <a:cubicBezTo>
                      <a:pt x="8019" y="259"/>
                      <a:pt x="7990" y="302"/>
                      <a:pt x="7960" y="345"/>
                    </a:cubicBezTo>
                    <a:lnTo>
                      <a:pt x="7855" y="476"/>
                    </a:lnTo>
                    <a:lnTo>
                      <a:pt x="7722" y="482"/>
                    </a:lnTo>
                    <a:lnTo>
                      <a:pt x="7658" y="400"/>
                    </a:lnTo>
                    <a:lnTo>
                      <a:pt x="7484" y="373"/>
                    </a:lnTo>
                    <a:lnTo>
                      <a:pt x="7361" y="362"/>
                    </a:lnTo>
                    <a:lnTo>
                      <a:pt x="7275" y="430"/>
                    </a:lnTo>
                    <a:lnTo>
                      <a:pt x="7161" y="486"/>
                    </a:lnTo>
                    <a:lnTo>
                      <a:pt x="7012" y="523"/>
                    </a:lnTo>
                    <a:lnTo>
                      <a:pt x="6838" y="560"/>
                    </a:lnTo>
                    <a:lnTo>
                      <a:pt x="6726" y="578"/>
                    </a:lnTo>
                    <a:lnTo>
                      <a:pt x="6715" y="666"/>
                    </a:lnTo>
                    <a:lnTo>
                      <a:pt x="6751" y="734"/>
                    </a:lnTo>
                    <a:lnTo>
                      <a:pt x="6843" y="832"/>
                    </a:lnTo>
                    <a:lnTo>
                      <a:pt x="6786" y="906"/>
                    </a:lnTo>
                    <a:lnTo>
                      <a:pt x="6718" y="930"/>
                    </a:lnTo>
                    <a:lnTo>
                      <a:pt x="6637" y="973"/>
                    </a:lnTo>
                    <a:lnTo>
                      <a:pt x="6556" y="924"/>
                    </a:lnTo>
                    <a:lnTo>
                      <a:pt x="6471" y="887"/>
                    </a:lnTo>
                    <a:lnTo>
                      <a:pt x="6350" y="943"/>
                    </a:lnTo>
                    <a:lnTo>
                      <a:pt x="6279" y="996"/>
                    </a:lnTo>
                    <a:lnTo>
                      <a:pt x="6206" y="1051"/>
                    </a:lnTo>
                    <a:lnTo>
                      <a:pt x="6149" y="1132"/>
                    </a:lnTo>
                    <a:lnTo>
                      <a:pt x="6064" y="1205"/>
                    </a:lnTo>
                    <a:lnTo>
                      <a:pt x="5960" y="1295"/>
                    </a:lnTo>
                    <a:lnTo>
                      <a:pt x="5892" y="1351"/>
                    </a:lnTo>
                    <a:lnTo>
                      <a:pt x="5816" y="1400"/>
                    </a:lnTo>
                    <a:lnTo>
                      <a:pt x="5722" y="1449"/>
                    </a:lnTo>
                    <a:lnTo>
                      <a:pt x="5637" y="1449"/>
                    </a:lnTo>
                    <a:lnTo>
                      <a:pt x="5595" y="1413"/>
                    </a:lnTo>
                    <a:lnTo>
                      <a:pt x="5495" y="1413"/>
                    </a:lnTo>
                    <a:lnTo>
                      <a:pt x="5468" y="1536"/>
                    </a:lnTo>
                    <a:lnTo>
                      <a:pt x="5511" y="1683"/>
                    </a:lnTo>
                    <a:lnTo>
                      <a:pt x="5628" y="1858"/>
                    </a:lnTo>
                    <a:lnTo>
                      <a:pt x="5664" y="1907"/>
                    </a:lnTo>
                    <a:lnTo>
                      <a:pt x="5767" y="1929"/>
                    </a:lnTo>
                    <a:lnTo>
                      <a:pt x="5876" y="2075"/>
                    </a:lnTo>
                    <a:lnTo>
                      <a:pt x="5864" y="2215"/>
                    </a:lnTo>
                    <a:lnTo>
                      <a:pt x="5905" y="2289"/>
                    </a:lnTo>
                    <a:lnTo>
                      <a:pt x="5866" y="2477"/>
                    </a:lnTo>
                    <a:lnTo>
                      <a:pt x="5797" y="2656"/>
                    </a:lnTo>
                    <a:lnTo>
                      <a:pt x="5709" y="2755"/>
                    </a:lnTo>
                    <a:lnTo>
                      <a:pt x="5587" y="2810"/>
                    </a:lnTo>
                    <a:lnTo>
                      <a:pt x="5482" y="2822"/>
                    </a:lnTo>
                    <a:cubicBezTo>
                      <a:pt x="5453" y="2798"/>
                      <a:pt x="5444" y="2741"/>
                      <a:pt x="5463" y="2699"/>
                    </a:cubicBezTo>
                    <a:cubicBezTo>
                      <a:pt x="5481" y="2659"/>
                      <a:pt x="5516" y="2653"/>
                      <a:pt x="5544" y="2631"/>
                    </a:cubicBezTo>
                    <a:cubicBezTo>
                      <a:pt x="5592" y="2593"/>
                      <a:pt x="5617" y="2510"/>
                      <a:pt x="5603" y="2430"/>
                    </a:cubicBezTo>
                    <a:lnTo>
                      <a:pt x="5557" y="2208"/>
                    </a:lnTo>
                    <a:lnTo>
                      <a:pt x="5456" y="2066"/>
                    </a:lnTo>
                    <a:lnTo>
                      <a:pt x="5369" y="1842"/>
                    </a:lnTo>
                    <a:lnTo>
                      <a:pt x="5304" y="1651"/>
                    </a:lnTo>
                    <a:lnTo>
                      <a:pt x="5239" y="1515"/>
                    </a:lnTo>
                    <a:lnTo>
                      <a:pt x="5182" y="1355"/>
                    </a:lnTo>
                    <a:lnTo>
                      <a:pt x="5074" y="1252"/>
                    </a:lnTo>
                    <a:lnTo>
                      <a:pt x="4913" y="1178"/>
                    </a:lnTo>
                    <a:lnTo>
                      <a:pt x="4747" y="1246"/>
                    </a:lnTo>
                    <a:lnTo>
                      <a:pt x="4613" y="1388"/>
                    </a:lnTo>
                    <a:lnTo>
                      <a:pt x="4609" y="1523"/>
                    </a:lnTo>
                    <a:lnTo>
                      <a:pt x="4654" y="1702"/>
                    </a:lnTo>
                    <a:lnTo>
                      <a:pt x="4727" y="1825"/>
                    </a:lnTo>
                    <a:lnTo>
                      <a:pt x="4848" y="1874"/>
                    </a:lnTo>
                    <a:lnTo>
                      <a:pt x="4946" y="1942"/>
                    </a:lnTo>
                    <a:lnTo>
                      <a:pt x="5024" y="2032"/>
                    </a:lnTo>
                    <a:lnTo>
                      <a:pt x="5089" y="2143"/>
                    </a:lnTo>
                    <a:lnTo>
                      <a:pt x="5077" y="2241"/>
                    </a:lnTo>
                    <a:lnTo>
                      <a:pt x="4981" y="2276"/>
                    </a:lnTo>
                    <a:lnTo>
                      <a:pt x="4947" y="2348"/>
                    </a:lnTo>
                    <a:lnTo>
                      <a:pt x="4872" y="2286"/>
                    </a:lnTo>
                    <a:lnTo>
                      <a:pt x="4788" y="2194"/>
                    </a:lnTo>
                    <a:lnTo>
                      <a:pt x="4710" y="2163"/>
                    </a:lnTo>
                    <a:lnTo>
                      <a:pt x="4603" y="2151"/>
                    </a:lnTo>
                    <a:lnTo>
                      <a:pt x="4678" y="2284"/>
                    </a:lnTo>
                    <a:lnTo>
                      <a:pt x="4754" y="2363"/>
                    </a:lnTo>
                    <a:lnTo>
                      <a:pt x="4735" y="2522"/>
                    </a:lnTo>
                    <a:lnTo>
                      <a:pt x="4571" y="2643"/>
                    </a:lnTo>
                    <a:lnTo>
                      <a:pt x="4490" y="2738"/>
                    </a:lnTo>
                    <a:lnTo>
                      <a:pt x="4323" y="2820"/>
                    </a:lnTo>
                    <a:lnTo>
                      <a:pt x="4189" y="2900"/>
                    </a:lnTo>
                    <a:lnTo>
                      <a:pt x="4168" y="3010"/>
                    </a:lnTo>
                    <a:lnTo>
                      <a:pt x="4176" y="3166"/>
                    </a:lnTo>
                    <a:lnTo>
                      <a:pt x="4263" y="3589"/>
                    </a:lnTo>
                    <a:lnTo>
                      <a:pt x="4302" y="3809"/>
                    </a:lnTo>
                    <a:lnTo>
                      <a:pt x="4391" y="3967"/>
                    </a:lnTo>
                    <a:lnTo>
                      <a:pt x="4410" y="4139"/>
                    </a:lnTo>
                    <a:lnTo>
                      <a:pt x="4418" y="4379"/>
                    </a:lnTo>
                    <a:lnTo>
                      <a:pt x="4441" y="4560"/>
                    </a:lnTo>
                    <a:lnTo>
                      <a:pt x="4437" y="4864"/>
                    </a:lnTo>
                    <a:lnTo>
                      <a:pt x="4527" y="4941"/>
                    </a:lnTo>
                    <a:lnTo>
                      <a:pt x="4567" y="5097"/>
                    </a:lnTo>
                    <a:lnTo>
                      <a:pt x="4635" y="5183"/>
                    </a:lnTo>
                    <a:lnTo>
                      <a:pt x="4651" y="5256"/>
                    </a:lnTo>
                    <a:lnTo>
                      <a:pt x="4626" y="5367"/>
                    </a:lnTo>
                    <a:lnTo>
                      <a:pt x="4576" y="5443"/>
                    </a:lnTo>
                    <a:lnTo>
                      <a:pt x="4445" y="5463"/>
                    </a:lnTo>
                    <a:lnTo>
                      <a:pt x="4316" y="5596"/>
                    </a:lnTo>
                    <a:lnTo>
                      <a:pt x="4406" y="5724"/>
                    </a:lnTo>
                    <a:lnTo>
                      <a:pt x="4387" y="5836"/>
                    </a:lnTo>
                    <a:lnTo>
                      <a:pt x="4594" y="6114"/>
                    </a:lnTo>
                    <a:lnTo>
                      <a:pt x="4754" y="6030"/>
                    </a:lnTo>
                    <a:lnTo>
                      <a:pt x="4789" y="5840"/>
                    </a:lnTo>
                    <a:lnTo>
                      <a:pt x="4841" y="5803"/>
                    </a:lnTo>
                    <a:lnTo>
                      <a:pt x="4948" y="5879"/>
                    </a:lnTo>
                    <a:lnTo>
                      <a:pt x="5006" y="6012"/>
                    </a:lnTo>
                    <a:lnTo>
                      <a:pt x="4972" y="6178"/>
                    </a:lnTo>
                    <a:lnTo>
                      <a:pt x="4922" y="6262"/>
                    </a:lnTo>
                    <a:lnTo>
                      <a:pt x="4935" y="6389"/>
                    </a:lnTo>
                    <a:lnTo>
                      <a:pt x="4975" y="6457"/>
                    </a:lnTo>
                    <a:lnTo>
                      <a:pt x="4930" y="6525"/>
                    </a:lnTo>
                    <a:lnTo>
                      <a:pt x="4941" y="6684"/>
                    </a:lnTo>
                    <a:lnTo>
                      <a:pt x="4896" y="6822"/>
                    </a:lnTo>
                    <a:lnTo>
                      <a:pt x="4856" y="6858"/>
                    </a:lnTo>
                    <a:lnTo>
                      <a:pt x="4492" y="6703"/>
                    </a:lnTo>
                    <a:lnTo>
                      <a:pt x="4399" y="6602"/>
                    </a:lnTo>
                    <a:lnTo>
                      <a:pt x="4252" y="6584"/>
                    </a:lnTo>
                    <a:lnTo>
                      <a:pt x="4068" y="6730"/>
                    </a:lnTo>
                    <a:lnTo>
                      <a:pt x="3743" y="6603"/>
                    </a:lnTo>
                    <a:lnTo>
                      <a:pt x="3618" y="6656"/>
                    </a:lnTo>
                    <a:lnTo>
                      <a:pt x="3600" y="6823"/>
                    </a:lnTo>
                    <a:lnTo>
                      <a:pt x="3636" y="7187"/>
                    </a:lnTo>
                    <a:lnTo>
                      <a:pt x="3748" y="7239"/>
                    </a:lnTo>
                    <a:lnTo>
                      <a:pt x="3825" y="7347"/>
                    </a:lnTo>
                    <a:lnTo>
                      <a:pt x="3825" y="7604"/>
                    </a:lnTo>
                    <a:lnTo>
                      <a:pt x="3887" y="7855"/>
                    </a:lnTo>
                    <a:lnTo>
                      <a:pt x="3979" y="8012"/>
                    </a:lnTo>
                    <a:lnTo>
                      <a:pt x="4086" y="8093"/>
                    </a:lnTo>
                    <a:lnTo>
                      <a:pt x="4220" y="8136"/>
                    </a:lnTo>
                    <a:lnTo>
                      <a:pt x="4293" y="8263"/>
                    </a:lnTo>
                    <a:lnTo>
                      <a:pt x="4293" y="8394"/>
                    </a:lnTo>
                    <a:lnTo>
                      <a:pt x="4366" y="8540"/>
                    </a:lnTo>
                    <a:lnTo>
                      <a:pt x="4383" y="8629"/>
                    </a:lnTo>
                    <a:lnTo>
                      <a:pt x="4299" y="8664"/>
                    </a:lnTo>
                    <a:lnTo>
                      <a:pt x="4172" y="8604"/>
                    </a:lnTo>
                    <a:lnTo>
                      <a:pt x="4026" y="8653"/>
                    </a:lnTo>
                    <a:lnTo>
                      <a:pt x="3937" y="8795"/>
                    </a:lnTo>
                    <a:lnTo>
                      <a:pt x="3868" y="9042"/>
                    </a:lnTo>
                    <a:lnTo>
                      <a:pt x="4014" y="9200"/>
                    </a:lnTo>
                    <a:lnTo>
                      <a:pt x="4153" y="9272"/>
                    </a:lnTo>
                    <a:lnTo>
                      <a:pt x="4317" y="9447"/>
                    </a:lnTo>
                    <a:lnTo>
                      <a:pt x="4379" y="9595"/>
                    </a:lnTo>
                    <a:lnTo>
                      <a:pt x="4500" y="9504"/>
                    </a:lnTo>
                    <a:lnTo>
                      <a:pt x="4590" y="9545"/>
                    </a:lnTo>
                    <a:lnTo>
                      <a:pt x="4620" y="9647"/>
                    </a:lnTo>
                    <a:lnTo>
                      <a:pt x="4729" y="9807"/>
                    </a:lnTo>
                    <a:lnTo>
                      <a:pt x="4703" y="9934"/>
                    </a:lnTo>
                    <a:lnTo>
                      <a:pt x="4589" y="10028"/>
                    </a:lnTo>
                    <a:lnTo>
                      <a:pt x="4485" y="9905"/>
                    </a:lnTo>
                    <a:lnTo>
                      <a:pt x="4398" y="9948"/>
                    </a:lnTo>
                    <a:lnTo>
                      <a:pt x="4460" y="10099"/>
                    </a:lnTo>
                    <a:lnTo>
                      <a:pt x="4558" y="10237"/>
                    </a:lnTo>
                    <a:lnTo>
                      <a:pt x="4639" y="10407"/>
                    </a:lnTo>
                    <a:lnTo>
                      <a:pt x="4716" y="10732"/>
                    </a:lnTo>
                    <a:lnTo>
                      <a:pt x="4705" y="10997"/>
                    </a:lnTo>
                    <a:lnTo>
                      <a:pt x="4587" y="11154"/>
                    </a:lnTo>
                    <a:lnTo>
                      <a:pt x="4430" y="11160"/>
                    </a:lnTo>
                    <a:lnTo>
                      <a:pt x="4375" y="11281"/>
                    </a:lnTo>
                    <a:lnTo>
                      <a:pt x="4289" y="11156"/>
                    </a:lnTo>
                    <a:cubicBezTo>
                      <a:pt x="4252" y="11136"/>
                      <a:pt x="4216" y="11114"/>
                      <a:pt x="4180" y="11088"/>
                    </a:cubicBezTo>
                    <a:cubicBezTo>
                      <a:pt x="4134" y="11055"/>
                      <a:pt x="4089" y="11017"/>
                      <a:pt x="4044" y="10979"/>
                    </a:cubicBezTo>
                    <a:cubicBezTo>
                      <a:pt x="3984" y="10930"/>
                      <a:pt x="3923" y="10882"/>
                      <a:pt x="3862" y="10835"/>
                    </a:cubicBezTo>
                    <a:lnTo>
                      <a:pt x="3803" y="10661"/>
                    </a:lnTo>
                    <a:lnTo>
                      <a:pt x="3784" y="10495"/>
                    </a:lnTo>
                    <a:lnTo>
                      <a:pt x="3841" y="10339"/>
                    </a:lnTo>
                    <a:lnTo>
                      <a:pt x="3888" y="1022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íṩ1îde">
                <a:extLst>
                  <a:ext uri="{FF2B5EF4-FFF2-40B4-BE49-F238E27FC236}">
                    <a16:creationId xmlns:a16="http://schemas.microsoft.com/office/drawing/2014/main" id="{7F6DFB87-1172-49E9-A24F-5DED34EC9366}"/>
                  </a:ext>
                </a:extLst>
              </p:cNvPr>
              <p:cNvSpPr/>
              <p:nvPr/>
            </p:nvSpPr>
            <p:spPr>
              <a:xfrm>
                <a:off x="7558388" y="1310558"/>
                <a:ext cx="328933" cy="89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8" y="6595"/>
                    </a:moveTo>
                    <a:lnTo>
                      <a:pt x="10446" y="7621"/>
                    </a:lnTo>
                    <a:lnTo>
                      <a:pt x="11913" y="8186"/>
                    </a:lnTo>
                    <a:lnTo>
                      <a:pt x="12620" y="11749"/>
                    </a:lnTo>
                    <a:lnTo>
                      <a:pt x="14481" y="12643"/>
                    </a:lnTo>
                    <a:lnTo>
                      <a:pt x="16772" y="11668"/>
                    </a:lnTo>
                    <a:lnTo>
                      <a:pt x="18486" y="11668"/>
                    </a:lnTo>
                    <a:lnTo>
                      <a:pt x="20801" y="12156"/>
                    </a:lnTo>
                    <a:lnTo>
                      <a:pt x="21600" y="13283"/>
                    </a:lnTo>
                    <a:lnTo>
                      <a:pt x="19933" y="15944"/>
                    </a:lnTo>
                    <a:lnTo>
                      <a:pt x="17089" y="15944"/>
                    </a:lnTo>
                    <a:lnTo>
                      <a:pt x="16332" y="19345"/>
                    </a:lnTo>
                    <a:lnTo>
                      <a:pt x="16001" y="21600"/>
                    </a:lnTo>
                    <a:lnTo>
                      <a:pt x="14718" y="20625"/>
                    </a:lnTo>
                    <a:lnTo>
                      <a:pt x="14985" y="16005"/>
                    </a:lnTo>
                    <a:lnTo>
                      <a:pt x="13115" y="14553"/>
                    </a:lnTo>
                    <a:lnTo>
                      <a:pt x="9998" y="14309"/>
                    </a:lnTo>
                    <a:lnTo>
                      <a:pt x="8554" y="13334"/>
                    </a:lnTo>
                    <a:lnTo>
                      <a:pt x="6375" y="9273"/>
                    </a:lnTo>
                    <a:lnTo>
                      <a:pt x="4455" y="10004"/>
                    </a:lnTo>
                    <a:lnTo>
                      <a:pt x="647" y="10490"/>
                    </a:lnTo>
                    <a:lnTo>
                      <a:pt x="0" y="7648"/>
                    </a:lnTo>
                    <a:lnTo>
                      <a:pt x="1373" y="1494"/>
                    </a:lnTo>
                    <a:lnTo>
                      <a:pt x="2843" y="0"/>
                    </a:lnTo>
                    <a:lnTo>
                      <a:pt x="5108" y="1491"/>
                    </a:lnTo>
                    <a:lnTo>
                      <a:pt x="5617" y="3189"/>
                    </a:lnTo>
                    <a:lnTo>
                      <a:pt x="6572" y="5128"/>
                    </a:lnTo>
                    <a:lnTo>
                      <a:pt x="7778" y="659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i$ḻîḓê">
                <a:extLst>
                  <a:ext uri="{FF2B5EF4-FFF2-40B4-BE49-F238E27FC236}">
                    <a16:creationId xmlns:a16="http://schemas.microsoft.com/office/drawing/2014/main" id="{BBFD61CC-BED9-45AC-9F82-DB7CD5DB5ED2}"/>
                  </a:ext>
                </a:extLst>
              </p:cNvPr>
              <p:cNvSpPr/>
              <p:nvPr/>
            </p:nvSpPr>
            <p:spPr>
              <a:xfrm>
                <a:off x="9628653" y="2148074"/>
                <a:ext cx="217835" cy="2557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18" y="306"/>
                    </a:moveTo>
                    <a:lnTo>
                      <a:pt x="2649" y="0"/>
                    </a:lnTo>
                    <a:lnTo>
                      <a:pt x="4359" y="1473"/>
                    </a:lnTo>
                    <a:lnTo>
                      <a:pt x="4763" y="2920"/>
                    </a:lnTo>
                    <a:lnTo>
                      <a:pt x="5532" y="4452"/>
                    </a:lnTo>
                    <a:lnTo>
                      <a:pt x="7347" y="6386"/>
                    </a:lnTo>
                    <a:lnTo>
                      <a:pt x="9263" y="7065"/>
                    </a:lnTo>
                    <a:lnTo>
                      <a:pt x="12200" y="8654"/>
                    </a:lnTo>
                    <a:lnTo>
                      <a:pt x="15159" y="10100"/>
                    </a:lnTo>
                    <a:lnTo>
                      <a:pt x="16566" y="11032"/>
                    </a:lnTo>
                    <a:lnTo>
                      <a:pt x="17268" y="12134"/>
                    </a:lnTo>
                    <a:lnTo>
                      <a:pt x="17470" y="13346"/>
                    </a:lnTo>
                    <a:lnTo>
                      <a:pt x="16028" y="13005"/>
                    </a:lnTo>
                    <a:lnTo>
                      <a:pt x="14423" y="13403"/>
                    </a:lnTo>
                    <a:lnTo>
                      <a:pt x="14629" y="14594"/>
                    </a:lnTo>
                    <a:lnTo>
                      <a:pt x="16612" y="15959"/>
                    </a:lnTo>
                    <a:lnTo>
                      <a:pt x="18226" y="17825"/>
                    </a:lnTo>
                    <a:lnTo>
                      <a:pt x="20991" y="20121"/>
                    </a:lnTo>
                    <a:lnTo>
                      <a:pt x="21600" y="21600"/>
                    </a:lnTo>
                    <a:lnTo>
                      <a:pt x="18856" y="21600"/>
                    </a:lnTo>
                    <a:lnTo>
                      <a:pt x="16692" y="20075"/>
                    </a:lnTo>
                    <a:cubicBezTo>
                      <a:pt x="16027" y="19637"/>
                      <a:pt x="15479" y="19086"/>
                      <a:pt x="15082" y="18458"/>
                    </a:cubicBezTo>
                    <a:cubicBezTo>
                      <a:pt x="14796" y="18005"/>
                      <a:pt x="14594" y="17518"/>
                      <a:pt x="14481" y="17014"/>
                    </a:cubicBezTo>
                    <a:lnTo>
                      <a:pt x="13271" y="15138"/>
                    </a:lnTo>
                    <a:lnTo>
                      <a:pt x="12262" y="13005"/>
                    </a:lnTo>
                    <a:lnTo>
                      <a:pt x="10884" y="11071"/>
                    </a:lnTo>
                    <a:lnTo>
                      <a:pt x="9077" y="9201"/>
                    </a:lnTo>
                    <a:lnTo>
                      <a:pt x="7270" y="7413"/>
                    </a:lnTo>
                    <a:lnTo>
                      <a:pt x="5169" y="6059"/>
                    </a:lnTo>
                    <a:lnTo>
                      <a:pt x="4097" y="4751"/>
                    </a:lnTo>
                    <a:lnTo>
                      <a:pt x="2685" y="3332"/>
                    </a:lnTo>
                    <a:lnTo>
                      <a:pt x="0" y="1690"/>
                    </a:lnTo>
                    <a:lnTo>
                      <a:pt x="918" y="30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iṥḷiḍê">
                <a:extLst>
                  <a:ext uri="{FF2B5EF4-FFF2-40B4-BE49-F238E27FC236}">
                    <a16:creationId xmlns:a16="http://schemas.microsoft.com/office/drawing/2014/main" id="{7DD67A1C-16A9-4BF1-A71E-5F30763C127B}"/>
                  </a:ext>
                </a:extLst>
              </p:cNvPr>
              <p:cNvSpPr/>
              <p:nvPr/>
            </p:nvSpPr>
            <p:spPr>
              <a:xfrm>
                <a:off x="9834882" y="2436351"/>
                <a:ext cx="152671" cy="145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6" y="0"/>
                    </a:moveTo>
                    <a:lnTo>
                      <a:pt x="3327" y="2686"/>
                    </a:lnTo>
                    <a:lnTo>
                      <a:pt x="5129" y="3465"/>
                    </a:lnTo>
                    <a:lnTo>
                      <a:pt x="5987" y="5412"/>
                    </a:lnTo>
                    <a:lnTo>
                      <a:pt x="8960" y="8066"/>
                    </a:lnTo>
                    <a:lnTo>
                      <a:pt x="13176" y="8066"/>
                    </a:lnTo>
                    <a:lnTo>
                      <a:pt x="16240" y="8060"/>
                    </a:lnTo>
                    <a:lnTo>
                      <a:pt x="20071" y="9506"/>
                    </a:lnTo>
                    <a:lnTo>
                      <a:pt x="21600" y="11754"/>
                    </a:lnTo>
                    <a:lnTo>
                      <a:pt x="18242" y="13299"/>
                    </a:lnTo>
                    <a:lnTo>
                      <a:pt x="16138" y="13894"/>
                    </a:lnTo>
                    <a:lnTo>
                      <a:pt x="16857" y="17337"/>
                    </a:lnTo>
                    <a:lnTo>
                      <a:pt x="14039" y="17181"/>
                    </a:lnTo>
                    <a:lnTo>
                      <a:pt x="12762" y="16136"/>
                    </a:lnTo>
                    <a:cubicBezTo>
                      <a:pt x="11828" y="15985"/>
                      <a:pt x="10901" y="15786"/>
                      <a:pt x="9986" y="15541"/>
                    </a:cubicBezTo>
                    <a:cubicBezTo>
                      <a:pt x="9104" y="15304"/>
                      <a:pt x="8234" y="15024"/>
                      <a:pt x="7377" y="14702"/>
                    </a:cubicBezTo>
                    <a:lnTo>
                      <a:pt x="5842" y="15002"/>
                    </a:lnTo>
                    <a:lnTo>
                      <a:pt x="5992" y="19096"/>
                    </a:lnTo>
                    <a:lnTo>
                      <a:pt x="4895" y="21600"/>
                    </a:lnTo>
                    <a:lnTo>
                      <a:pt x="2646" y="18495"/>
                    </a:lnTo>
                    <a:lnTo>
                      <a:pt x="2215" y="16698"/>
                    </a:lnTo>
                    <a:lnTo>
                      <a:pt x="499" y="14902"/>
                    </a:lnTo>
                    <a:lnTo>
                      <a:pt x="34" y="12773"/>
                    </a:lnTo>
                    <a:cubicBezTo>
                      <a:pt x="789" y="12296"/>
                      <a:pt x="1459" y="11687"/>
                      <a:pt x="2015" y="10971"/>
                    </a:cubicBezTo>
                    <a:cubicBezTo>
                      <a:pt x="2581" y="10241"/>
                      <a:pt x="3020" y="9412"/>
                      <a:pt x="3310" y="8523"/>
                    </a:cubicBezTo>
                    <a:lnTo>
                      <a:pt x="1535" y="5374"/>
                    </a:lnTo>
                    <a:lnTo>
                      <a:pt x="0" y="3428"/>
                    </a:lnTo>
                    <a:lnTo>
                      <a:pt x="121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ïsḻíḋê">
                <a:extLst>
                  <a:ext uri="{FF2B5EF4-FFF2-40B4-BE49-F238E27FC236}">
                    <a16:creationId xmlns:a16="http://schemas.microsoft.com/office/drawing/2014/main" id="{5008A10D-9F21-4363-B984-31E0BE7D26F5}"/>
                  </a:ext>
                </a:extLst>
              </p:cNvPr>
              <p:cNvSpPr/>
              <p:nvPr/>
            </p:nvSpPr>
            <p:spPr>
              <a:xfrm>
                <a:off x="9716338" y="2591817"/>
                <a:ext cx="274646" cy="2658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31" y="0"/>
                    </a:moveTo>
                    <a:lnTo>
                      <a:pt x="16152" y="752"/>
                    </a:lnTo>
                    <a:lnTo>
                      <a:pt x="17169" y="1568"/>
                    </a:lnTo>
                    <a:lnTo>
                      <a:pt x="18839" y="1893"/>
                    </a:lnTo>
                    <a:lnTo>
                      <a:pt x="18839" y="3442"/>
                    </a:lnTo>
                    <a:lnTo>
                      <a:pt x="19262" y="4642"/>
                    </a:lnTo>
                    <a:lnTo>
                      <a:pt x="19979" y="5617"/>
                    </a:lnTo>
                    <a:lnTo>
                      <a:pt x="19182" y="6899"/>
                    </a:lnTo>
                    <a:lnTo>
                      <a:pt x="19182" y="8099"/>
                    </a:lnTo>
                    <a:lnTo>
                      <a:pt x="19662" y="9375"/>
                    </a:lnTo>
                    <a:lnTo>
                      <a:pt x="20216" y="10435"/>
                    </a:lnTo>
                    <a:lnTo>
                      <a:pt x="20594" y="11892"/>
                    </a:lnTo>
                    <a:lnTo>
                      <a:pt x="21520" y="13554"/>
                    </a:lnTo>
                    <a:lnTo>
                      <a:pt x="21600" y="15848"/>
                    </a:lnTo>
                    <a:lnTo>
                      <a:pt x="20167" y="17076"/>
                    </a:lnTo>
                    <a:lnTo>
                      <a:pt x="18837" y="17726"/>
                    </a:lnTo>
                    <a:lnTo>
                      <a:pt x="16684" y="18109"/>
                    </a:lnTo>
                    <a:lnTo>
                      <a:pt x="15274" y="18188"/>
                    </a:lnTo>
                    <a:lnTo>
                      <a:pt x="13867" y="18430"/>
                    </a:lnTo>
                    <a:lnTo>
                      <a:pt x="13462" y="19798"/>
                    </a:lnTo>
                    <a:lnTo>
                      <a:pt x="13164" y="20810"/>
                    </a:lnTo>
                    <a:lnTo>
                      <a:pt x="12474" y="21600"/>
                    </a:lnTo>
                    <a:lnTo>
                      <a:pt x="11162" y="19907"/>
                    </a:lnTo>
                    <a:lnTo>
                      <a:pt x="10416" y="19251"/>
                    </a:lnTo>
                    <a:lnTo>
                      <a:pt x="7383" y="19114"/>
                    </a:lnTo>
                    <a:lnTo>
                      <a:pt x="4329" y="19388"/>
                    </a:lnTo>
                    <a:lnTo>
                      <a:pt x="1907" y="20174"/>
                    </a:lnTo>
                    <a:lnTo>
                      <a:pt x="0" y="18923"/>
                    </a:lnTo>
                    <a:lnTo>
                      <a:pt x="1177" y="17804"/>
                    </a:lnTo>
                    <a:lnTo>
                      <a:pt x="2674" y="17668"/>
                    </a:lnTo>
                    <a:lnTo>
                      <a:pt x="3680" y="16334"/>
                    </a:lnTo>
                    <a:lnTo>
                      <a:pt x="4960" y="15541"/>
                    </a:lnTo>
                    <a:lnTo>
                      <a:pt x="6637" y="16033"/>
                    </a:lnTo>
                    <a:lnTo>
                      <a:pt x="8203" y="16279"/>
                    </a:lnTo>
                    <a:lnTo>
                      <a:pt x="9693" y="15161"/>
                    </a:lnTo>
                    <a:lnTo>
                      <a:pt x="10727" y="14180"/>
                    </a:lnTo>
                    <a:lnTo>
                      <a:pt x="13446" y="12244"/>
                    </a:lnTo>
                    <a:lnTo>
                      <a:pt x="14243" y="11348"/>
                    </a:lnTo>
                    <a:lnTo>
                      <a:pt x="16242" y="10719"/>
                    </a:lnTo>
                    <a:lnTo>
                      <a:pt x="16482" y="9003"/>
                    </a:lnTo>
                    <a:lnTo>
                      <a:pt x="16482" y="7470"/>
                    </a:lnTo>
                    <a:lnTo>
                      <a:pt x="14963" y="5446"/>
                    </a:lnTo>
                    <a:lnTo>
                      <a:pt x="14030" y="3313"/>
                    </a:lnTo>
                    <a:lnTo>
                      <a:pt x="13976" y="2082"/>
                    </a:lnTo>
                    <a:lnTo>
                      <a:pt x="13500" y="1100"/>
                    </a:lnTo>
                    <a:lnTo>
                      <a:pt x="1483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iṡľiḋé">
                <a:extLst>
                  <a:ext uri="{FF2B5EF4-FFF2-40B4-BE49-F238E27FC236}">
                    <a16:creationId xmlns:a16="http://schemas.microsoft.com/office/drawing/2014/main" id="{688D2AAF-9E6D-418F-9D77-C68AAF5B47FC}"/>
                  </a:ext>
                </a:extLst>
              </p:cNvPr>
              <p:cNvSpPr/>
              <p:nvPr/>
            </p:nvSpPr>
            <p:spPr>
              <a:xfrm>
                <a:off x="9773896" y="2850018"/>
                <a:ext cx="47636" cy="42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30" y="2820"/>
                    </a:moveTo>
                    <a:lnTo>
                      <a:pt x="3175" y="0"/>
                    </a:lnTo>
                    <a:lnTo>
                      <a:pt x="0" y="4621"/>
                    </a:lnTo>
                    <a:lnTo>
                      <a:pt x="4230" y="10217"/>
                    </a:lnTo>
                    <a:lnTo>
                      <a:pt x="4401" y="19722"/>
                    </a:lnTo>
                    <a:lnTo>
                      <a:pt x="14203" y="21600"/>
                    </a:lnTo>
                    <a:lnTo>
                      <a:pt x="18813" y="14767"/>
                    </a:lnTo>
                    <a:lnTo>
                      <a:pt x="21600" y="929"/>
                    </a:lnTo>
                    <a:lnTo>
                      <a:pt x="15130" y="282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ï$ḻïḋé">
                <a:extLst>
                  <a:ext uri="{FF2B5EF4-FFF2-40B4-BE49-F238E27FC236}">
                    <a16:creationId xmlns:a16="http://schemas.microsoft.com/office/drawing/2014/main" id="{E94A571D-1AF7-436D-93A0-39F83D398788}"/>
                  </a:ext>
                </a:extLst>
              </p:cNvPr>
              <p:cNvSpPr/>
              <p:nvPr/>
            </p:nvSpPr>
            <p:spPr>
              <a:xfrm>
                <a:off x="9703522" y="2858648"/>
                <a:ext cx="58652" cy="83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79" y="0"/>
                    </a:moveTo>
                    <a:lnTo>
                      <a:pt x="10237" y="2528"/>
                    </a:lnTo>
                    <a:lnTo>
                      <a:pt x="16136" y="4696"/>
                    </a:lnTo>
                    <a:lnTo>
                      <a:pt x="19977" y="6514"/>
                    </a:lnTo>
                    <a:lnTo>
                      <a:pt x="19602" y="11221"/>
                    </a:lnTo>
                    <a:lnTo>
                      <a:pt x="20976" y="14878"/>
                    </a:lnTo>
                    <a:lnTo>
                      <a:pt x="21600" y="19246"/>
                    </a:lnTo>
                    <a:lnTo>
                      <a:pt x="18618" y="21600"/>
                    </a:lnTo>
                    <a:lnTo>
                      <a:pt x="11299" y="20100"/>
                    </a:lnTo>
                    <a:lnTo>
                      <a:pt x="11672" y="15196"/>
                    </a:lnTo>
                    <a:lnTo>
                      <a:pt x="4821" y="10992"/>
                    </a:lnTo>
                    <a:lnTo>
                      <a:pt x="1366" y="8562"/>
                    </a:lnTo>
                    <a:lnTo>
                      <a:pt x="0" y="4533"/>
                    </a:lnTo>
                    <a:lnTo>
                      <a:pt x="517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iSľïďè">
                <a:extLst>
                  <a:ext uri="{FF2B5EF4-FFF2-40B4-BE49-F238E27FC236}">
                    <a16:creationId xmlns:a16="http://schemas.microsoft.com/office/drawing/2014/main" id="{6DE82246-29F9-4542-8537-A7DACBA9CA74}"/>
                  </a:ext>
                </a:extLst>
              </p:cNvPr>
              <p:cNvSpPr/>
              <p:nvPr/>
            </p:nvSpPr>
            <p:spPr>
              <a:xfrm>
                <a:off x="9478424" y="3163043"/>
                <a:ext cx="55804" cy="107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0" h="21600" extrusionOk="0">
                    <a:moveTo>
                      <a:pt x="10688" y="0"/>
                    </a:moveTo>
                    <a:lnTo>
                      <a:pt x="7165" y="3027"/>
                    </a:lnTo>
                    <a:lnTo>
                      <a:pt x="5618" y="8797"/>
                    </a:lnTo>
                    <a:lnTo>
                      <a:pt x="0" y="12556"/>
                    </a:lnTo>
                    <a:lnTo>
                      <a:pt x="2313" y="15996"/>
                    </a:lnTo>
                    <a:lnTo>
                      <a:pt x="6119" y="18152"/>
                    </a:lnTo>
                    <a:lnTo>
                      <a:pt x="12017" y="21600"/>
                    </a:lnTo>
                    <a:lnTo>
                      <a:pt x="18421" y="20856"/>
                    </a:lnTo>
                    <a:lnTo>
                      <a:pt x="19994" y="15920"/>
                    </a:lnTo>
                    <a:lnTo>
                      <a:pt x="19601" y="12480"/>
                    </a:lnTo>
                    <a:cubicBezTo>
                      <a:pt x="20082" y="11316"/>
                      <a:pt x="20475" y="10143"/>
                      <a:pt x="20780" y="8963"/>
                    </a:cubicBezTo>
                    <a:cubicBezTo>
                      <a:pt x="21337" y="6812"/>
                      <a:pt x="21600" y="4643"/>
                      <a:pt x="21567" y="2472"/>
                    </a:cubicBezTo>
                    <a:lnTo>
                      <a:pt x="1068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iṧḷíḋè">
                <a:extLst>
                  <a:ext uri="{FF2B5EF4-FFF2-40B4-BE49-F238E27FC236}">
                    <a16:creationId xmlns:a16="http://schemas.microsoft.com/office/drawing/2014/main" id="{71AF3824-589E-431F-B417-67B3F0527A88}"/>
                  </a:ext>
                </a:extLst>
              </p:cNvPr>
              <p:cNvSpPr/>
              <p:nvPr/>
            </p:nvSpPr>
            <p:spPr>
              <a:xfrm>
                <a:off x="9135285" y="3359667"/>
                <a:ext cx="61216" cy="64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37" y="806"/>
                    </a:moveTo>
                    <a:lnTo>
                      <a:pt x="13014" y="0"/>
                    </a:lnTo>
                    <a:lnTo>
                      <a:pt x="4311" y="2387"/>
                    </a:lnTo>
                    <a:lnTo>
                      <a:pt x="1595" y="5661"/>
                    </a:lnTo>
                    <a:lnTo>
                      <a:pt x="0" y="10054"/>
                    </a:lnTo>
                    <a:lnTo>
                      <a:pt x="1800" y="15494"/>
                    </a:lnTo>
                    <a:lnTo>
                      <a:pt x="5016" y="21600"/>
                    </a:lnTo>
                    <a:lnTo>
                      <a:pt x="11327" y="20806"/>
                    </a:lnTo>
                    <a:lnTo>
                      <a:pt x="13480" y="14360"/>
                    </a:lnTo>
                    <a:lnTo>
                      <a:pt x="21600" y="6554"/>
                    </a:lnTo>
                    <a:lnTo>
                      <a:pt x="20237" y="80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iśľiḓê">
                <a:extLst>
                  <a:ext uri="{FF2B5EF4-FFF2-40B4-BE49-F238E27FC236}">
                    <a16:creationId xmlns:a16="http://schemas.microsoft.com/office/drawing/2014/main" id="{6A42BB70-863D-4876-8668-23D99333068E}"/>
                  </a:ext>
                </a:extLst>
              </p:cNvPr>
              <p:cNvSpPr/>
              <p:nvPr/>
            </p:nvSpPr>
            <p:spPr>
              <a:xfrm>
                <a:off x="9517257" y="3403769"/>
                <a:ext cx="158867" cy="2078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05" y="214"/>
                    </a:moveTo>
                    <a:lnTo>
                      <a:pt x="2995" y="0"/>
                    </a:lnTo>
                    <a:lnTo>
                      <a:pt x="2584" y="2552"/>
                    </a:lnTo>
                    <a:lnTo>
                      <a:pt x="3044" y="4581"/>
                    </a:lnTo>
                    <a:lnTo>
                      <a:pt x="2030" y="7340"/>
                    </a:lnTo>
                    <a:lnTo>
                      <a:pt x="0" y="9509"/>
                    </a:lnTo>
                    <a:cubicBezTo>
                      <a:pt x="160" y="10395"/>
                      <a:pt x="581" y="11243"/>
                      <a:pt x="1232" y="11988"/>
                    </a:cubicBezTo>
                    <a:cubicBezTo>
                      <a:pt x="2023" y="12895"/>
                      <a:pt x="3124" y="13621"/>
                      <a:pt x="4418" y="14087"/>
                    </a:cubicBezTo>
                    <a:lnTo>
                      <a:pt x="5236" y="15133"/>
                    </a:lnTo>
                    <a:lnTo>
                      <a:pt x="7310" y="17966"/>
                    </a:lnTo>
                    <a:lnTo>
                      <a:pt x="8555" y="18981"/>
                    </a:lnTo>
                    <a:lnTo>
                      <a:pt x="11367" y="20065"/>
                    </a:lnTo>
                    <a:lnTo>
                      <a:pt x="14409" y="20170"/>
                    </a:lnTo>
                    <a:lnTo>
                      <a:pt x="16201" y="20275"/>
                    </a:lnTo>
                    <a:lnTo>
                      <a:pt x="18690" y="21010"/>
                    </a:lnTo>
                    <a:lnTo>
                      <a:pt x="21410" y="21600"/>
                    </a:lnTo>
                    <a:lnTo>
                      <a:pt x="21600" y="19654"/>
                    </a:lnTo>
                    <a:lnTo>
                      <a:pt x="20730" y="18749"/>
                    </a:lnTo>
                    <a:lnTo>
                      <a:pt x="19543" y="17743"/>
                    </a:lnTo>
                    <a:lnTo>
                      <a:pt x="15953" y="18233"/>
                    </a:lnTo>
                    <a:cubicBezTo>
                      <a:pt x="15448" y="18445"/>
                      <a:pt x="14862" y="18519"/>
                      <a:pt x="14294" y="18443"/>
                    </a:cubicBezTo>
                    <a:cubicBezTo>
                      <a:pt x="13070" y="18278"/>
                      <a:pt x="12157" y="17495"/>
                      <a:pt x="12093" y="16553"/>
                    </a:cubicBezTo>
                    <a:lnTo>
                      <a:pt x="9471" y="15298"/>
                    </a:lnTo>
                    <a:lnTo>
                      <a:pt x="8693" y="14218"/>
                    </a:lnTo>
                    <a:lnTo>
                      <a:pt x="8601" y="12924"/>
                    </a:lnTo>
                    <a:cubicBezTo>
                      <a:pt x="9108" y="12238"/>
                      <a:pt x="9615" y="11551"/>
                      <a:pt x="10122" y="10864"/>
                    </a:cubicBezTo>
                    <a:cubicBezTo>
                      <a:pt x="10531" y="10309"/>
                      <a:pt x="10940" y="9754"/>
                      <a:pt x="11349" y="9198"/>
                    </a:cubicBezTo>
                    <a:lnTo>
                      <a:pt x="11759" y="7593"/>
                    </a:lnTo>
                    <a:lnTo>
                      <a:pt x="9915" y="5459"/>
                    </a:lnTo>
                    <a:lnTo>
                      <a:pt x="8117" y="3260"/>
                    </a:lnTo>
                    <a:lnTo>
                      <a:pt x="6205" y="21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îSliḍé">
                <a:extLst>
                  <a:ext uri="{FF2B5EF4-FFF2-40B4-BE49-F238E27FC236}">
                    <a16:creationId xmlns:a16="http://schemas.microsoft.com/office/drawing/2014/main" id="{613276A2-609B-4C05-8E86-63F6FA7483CF}"/>
                  </a:ext>
                </a:extLst>
              </p:cNvPr>
              <p:cNvSpPr/>
              <p:nvPr/>
            </p:nvSpPr>
            <p:spPr>
              <a:xfrm>
                <a:off x="9453604" y="3685864"/>
                <a:ext cx="89307" cy="96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05" h="19908" extrusionOk="0">
                    <a:moveTo>
                      <a:pt x="17580" y="0"/>
                    </a:moveTo>
                    <a:lnTo>
                      <a:pt x="14738" y="1728"/>
                    </a:lnTo>
                    <a:lnTo>
                      <a:pt x="10679" y="5098"/>
                    </a:lnTo>
                    <a:lnTo>
                      <a:pt x="8216" y="7569"/>
                    </a:lnTo>
                    <a:lnTo>
                      <a:pt x="8222" y="12060"/>
                    </a:lnTo>
                    <a:lnTo>
                      <a:pt x="5046" y="14125"/>
                    </a:lnTo>
                    <a:cubicBezTo>
                      <a:pt x="3326" y="12967"/>
                      <a:pt x="832" y="13677"/>
                      <a:pt x="191" y="15507"/>
                    </a:cubicBezTo>
                    <a:cubicBezTo>
                      <a:pt x="-1095" y="19179"/>
                      <a:pt x="4427" y="21600"/>
                      <a:pt x="6929" y="18462"/>
                    </a:cubicBezTo>
                    <a:lnTo>
                      <a:pt x="10638" y="16258"/>
                    </a:lnTo>
                    <a:lnTo>
                      <a:pt x="12739" y="13426"/>
                    </a:lnTo>
                    <a:lnTo>
                      <a:pt x="14530" y="11490"/>
                    </a:lnTo>
                    <a:lnTo>
                      <a:pt x="18733" y="6592"/>
                    </a:lnTo>
                    <a:lnTo>
                      <a:pt x="20505" y="1980"/>
                    </a:lnTo>
                    <a:lnTo>
                      <a:pt x="1758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îṧ1íḑé">
                <a:extLst>
                  <a:ext uri="{FF2B5EF4-FFF2-40B4-BE49-F238E27FC236}">
                    <a16:creationId xmlns:a16="http://schemas.microsoft.com/office/drawing/2014/main" id="{4E26E3C6-73E5-4F2F-8355-FB655F912F4C}"/>
                  </a:ext>
                </a:extLst>
              </p:cNvPr>
              <p:cNvSpPr/>
              <p:nvPr/>
            </p:nvSpPr>
            <p:spPr>
              <a:xfrm>
                <a:off x="9553899" y="3604386"/>
                <a:ext cx="41967" cy="41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24" y="0"/>
                    </a:moveTo>
                    <a:lnTo>
                      <a:pt x="0" y="3997"/>
                    </a:lnTo>
                    <a:lnTo>
                      <a:pt x="7260" y="15507"/>
                    </a:lnTo>
                    <a:lnTo>
                      <a:pt x="11327" y="21600"/>
                    </a:lnTo>
                    <a:lnTo>
                      <a:pt x="21600" y="21076"/>
                    </a:lnTo>
                    <a:lnTo>
                      <a:pt x="15668" y="7101"/>
                    </a:lnTo>
                    <a:lnTo>
                      <a:pt x="582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ïślidè">
                <a:extLst>
                  <a:ext uri="{FF2B5EF4-FFF2-40B4-BE49-F238E27FC236}">
                    <a16:creationId xmlns:a16="http://schemas.microsoft.com/office/drawing/2014/main" id="{0F3E55E9-599D-458F-A9FA-DAD4419BAD9A}"/>
                  </a:ext>
                </a:extLst>
              </p:cNvPr>
              <p:cNvSpPr/>
              <p:nvPr/>
            </p:nvSpPr>
            <p:spPr>
              <a:xfrm>
                <a:off x="9690104" y="3635830"/>
                <a:ext cx="70568" cy="490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12" y="90"/>
                    </a:moveTo>
                    <a:lnTo>
                      <a:pt x="0" y="1424"/>
                    </a:lnTo>
                    <a:lnTo>
                      <a:pt x="3236" y="8466"/>
                    </a:lnTo>
                    <a:lnTo>
                      <a:pt x="8121" y="17785"/>
                    </a:lnTo>
                    <a:lnTo>
                      <a:pt x="13518" y="21155"/>
                    </a:lnTo>
                    <a:lnTo>
                      <a:pt x="21600" y="21600"/>
                    </a:lnTo>
                    <a:lnTo>
                      <a:pt x="17669" y="11727"/>
                    </a:lnTo>
                    <a:lnTo>
                      <a:pt x="14063" y="7299"/>
                    </a:lnTo>
                    <a:lnTo>
                      <a:pt x="10768" y="6411"/>
                    </a:lnTo>
                    <a:lnTo>
                      <a:pt x="7589" y="0"/>
                    </a:lnTo>
                    <a:lnTo>
                      <a:pt x="3112" y="9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íšlîḋè">
                <a:extLst>
                  <a:ext uri="{FF2B5EF4-FFF2-40B4-BE49-F238E27FC236}">
                    <a16:creationId xmlns:a16="http://schemas.microsoft.com/office/drawing/2014/main" id="{B63435B8-66A8-4765-B47B-EEC36802A16A}"/>
                  </a:ext>
                </a:extLst>
              </p:cNvPr>
              <p:cNvSpPr/>
              <p:nvPr/>
            </p:nvSpPr>
            <p:spPr>
              <a:xfrm>
                <a:off x="9646111" y="3565738"/>
                <a:ext cx="19467" cy="25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4" y="4234"/>
                    </a:moveTo>
                    <a:lnTo>
                      <a:pt x="5083" y="0"/>
                    </a:lnTo>
                    <a:lnTo>
                      <a:pt x="0" y="11342"/>
                    </a:lnTo>
                    <a:lnTo>
                      <a:pt x="21600" y="21600"/>
                    </a:lnTo>
                    <a:lnTo>
                      <a:pt x="20404" y="423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iŝ1idê">
                <a:extLst>
                  <a:ext uri="{FF2B5EF4-FFF2-40B4-BE49-F238E27FC236}">
                    <a16:creationId xmlns:a16="http://schemas.microsoft.com/office/drawing/2014/main" id="{DE1869AC-D0C5-4EDA-8C9A-E79E31610A44}"/>
                  </a:ext>
                </a:extLst>
              </p:cNvPr>
              <p:cNvSpPr/>
              <p:nvPr/>
            </p:nvSpPr>
            <p:spPr>
              <a:xfrm>
                <a:off x="9594891" y="3654803"/>
                <a:ext cx="47691" cy="48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99" y="3302"/>
                    </a:moveTo>
                    <a:cubicBezTo>
                      <a:pt x="9224" y="3989"/>
                      <a:pt x="8549" y="4676"/>
                      <a:pt x="7875" y="5363"/>
                    </a:cubicBezTo>
                    <a:cubicBezTo>
                      <a:pt x="7200" y="6049"/>
                      <a:pt x="6525" y="6736"/>
                      <a:pt x="5850" y="7423"/>
                    </a:cubicBezTo>
                    <a:lnTo>
                      <a:pt x="0" y="13749"/>
                    </a:lnTo>
                    <a:lnTo>
                      <a:pt x="5955" y="20264"/>
                    </a:lnTo>
                    <a:lnTo>
                      <a:pt x="13153" y="21600"/>
                    </a:lnTo>
                    <a:lnTo>
                      <a:pt x="16685" y="18073"/>
                    </a:lnTo>
                    <a:lnTo>
                      <a:pt x="16244" y="11856"/>
                    </a:lnTo>
                    <a:lnTo>
                      <a:pt x="21600" y="2243"/>
                    </a:lnTo>
                    <a:lnTo>
                      <a:pt x="15783" y="0"/>
                    </a:lnTo>
                    <a:lnTo>
                      <a:pt x="9899" y="330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iṣļiḍè">
                <a:extLst>
                  <a:ext uri="{FF2B5EF4-FFF2-40B4-BE49-F238E27FC236}">
                    <a16:creationId xmlns:a16="http://schemas.microsoft.com/office/drawing/2014/main" id="{56592121-A892-4E47-AD25-25A1CE7BBE70}"/>
                  </a:ext>
                </a:extLst>
              </p:cNvPr>
              <p:cNvSpPr/>
              <p:nvPr/>
            </p:nvSpPr>
            <p:spPr>
              <a:xfrm>
                <a:off x="9632393" y="3706816"/>
                <a:ext cx="37284" cy="54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80" y="0"/>
                    </a:moveTo>
                    <a:lnTo>
                      <a:pt x="5492" y="4637"/>
                    </a:lnTo>
                    <a:lnTo>
                      <a:pt x="0" y="9562"/>
                    </a:lnTo>
                    <a:lnTo>
                      <a:pt x="532" y="14978"/>
                    </a:lnTo>
                    <a:lnTo>
                      <a:pt x="5198" y="17362"/>
                    </a:lnTo>
                    <a:lnTo>
                      <a:pt x="8142" y="21600"/>
                    </a:lnTo>
                    <a:lnTo>
                      <a:pt x="17499" y="19994"/>
                    </a:lnTo>
                    <a:lnTo>
                      <a:pt x="17499" y="13520"/>
                    </a:lnTo>
                    <a:lnTo>
                      <a:pt x="21600" y="9579"/>
                    </a:lnTo>
                    <a:lnTo>
                      <a:pt x="19856" y="4413"/>
                    </a:lnTo>
                    <a:lnTo>
                      <a:pt x="14429" y="2161"/>
                    </a:lnTo>
                    <a:lnTo>
                      <a:pt x="758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şļïḋe">
                <a:extLst>
                  <a:ext uri="{FF2B5EF4-FFF2-40B4-BE49-F238E27FC236}">
                    <a16:creationId xmlns:a16="http://schemas.microsoft.com/office/drawing/2014/main" id="{869FBF0B-B8B1-4BEE-B83F-D236F758F0C5}"/>
                  </a:ext>
                </a:extLst>
              </p:cNvPr>
              <p:cNvSpPr/>
              <p:nvPr/>
            </p:nvSpPr>
            <p:spPr>
              <a:xfrm>
                <a:off x="9681665" y="3678031"/>
                <a:ext cx="29941" cy="51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4" y="2282"/>
                    </a:moveTo>
                    <a:lnTo>
                      <a:pt x="2301" y="0"/>
                    </a:lnTo>
                    <a:lnTo>
                      <a:pt x="0" y="4114"/>
                    </a:lnTo>
                    <a:lnTo>
                      <a:pt x="8942" y="8249"/>
                    </a:lnTo>
                    <a:lnTo>
                      <a:pt x="10410" y="16662"/>
                    </a:lnTo>
                    <a:lnTo>
                      <a:pt x="13285" y="21600"/>
                    </a:lnTo>
                    <a:lnTo>
                      <a:pt x="21600" y="19354"/>
                    </a:lnTo>
                    <a:lnTo>
                      <a:pt x="20132" y="10993"/>
                    </a:lnTo>
                    <a:lnTo>
                      <a:pt x="10374" y="228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íṧliḍê">
                <a:extLst>
                  <a:ext uri="{FF2B5EF4-FFF2-40B4-BE49-F238E27FC236}">
                    <a16:creationId xmlns:a16="http://schemas.microsoft.com/office/drawing/2014/main" id="{5FE11FEF-1753-4BC5-8133-FD7A509C8EF2}"/>
                  </a:ext>
                </a:extLst>
              </p:cNvPr>
              <p:cNvSpPr/>
              <p:nvPr/>
            </p:nvSpPr>
            <p:spPr>
              <a:xfrm>
                <a:off x="9628583" y="3726518"/>
                <a:ext cx="162677" cy="158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6" h="21600" extrusionOk="0">
                    <a:moveTo>
                      <a:pt x="15618" y="0"/>
                    </a:moveTo>
                    <a:lnTo>
                      <a:pt x="14068" y="137"/>
                    </a:lnTo>
                    <a:lnTo>
                      <a:pt x="13901" y="3471"/>
                    </a:lnTo>
                    <a:lnTo>
                      <a:pt x="11653" y="5499"/>
                    </a:lnTo>
                    <a:lnTo>
                      <a:pt x="9433" y="7154"/>
                    </a:lnTo>
                    <a:lnTo>
                      <a:pt x="8019" y="8935"/>
                    </a:lnTo>
                    <a:lnTo>
                      <a:pt x="6129" y="8803"/>
                    </a:lnTo>
                    <a:lnTo>
                      <a:pt x="4020" y="7291"/>
                    </a:lnTo>
                    <a:lnTo>
                      <a:pt x="1658" y="8253"/>
                    </a:lnTo>
                    <a:lnTo>
                      <a:pt x="1029" y="10864"/>
                    </a:lnTo>
                    <a:lnTo>
                      <a:pt x="0" y="12771"/>
                    </a:lnTo>
                    <a:lnTo>
                      <a:pt x="3621" y="12908"/>
                    </a:lnTo>
                    <a:lnTo>
                      <a:pt x="5425" y="10801"/>
                    </a:lnTo>
                    <a:lnTo>
                      <a:pt x="6970" y="11345"/>
                    </a:lnTo>
                    <a:lnTo>
                      <a:pt x="8696" y="13544"/>
                    </a:lnTo>
                    <a:lnTo>
                      <a:pt x="8696" y="16286"/>
                    </a:lnTo>
                    <a:lnTo>
                      <a:pt x="10584" y="19825"/>
                    </a:lnTo>
                    <a:lnTo>
                      <a:pt x="11691" y="21600"/>
                    </a:lnTo>
                    <a:lnTo>
                      <a:pt x="13329" y="20592"/>
                    </a:lnTo>
                    <a:lnTo>
                      <a:pt x="14785" y="19539"/>
                    </a:lnTo>
                    <a:lnTo>
                      <a:pt x="16955" y="20226"/>
                    </a:lnTo>
                    <a:lnTo>
                      <a:pt x="17088" y="18955"/>
                    </a:lnTo>
                    <a:lnTo>
                      <a:pt x="14658" y="17037"/>
                    </a:lnTo>
                    <a:lnTo>
                      <a:pt x="14525" y="14747"/>
                    </a:lnTo>
                    <a:lnTo>
                      <a:pt x="15986" y="13831"/>
                    </a:lnTo>
                    <a:lnTo>
                      <a:pt x="18372" y="14380"/>
                    </a:lnTo>
                    <a:lnTo>
                      <a:pt x="18632" y="17071"/>
                    </a:lnTo>
                    <a:cubicBezTo>
                      <a:pt x="19138" y="17458"/>
                      <a:pt x="19818" y="17494"/>
                      <a:pt x="20359" y="17163"/>
                    </a:cubicBezTo>
                    <a:cubicBezTo>
                      <a:pt x="21600" y="16403"/>
                      <a:pt x="21524" y="14520"/>
                      <a:pt x="20226" y="13871"/>
                    </a:cubicBezTo>
                    <a:cubicBezTo>
                      <a:pt x="19707" y="12622"/>
                      <a:pt x="19161" y="11385"/>
                      <a:pt x="18588" y="10161"/>
                    </a:cubicBezTo>
                    <a:cubicBezTo>
                      <a:pt x="18105" y="9128"/>
                      <a:pt x="17603" y="8105"/>
                      <a:pt x="17082" y="7092"/>
                    </a:cubicBezTo>
                    <a:lnTo>
                      <a:pt x="16551" y="3382"/>
                    </a:lnTo>
                    <a:lnTo>
                      <a:pt x="1561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Sliḓê">
                <a:extLst>
                  <a:ext uri="{FF2B5EF4-FFF2-40B4-BE49-F238E27FC236}">
                    <a16:creationId xmlns:a16="http://schemas.microsoft.com/office/drawing/2014/main" id="{04A4CAB9-B7F1-46A3-9C10-A8C224A15052}"/>
                  </a:ext>
                </a:extLst>
              </p:cNvPr>
              <p:cNvSpPr/>
              <p:nvPr/>
            </p:nvSpPr>
            <p:spPr>
              <a:xfrm>
                <a:off x="9187751" y="3843193"/>
                <a:ext cx="329761" cy="381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93" y="182"/>
                    </a:moveTo>
                    <a:lnTo>
                      <a:pt x="19070" y="0"/>
                    </a:lnTo>
                    <a:lnTo>
                      <a:pt x="20340" y="1335"/>
                    </a:lnTo>
                    <a:lnTo>
                      <a:pt x="21003" y="2362"/>
                    </a:lnTo>
                    <a:lnTo>
                      <a:pt x="21600" y="2990"/>
                    </a:lnTo>
                    <a:lnTo>
                      <a:pt x="21001" y="3848"/>
                    </a:lnTo>
                    <a:lnTo>
                      <a:pt x="20512" y="4459"/>
                    </a:lnTo>
                    <a:lnTo>
                      <a:pt x="19915" y="5222"/>
                    </a:lnTo>
                    <a:lnTo>
                      <a:pt x="19382" y="6290"/>
                    </a:lnTo>
                    <a:lnTo>
                      <a:pt x="19382" y="7432"/>
                    </a:lnTo>
                    <a:lnTo>
                      <a:pt x="19626" y="8233"/>
                    </a:lnTo>
                    <a:lnTo>
                      <a:pt x="20490" y="9318"/>
                    </a:lnTo>
                    <a:lnTo>
                      <a:pt x="21464" y="10423"/>
                    </a:lnTo>
                    <a:lnTo>
                      <a:pt x="21531" y="12044"/>
                    </a:lnTo>
                    <a:lnTo>
                      <a:pt x="19671" y="12598"/>
                    </a:lnTo>
                    <a:lnTo>
                      <a:pt x="19271" y="13509"/>
                    </a:lnTo>
                    <a:lnTo>
                      <a:pt x="19427" y="14768"/>
                    </a:lnTo>
                    <a:lnTo>
                      <a:pt x="18783" y="15910"/>
                    </a:lnTo>
                    <a:lnTo>
                      <a:pt x="18030" y="16900"/>
                    </a:lnTo>
                    <a:lnTo>
                      <a:pt x="16831" y="17925"/>
                    </a:lnTo>
                    <a:lnTo>
                      <a:pt x="16378" y="19125"/>
                    </a:lnTo>
                    <a:lnTo>
                      <a:pt x="15584" y="20935"/>
                    </a:lnTo>
                    <a:lnTo>
                      <a:pt x="14482" y="21600"/>
                    </a:lnTo>
                    <a:lnTo>
                      <a:pt x="13585" y="21028"/>
                    </a:lnTo>
                    <a:lnTo>
                      <a:pt x="12212" y="20589"/>
                    </a:lnTo>
                    <a:lnTo>
                      <a:pt x="11498" y="20436"/>
                    </a:lnTo>
                    <a:lnTo>
                      <a:pt x="10252" y="20665"/>
                    </a:lnTo>
                    <a:lnTo>
                      <a:pt x="9540" y="20665"/>
                    </a:lnTo>
                    <a:lnTo>
                      <a:pt x="7603" y="20436"/>
                    </a:lnTo>
                    <a:lnTo>
                      <a:pt x="6274" y="20172"/>
                    </a:lnTo>
                    <a:lnTo>
                      <a:pt x="4280" y="19885"/>
                    </a:lnTo>
                    <a:lnTo>
                      <a:pt x="3374" y="19375"/>
                    </a:lnTo>
                    <a:lnTo>
                      <a:pt x="2783" y="17734"/>
                    </a:lnTo>
                    <a:lnTo>
                      <a:pt x="1530" y="16227"/>
                    </a:lnTo>
                    <a:cubicBezTo>
                      <a:pt x="1300" y="15735"/>
                      <a:pt x="1078" y="15241"/>
                      <a:pt x="863" y="14744"/>
                    </a:cubicBezTo>
                    <a:cubicBezTo>
                      <a:pt x="560" y="14044"/>
                      <a:pt x="273" y="13340"/>
                      <a:pt x="0" y="12631"/>
                    </a:cubicBezTo>
                    <a:lnTo>
                      <a:pt x="197" y="11603"/>
                    </a:lnTo>
                    <a:lnTo>
                      <a:pt x="1259" y="10406"/>
                    </a:lnTo>
                    <a:lnTo>
                      <a:pt x="2436" y="9948"/>
                    </a:lnTo>
                    <a:lnTo>
                      <a:pt x="2902" y="10864"/>
                    </a:lnTo>
                    <a:lnTo>
                      <a:pt x="3946" y="11529"/>
                    </a:lnTo>
                    <a:lnTo>
                      <a:pt x="4323" y="10976"/>
                    </a:lnTo>
                    <a:lnTo>
                      <a:pt x="4723" y="9946"/>
                    </a:lnTo>
                    <a:lnTo>
                      <a:pt x="5431" y="9223"/>
                    </a:lnTo>
                    <a:lnTo>
                      <a:pt x="6230" y="8765"/>
                    </a:lnTo>
                    <a:lnTo>
                      <a:pt x="7338" y="8307"/>
                    </a:lnTo>
                    <a:lnTo>
                      <a:pt x="8604" y="7735"/>
                    </a:lnTo>
                    <a:lnTo>
                      <a:pt x="9378" y="7184"/>
                    </a:lnTo>
                    <a:lnTo>
                      <a:pt x="10242" y="5586"/>
                    </a:lnTo>
                    <a:lnTo>
                      <a:pt x="10927" y="5033"/>
                    </a:lnTo>
                    <a:lnTo>
                      <a:pt x="11838" y="4480"/>
                    </a:lnTo>
                    <a:lnTo>
                      <a:pt x="12570" y="4251"/>
                    </a:lnTo>
                    <a:lnTo>
                      <a:pt x="13392" y="4041"/>
                    </a:lnTo>
                    <a:lnTo>
                      <a:pt x="14386" y="3302"/>
                    </a:lnTo>
                    <a:lnTo>
                      <a:pt x="15319" y="2405"/>
                    </a:lnTo>
                    <a:lnTo>
                      <a:pt x="16229" y="1451"/>
                    </a:lnTo>
                    <a:lnTo>
                      <a:pt x="17693" y="18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îşḷïdé">
                <a:extLst>
                  <a:ext uri="{FF2B5EF4-FFF2-40B4-BE49-F238E27FC236}">
                    <a16:creationId xmlns:a16="http://schemas.microsoft.com/office/drawing/2014/main" id="{5E045923-70EE-401F-B874-0CBECA74BEFA}"/>
                  </a:ext>
                </a:extLst>
              </p:cNvPr>
              <p:cNvSpPr/>
              <p:nvPr/>
            </p:nvSpPr>
            <p:spPr>
              <a:xfrm>
                <a:off x="9518950" y="4026819"/>
                <a:ext cx="221080" cy="264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"/>
                    </a:moveTo>
                    <a:lnTo>
                      <a:pt x="19302" y="0"/>
                    </a:lnTo>
                    <a:lnTo>
                      <a:pt x="18507" y="1508"/>
                    </a:lnTo>
                    <a:lnTo>
                      <a:pt x="16888" y="2495"/>
                    </a:lnTo>
                    <a:lnTo>
                      <a:pt x="15588" y="2660"/>
                    </a:lnTo>
                    <a:lnTo>
                      <a:pt x="14223" y="1866"/>
                    </a:lnTo>
                    <a:lnTo>
                      <a:pt x="11000" y="1783"/>
                    </a:lnTo>
                    <a:lnTo>
                      <a:pt x="9523" y="1673"/>
                    </a:lnTo>
                    <a:lnTo>
                      <a:pt x="7078" y="1838"/>
                    </a:lnTo>
                    <a:lnTo>
                      <a:pt x="3910" y="2828"/>
                    </a:lnTo>
                    <a:lnTo>
                      <a:pt x="3328" y="4063"/>
                    </a:lnTo>
                    <a:lnTo>
                      <a:pt x="3249" y="6070"/>
                    </a:lnTo>
                    <a:lnTo>
                      <a:pt x="3252" y="8298"/>
                    </a:lnTo>
                    <a:lnTo>
                      <a:pt x="3450" y="9618"/>
                    </a:lnTo>
                    <a:lnTo>
                      <a:pt x="3152" y="10719"/>
                    </a:lnTo>
                    <a:lnTo>
                      <a:pt x="1267" y="12420"/>
                    </a:lnTo>
                    <a:lnTo>
                      <a:pt x="0" y="14236"/>
                    </a:lnTo>
                    <a:lnTo>
                      <a:pt x="998" y="16436"/>
                    </a:lnTo>
                    <a:lnTo>
                      <a:pt x="1891" y="17340"/>
                    </a:lnTo>
                    <a:lnTo>
                      <a:pt x="2289" y="18739"/>
                    </a:lnTo>
                    <a:lnTo>
                      <a:pt x="1593" y="20390"/>
                    </a:lnTo>
                    <a:lnTo>
                      <a:pt x="2388" y="21600"/>
                    </a:lnTo>
                    <a:lnTo>
                      <a:pt x="4442" y="21352"/>
                    </a:lnTo>
                    <a:lnTo>
                      <a:pt x="5237" y="19733"/>
                    </a:lnTo>
                    <a:lnTo>
                      <a:pt x="4342" y="17643"/>
                    </a:lnTo>
                    <a:lnTo>
                      <a:pt x="3945" y="16161"/>
                    </a:lnTo>
                    <a:cubicBezTo>
                      <a:pt x="4074" y="15650"/>
                      <a:pt x="4347" y="15172"/>
                      <a:pt x="4740" y="14765"/>
                    </a:cubicBezTo>
                    <a:cubicBezTo>
                      <a:pt x="5266" y="14220"/>
                      <a:pt x="5984" y="13826"/>
                      <a:pt x="6793" y="13637"/>
                    </a:cubicBezTo>
                    <a:lnTo>
                      <a:pt x="8040" y="13310"/>
                    </a:lnTo>
                    <a:lnTo>
                      <a:pt x="8802" y="14576"/>
                    </a:lnTo>
                    <a:lnTo>
                      <a:pt x="8802" y="16635"/>
                    </a:lnTo>
                    <a:cubicBezTo>
                      <a:pt x="9210" y="17046"/>
                      <a:pt x="9677" y="17415"/>
                      <a:pt x="10193" y="17732"/>
                    </a:cubicBezTo>
                    <a:cubicBezTo>
                      <a:pt x="10742" y="18070"/>
                      <a:pt x="11342" y="18347"/>
                      <a:pt x="11978" y="18557"/>
                    </a:cubicBezTo>
                    <a:cubicBezTo>
                      <a:pt x="12325" y="18437"/>
                      <a:pt x="12624" y="18237"/>
                      <a:pt x="12839" y="17979"/>
                    </a:cubicBezTo>
                    <a:cubicBezTo>
                      <a:pt x="13328" y="17393"/>
                      <a:pt x="13328" y="16616"/>
                      <a:pt x="12839" y="16030"/>
                    </a:cubicBezTo>
                    <a:lnTo>
                      <a:pt x="12209" y="14548"/>
                    </a:lnTo>
                    <a:cubicBezTo>
                      <a:pt x="11711" y="14198"/>
                      <a:pt x="11335" y="13743"/>
                      <a:pt x="11120" y="13231"/>
                    </a:cubicBezTo>
                    <a:cubicBezTo>
                      <a:pt x="10817" y="12506"/>
                      <a:pt x="10852" y="11712"/>
                      <a:pt x="11220" y="11007"/>
                    </a:cubicBezTo>
                    <a:lnTo>
                      <a:pt x="12512" y="9934"/>
                    </a:lnTo>
                    <a:lnTo>
                      <a:pt x="14201" y="9109"/>
                    </a:lnTo>
                    <a:lnTo>
                      <a:pt x="15352" y="8700"/>
                    </a:lnTo>
                    <a:lnTo>
                      <a:pt x="14756" y="7572"/>
                    </a:lnTo>
                    <a:lnTo>
                      <a:pt x="12081" y="7903"/>
                    </a:lnTo>
                    <a:lnTo>
                      <a:pt x="8450" y="9109"/>
                    </a:lnTo>
                    <a:cubicBezTo>
                      <a:pt x="7962" y="9001"/>
                      <a:pt x="7496" y="8834"/>
                      <a:pt x="7067" y="8614"/>
                    </a:cubicBezTo>
                    <a:cubicBezTo>
                      <a:pt x="6290" y="8217"/>
                      <a:pt x="5653" y="7659"/>
                      <a:pt x="5216" y="6995"/>
                    </a:cubicBezTo>
                    <a:cubicBezTo>
                      <a:pt x="5085" y="6422"/>
                      <a:pt x="5085" y="5835"/>
                      <a:pt x="5216" y="5262"/>
                    </a:cubicBezTo>
                    <a:cubicBezTo>
                      <a:pt x="5343" y="4707"/>
                      <a:pt x="5600" y="4165"/>
                      <a:pt x="6106" y="3787"/>
                    </a:cubicBezTo>
                    <a:cubicBezTo>
                      <a:pt x="6720" y="3329"/>
                      <a:pt x="7565" y="3206"/>
                      <a:pt x="8388" y="3154"/>
                    </a:cubicBezTo>
                    <a:cubicBezTo>
                      <a:pt x="9337" y="3095"/>
                      <a:pt x="10291" y="3113"/>
                      <a:pt x="11236" y="3209"/>
                    </a:cubicBezTo>
                    <a:lnTo>
                      <a:pt x="12594" y="3347"/>
                    </a:lnTo>
                    <a:lnTo>
                      <a:pt x="13886" y="3787"/>
                    </a:lnTo>
                    <a:lnTo>
                      <a:pt x="15045" y="4475"/>
                    </a:lnTo>
                    <a:lnTo>
                      <a:pt x="16900" y="4695"/>
                    </a:lnTo>
                    <a:cubicBezTo>
                      <a:pt x="17689" y="4733"/>
                      <a:pt x="18466" y="4527"/>
                      <a:pt x="19083" y="4117"/>
                    </a:cubicBezTo>
                    <a:cubicBezTo>
                      <a:pt x="19535" y="3816"/>
                      <a:pt x="19878" y="3418"/>
                      <a:pt x="20076" y="2965"/>
                    </a:cubicBezTo>
                    <a:lnTo>
                      <a:pt x="21434" y="1511"/>
                    </a:lnTo>
                    <a:lnTo>
                      <a:pt x="21600" y="1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îṩḷidê">
                <a:extLst>
                  <a:ext uri="{FF2B5EF4-FFF2-40B4-BE49-F238E27FC236}">
                    <a16:creationId xmlns:a16="http://schemas.microsoft.com/office/drawing/2014/main" id="{BB0F19F6-9A39-40C1-8DA6-0166C379F39E}"/>
                  </a:ext>
                </a:extLst>
              </p:cNvPr>
              <p:cNvSpPr/>
              <p:nvPr/>
            </p:nvSpPr>
            <p:spPr>
              <a:xfrm>
                <a:off x="9816350" y="3993819"/>
                <a:ext cx="41001" cy="103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55" y="0"/>
                    </a:moveTo>
                    <a:lnTo>
                      <a:pt x="9754" y="981"/>
                    </a:lnTo>
                    <a:lnTo>
                      <a:pt x="6086" y="3566"/>
                    </a:lnTo>
                    <a:lnTo>
                      <a:pt x="1417" y="5861"/>
                    </a:lnTo>
                    <a:lnTo>
                      <a:pt x="4076" y="9434"/>
                    </a:lnTo>
                    <a:lnTo>
                      <a:pt x="6254" y="12097"/>
                    </a:lnTo>
                    <a:lnTo>
                      <a:pt x="3575" y="14050"/>
                    </a:lnTo>
                    <a:lnTo>
                      <a:pt x="383" y="15872"/>
                    </a:lnTo>
                    <a:lnTo>
                      <a:pt x="0" y="19016"/>
                    </a:lnTo>
                    <a:lnTo>
                      <a:pt x="9298" y="21600"/>
                    </a:lnTo>
                    <a:lnTo>
                      <a:pt x="16777" y="20549"/>
                    </a:lnTo>
                    <a:lnTo>
                      <a:pt x="17849" y="16774"/>
                    </a:lnTo>
                    <a:lnTo>
                      <a:pt x="17849" y="12999"/>
                    </a:lnTo>
                    <a:lnTo>
                      <a:pt x="14300" y="9426"/>
                    </a:lnTo>
                    <a:lnTo>
                      <a:pt x="11643" y="6290"/>
                    </a:lnTo>
                    <a:lnTo>
                      <a:pt x="13250" y="4118"/>
                    </a:lnTo>
                    <a:lnTo>
                      <a:pt x="21600" y="2454"/>
                    </a:lnTo>
                    <a:lnTo>
                      <a:pt x="1725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işḻïḓe">
                <a:extLst>
                  <a:ext uri="{FF2B5EF4-FFF2-40B4-BE49-F238E27FC236}">
                    <a16:creationId xmlns:a16="http://schemas.microsoft.com/office/drawing/2014/main" id="{C8CD6823-B7BE-4C19-A085-C159095C04DE}"/>
                  </a:ext>
                </a:extLst>
              </p:cNvPr>
              <p:cNvSpPr/>
              <p:nvPr/>
            </p:nvSpPr>
            <p:spPr>
              <a:xfrm>
                <a:off x="9834437" y="4184237"/>
                <a:ext cx="82580" cy="375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19363" extrusionOk="0">
                    <a:moveTo>
                      <a:pt x="5683" y="318"/>
                    </a:moveTo>
                    <a:lnTo>
                      <a:pt x="1027" y="1360"/>
                    </a:lnTo>
                    <a:lnTo>
                      <a:pt x="0" y="7059"/>
                    </a:lnTo>
                    <a:lnTo>
                      <a:pt x="2914" y="13850"/>
                    </a:lnTo>
                    <a:lnTo>
                      <a:pt x="8729" y="12808"/>
                    </a:lnTo>
                    <a:lnTo>
                      <a:pt x="9876" y="18864"/>
                    </a:lnTo>
                    <a:lnTo>
                      <a:pt x="14356" y="19363"/>
                    </a:lnTo>
                    <a:cubicBezTo>
                      <a:pt x="15680" y="17818"/>
                      <a:pt x="17000" y="16262"/>
                      <a:pt x="18317" y="14697"/>
                    </a:cubicBezTo>
                    <a:cubicBezTo>
                      <a:pt x="19936" y="12772"/>
                      <a:pt x="21600" y="10321"/>
                      <a:pt x="21495" y="6712"/>
                    </a:cubicBezTo>
                    <a:cubicBezTo>
                      <a:pt x="21234" y="-2237"/>
                      <a:pt x="14529" y="-2237"/>
                      <a:pt x="14268" y="6712"/>
                    </a:cubicBezTo>
                    <a:lnTo>
                      <a:pt x="10052" y="5498"/>
                    </a:lnTo>
                    <a:lnTo>
                      <a:pt x="5683" y="31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îṣļidè">
                <a:extLst>
                  <a:ext uri="{FF2B5EF4-FFF2-40B4-BE49-F238E27FC236}">
                    <a16:creationId xmlns:a16="http://schemas.microsoft.com/office/drawing/2014/main" id="{53E21E8B-3FBE-42F5-B2AA-9B88041D8155}"/>
                  </a:ext>
                </a:extLst>
              </p:cNvPr>
              <p:cNvSpPr/>
              <p:nvPr/>
            </p:nvSpPr>
            <p:spPr>
              <a:xfrm>
                <a:off x="9664278" y="4387494"/>
                <a:ext cx="133525" cy="80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52" y="0"/>
                    </a:moveTo>
                    <a:lnTo>
                      <a:pt x="10628" y="460"/>
                    </a:lnTo>
                    <a:lnTo>
                      <a:pt x="7726" y="4319"/>
                    </a:lnTo>
                    <a:lnTo>
                      <a:pt x="5627" y="8451"/>
                    </a:lnTo>
                    <a:lnTo>
                      <a:pt x="4174" y="14357"/>
                    </a:lnTo>
                    <a:lnTo>
                      <a:pt x="1935" y="16154"/>
                    </a:lnTo>
                    <a:lnTo>
                      <a:pt x="0" y="18468"/>
                    </a:lnTo>
                    <a:lnTo>
                      <a:pt x="1106" y="21600"/>
                    </a:lnTo>
                    <a:lnTo>
                      <a:pt x="6381" y="17839"/>
                    </a:lnTo>
                    <a:lnTo>
                      <a:pt x="8410" y="9597"/>
                    </a:lnTo>
                    <a:lnTo>
                      <a:pt x="11042" y="7530"/>
                    </a:lnTo>
                    <a:lnTo>
                      <a:pt x="13668" y="8597"/>
                    </a:lnTo>
                    <a:lnTo>
                      <a:pt x="17384" y="8597"/>
                    </a:lnTo>
                    <a:lnTo>
                      <a:pt x="21600" y="6531"/>
                    </a:lnTo>
                    <a:lnTo>
                      <a:pt x="19790" y="883"/>
                    </a:lnTo>
                    <a:lnTo>
                      <a:pt x="16677" y="3399"/>
                    </a:lnTo>
                    <a:lnTo>
                      <a:pt x="1415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išlide">
                <a:extLst>
                  <a:ext uri="{FF2B5EF4-FFF2-40B4-BE49-F238E27FC236}">
                    <a16:creationId xmlns:a16="http://schemas.microsoft.com/office/drawing/2014/main" id="{857E4AC2-6A88-4F8F-A89D-78A8CE07B2C4}"/>
                  </a:ext>
                </a:extLst>
              </p:cNvPr>
              <p:cNvSpPr/>
              <p:nvPr/>
            </p:nvSpPr>
            <p:spPr>
              <a:xfrm>
                <a:off x="9557284" y="4379124"/>
                <a:ext cx="90437" cy="43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7" h="20202" extrusionOk="0">
                    <a:moveTo>
                      <a:pt x="8120" y="1413"/>
                    </a:moveTo>
                    <a:lnTo>
                      <a:pt x="2989" y="0"/>
                    </a:lnTo>
                    <a:lnTo>
                      <a:pt x="0" y="4386"/>
                    </a:lnTo>
                    <a:lnTo>
                      <a:pt x="2074" y="13178"/>
                    </a:lnTo>
                    <a:lnTo>
                      <a:pt x="6156" y="20202"/>
                    </a:lnTo>
                    <a:lnTo>
                      <a:pt x="9392" y="20202"/>
                    </a:lnTo>
                    <a:cubicBezTo>
                      <a:pt x="9507" y="17730"/>
                      <a:pt x="10179" y="15518"/>
                      <a:pt x="11202" y="14238"/>
                    </a:cubicBezTo>
                    <a:cubicBezTo>
                      <a:pt x="12897" y="12117"/>
                      <a:pt x="14975" y="13081"/>
                      <a:pt x="16937" y="12982"/>
                    </a:cubicBezTo>
                    <a:cubicBezTo>
                      <a:pt x="17858" y="12935"/>
                      <a:pt x="18816" y="12577"/>
                      <a:pt x="19418" y="11137"/>
                    </a:cubicBezTo>
                    <a:cubicBezTo>
                      <a:pt x="21600" y="5910"/>
                      <a:pt x="18293" y="-1398"/>
                      <a:pt x="15654" y="2817"/>
                    </a:cubicBezTo>
                    <a:lnTo>
                      <a:pt x="11513" y="7369"/>
                    </a:lnTo>
                    <a:lnTo>
                      <a:pt x="8120" y="14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î$ḷîḍè">
                <a:extLst>
                  <a:ext uri="{FF2B5EF4-FFF2-40B4-BE49-F238E27FC236}">
                    <a16:creationId xmlns:a16="http://schemas.microsoft.com/office/drawing/2014/main" id="{CD23C000-86C4-4B7E-AC59-0D6882C8BA6F}"/>
                  </a:ext>
                </a:extLst>
              </p:cNvPr>
              <p:cNvSpPr/>
              <p:nvPr/>
            </p:nvSpPr>
            <p:spPr>
              <a:xfrm>
                <a:off x="9429485" y="4387992"/>
                <a:ext cx="74217" cy="35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59" y="1149"/>
                    </a:moveTo>
                    <a:lnTo>
                      <a:pt x="16794" y="1980"/>
                    </a:lnTo>
                    <a:lnTo>
                      <a:pt x="20811" y="5943"/>
                    </a:lnTo>
                    <a:lnTo>
                      <a:pt x="21600" y="15447"/>
                    </a:lnTo>
                    <a:lnTo>
                      <a:pt x="15100" y="14824"/>
                    </a:lnTo>
                    <a:lnTo>
                      <a:pt x="10412" y="21600"/>
                    </a:lnTo>
                    <a:lnTo>
                      <a:pt x="4161" y="15786"/>
                    </a:lnTo>
                    <a:lnTo>
                      <a:pt x="0" y="8515"/>
                    </a:lnTo>
                    <a:lnTo>
                      <a:pt x="3564" y="3114"/>
                    </a:lnTo>
                    <a:lnTo>
                      <a:pt x="8770" y="0"/>
                    </a:lnTo>
                    <a:lnTo>
                      <a:pt x="11859" y="114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íṡḻïḋê">
                <a:extLst>
                  <a:ext uri="{FF2B5EF4-FFF2-40B4-BE49-F238E27FC236}">
                    <a16:creationId xmlns:a16="http://schemas.microsoft.com/office/drawing/2014/main" id="{7F39289E-7943-4447-B9C6-1777F08A415E}"/>
                  </a:ext>
                </a:extLst>
              </p:cNvPr>
              <p:cNvSpPr/>
              <p:nvPr/>
            </p:nvSpPr>
            <p:spPr>
              <a:xfrm>
                <a:off x="9520068" y="4428015"/>
                <a:ext cx="55095" cy="31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93" y="1028"/>
                    </a:moveTo>
                    <a:lnTo>
                      <a:pt x="16832" y="971"/>
                    </a:lnTo>
                    <a:lnTo>
                      <a:pt x="20420" y="11208"/>
                    </a:lnTo>
                    <a:lnTo>
                      <a:pt x="21600" y="21600"/>
                    </a:lnTo>
                    <a:lnTo>
                      <a:pt x="16982" y="18870"/>
                    </a:lnTo>
                    <a:lnTo>
                      <a:pt x="11664" y="14489"/>
                    </a:lnTo>
                    <a:lnTo>
                      <a:pt x="5019" y="13095"/>
                    </a:lnTo>
                    <a:lnTo>
                      <a:pt x="0" y="8275"/>
                    </a:lnTo>
                    <a:lnTo>
                      <a:pt x="451" y="0"/>
                    </a:lnTo>
                    <a:lnTo>
                      <a:pt x="7893" y="102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í$ḷiḋé">
                <a:extLst>
                  <a:ext uri="{FF2B5EF4-FFF2-40B4-BE49-F238E27FC236}">
                    <a16:creationId xmlns:a16="http://schemas.microsoft.com/office/drawing/2014/main" id="{A2BB5A96-8295-4256-9387-67B786202305}"/>
                  </a:ext>
                </a:extLst>
              </p:cNvPr>
              <p:cNvSpPr/>
              <p:nvPr/>
            </p:nvSpPr>
            <p:spPr>
              <a:xfrm>
                <a:off x="9067733" y="4304888"/>
                <a:ext cx="331335" cy="94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62" y="0"/>
                    </a:moveTo>
                    <a:lnTo>
                      <a:pt x="5763" y="1193"/>
                    </a:lnTo>
                    <a:lnTo>
                      <a:pt x="7140" y="6505"/>
                    </a:lnTo>
                    <a:lnTo>
                      <a:pt x="8532" y="9504"/>
                    </a:lnTo>
                    <a:lnTo>
                      <a:pt x="10248" y="8812"/>
                    </a:lnTo>
                    <a:lnTo>
                      <a:pt x="11883" y="6582"/>
                    </a:lnTo>
                    <a:lnTo>
                      <a:pt x="13403" y="5274"/>
                    </a:lnTo>
                    <a:lnTo>
                      <a:pt x="14790" y="7803"/>
                    </a:lnTo>
                    <a:lnTo>
                      <a:pt x="15917" y="11562"/>
                    </a:lnTo>
                    <a:lnTo>
                      <a:pt x="17221" y="12706"/>
                    </a:lnTo>
                    <a:lnTo>
                      <a:pt x="18945" y="12706"/>
                    </a:lnTo>
                    <a:lnTo>
                      <a:pt x="21465" y="16859"/>
                    </a:lnTo>
                    <a:lnTo>
                      <a:pt x="21600" y="19533"/>
                    </a:lnTo>
                    <a:lnTo>
                      <a:pt x="21006" y="21369"/>
                    </a:lnTo>
                    <a:lnTo>
                      <a:pt x="19970" y="21600"/>
                    </a:lnTo>
                    <a:lnTo>
                      <a:pt x="18003" y="19138"/>
                    </a:lnTo>
                    <a:lnTo>
                      <a:pt x="15022" y="18215"/>
                    </a:lnTo>
                    <a:lnTo>
                      <a:pt x="11204" y="18215"/>
                    </a:lnTo>
                    <a:lnTo>
                      <a:pt x="9900" y="15985"/>
                    </a:lnTo>
                    <a:lnTo>
                      <a:pt x="8817" y="13601"/>
                    </a:lnTo>
                    <a:lnTo>
                      <a:pt x="7759" y="13380"/>
                    </a:lnTo>
                    <a:lnTo>
                      <a:pt x="6457" y="15686"/>
                    </a:lnTo>
                    <a:cubicBezTo>
                      <a:pt x="6016" y="15792"/>
                      <a:pt x="5574" y="15767"/>
                      <a:pt x="5134" y="15610"/>
                    </a:cubicBezTo>
                    <a:cubicBezTo>
                      <a:pt x="4240" y="15293"/>
                      <a:pt x="3369" y="14440"/>
                      <a:pt x="2559" y="13091"/>
                    </a:cubicBezTo>
                    <a:cubicBezTo>
                      <a:pt x="2427" y="12283"/>
                      <a:pt x="2248" y="11576"/>
                      <a:pt x="2036" y="11014"/>
                    </a:cubicBezTo>
                    <a:cubicBezTo>
                      <a:pt x="1623" y="9923"/>
                      <a:pt x="1105" y="9427"/>
                      <a:pt x="590" y="9629"/>
                    </a:cubicBezTo>
                    <a:lnTo>
                      <a:pt x="0" y="6938"/>
                    </a:lnTo>
                    <a:lnTo>
                      <a:pt x="743" y="3332"/>
                    </a:lnTo>
                    <a:lnTo>
                      <a:pt x="1495" y="2410"/>
                    </a:lnTo>
                    <a:lnTo>
                      <a:pt x="34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i$ľíḍe">
                <a:extLst>
                  <a:ext uri="{FF2B5EF4-FFF2-40B4-BE49-F238E27FC236}">
                    <a16:creationId xmlns:a16="http://schemas.microsoft.com/office/drawing/2014/main" id="{CEB3CC25-1B27-4FCA-BABA-80D8EA1F1E33}"/>
                  </a:ext>
                </a:extLst>
              </p:cNvPr>
              <p:cNvSpPr/>
              <p:nvPr/>
            </p:nvSpPr>
            <p:spPr>
              <a:xfrm>
                <a:off x="8739813" y="3881623"/>
                <a:ext cx="352969" cy="414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4"/>
                    </a:moveTo>
                    <a:lnTo>
                      <a:pt x="993" y="0"/>
                    </a:lnTo>
                    <a:lnTo>
                      <a:pt x="1986" y="598"/>
                    </a:lnTo>
                    <a:lnTo>
                      <a:pt x="2816" y="1157"/>
                    </a:lnTo>
                    <a:lnTo>
                      <a:pt x="4289" y="1420"/>
                    </a:lnTo>
                    <a:lnTo>
                      <a:pt x="5451" y="2210"/>
                    </a:lnTo>
                    <a:lnTo>
                      <a:pt x="5555" y="3015"/>
                    </a:lnTo>
                    <a:lnTo>
                      <a:pt x="6776" y="3171"/>
                    </a:lnTo>
                    <a:lnTo>
                      <a:pt x="7274" y="4172"/>
                    </a:lnTo>
                    <a:lnTo>
                      <a:pt x="7521" y="5067"/>
                    </a:lnTo>
                    <a:lnTo>
                      <a:pt x="8703" y="5646"/>
                    </a:lnTo>
                    <a:lnTo>
                      <a:pt x="10010" y="6313"/>
                    </a:lnTo>
                    <a:lnTo>
                      <a:pt x="11379" y="7204"/>
                    </a:lnTo>
                    <a:lnTo>
                      <a:pt x="13037" y="8026"/>
                    </a:lnTo>
                    <a:lnTo>
                      <a:pt x="14033" y="8799"/>
                    </a:lnTo>
                    <a:lnTo>
                      <a:pt x="14551" y="9185"/>
                    </a:lnTo>
                    <a:lnTo>
                      <a:pt x="15132" y="9746"/>
                    </a:lnTo>
                    <a:lnTo>
                      <a:pt x="15630" y="10424"/>
                    </a:lnTo>
                    <a:lnTo>
                      <a:pt x="15570" y="11405"/>
                    </a:lnTo>
                    <a:lnTo>
                      <a:pt x="15570" y="12087"/>
                    </a:lnTo>
                    <a:lnTo>
                      <a:pt x="16649" y="12471"/>
                    </a:lnTo>
                    <a:lnTo>
                      <a:pt x="17617" y="13079"/>
                    </a:lnTo>
                    <a:lnTo>
                      <a:pt x="17866" y="14746"/>
                    </a:lnTo>
                    <a:lnTo>
                      <a:pt x="19276" y="15306"/>
                    </a:lnTo>
                    <a:lnTo>
                      <a:pt x="20065" y="16197"/>
                    </a:lnTo>
                    <a:lnTo>
                      <a:pt x="20874" y="16512"/>
                    </a:lnTo>
                    <a:lnTo>
                      <a:pt x="21247" y="17881"/>
                    </a:lnTo>
                    <a:lnTo>
                      <a:pt x="21600" y="18880"/>
                    </a:lnTo>
                    <a:lnTo>
                      <a:pt x="20980" y="20073"/>
                    </a:lnTo>
                    <a:lnTo>
                      <a:pt x="19738" y="21284"/>
                    </a:lnTo>
                    <a:lnTo>
                      <a:pt x="18825" y="21600"/>
                    </a:lnTo>
                    <a:lnTo>
                      <a:pt x="17920" y="20918"/>
                    </a:lnTo>
                    <a:lnTo>
                      <a:pt x="16761" y="20657"/>
                    </a:lnTo>
                    <a:lnTo>
                      <a:pt x="16221" y="20130"/>
                    </a:lnTo>
                    <a:lnTo>
                      <a:pt x="15871" y="19375"/>
                    </a:lnTo>
                    <a:lnTo>
                      <a:pt x="14730" y="18518"/>
                    </a:lnTo>
                    <a:lnTo>
                      <a:pt x="12845" y="16958"/>
                    </a:lnTo>
                    <a:cubicBezTo>
                      <a:pt x="12017" y="16567"/>
                      <a:pt x="11468" y="15860"/>
                      <a:pt x="11372" y="15062"/>
                    </a:cubicBezTo>
                    <a:cubicBezTo>
                      <a:pt x="11299" y="14464"/>
                      <a:pt x="11495" y="13846"/>
                      <a:pt x="11270" y="13272"/>
                    </a:cubicBezTo>
                    <a:cubicBezTo>
                      <a:pt x="11040" y="12683"/>
                      <a:pt x="10437" y="12286"/>
                      <a:pt x="9880" y="11886"/>
                    </a:cubicBezTo>
                    <a:cubicBezTo>
                      <a:pt x="9302" y="11470"/>
                      <a:pt x="8755" y="11024"/>
                      <a:pt x="8241" y="10552"/>
                    </a:cubicBezTo>
                    <a:lnTo>
                      <a:pt x="7806" y="8674"/>
                    </a:lnTo>
                    <a:lnTo>
                      <a:pt x="6997" y="7096"/>
                    </a:lnTo>
                    <a:lnTo>
                      <a:pt x="5321" y="5752"/>
                    </a:lnTo>
                    <a:lnTo>
                      <a:pt x="3277" y="4023"/>
                    </a:lnTo>
                    <a:lnTo>
                      <a:pt x="2077" y="3410"/>
                    </a:lnTo>
                    <a:lnTo>
                      <a:pt x="505" y="1818"/>
                    </a:lnTo>
                    <a:lnTo>
                      <a:pt x="256" y="1168"/>
                    </a:lnTo>
                    <a:lnTo>
                      <a:pt x="0" y="18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iṥḷíḓe">
                <a:extLst>
                  <a:ext uri="{FF2B5EF4-FFF2-40B4-BE49-F238E27FC236}">
                    <a16:creationId xmlns:a16="http://schemas.microsoft.com/office/drawing/2014/main" id="{27B90E6C-EDE6-45A4-A348-5DB44E4237A7}"/>
                  </a:ext>
                </a:extLst>
              </p:cNvPr>
              <p:cNvSpPr/>
              <p:nvPr/>
            </p:nvSpPr>
            <p:spPr>
              <a:xfrm>
                <a:off x="8199229" y="3742697"/>
                <a:ext cx="76119" cy="114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00" y="0"/>
                    </a:moveTo>
                    <a:lnTo>
                      <a:pt x="8713" y="182"/>
                    </a:lnTo>
                    <a:lnTo>
                      <a:pt x="10921" y="4429"/>
                    </a:lnTo>
                    <a:lnTo>
                      <a:pt x="14685" y="8044"/>
                    </a:lnTo>
                    <a:lnTo>
                      <a:pt x="18425" y="9946"/>
                    </a:lnTo>
                    <a:lnTo>
                      <a:pt x="21600" y="14767"/>
                    </a:lnTo>
                    <a:lnTo>
                      <a:pt x="19964" y="17676"/>
                    </a:lnTo>
                    <a:lnTo>
                      <a:pt x="13230" y="21600"/>
                    </a:lnTo>
                    <a:lnTo>
                      <a:pt x="5665" y="20649"/>
                    </a:lnTo>
                    <a:lnTo>
                      <a:pt x="3657" y="18389"/>
                    </a:lnTo>
                    <a:lnTo>
                      <a:pt x="2585" y="13196"/>
                    </a:lnTo>
                    <a:lnTo>
                      <a:pt x="0" y="7869"/>
                    </a:lnTo>
                    <a:lnTo>
                      <a:pt x="285" y="4698"/>
                    </a:lnTo>
                    <a:lnTo>
                      <a:pt x="4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íṡľîḑê">
                <a:extLst>
                  <a:ext uri="{FF2B5EF4-FFF2-40B4-BE49-F238E27FC236}">
                    <a16:creationId xmlns:a16="http://schemas.microsoft.com/office/drawing/2014/main" id="{E34A83C5-8E51-4E99-8E83-C46251BC765A}"/>
                  </a:ext>
                </a:extLst>
              </p:cNvPr>
              <p:cNvSpPr/>
              <p:nvPr/>
            </p:nvSpPr>
            <p:spPr>
              <a:xfrm>
                <a:off x="7957224" y="3867942"/>
                <a:ext cx="20203" cy="24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06" y="3000"/>
                    </a:moveTo>
                    <a:lnTo>
                      <a:pt x="21600" y="0"/>
                    </a:lnTo>
                    <a:lnTo>
                      <a:pt x="18445" y="10511"/>
                    </a:lnTo>
                    <a:lnTo>
                      <a:pt x="15227" y="21600"/>
                    </a:lnTo>
                    <a:lnTo>
                      <a:pt x="0" y="20686"/>
                    </a:lnTo>
                    <a:lnTo>
                      <a:pt x="8606" y="300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iśļíḍè">
                <a:extLst>
                  <a:ext uri="{FF2B5EF4-FFF2-40B4-BE49-F238E27FC236}">
                    <a16:creationId xmlns:a16="http://schemas.microsoft.com/office/drawing/2014/main" id="{7B43BAA6-7148-413C-AD9B-2D16451AAB4E}"/>
                  </a:ext>
                </a:extLst>
              </p:cNvPr>
              <p:cNvSpPr/>
              <p:nvPr/>
            </p:nvSpPr>
            <p:spPr>
              <a:xfrm>
                <a:off x="7953865" y="3917350"/>
                <a:ext cx="21543" cy="20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94" y="0"/>
                    </a:moveTo>
                    <a:lnTo>
                      <a:pt x="0" y="8708"/>
                    </a:lnTo>
                    <a:lnTo>
                      <a:pt x="11400" y="21600"/>
                    </a:lnTo>
                    <a:lnTo>
                      <a:pt x="21600" y="9737"/>
                    </a:lnTo>
                    <a:lnTo>
                      <a:pt x="1049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iŝľîḑê">
                <a:extLst>
                  <a:ext uri="{FF2B5EF4-FFF2-40B4-BE49-F238E27FC236}">
                    <a16:creationId xmlns:a16="http://schemas.microsoft.com/office/drawing/2014/main" id="{57A8751E-FE0F-4BFA-AF92-AE6006557810}"/>
                  </a:ext>
                </a:extLst>
              </p:cNvPr>
              <p:cNvSpPr/>
              <p:nvPr/>
            </p:nvSpPr>
            <p:spPr>
              <a:xfrm>
                <a:off x="7931635" y="3837005"/>
                <a:ext cx="18834" cy="20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6" y="0"/>
                    </a:moveTo>
                    <a:lnTo>
                      <a:pt x="0" y="12052"/>
                    </a:lnTo>
                    <a:lnTo>
                      <a:pt x="10759" y="21600"/>
                    </a:lnTo>
                    <a:lnTo>
                      <a:pt x="21600" y="9540"/>
                    </a:lnTo>
                    <a:lnTo>
                      <a:pt x="1188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îşļîdê">
                <a:extLst>
                  <a:ext uri="{FF2B5EF4-FFF2-40B4-BE49-F238E27FC236}">
                    <a16:creationId xmlns:a16="http://schemas.microsoft.com/office/drawing/2014/main" id="{E819E500-7190-4C0E-9AD1-1AB4C20E0571}"/>
                  </a:ext>
                </a:extLst>
              </p:cNvPr>
              <p:cNvSpPr/>
              <p:nvPr/>
            </p:nvSpPr>
            <p:spPr>
              <a:xfrm>
                <a:off x="7171214" y="3107084"/>
                <a:ext cx="22347" cy="31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26" y="0"/>
                    </a:moveTo>
                    <a:lnTo>
                      <a:pt x="0" y="6738"/>
                    </a:lnTo>
                    <a:lnTo>
                      <a:pt x="6059" y="21600"/>
                    </a:lnTo>
                    <a:lnTo>
                      <a:pt x="21600" y="18596"/>
                    </a:lnTo>
                    <a:lnTo>
                      <a:pt x="182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îśḷîḍê">
                <a:extLst>
                  <a:ext uri="{FF2B5EF4-FFF2-40B4-BE49-F238E27FC236}">
                    <a16:creationId xmlns:a16="http://schemas.microsoft.com/office/drawing/2014/main" id="{8DE606D8-3285-4F49-8A3A-640959CAEAD1}"/>
                  </a:ext>
                </a:extLst>
              </p:cNvPr>
              <p:cNvSpPr/>
              <p:nvPr/>
            </p:nvSpPr>
            <p:spPr>
              <a:xfrm>
                <a:off x="6561284" y="2785626"/>
                <a:ext cx="67222" cy="4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119" y="0"/>
                    </a:moveTo>
                    <a:lnTo>
                      <a:pt x="12851" y="4376"/>
                    </a:lnTo>
                    <a:lnTo>
                      <a:pt x="8517" y="6430"/>
                    </a:lnTo>
                    <a:lnTo>
                      <a:pt x="671" y="5939"/>
                    </a:lnTo>
                    <a:lnTo>
                      <a:pt x="0" y="12809"/>
                    </a:lnTo>
                    <a:lnTo>
                      <a:pt x="3338" y="16202"/>
                    </a:lnTo>
                    <a:lnTo>
                      <a:pt x="10189" y="21600"/>
                    </a:lnTo>
                    <a:lnTo>
                      <a:pt x="13007" y="15425"/>
                    </a:lnTo>
                    <a:lnTo>
                      <a:pt x="16167" y="10356"/>
                    </a:lnTo>
                    <a:lnTo>
                      <a:pt x="19327" y="7105"/>
                    </a:lnTo>
                    <a:lnTo>
                      <a:pt x="21600" y="1381"/>
                    </a:lnTo>
                    <a:lnTo>
                      <a:pt x="1611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îsļîḑê">
                <a:extLst>
                  <a:ext uri="{FF2B5EF4-FFF2-40B4-BE49-F238E27FC236}">
                    <a16:creationId xmlns:a16="http://schemas.microsoft.com/office/drawing/2014/main" id="{C0A5B3B2-BF82-4C7D-9E1E-E2B102256D4E}"/>
                  </a:ext>
                </a:extLst>
              </p:cNvPr>
              <p:cNvSpPr/>
              <p:nvPr/>
            </p:nvSpPr>
            <p:spPr>
              <a:xfrm>
                <a:off x="5255087" y="1585911"/>
                <a:ext cx="2042366" cy="1189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07" y="1150"/>
                    </a:moveTo>
                    <a:lnTo>
                      <a:pt x="20140" y="892"/>
                    </a:lnTo>
                    <a:lnTo>
                      <a:pt x="19827" y="747"/>
                    </a:lnTo>
                    <a:lnTo>
                      <a:pt x="19506" y="542"/>
                    </a:lnTo>
                    <a:lnTo>
                      <a:pt x="19194" y="459"/>
                    </a:lnTo>
                    <a:lnTo>
                      <a:pt x="18976" y="267"/>
                    </a:lnTo>
                    <a:lnTo>
                      <a:pt x="18803" y="212"/>
                    </a:lnTo>
                    <a:lnTo>
                      <a:pt x="18690" y="293"/>
                    </a:lnTo>
                    <a:lnTo>
                      <a:pt x="18482" y="457"/>
                    </a:lnTo>
                    <a:lnTo>
                      <a:pt x="18589" y="626"/>
                    </a:lnTo>
                    <a:lnTo>
                      <a:pt x="18799" y="626"/>
                    </a:lnTo>
                    <a:lnTo>
                      <a:pt x="18944" y="749"/>
                    </a:lnTo>
                    <a:lnTo>
                      <a:pt x="19057" y="799"/>
                    </a:lnTo>
                    <a:lnTo>
                      <a:pt x="19162" y="663"/>
                    </a:lnTo>
                    <a:lnTo>
                      <a:pt x="19282" y="649"/>
                    </a:lnTo>
                    <a:lnTo>
                      <a:pt x="19425" y="814"/>
                    </a:lnTo>
                    <a:lnTo>
                      <a:pt x="19336" y="1164"/>
                    </a:lnTo>
                    <a:lnTo>
                      <a:pt x="19232" y="1314"/>
                    </a:lnTo>
                    <a:lnTo>
                      <a:pt x="19042" y="1149"/>
                    </a:lnTo>
                    <a:lnTo>
                      <a:pt x="18875" y="1149"/>
                    </a:lnTo>
                    <a:lnTo>
                      <a:pt x="18733" y="1250"/>
                    </a:lnTo>
                    <a:lnTo>
                      <a:pt x="18426" y="1346"/>
                    </a:lnTo>
                    <a:lnTo>
                      <a:pt x="18234" y="1428"/>
                    </a:lnTo>
                    <a:lnTo>
                      <a:pt x="18001" y="1483"/>
                    </a:lnTo>
                    <a:lnTo>
                      <a:pt x="17885" y="1455"/>
                    </a:lnTo>
                    <a:lnTo>
                      <a:pt x="17764" y="1282"/>
                    </a:lnTo>
                    <a:lnTo>
                      <a:pt x="17591" y="1204"/>
                    </a:lnTo>
                    <a:lnTo>
                      <a:pt x="17472" y="1218"/>
                    </a:lnTo>
                    <a:lnTo>
                      <a:pt x="17205" y="1314"/>
                    </a:lnTo>
                    <a:lnTo>
                      <a:pt x="16942" y="1479"/>
                    </a:lnTo>
                    <a:lnTo>
                      <a:pt x="16671" y="1671"/>
                    </a:lnTo>
                    <a:lnTo>
                      <a:pt x="16451" y="1882"/>
                    </a:lnTo>
                    <a:lnTo>
                      <a:pt x="16191" y="2147"/>
                    </a:lnTo>
                    <a:lnTo>
                      <a:pt x="16038" y="2203"/>
                    </a:lnTo>
                    <a:lnTo>
                      <a:pt x="15932" y="2029"/>
                    </a:lnTo>
                    <a:lnTo>
                      <a:pt x="15829" y="1988"/>
                    </a:lnTo>
                    <a:lnTo>
                      <a:pt x="15732" y="1892"/>
                    </a:lnTo>
                    <a:lnTo>
                      <a:pt x="15762" y="1710"/>
                    </a:lnTo>
                    <a:lnTo>
                      <a:pt x="15657" y="1417"/>
                    </a:lnTo>
                    <a:lnTo>
                      <a:pt x="15517" y="1390"/>
                    </a:lnTo>
                    <a:lnTo>
                      <a:pt x="15378" y="1390"/>
                    </a:lnTo>
                    <a:lnTo>
                      <a:pt x="15253" y="1481"/>
                    </a:lnTo>
                    <a:lnTo>
                      <a:pt x="15278" y="1641"/>
                    </a:lnTo>
                    <a:lnTo>
                      <a:pt x="15392" y="1819"/>
                    </a:lnTo>
                    <a:lnTo>
                      <a:pt x="15384" y="1998"/>
                    </a:lnTo>
                    <a:lnTo>
                      <a:pt x="15457" y="2135"/>
                    </a:lnTo>
                    <a:lnTo>
                      <a:pt x="15449" y="2313"/>
                    </a:lnTo>
                    <a:lnTo>
                      <a:pt x="15372" y="2418"/>
                    </a:lnTo>
                    <a:lnTo>
                      <a:pt x="15165" y="2528"/>
                    </a:lnTo>
                    <a:lnTo>
                      <a:pt x="14864" y="2652"/>
                    </a:lnTo>
                    <a:lnTo>
                      <a:pt x="14558" y="2802"/>
                    </a:lnTo>
                    <a:lnTo>
                      <a:pt x="14501" y="2964"/>
                    </a:lnTo>
                    <a:lnTo>
                      <a:pt x="14580" y="3129"/>
                    </a:lnTo>
                    <a:lnTo>
                      <a:pt x="14535" y="3260"/>
                    </a:lnTo>
                    <a:lnTo>
                      <a:pt x="14301" y="3357"/>
                    </a:lnTo>
                    <a:lnTo>
                      <a:pt x="14167" y="3571"/>
                    </a:lnTo>
                    <a:lnTo>
                      <a:pt x="14002" y="3383"/>
                    </a:lnTo>
                    <a:lnTo>
                      <a:pt x="13882" y="3233"/>
                    </a:lnTo>
                    <a:lnTo>
                      <a:pt x="13736" y="3151"/>
                    </a:lnTo>
                    <a:lnTo>
                      <a:pt x="13601" y="3165"/>
                    </a:lnTo>
                    <a:lnTo>
                      <a:pt x="13544" y="3303"/>
                    </a:lnTo>
                    <a:lnTo>
                      <a:pt x="13684" y="3412"/>
                    </a:lnTo>
                    <a:lnTo>
                      <a:pt x="13810" y="3412"/>
                    </a:lnTo>
                    <a:lnTo>
                      <a:pt x="13898" y="3509"/>
                    </a:lnTo>
                    <a:lnTo>
                      <a:pt x="13968" y="3600"/>
                    </a:lnTo>
                    <a:lnTo>
                      <a:pt x="14044" y="3723"/>
                    </a:lnTo>
                    <a:lnTo>
                      <a:pt x="13921" y="3938"/>
                    </a:lnTo>
                    <a:lnTo>
                      <a:pt x="13743" y="3952"/>
                    </a:lnTo>
                    <a:lnTo>
                      <a:pt x="13682" y="4102"/>
                    </a:lnTo>
                    <a:lnTo>
                      <a:pt x="13545" y="4125"/>
                    </a:lnTo>
                    <a:lnTo>
                      <a:pt x="13425" y="3918"/>
                    </a:lnTo>
                    <a:lnTo>
                      <a:pt x="13296" y="3768"/>
                    </a:lnTo>
                    <a:lnTo>
                      <a:pt x="13175" y="3714"/>
                    </a:lnTo>
                    <a:lnTo>
                      <a:pt x="13055" y="3663"/>
                    </a:lnTo>
                    <a:lnTo>
                      <a:pt x="12975" y="3430"/>
                    </a:lnTo>
                    <a:lnTo>
                      <a:pt x="12892" y="3238"/>
                    </a:lnTo>
                    <a:lnTo>
                      <a:pt x="12851" y="3047"/>
                    </a:lnTo>
                    <a:lnTo>
                      <a:pt x="12766" y="2877"/>
                    </a:lnTo>
                    <a:lnTo>
                      <a:pt x="12599" y="2739"/>
                    </a:lnTo>
                    <a:lnTo>
                      <a:pt x="12494" y="2631"/>
                    </a:lnTo>
                    <a:lnTo>
                      <a:pt x="12368" y="2420"/>
                    </a:lnTo>
                    <a:lnTo>
                      <a:pt x="12304" y="2245"/>
                    </a:lnTo>
                    <a:lnTo>
                      <a:pt x="12377" y="2017"/>
                    </a:lnTo>
                    <a:lnTo>
                      <a:pt x="12699" y="2003"/>
                    </a:lnTo>
                    <a:cubicBezTo>
                      <a:pt x="12738" y="2035"/>
                      <a:pt x="12777" y="2063"/>
                      <a:pt x="12817" y="2090"/>
                    </a:cubicBezTo>
                    <a:cubicBezTo>
                      <a:pt x="12952" y="2178"/>
                      <a:pt x="13094" y="2236"/>
                      <a:pt x="13239" y="2259"/>
                    </a:cubicBezTo>
                    <a:lnTo>
                      <a:pt x="13399" y="2479"/>
                    </a:lnTo>
                    <a:lnTo>
                      <a:pt x="13603" y="2506"/>
                    </a:lnTo>
                    <a:lnTo>
                      <a:pt x="13797" y="2506"/>
                    </a:lnTo>
                    <a:cubicBezTo>
                      <a:pt x="13873" y="2506"/>
                      <a:pt x="13949" y="2506"/>
                      <a:pt x="14025" y="2506"/>
                    </a:cubicBezTo>
                    <a:cubicBezTo>
                      <a:pt x="14058" y="2506"/>
                      <a:pt x="14090" y="2506"/>
                      <a:pt x="14122" y="2506"/>
                    </a:cubicBezTo>
                    <a:lnTo>
                      <a:pt x="14251" y="2356"/>
                    </a:lnTo>
                    <a:lnTo>
                      <a:pt x="14347" y="2302"/>
                    </a:lnTo>
                    <a:lnTo>
                      <a:pt x="14484" y="2237"/>
                    </a:lnTo>
                    <a:lnTo>
                      <a:pt x="14616" y="2210"/>
                    </a:lnTo>
                    <a:lnTo>
                      <a:pt x="14613" y="2040"/>
                    </a:lnTo>
                    <a:lnTo>
                      <a:pt x="14460" y="1889"/>
                    </a:lnTo>
                    <a:lnTo>
                      <a:pt x="14355" y="1605"/>
                    </a:lnTo>
                    <a:cubicBezTo>
                      <a:pt x="14271" y="1573"/>
                      <a:pt x="14188" y="1533"/>
                      <a:pt x="14107" y="1486"/>
                    </a:cubicBezTo>
                    <a:cubicBezTo>
                      <a:pt x="14008" y="1428"/>
                      <a:pt x="13911" y="1359"/>
                      <a:pt x="13817" y="1279"/>
                    </a:cubicBezTo>
                    <a:lnTo>
                      <a:pt x="13451" y="1078"/>
                    </a:lnTo>
                    <a:lnTo>
                      <a:pt x="13212" y="945"/>
                    </a:lnTo>
                    <a:lnTo>
                      <a:pt x="12842" y="766"/>
                    </a:lnTo>
                    <a:lnTo>
                      <a:pt x="12603" y="849"/>
                    </a:lnTo>
                    <a:lnTo>
                      <a:pt x="12436" y="968"/>
                    </a:lnTo>
                    <a:lnTo>
                      <a:pt x="12291" y="899"/>
                    </a:lnTo>
                    <a:lnTo>
                      <a:pt x="12112" y="639"/>
                    </a:lnTo>
                    <a:lnTo>
                      <a:pt x="11879" y="402"/>
                    </a:lnTo>
                    <a:lnTo>
                      <a:pt x="11669" y="320"/>
                    </a:lnTo>
                    <a:lnTo>
                      <a:pt x="11486" y="252"/>
                    </a:lnTo>
                    <a:lnTo>
                      <a:pt x="11279" y="156"/>
                    </a:lnTo>
                    <a:lnTo>
                      <a:pt x="11086" y="73"/>
                    </a:lnTo>
                    <a:lnTo>
                      <a:pt x="10931" y="18"/>
                    </a:lnTo>
                    <a:lnTo>
                      <a:pt x="10715" y="114"/>
                    </a:lnTo>
                    <a:lnTo>
                      <a:pt x="10556" y="192"/>
                    </a:lnTo>
                    <a:lnTo>
                      <a:pt x="10395" y="137"/>
                    </a:lnTo>
                    <a:lnTo>
                      <a:pt x="10285" y="82"/>
                    </a:lnTo>
                    <a:lnTo>
                      <a:pt x="10146" y="27"/>
                    </a:lnTo>
                    <a:lnTo>
                      <a:pt x="10010" y="0"/>
                    </a:lnTo>
                    <a:lnTo>
                      <a:pt x="9706" y="83"/>
                    </a:lnTo>
                    <a:lnTo>
                      <a:pt x="9387" y="184"/>
                    </a:lnTo>
                    <a:lnTo>
                      <a:pt x="8981" y="564"/>
                    </a:lnTo>
                    <a:lnTo>
                      <a:pt x="8797" y="728"/>
                    </a:lnTo>
                    <a:lnTo>
                      <a:pt x="8584" y="783"/>
                    </a:lnTo>
                    <a:lnTo>
                      <a:pt x="8320" y="915"/>
                    </a:lnTo>
                    <a:lnTo>
                      <a:pt x="8160" y="996"/>
                    </a:lnTo>
                    <a:lnTo>
                      <a:pt x="7967" y="1147"/>
                    </a:lnTo>
                    <a:lnTo>
                      <a:pt x="7886" y="1297"/>
                    </a:lnTo>
                    <a:lnTo>
                      <a:pt x="7888" y="1470"/>
                    </a:lnTo>
                    <a:lnTo>
                      <a:pt x="7855" y="1675"/>
                    </a:lnTo>
                    <a:lnTo>
                      <a:pt x="7776" y="1784"/>
                    </a:lnTo>
                    <a:lnTo>
                      <a:pt x="7655" y="1839"/>
                    </a:lnTo>
                    <a:lnTo>
                      <a:pt x="7530" y="1894"/>
                    </a:lnTo>
                    <a:lnTo>
                      <a:pt x="7376" y="2183"/>
                    </a:lnTo>
                    <a:lnTo>
                      <a:pt x="7276" y="2430"/>
                    </a:lnTo>
                    <a:lnTo>
                      <a:pt x="7123" y="2673"/>
                    </a:lnTo>
                    <a:lnTo>
                      <a:pt x="7099" y="2824"/>
                    </a:lnTo>
                    <a:lnTo>
                      <a:pt x="7051" y="3056"/>
                    </a:lnTo>
                    <a:lnTo>
                      <a:pt x="6924" y="3316"/>
                    </a:lnTo>
                    <a:lnTo>
                      <a:pt x="6795" y="3550"/>
                    </a:lnTo>
                    <a:lnTo>
                      <a:pt x="6610" y="3688"/>
                    </a:lnTo>
                    <a:lnTo>
                      <a:pt x="6375" y="3930"/>
                    </a:lnTo>
                    <a:lnTo>
                      <a:pt x="6295" y="4053"/>
                    </a:lnTo>
                    <a:lnTo>
                      <a:pt x="6207" y="4241"/>
                    </a:lnTo>
                    <a:lnTo>
                      <a:pt x="6072" y="4323"/>
                    </a:lnTo>
                    <a:lnTo>
                      <a:pt x="5796" y="4429"/>
                    </a:lnTo>
                    <a:lnTo>
                      <a:pt x="5615" y="4524"/>
                    </a:lnTo>
                    <a:lnTo>
                      <a:pt x="5511" y="4647"/>
                    </a:lnTo>
                    <a:lnTo>
                      <a:pt x="5386" y="4780"/>
                    </a:lnTo>
                    <a:lnTo>
                      <a:pt x="5249" y="4999"/>
                    </a:lnTo>
                    <a:lnTo>
                      <a:pt x="5158" y="5155"/>
                    </a:lnTo>
                    <a:lnTo>
                      <a:pt x="5088" y="5329"/>
                    </a:lnTo>
                    <a:lnTo>
                      <a:pt x="5065" y="5480"/>
                    </a:lnTo>
                    <a:lnTo>
                      <a:pt x="5065" y="5754"/>
                    </a:lnTo>
                    <a:lnTo>
                      <a:pt x="5089" y="5900"/>
                    </a:lnTo>
                    <a:lnTo>
                      <a:pt x="5118" y="6123"/>
                    </a:lnTo>
                    <a:lnTo>
                      <a:pt x="5094" y="6315"/>
                    </a:lnTo>
                    <a:lnTo>
                      <a:pt x="5118" y="6590"/>
                    </a:lnTo>
                    <a:lnTo>
                      <a:pt x="5312" y="6948"/>
                    </a:lnTo>
                    <a:lnTo>
                      <a:pt x="5497" y="7278"/>
                    </a:lnTo>
                    <a:lnTo>
                      <a:pt x="5698" y="7360"/>
                    </a:lnTo>
                    <a:lnTo>
                      <a:pt x="6010" y="7347"/>
                    </a:lnTo>
                    <a:lnTo>
                      <a:pt x="6179" y="7123"/>
                    </a:lnTo>
                    <a:lnTo>
                      <a:pt x="6421" y="6806"/>
                    </a:lnTo>
                    <a:lnTo>
                      <a:pt x="6673" y="6770"/>
                    </a:lnTo>
                    <a:lnTo>
                      <a:pt x="6722" y="7029"/>
                    </a:lnTo>
                    <a:lnTo>
                      <a:pt x="6859" y="7341"/>
                    </a:lnTo>
                    <a:lnTo>
                      <a:pt x="6923" y="7657"/>
                    </a:lnTo>
                    <a:lnTo>
                      <a:pt x="7026" y="7817"/>
                    </a:lnTo>
                    <a:lnTo>
                      <a:pt x="7026" y="8065"/>
                    </a:lnTo>
                    <a:lnTo>
                      <a:pt x="7034" y="8312"/>
                    </a:lnTo>
                    <a:lnTo>
                      <a:pt x="7120" y="8458"/>
                    </a:lnTo>
                    <a:lnTo>
                      <a:pt x="7192" y="8650"/>
                    </a:lnTo>
                    <a:lnTo>
                      <a:pt x="7493" y="8925"/>
                    </a:lnTo>
                    <a:lnTo>
                      <a:pt x="7581" y="8833"/>
                    </a:lnTo>
                    <a:lnTo>
                      <a:pt x="7850" y="8512"/>
                    </a:lnTo>
                    <a:lnTo>
                      <a:pt x="7962" y="8471"/>
                    </a:lnTo>
                    <a:lnTo>
                      <a:pt x="8086" y="8224"/>
                    </a:lnTo>
                    <a:lnTo>
                      <a:pt x="8142" y="7954"/>
                    </a:lnTo>
                    <a:lnTo>
                      <a:pt x="8118" y="7546"/>
                    </a:lnTo>
                    <a:lnTo>
                      <a:pt x="8183" y="7331"/>
                    </a:lnTo>
                    <a:lnTo>
                      <a:pt x="8408" y="7069"/>
                    </a:lnTo>
                    <a:lnTo>
                      <a:pt x="8596" y="6868"/>
                    </a:lnTo>
                    <a:lnTo>
                      <a:pt x="8782" y="6652"/>
                    </a:lnTo>
                    <a:lnTo>
                      <a:pt x="8870" y="6378"/>
                    </a:lnTo>
                    <a:lnTo>
                      <a:pt x="8870" y="6199"/>
                    </a:lnTo>
                    <a:lnTo>
                      <a:pt x="8675" y="6099"/>
                    </a:lnTo>
                    <a:lnTo>
                      <a:pt x="8400" y="5782"/>
                    </a:lnTo>
                    <a:cubicBezTo>
                      <a:pt x="8345" y="5725"/>
                      <a:pt x="8303" y="5638"/>
                      <a:pt x="8280" y="5535"/>
                    </a:cubicBezTo>
                    <a:cubicBezTo>
                      <a:pt x="8253" y="5415"/>
                      <a:pt x="8255" y="5284"/>
                      <a:pt x="8280" y="5163"/>
                    </a:cubicBezTo>
                    <a:cubicBezTo>
                      <a:pt x="8308" y="5024"/>
                      <a:pt x="8366" y="4907"/>
                      <a:pt x="8441" y="4834"/>
                    </a:cubicBezTo>
                    <a:cubicBezTo>
                      <a:pt x="8456" y="4723"/>
                      <a:pt x="8474" y="4613"/>
                      <a:pt x="8494" y="4505"/>
                    </a:cubicBezTo>
                    <a:cubicBezTo>
                      <a:pt x="8510" y="4424"/>
                      <a:pt x="8527" y="4342"/>
                      <a:pt x="8558" y="4276"/>
                    </a:cubicBezTo>
                    <a:cubicBezTo>
                      <a:pt x="8643" y="4100"/>
                      <a:pt x="8795" y="4075"/>
                      <a:pt x="8897" y="4221"/>
                    </a:cubicBezTo>
                    <a:cubicBezTo>
                      <a:pt x="8958" y="4155"/>
                      <a:pt x="9013" y="4077"/>
                      <a:pt x="9061" y="3987"/>
                    </a:cubicBezTo>
                    <a:cubicBezTo>
                      <a:pt x="9136" y="3848"/>
                      <a:pt x="9193" y="3684"/>
                      <a:pt x="9260" y="3534"/>
                    </a:cubicBezTo>
                    <a:cubicBezTo>
                      <a:pt x="9306" y="3430"/>
                      <a:pt x="9356" y="3332"/>
                      <a:pt x="9405" y="3232"/>
                    </a:cubicBezTo>
                    <a:cubicBezTo>
                      <a:pt x="9452" y="3137"/>
                      <a:pt x="9497" y="3041"/>
                      <a:pt x="9542" y="2943"/>
                    </a:cubicBezTo>
                    <a:lnTo>
                      <a:pt x="9832" y="2723"/>
                    </a:lnTo>
                    <a:lnTo>
                      <a:pt x="9993" y="2545"/>
                    </a:lnTo>
                    <a:lnTo>
                      <a:pt x="10111" y="2705"/>
                    </a:lnTo>
                    <a:lnTo>
                      <a:pt x="10183" y="2884"/>
                    </a:lnTo>
                    <a:lnTo>
                      <a:pt x="10183" y="3144"/>
                    </a:lnTo>
                    <a:lnTo>
                      <a:pt x="10098" y="3332"/>
                    </a:lnTo>
                    <a:lnTo>
                      <a:pt x="10098" y="3689"/>
                    </a:lnTo>
                    <a:lnTo>
                      <a:pt x="10082" y="3859"/>
                    </a:lnTo>
                    <a:lnTo>
                      <a:pt x="9930" y="3957"/>
                    </a:lnTo>
                    <a:lnTo>
                      <a:pt x="9906" y="4204"/>
                    </a:lnTo>
                    <a:lnTo>
                      <a:pt x="9849" y="4492"/>
                    </a:lnTo>
                    <a:lnTo>
                      <a:pt x="9683" y="4633"/>
                    </a:lnTo>
                    <a:lnTo>
                      <a:pt x="9586" y="4780"/>
                    </a:lnTo>
                    <a:lnTo>
                      <a:pt x="9482" y="5082"/>
                    </a:lnTo>
                    <a:lnTo>
                      <a:pt x="9514" y="5403"/>
                    </a:lnTo>
                    <a:lnTo>
                      <a:pt x="9716" y="5586"/>
                    </a:lnTo>
                    <a:cubicBezTo>
                      <a:pt x="9796" y="5549"/>
                      <a:pt x="9881" y="5586"/>
                      <a:pt x="9941" y="5682"/>
                    </a:cubicBezTo>
                    <a:cubicBezTo>
                      <a:pt x="9990" y="5760"/>
                      <a:pt x="10017" y="5871"/>
                      <a:pt x="10065" y="5951"/>
                    </a:cubicBezTo>
                    <a:cubicBezTo>
                      <a:pt x="10132" y="6062"/>
                      <a:pt x="10229" y="6103"/>
                      <a:pt x="10318" y="6056"/>
                    </a:cubicBezTo>
                    <a:lnTo>
                      <a:pt x="10508" y="6070"/>
                    </a:lnTo>
                    <a:lnTo>
                      <a:pt x="10731" y="6002"/>
                    </a:lnTo>
                    <a:lnTo>
                      <a:pt x="10946" y="5851"/>
                    </a:lnTo>
                    <a:lnTo>
                      <a:pt x="11105" y="5786"/>
                    </a:lnTo>
                    <a:lnTo>
                      <a:pt x="11391" y="5848"/>
                    </a:lnTo>
                    <a:lnTo>
                      <a:pt x="11503" y="6039"/>
                    </a:lnTo>
                    <a:lnTo>
                      <a:pt x="11785" y="6094"/>
                    </a:lnTo>
                    <a:lnTo>
                      <a:pt x="11854" y="6226"/>
                    </a:lnTo>
                    <a:lnTo>
                      <a:pt x="11801" y="6390"/>
                    </a:lnTo>
                    <a:lnTo>
                      <a:pt x="11600" y="6542"/>
                    </a:lnTo>
                    <a:lnTo>
                      <a:pt x="11427" y="6730"/>
                    </a:lnTo>
                    <a:lnTo>
                      <a:pt x="11242" y="6739"/>
                    </a:lnTo>
                    <a:lnTo>
                      <a:pt x="11084" y="6698"/>
                    </a:lnTo>
                    <a:lnTo>
                      <a:pt x="10942" y="6629"/>
                    </a:lnTo>
                    <a:lnTo>
                      <a:pt x="10752" y="6588"/>
                    </a:lnTo>
                    <a:lnTo>
                      <a:pt x="10578" y="6629"/>
                    </a:lnTo>
                    <a:lnTo>
                      <a:pt x="10435" y="6670"/>
                    </a:lnTo>
                    <a:lnTo>
                      <a:pt x="10291" y="6748"/>
                    </a:lnTo>
                    <a:lnTo>
                      <a:pt x="10218" y="6936"/>
                    </a:lnTo>
                    <a:lnTo>
                      <a:pt x="10315" y="7045"/>
                    </a:lnTo>
                    <a:lnTo>
                      <a:pt x="10580" y="7535"/>
                    </a:lnTo>
                    <a:lnTo>
                      <a:pt x="10580" y="7737"/>
                    </a:lnTo>
                    <a:lnTo>
                      <a:pt x="10500" y="7925"/>
                    </a:lnTo>
                    <a:lnTo>
                      <a:pt x="10333" y="8021"/>
                    </a:lnTo>
                    <a:lnTo>
                      <a:pt x="10285" y="8145"/>
                    </a:lnTo>
                    <a:lnTo>
                      <a:pt x="10181" y="8076"/>
                    </a:lnTo>
                    <a:lnTo>
                      <a:pt x="10133" y="7815"/>
                    </a:lnTo>
                    <a:lnTo>
                      <a:pt x="10012" y="7706"/>
                    </a:lnTo>
                    <a:lnTo>
                      <a:pt x="9771" y="7733"/>
                    </a:lnTo>
                    <a:lnTo>
                      <a:pt x="9701" y="7811"/>
                    </a:lnTo>
                    <a:lnTo>
                      <a:pt x="9701" y="8017"/>
                    </a:lnTo>
                    <a:lnTo>
                      <a:pt x="9581" y="8163"/>
                    </a:lnTo>
                    <a:lnTo>
                      <a:pt x="9597" y="8488"/>
                    </a:lnTo>
                    <a:lnTo>
                      <a:pt x="9637" y="8686"/>
                    </a:lnTo>
                    <a:lnTo>
                      <a:pt x="9693" y="8944"/>
                    </a:lnTo>
                    <a:lnTo>
                      <a:pt x="9588" y="9131"/>
                    </a:lnTo>
                    <a:lnTo>
                      <a:pt x="9435" y="9310"/>
                    </a:lnTo>
                    <a:lnTo>
                      <a:pt x="9298" y="9530"/>
                    </a:lnTo>
                    <a:lnTo>
                      <a:pt x="9180" y="9627"/>
                    </a:lnTo>
                    <a:lnTo>
                      <a:pt x="9092" y="9735"/>
                    </a:lnTo>
                    <a:lnTo>
                      <a:pt x="8983" y="9736"/>
                    </a:lnTo>
                    <a:cubicBezTo>
                      <a:pt x="8962" y="9703"/>
                      <a:pt x="8942" y="9671"/>
                      <a:pt x="8921" y="9640"/>
                    </a:cubicBezTo>
                    <a:cubicBezTo>
                      <a:pt x="8891" y="9595"/>
                      <a:pt x="8861" y="9551"/>
                      <a:pt x="8830" y="9508"/>
                    </a:cubicBezTo>
                    <a:lnTo>
                      <a:pt x="8564" y="9467"/>
                    </a:lnTo>
                    <a:lnTo>
                      <a:pt x="8300" y="9659"/>
                    </a:lnTo>
                    <a:lnTo>
                      <a:pt x="7986" y="9865"/>
                    </a:lnTo>
                    <a:lnTo>
                      <a:pt x="7905" y="9974"/>
                    </a:lnTo>
                    <a:lnTo>
                      <a:pt x="7739" y="10070"/>
                    </a:lnTo>
                    <a:lnTo>
                      <a:pt x="7634" y="10001"/>
                    </a:lnTo>
                    <a:lnTo>
                      <a:pt x="7465" y="9864"/>
                    </a:lnTo>
                    <a:lnTo>
                      <a:pt x="7314" y="9781"/>
                    </a:lnTo>
                    <a:lnTo>
                      <a:pt x="7226" y="9644"/>
                    </a:lnTo>
                    <a:lnTo>
                      <a:pt x="7149" y="9740"/>
                    </a:lnTo>
                    <a:lnTo>
                      <a:pt x="6975" y="9746"/>
                    </a:lnTo>
                    <a:lnTo>
                      <a:pt x="6769" y="9966"/>
                    </a:lnTo>
                    <a:lnTo>
                      <a:pt x="6586" y="9828"/>
                    </a:lnTo>
                    <a:lnTo>
                      <a:pt x="6498" y="9655"/>
                    </a:lnTo>
                    <a:lnTo>
                      <a:pt x="6359" y="9499"/>
                    </a:lnTo>
                    <a:lnTo>
                      <a:pt x="6246" y="9210"/>
                    </a:lnTo>
                    <a:lnTo>
                      <a:pt x="6332" y="9059"/>
                    </a:lnTo>
                    <a:lnTo>
                      <a:pt x="6468" y="9059"/>
                    </a:lnTo>
                    <a:lnTo>
                      <a:pt x="6436" y="9269"/>
                    </a:lnTo>
                    <a:lnTo>
                      <a:pt x="6594" y="9356"/>
                    </a:lnTo>
                    <a:lnTo>
                      <a:pt x="6642" y="9122"/>
                    </a:lnTo>
                    <a:lnTo>
                      <a:pt x="6779" y="9264"/>
                    </a:lnTo>
                    <a:lnTo>
                      <a:pt x="6939" y="9386"/>
                    </a:lnTo>
                    <a:lnTo>
                      <a:pt x="7020" y="9181"/>
                    </a:lnTo>
                    <a:lnTo>
                      <a:pt x="7095" y="8939"/>
                    </a:lnTo>
                    <a:lnTo>
                      <a:pt x="7009" y="8646"/>
                    </a:lnTo>
                    <a:lnTo>
                      <a:pt x="6883" y="8491"/>
                    </a:lnTo>
                    <a:lnTo>
                      <a:pt x="6741" y="8555"/>
                    </a:lnTo>
                    <a:lnTo>
                      <a:pt x="6645" y="8802"/>
                    </a:lnTo>
                    <a:lnTo>
                      <a:pt x="6668" y="8966"/>
                    </a:lnTo>
                    <a:lnTo>
                      <a:pt x="6572" y="8980"/>
                    </a:lnTo>
                    <a:lnTo>
                      <a:pt x="6524" y="8733"/>
                    </a:lnTo>
                    <a:lnTo>
                      <a:pt x="6425" y="8870"/>
                    </a:lnTo>
                    <a:lnTo>
                      <a:pt x="6282" y="8896"/>
                    </a:lnTo>
                    <a:lnTo>
                      <a:pt x="6298" y="8622"/>
                    </a:lnTo>
                    <a:lnTo>
                      <a:pt x="6338" y="8473"/>
                    </a:lnTo>
                    <a:lnTo>
                      <a:pt x="6394" y="8309"/>
                    </a:lnTo>
                    <a:lnTo>
                      <a:pt x="6394" y="7953"/>
                    </a:lnTo>
                    <a:lnTo>
                      <a:pt x="6380" y="7651"/>
                    </a:lnTo>
                    <a:lnTo>
                      <a:pt x="6254" y="7719"/>
                    </a:lnTo>
                    <a:lnTo>
                      <a:pt x="6189" y="7989"/>
                    </a:lnTo>
                    <a:lnTo>
                      <a:pt x="6096" y="8126"/>
                    </a:lnTo>
                    <a:lnTo>
                      <a:pt x="5932" y="8300"/>
                    </a:lnTo>
                    <a:lnTo>
                      <a:pt x="5836" y="8520"/>
                    </a:lnTo>
                    <a:lnTo>
                      <a:pt x="5819" y="8717"/>
                    </a:lnTo>
                    <a:lnTo>
                      <a:pt x="5921" y="8917"/>
                    </a:lnTo>
                    <a:lnTo>
                      <a:pt x="5974" y="9081"/>
                    </a:lnTo>
                    <a:lnTo>
                      <a:pt x="5934" y="9324"/>
                    </a:lnTo>
                    <a:lnTo>
                      <a:pt x="6004" y="9512"/>
                    </a:lnTo>
                    <a:lnTo>
                      <a:pt x="6235" y="9416"/>
                    </a:lnTo>
                    <a:lnTo>
                      <a:pt x="6253" y="9581"/>
                    </a:lnTo>
                    <a:lnTo>
                      <a:pt x="6088" y="9704"/>
                    </a:lnTo>
                    <a:lnTo>
                      <a:pt x="6016" y="9787"/>
                    </a:lnTo>
                    <a:lnTo>
                      <a:pt x="5983" y="10057"/>
                    </a:lnTo>
                    <a:lnTo>
                      <a:pt x="5865" y="10144"/>
                    </a:lnTo>
                    <a:lnTo>
                      <a:pt x="5664" y="10172"/>
                    </a:lnTo>
                    <a:lnTo>
                      <a:pt x="5506" y="10172"/>
                    </a:lnTo>
                    <a:lnTo>
                      <a:pt x="5370" y="10240"/>
                    </a:lnTo>
                    <a:lnTo>
                      <a:pt x="5273" y="10337"/>
                    </a:lnTo>
                    <a:lnTo>
                      <a:pt x="5101" y="10364"/>
                    </a:lnTo>
                    <a:lnTo>
                      <a:pt x="5002" y="10364"/>
                    </a:lnTo>
                    <a:lnTo>
                      <a:pt x="4982" y="10538"/>
                    </a:lnTo>
                    <a:lnTo>
                      <a:pt x="4867" y="10739"/>
                    </a:lnTo>
                    <a:lnTo>
                      <a:pt x="4738" y="10945"/>
                    </a:lnTo>
                    <a:lnTo>
                      <a:pt x="4563" y="11169"/>
                    </a:lnTo>
                    <a:lnTo>
                      <a:pt x="4385" y="11316"/>
                    </a:lnTo>
                    <a:lnTo>
                      <a:pt x="4328" y="11463"/>
                    </a:lnTo>
                    <a:lnTo>
                      <a:pt x="4152" y="11706"/>
                    </a:lnTo>
                    <a:lnTo>
                      <a:pt x="4065" y="11719"/>
                    </a:lnTo>
                    <a:lnTo>
                      <a:pt x="3934" y="11751"/>
                    </a:lnTo>
                    <a:lnTo>
                      <a:pt x="3849" y="11911"/>
                    </a:lnTo>
                    <a:lnTo>
                      <a:pt x="3781" y="12158"/>
                    </a:lnTo>
                    <a:lnTo>
                      <a:pt x="3725" y="12255"/>
                    </a:lnTo>
                    <a:lnTo>
                      <a:pt x="3603" y="12585"/>
                    </a:lnTo>
                    <a:lnTo>
                      <a:pt x="3316" y="12676"/>
                    </a:lnTo>
                    <a:lnTo>
                      <a:pt x="3265" y="12951"/>
                    </a:lnTo>
                    <a:lnTo>
                      <a:pt x="3134" y="12987"/>
                    </a:lnTo>
                    <a:lnTo>
                      <a:pt x="3035" y="12919"/>
                    </a:lnTo>
                    <a:lnTo>
                      <a:pt x="2939" y="12754"/>
                    </a:lnTo>
                    <a:cubicBezTo>
                      <a:pt x="2886" y="12812"/>
                      <a:pt x="2837" y="12876"/>
                      <a:pt x="2790" y="12947"/>
                    </a:cubicBezTo>
                    <a:cubicBezTo>
                      <a:pt x="2744" y="13015"/>
                      <a:pt x="2702" y="13088"/>
                      <a:pt x="2663" y="13166"/>
                    </a:cubicBezTo>
                    <a:lnTo>
                      <a:pt x="2511" y="13235"/>
                    </a:lnTo>
                    <a:lnTo>
                      <a:pt x="2334" y="13327"/>
                    </a:lnTo>
                    <a:lnTo>
                      <a:pt x="2256" y="13258"/>
                    </a:lnTo>
                    <a:lnTo>
                      <a:pt x="2079" y="13176"/>
                    </a:lnTo>
                    <a:lnTo>
                      <a:pt x="1886" y="13313"/>
                    </a:lnTo>
                    <a:lnTo>
                      <a:pt x="1701" y="13451"/>
                    </a:lnTo>
                    <a:lnTo>
                      <a:pt x="1776" y="13589"/>
                    </a:lnTo>
                    <a:lnTo>
                      <a:pt x="1890" y="13693"/>
                    </a:lnTo>
                    <a:lnTo>
                      <a:pt x="2105" y="13776"/>
                    </a:lnTo>
                    <a:lnTo>
                      <a:pt x="2379" y="13955"/>
                    </a:lnTo>
                    <a:lnTo>
                      <a:pt x="2554" y="14129"/>
                    </a:lnTo>
                    <a:lnTo>
                      <a:pt x="2659" y="14413"/>
                    </a:lnTo>
                    <a:lnTo>
                      <a:pt x="2704" y="14587"/>
                    </a:lnTo>
                    <a:lnTo>
                      <a:pt x="2768" y="14861"/>
                    </a:lnTo>
                    <a:lnTo>
                      <a:pt x="2792" y="15475"/>
                    </a:lnTo>
                    <a:lnTo>
                      <a:pt x="2771" y="15814"/>
                    </a:lnTo>
                    <a:cubicBezTo>
                      <a:pt x="2745" y="15996"/>
                      <a:pt x="2708" y="16172"/>
                      <a:pt x="2661" y="16341"/>
                    </a:cubicBezTo>
                    <a:cubicBezTo>
                      <a:pt x="2629" y="16460"/>
                      <a:pt x="2591" y="16574"/>
                      <a:pt x="2549" y="16684"/>
                    </a:cubicBezTo>
                    <a:lnTo>
                      <a:pt x="2342" y="16817"/>
                    </a:lnTo>
                    <a:lnTo>
                      <a:pt x="2030" y="16830"/>
                    </a:lnTo>
                    <a:lnTo>
                      <a:pt x="1856" y="16830"/>
                    </a:lnTo>
                    <a:lnTo>
                      <a:pt x="1549" y="16804"/>
                    </a:lnTo>
                    <a:lnTo>
                      <a:pt x="1329" y="16707"/>
                    </a:lnTo>
                    <a:lnTo>
                      <a:pt x="970" y="16537"/>
                    </a:lnTo>
                    <a:lnTo>
                      <a:pt x="739" y="16469"/>
                    </a:lnTo>
                    <a:lnTo>
                      <a:pt x="478" y="16547"/>
                    </a:lnTo>
                    <a:lnTo>
                      <a:pt x="293" y="16647"/>
                    </a:lnTo>
                    <a:lnTo>
                      <a:pt x="164" y="17042"/>
                    </a:lnTo>
                    <a:lnTo>
                      <a:pt x="199" y="17371"/>
                    </a:lnTo>
                    <a:lnTo>
                      <a:pt x="231" y="17765"/>
                    </a:lnTo>
                    <a:lnTo>
                      <a:pt x="199" y="18217"/>
                    </a:lnTo>
                    <a:lnTo>
                      <a:pt x="86" y="18602"/>
                    </a:lnTo>
                    <a:lnTo>
                      <a:pt x="24" y="19028"/>
                    </a:lnTo>
                    <a:lnTo>
                      <a:pt x="0" y="19390"/>
                    </a:lnTo>
                    <a:lnTo>
                      <a:pt x="32" y="19623"/>
                    </a:lnTo>
                    <a:lnTo>
                      <a:pt x="105" y="19880"/>
                    </a:lnTo>
                    <a:lnTo>
                      <a:pt x="97" y="20137"/>
                    </a:lnTo>
                    <a:lnTo>
                      <a:pt x="40" y="20343"/>
                    </a:lnTo>
                    <a:lnTo>
                      <a:pt x="81" y="20612"/>
                    </a:lnTo>
                    <a:lnTo>
                      <a:pt x="245" y="20708"/>
                    </a:lnTo>
                    <a:lnTo>
                      <a:pt x="417" y="20644"/>
                    </a:lnTo>
                    <a:lnTo>
                      <a:pt x="624" y="20794"/>
                    </a:lnTo>
                    <a:lnTo>
                      <a:pt x="693" y="20881"/>
                    </a:lnTo>
                    <a:lnTo>
                      <a:pt x="1007" y="21211"/>
                    </a:lnTo>
                    <a:lnTo>
                      <a:pt x="1064" y="21408"/>
                    </a:lnTo>
                    <a:lnTo>
                      <a:pt x="1160" y="21436"/>
                    </a:lnTo>
                    <a:lnTo>
                      <a:pt x="1241" y="21600"/>
                    </a:lnTo>
                    <a:lnTo>
                      <a:pt x="1286" y="21437"/>
                    </a:lnTo>
                    <a:lnTo>
                      <a:pt x="1286" y="21236"/>
                    </a:lnTo>
                    <a:lnTo>
                      <a:pt x="1358" y="21119"/>
                    </a:lnTo>
                    <a:lnTo>
                      <a:pt x="1562" y="21092"/>
                    </a:lnTo>
                    <a:lnTo>
                      <a:pt x="1667" y="21105"/>
                    </a:lnTo>
                    <a:cubicBezTo>
                      <a:pt x="1731" y="21119"/>
                      <a:pt x="1796" y="21128"/>
                      <a:pt x="1860" y="21133"/>
                    </a:cubicBezTo>
                    <a:cubicBezTo>
                      <a:pt x="1936" y="21139"/>
                      <a:pt x="2011" y="21139"/>
                      <a:pt x="2086" y="21133"/>
                    </a:cubicBezTo>
                    <a:lnTo>
                      <a:pt x="2247" y="21051"/>
                    </a:lnTo>
                    <a:lnTo>
                      <a:pt x="2333" y="20941"/>
                    </a:lnTo>
                    <a:lnTo>
                      <a:pt x="2422" y="20693"/>
                    </a:lnTo>
                    <a:lnTo>
                      <a:pt x="2519" y="20556"/>
                    </a:lnTo>
                    <a:lnTo>
                      <a:pt x="2655" y="20387"/>
                    </a:lnTo>
                    <a:lnTo>
                      <a:pt x="2784" y="20214"/>
                    </a:lnTo>
                    <a:lnTo>
                      <a:pt x="2897" y="20063"/>
                    </a:lnTo>
                    <a:lnTo>
                      <a:pt x="2921" y="19885"/>
                    </a:lnTo>
                    <a:lnTo>
                      <a:pt x="2921" y="19541"/>
                    </a:lnTo>
                    <a:lnTo>
                      <a:pt x="2969" y="19349"/>
                    </a:lnTo>
                    <a:lnTo>
                      <a:pt x="3039" y="19161"/>
                    </a:lnTo>
                    <a:lnTo>
                      <a:pt x="3241" y="18748"/>
                    </a:lnTo>
                    <a:lnTo>
                      <a:pt x="3257" y="18515"/>
                    </a:lnTo>
                    <a:cubicBezTo>
                      <a:pt x="3267" y="18464"/>
                      <a:pt x="3283" y="18417"/>
                      <a:pt x="3305" y="18379"/>
                    </a:cubicBezTo>
                    <a:cubicBezTo>
                      <a:pt x="3367" y="18269"/>
                      <a:pt x="3459" y="18240"/>
                      <a:pt x="3541" y="18187"/>
                    </a:cubicBezTo>
                    <a:cubicBezTo>
                      <a:pt x="3616" y="18139"/>
                      <a:pt x="3685" y="18071"/>
                      <a:pt x="3745" y="17985"/>
                    </a:cubicBezTo>
                    <a:lnTo>
                      <a:pt x="3923" y="17728"/>
                    </a:lnTo>
                    <a:lnTo>
                      <a:pt x="4081" y="17581"/>
                    </a:lnTo>
                    <a:lnTo>
                      <a:pt x="4167" y="17554"/>
                    </a:lnTo>
                    <a:lnTo>
                      <a:pt x="4059" y="17247"/>
                    </a:lnTo>
                    <a:lnTo>
                      <a:pt x="3955" y="17261"/>
                    </a:lnTo>
                    <a:lnTo>
                      <a:pt x="3938" y="16973"/>
                    </a:lnTo>
                    <a:lnTo>
                      <a:pt x="4118" y="16859"/>
                    </a:lnTo>
                    <a:lnTo>
                      <a:pt x="4354" y="16726"/>
                    </a:lnTo>
                    <a:lnTo>
                      <a:pt x="4432" y="16658"/>
                    </a:lnTo>
                    <a:lnTo>
                      <a:pt x="4620" y="16554"/>
                    </a:lnTo>
                    <a:lnTo>
                      <a:pt x="4738" y="16663"/>
                    </a:lnTo>
                    <a:lnTo>
                      <a:pt x="4945" y="16842"/>
                    </a:lnTo>
                    <a:lnTo>
                      <a:pt x="5057" y="16801"/>
                    </a:lnTo>
                    <a:lnTo>
                      <a:pt x="5270" y="16614"/>
                    </a:lnTo>
                    <a:cubicBezTo>
                      <a:pt x="5348" y="16588"/>
                      <a:pt x="5424" y="16547"/>
                      <a:pt x="5495" y="16490"/>
                    </a:cubicBezTo>
                    <a:cubicBezTo>
                      <a:pt x="5582" y="16422"/>
                      <a:pt x="5661" y="16332"/>
                      <a:pt x="5732" y="16224"/>
                    </a:cubicBezTo>
                    <a:lnTo>
                      <a:pt x="5896" y="16096"/>
                    </a:lnTo>
                    <a:lnTo>
                      <a:pt x="6009" y="16027"/>
                    </a:lnTo>
                    <a:lnTo>
                      <a:pt x="6185" y="15959"/>
                    </a:lnTo>
                    <a:lnTo>
                      <a:pt x="6336" y="16187"/>
                    </a:lnTo>
                    <a:lnTo>
                      <a:pt x="6513" y="16558"/>
                    </a:lnTo>
                    <a:lnTo>
                      <a:pt x="6478" y="16957"/>
                    </a:lnTo>
                    <a:lnTo>
                      <a:pt x="6566" y="17191"/>
                    </a:lnTo>
                    <a:cubicBezTo>
                      <a:pt x="6627" y="17266"/>
                      <a:pt x="6693" y="17327"/>
                      <a:pt x="6762" y="17374"/>
                    </a:cubicBezTo>
                    <a:cubicBezTo>
                      <a:pt x="6828" y="17418"/>
                      <a:pt x="6896" y="17449"/>
                      <a:pt x="6961" y="17493"/>
                    </a:cubicBezTo>
                    <a:cubicBezTo>
                      <a:pt x="7076" y="17571"/>
                      <a:pt x="7181" y="17688"/>
                      <a:pt x="7268" y="17837"/>
                    </a:cubicBezTo>
                    <a:lnTo>
                      <a:pt x="7381" y="17960"/>
                    </a:lnTo>
                    <a:lnTo>
                      <a:pt x="7502" y="18097"/>
                    </a:lnTo>
                    <a:lnTo>
                      <a:pt x="7652" y="18230"/>
                    </a:lnTo>
                    <a:lnTo>
                      <a:pt x="7765" y="18312"/>
                    </a:lnTo>
                    <a:lnTo>
                      <a:pt x="7950" y="18500"/>
                    </a:lnTo>
                    <a:lnTo>
                      <a:pt x="8004" y="18619"/>
                    </a:lnTo>
                    <a:lnTo>
                      <a:pt x="8122" y="18894"/>
                    </a:lnTo>
                    <a:lnTo>
                      <a:pt x="8273" y="19251"/>
                    </a:lnTo>
                    <a:lnTo>
                      <a:pt x="8399" y="19535"/>
                    </a:lnTo>
                    <a:lnTo>
                      <a:pt x="8203" y="19705"/>
                    </a:lnTo>
                    <a:lnTo>
                      <a:pt x="8232" y="19896"/>
                    </a:lnTo>
                    <a:lnTo>
                      <a:pt x="8184" y="20192"/>
                    </a:lnTo>
                    <a:lnTo>
                      <a:pt x="8313" y="20256"/>
                    </a:lnTo>
                    <a:lnTo>
                      <a:pt x="8369" y="20092"/>
                    </a:lnTo>
                    <a:lnTo>
                      <a:pt x="8471" y="19927"/>
                    </a:lnTo>
                    <a:lnTo>
                      <a:pt x="8584" y="19703"/>
                    </a:lnTo>
                    <a:lnTo>
                      <a:pt x="8621" y="19542"/>
                    </a:lnTo>
                    <a:lnTo>
                      <a:pt x="8570" y="19314"/>
                    </a:lnTo>
                    <a:lnTo>
                      <a:pt x="8522" y="19090"/>
                    </a:lnTo>
                    <a:lnTo>
                      <a:pt x="8493" y="18927"/>
                    </a:lnTo>
                    <a:lnTo>
                      <a:pt x="8573" y="18716"/>
                    </a:lnTo>
                    <a:lnTo>
                      <a:pt x="8735" y="18702"/>
                    </a:lnTo>
                    <a:lnTo>
                      <a:pt x="8831" y="18752"/>
                    </a:lnTo>
                    <a:lnTo>
                      <a:pt x="8888" y="18876"/>
                    </a:lnTo>
                    <a:lnTo>
                      <a:pt x="9070" y="18944"/>
                    </a:lnTo>
                    <a:lnTo>
                      <a:pt x="9159" y="18880"/>
                    </a:lnTo>
                    <a:lnTo>
                      <a:pt x="9054" y="18697"/>
                    </a:lnTo>
                    <a:lnTo>
                      <a:pt x="8898" y="18523"/>
                    </a:lnTo>
                    <a:lnTo>
                      <a:pt x="8594" y="18261"/>
                    </a:lnTo>
                    <a:lnTo>
                      <a:pt x="8368" y="18041"/>
                    </a:lnTo>
                    <a:lnTo>
                      <a:pt x="8097" y="17835"/>
                    </a:lnTo>
                    <a:lnTo>
                      <a:pt x="7917" y="17422"/>
                    </a:lnTo>
                    <a:lnTo>
                      <a:pt x="7716" y="17353"/>
                    </a:lnTo>
                    <a:lnTo>
                      <a:pt x="7485" y="16964"/>
                    </a:lnTo>
                    <a:lnTo>
                      <a:pt x="7541" y="16565"/>
                    </a:lnTo>
                    <a:lnTo>
                      <a:pt x="7398" y="16378"/>
                    </a:lnTo>
                    <a:lnTo>
                      <a:pt x="7222" y="16240"/>
                    </a:lnTo>
                    <a:lnTo>
                      <a:pt x="6975" y="15938"/>
                    </a:lnTo>
                    <a:lnTo>
                      <a:pt x="6974" y="15498"/>
                    </a:lnTo>
                    <a:lnTo>
                      <a:pt x="7213" y="15265"/>
                    </a:lnTo>
                    <a:lnTo>
                      <a:pt x="7388" y="15320"/>
                    </a:lnTo>
                    <a:lnTo>
                      <a:pt x="7527" y="15712"/>
                    </a:lnTo>
                    <a:lnTo>
                      <a:pt x="7790" y="15919"/>
                    </a:lnTo>
                    <a:cubicBezTo>
                      <a:pt x="7896" y="15936"/>
                      <a:pt x="7997" y="15992"/>
                      <a:pt x="8089" y="16084"/>
                    </a:cubicBezTo>
                    <a:cubicBezTo>
                      <a:pt x="8148" y="16143"/>
                      <a:pt x="8203" y="16217"/>
                      <a:pt x="8250" y="16304"/>
                    </a:cubicBezTo>
                    <a:lnTo>
                      <a:pt x="8390" y="16623"/>
                    </a:lnTo>
                    <a:lnTo>
                      <a:pt x="8497" y="16783"/>
                    </a:lnTo>
                    <a:lnTo>
                      <a:pt x="8659" y="16893"/>
                    </a:lnTo>
                    <a:cubicBezTo>
                      <a:pt x="8718" y="16911"/>
                      <a:pt x="8777" y="16939"/>
                      <a:pt x="8833" y="16975"/>
                    </a:cubicBezTo>
                    <a:cubicBezTo>
                      <a:pt x="8886" y="17009"/>
                      <a:pt x="8937" y="17050"/>
                      <a:pt x="8986" y="17098"/>
                    </a:cubicBezTo>
                    <a:lnTo>
                      <a:pt x="9201" y="17368"/>
                    </a:lnTo>
                    <a:lnTo>
                      <a:pt x="9367" y="17642"/>
                    </a:lnTo>
                    <a:lnTo>
                      <a:pt x="9448" y="18069"/>
                    </a:lnTo>
                    <a:lnTo>
                      <a:pt x="9472" y="18476"/>
                    </a:lnTo>
                    <a:lnTo>
                      <a:pt x="9480" y="18860"/>
                    </a:lnTo>
                    <a:lnTo>
                      <a:pt x="9606" y="19231"/>
                    </a:lnTo>
                    <a:lnTo>
                      <a:pt x="9708" y="19433"/>
                    </a:lnTo>
                    <a:lnTo>
                      <a:pt x="9931" y="19550"/>
                    </a:lnTo>
                    <a:lnTo>
                      <a:pt x="10097" y="19631"/>
                    </a:lnTo>
                    <a:lnTo>
                      <a:pt x="10223" y="19645"/>
                    </a:lnTo>
                    <a:lnTo>
                      <a:pt x="10379" y="19791"/>
                    </a:lnTo>
                    <a:lnTo>
                      <a:pt x="10473" y="19924"/>
                    </a:lnTo>
                    <a:lnTo>
                      <a:pt x="10384" y="20183"/>
                    </a:lnTo>
                    <a:lnTo>
                      <a:pt x="10159" y="20128"/>
                    </a:lnTo>
                    <a:lnTo>
                      <a:pt x="10073" y="20243"/>
                    </a:lnTo>
                    <a:lnTo>
                      <a:pt x="10193" y="20472"/>
                    </a:lnTo>
                    <a:lnTo>
                      <a:pt x="10266" y="20815"/>
                    </a:lnTo>
                    <a:cubicBezTo>
                      <a:pt x="10273" y="20912"/>
                      <a:pt x="10304" y="20999"/>
                      <a:pt x="10352" y="21053"/>
                    </a:cubicBezTo>
                    <a:cubicBezTo>
                      <a:pt x="10384" y="21090"/>
                      <a:pt x="10423" y="21109"/>
                      <a:pt x="10462" y="21108"/>
                    </a:cubicBezTo>
                    <a:lnTo>
                      <a:pt x="10696" y="20998"/>
                    </a:lnTo>
                    <a:lnTo>
                      <a:pt x="10712" y="20701"/>
                    </a:lnTo>
                    <a:cubicBezTo>
                      <a:pt x="10707" y="20596"/>
                      <a:pt x="10707" y="20491"/>
                      <a:pt x="10712" y="20387"/>
                    </a:cubicBezTo>
                    <a:cubicBezTo>
                      <a:pt x="10716" y="20296"/>
                      <a:pt x="10724" y="20206"/>
                      <a:pt x="10736" y="20117"/>
                    </a:cubicBezTo>
                    <a:cubicBezTo>
                      <a:pt x="10735" y="20034"/>
                      <a:pt x="10727" y="19953"/>
                      <a:pt x="10712" y="19874"/>
                    </a:cubicBezTo>
                    <a:cubicBezTo>
                      <a:pt x="10684" y="19724"/>
                      <a:pt x="10633" y="19589"/>
                      <a:pt x="10564" y="19484"/>
                    </a:cubicBezTo>
                    <a:lnTo>
                      <a:pt x="10443" y="19117"/>
                    </a:lnTo>
                    <a:cubicBezTo>
                      <a:pt x="10405" y="19035"/>
                      <a:pt x="10398" y="18922"/>
                      <a:pt x="10427" y="18829"/>
                    </a:cubicBezTo>
                    <a:cubicBezTo>
                      <a:pt x="10451" y="18751"/>
                      <a:pt x="10497" y="18700"/>
                      <a:pt x="10548" y="18692"/>
                    </a:cubicBezTo>
                    <a:lnTo>
                      <a:pt x="10680" y="18705"/>
                    </a:lnTo>
                    <a:lnTo>
                      <a:pt x="10811" y="18765"/>
                    </a:lnTo>
                    <a:lnTo>
                      <a:pt x="10929" y="18911"/>
                    </a:lnTo>
                    <a:lnTo>
                      <a:pt x="10953" y="18597"/>
                    </a:lnTo>
                    <a:lnTo>
                      <a:pt x="11025" y="18391"/>
                    </a:lnTo>
                    <a:lnTo>
                      <a:pt x="11310" y="18336"/>
                    </a:lnTo>
                    <a:lnTo>
                      <a:pt x="11533" y="18336"/>
                    </a:lnTo>
                    <a:lnTo>
                      <a:pt x="11766" y="18570"/>
                    </a:lnTo>
                    <a:lnTo>
                      <a:pt x="11991" y="18469"/>
                    </a:lnTo>
                    <a:lnTo>
                      <a:pt x="12104" y="18400"/>
                    </a:lnTo>
                    <a:lnTo>
                      <a:pt x="12392" y="18317"/>
                    </a:lnTo>
                    <a:lnTo>
                      <a:pt x="12469" y="18171"/>
                    </a:lnTo>
                    <a:cubicBezTo>
                      <a:pt x="12441" y="18118"/>
                      <a:pt x="12413" y="18066"/>
                      <a:pt x="12383" y="18015"/>
                    </a:cubicBezTo>
                    <a:cubicBezTo>
                      <a:pt x="12320" y="17907"/>
                      <a:pt x="12252" y="17806"/>
                      <a:pt x="12181" y="17713"/>
                    </a:cubicBezTo>
                    <a:cubicBezTo>
                      <a:pt x="12169" y="17590"/>
                      <a:pt x="12166" y="17465"/>
                      <a:pt x="12173" y="17342"/>
                    </a:cubicBezTo>
                    <a:cubicBezTo>
                      <a:pt x="12182" y="17201"/>
                      <a:pt x="12204" y="17063"/>
                      <a:pt x="12238" y="16934"/>
                    </a:cubicBezTo>
                    <a:lnTo>
                      <a:pt x="12262" y="16700"/>
                    </a:lnTo>
                    <a:lnTo>
                      <a:pt x="12383" y="16233"/>
                    </a:lnTo>
                    <a:lnTo>
                      <a:pt x="12447" y="15904"/>
                    </a:lnTo>
                    <a:lnTo>
                      <a:pt x="12552" y="15455"/>
                    </a:lnTo>
                    <a:lnTo>
                      <a:pt x="12671" y="15194"/>
                    </a:lnTo>
                    <a:lnTo>
                      <a:pt x="12888" y="14822"/>
                    </a:lnTo>
                    <a:lnTo>
                      <a:pt x="13179" y="14607"/>
                    </a:lnTo>
                    <a:lnTo>
                      <a:pt x="13407" y="14414"/>
                    </a:lnTo>
                    <a:lnTo>
                      <a:pt x="13485" y="14588"/>
                    </a:lnTo>
                    <a:lnTo>
                      <a:pt x="13485" y="14898"/>
                    </a:lnTo>
                    <a:lnTo>
                      <a:pt x="13692" y="14926"/>
                    </a:lnTo>
                    <a:lnTo>
                      <a:pt x="13794" y="15008"/>
                    </a:lnTo>
                    <a:lnTo>
                      <a:pt x="13842" y="15254"/>
                    </a:lnTo>
                    <a:lnTo>
                      <a:pt x="13659" y="15264"/>
                    </a:lnTo>
                    <a:lnTo>
                      <a:pt x="13643" y="15414"/>
                    </a:lnTo>
                    <a:lnTo>
                      <a:pt x="13845" y="15703"/>
                    </a:lnTo>
                    <a:lnTo>
                      <a:pt x="13960" y="15946"/>
                    </a:lnTo>
                    <a:lnTo>
                      <a:pt x="14162" y="15979"/>
                    </a:lnTo>
                    <a:lnTo>
                      <a:pt x="14250" y="15857"/>
                    </a:lnTo>
                    <a:lnTo>
                      <a:pt x="14403" y="15678"/>
                    </a:lnTo>
                    <a:lnTo>
                      <a:pt x="14752" y="15546"/>
                    </a:lnTo>
                    <a:lnTo>
                      <a:pt x="14728" y="15315"/>
                    </a:lnTo>
                    <a:lnTo>
                      <a:pt x="14639" y="15250"/>
                    </a:lnTo>
                    <a:lnTo>
                      <a:pt x="14489" y="15305"/>
                    </a:lnTo>
                    <a:cubicBezTo>
                      <a:pt x="14437" y="15251"/>
                      <a:pt x="14386" y="15193"/>
                      <a:pt x="14336" y="15132"/>
                    </a:cubicBezTo>
                    <a:cubicBezTo>
                      <a:pt x="14301" y="15088"/>
                      <a:pt x="14266" y="15042"/>
                      <a:pt x="14232" y="14994"/>
                    </a:cubicBezTo>
                    <a:lnTo>
                      <a:pt x="14288" y="14817"/>
                    </a:lnTo>
                    <a:lnTo>
                      <a:pt x="14447" y="14721"/>
                    </a:lnTo>
                    <a:lnTo>
                      <a:pt x="14613" y="14569"/>
                    </a:lnTo>
                    <a:lnTo>
                      <a:pt x="14824" y="14382"/>
                    </a:lnTo>
                    <a:lnTo>
                      <a:pt x="14966" y="14231"/>
                    </a:lnTo>
                    <a:lnTo>
                      <a:pt x="15155" y="14089"/>
                    </a:lnTo>
                    <a:lnTo>
                      <a:pt x="15299" y="14048"/>
                    </a:lnTo>
                    <a:lnTo>
                      <a:pt x="15474" y="14204"/>
                    </a:lnTo>
                    <a:lnTo>
                      <a:pt x="15391" y="14386"/>
                    </a:lnTo>
                    <a:lnTo>
                      <a:pt x="15273" y="14666"/>
                    </a:lnTo>
                    <a:lnTo>
                      <a:pt x="15265" y="14990"/>
                    </a:lnTo>
                    <a:lnTo>
                      <a:pt x="15230" y="15325"/>
                    </a:lnTo>
                    <a:lnTo>
                      <a:pt x="15118" y="15517"/>
                    </a:lnTo>
                    <a:lnTo>
                      <a:pt x="15096" y="15705"/>
                    </a:lnTo>
                    <a:lnTo>
                      <a:pt x="15233" y="15800"/>
                    </a:lnTo>
                    <a:cubicBezTo>
                      <a:pt x="15284" y="15813"/>
                      <a:pt x="15335" y="15836"/>
                      <a:pt x="15383" y="15869"/>
                    </a:cubicBezTo>
                    <a:cubicBezTo>
                      <a:pt x="15456" y="15919"/>
                      <a:pt x="15524" y="15992"/>
                      <a:pt x="15582" y="16084"/>
                    </a:cubicBezTo>
                    <a:lnTo>
                      <a:pt x="15792" y="16341"/>
                    </a:lnTo>
                    <a:lnTo>
                      <a:pt x="16009" y="16409"/>
                    </a:lnTo>
                    <a:lnTo>
                      <a:pt x="16163" y="16684"/>
                    </a:lnTo>
                    <a:lnTo>
                      <a:pt x="16364" y="16863"/>
                    </a:lnTo>
                    <a:lnTo>
                      <a:pt x="16519" y="17063"/>
                    </a:lnTo>
                    <a:lnTo>
                      <a:pt x="16602" y="17384"/>
                    </a:lnTo>
                    <a:lnTo>
                      <a:pt x="16900" y="17421"/>
                    </a:lnTo>
                    <a:lnTo>
                      <a:pt x="17231" y="17499"/>
                    </a:lnTo>
                    <a:lnTo>
                      <a:pt x="17545" y="17705"/>
                    </a:lnTo>
                    <a:lnTo>
                      <a:pt x="17840" y="17980"/>
                    </a:lnTo>
                    <a:lnTo>
                      <a:pt x="18090" y="18259"/>
                    </a:lnTo>
                    <a:lnTo>
                      <a:pt x="18475" y="18575"/>
                    </a:lnTo>
                    <a:lnTo>
                      <a:pt x="18792" y="18777"/>
                    </a:lnTo>
                    <a:lnTo>
                      <a:pt x="19129" y="19050"/>
                    </a:lnTo>
                    <a:lnTo>
                      <a:pt x="19351" y="19182"/>
                    </a:lnTo>
                    <a:lnTo>
                      <a:pt x="19359" y="18839"/>
                    </a:lnTo>
                    <a:lnTo>
                      <a:pt x="19201" y="18353"/>
                    </a:lnTo>
                    <a:lnTo>
                      <a:pt x="19056" y="17804"/>
                    </a:lnTo>
                    <a:lnTo>
                      <a:pt x="18836" y="17575"/>
                    </a:lnTo>
                    <a:lnTo>
                      <a:pt x="18691" y="17287"/>
                    </a:lnTo>
                    <a:lnTo>
                      <a:pt x="18580" y="17027"/>
                    </a:lnTo>
                    <a:lnTo>
                      <a:pt x="18437" y="16793"/>
                    </a:lnTo>
                    <a:lnTo>
                      <a:pt x="18437" y="16531"/>
                    </a:lnTo>
                    <a:lnTo>
                      <a:pt x="18220" y="16330"/>
                    </a:lnTo>
                    <a:lnTo>
                      <a:pt x="18064" y="15973"/>
                    </a:lnTo>
                    <a:lnTo>
                      <a:pt x="18247" y="15607"/>
                    </a:lnTo>
                    <a:lnTo>
                      <a:pt x="18424" y="15318"/>
                    </a:lnTo>
                    <a:lnTo>
                      <a:pt x="18655" y="15304"/>
                    </a:lnTo>
                    <a:lnTo>
                      <a:pt x="18759" y="15057"/>
                    </a:lnTo>
                    <a:cubicBezTo>
                      <a:pt x="18777" y="14995"/>
                      <a:pt x="18799" y="14935"/>
                      <a:pt x="18824" y="14880"/>
                    </a:cubicBezTo>
                    <a:cubicBezTo>
                      <a:pt x="18871" y="14776"/>
                      <a:pt x="18929" y="14689"/>
                      <a:pt x="18996" y="14623"/>
                    </a:cubicBezTo>
                    <a:lnTo>
                      <a:pt x="19321" y="14418"/>
                    </a:lnTo>
                    <a:lnTo>
                      <a:pt x="19622" y="14295"/>
                    </a:lnTo>
                    <a:lnTo>
                      <a:pt x="19459" y="13998"/>
                    </a:lnTo>
                    <a:lnTo>
                      <a:pt x="19352" y="13728"/>
                    </a:lnTo>
                    <a:lnTo>
                      <a:pt x="19263" y="13311"/>
                    </a:lnTo>
                    <a:lnTo>
                      <a:pt x="19263" y="12674"/>
                    </a:lnTo>
                    <a:lnTo>
                      <a:pt x="19094" y="12413"/>
                    </a:lnTo>
                    <a:lnTo>
                      <a:pt x="18905" y="12303"/>
                    </a:lnTo>
                    <a:lnTo>
                      <a:pt x="18825" y="11587"/>
                    </a:lnTo>
                    <a:lnTo>
                      <a:pt x="18825" y="11300"/>
                    </a:lnTo>
                    <a:lnTo>
                      <a:pt x="19026" y="11176"/>
                    </a:lnTo>
                    <a:lnTo>
                      <a:pt x="19153" y="11204"/>
                    </a:lnTo>
                    <a:lnTo>
                      <a:pt x="19685" y="11492"/>
                    </a:lnTo>
                    <a:lnTo>
                      <a:pt x="19916" y="11286"/>
                    </a:lnTo>
                    <a:lnTo>
                      <a:pt x="20085" y="11176"/>
                    </a:lnTo>
                    <a:lnTo>
                      <a:pt x="20330" y="11204"/>
                    </a:lnTo>
                    <a:lnTo>
                      <a:pt x="20504" y="11392"/>
                    </a:lnTo>
                    <a:lnTo>
                      <a:pt x="20892" y="11571"/>
                    </a:lnTo>
                    <a:lnTo>
                      <a:pt x="21279" y="11763"/>
                    </a:lnTo>
                    <a:lnTo>
                      <a:pt x="21416" y="11557"/>
                    </a:lnTo>
                    <a:lnTo>
                      <a:pt x="21488" y="11250"/>
                    </a:lnTo>
                    <a:lnTo>
                      <a:pt x="21480" y="10939"/>
                    </a:lnTo>
                    <a:lnTo>
                      <a:pt x="21585" y="10788"/>
                    </a:lnTo>
                    <a:lnTo>
                      <a:pt x="21472" y="10615"/>
                    </a:lnTo>
                    <a:lnTo>
                      <a:pt x="21445" y="10409"/>
                    </a:lnTo>
                    <a:lnTo>
                      <a:pt x="21539" y="10161"/>
                    </a:lnTo>
                    <a:lnTo>
                      <a:pt x="21600" y="9773"/>
                    </a:lnTo>
                    <a:lnTo>
                      <a:pt x="21449" y="9398"/>
                    </a:lnTo>
                    <a:lnTo>
                      <a:pt x="21248" y="9192"/>
                    </a:lnTo>
                    <a:lnTo>
                      <a:pt x="21117" y="9270"/>
                    </a:lnTo>
                    <a:lnTo>
                      <a:pt x="21077" y="9513"/>
                    </a:lnTo>
                    <a:lnTo>
                      <a:pt x="21021" y="9718"/>
                    </a:lnTo>
                    <a:lnTo>
                      <a:pt x="20909" y="9814"/>
                    </a:lnTo>
                    <a:lnTo>
                      <a:pt x="20756" y="9882"/>
                    </a:lnTo>
                    <a:lnTo>
                      <a:pt x="20592" y="9662"/>
                    </a:lnTo>
                    <a:lnTo>
                      <a:pt x="20385" y="9355"/>
                    </a:lnTo>
                    <a:lnTo>
                      <a:pt x="20422" y="9122"/>
                    </a:lnTo>
                    <a:lnTo>
                      <a:pt x="20264" y="8894"/>
                    </a:lnTo>
                    <a:lnTo>
                      <a:pt x="20434" y="8637"/>
                    </a:lnTo>
                    <a:lnTo>
                      <a:pt x="20710" y="8587"/>
                    </a:lnTo>
                    <a:lnTo>
                      <a:pt x="20858" y="8416"/>
                    </a:lnTo>
                    <a:lnTo>
                      <a:pt x="20898" y="8128"/>
                    </a:lnTo>
                    <a:lnTo>
                      <a:pt x="20858" y="7798"/>
                    </a:lnTo>
                    <a:lnTo>
                      <a:pt x="20732" y="7675"/>
                    </a:lnTo>
                    <a:lnTo>
                      <a:pt x="20644" y="7355"/>
                    </a:lnTo>
                    <a:lnTo>
                      <a:pt x="20491" y="7121"/>
                    </a:lnTo>
                    <a:lnTo>
                      <a:pt x="20507" y="6709"/>
                    </a:lnTo>
                    <a:lnTo>
                      <a:pt x="20499" y="6365"/>
                    </a:lnTo>
                    <a:lnTo>
                      <a:pt x="20459" y="5985"/>
                    </a:lnTo>
                    <a:lnTo>
                      <a:pt x="20451" y="5531"/>
                    </a:lnTo>
                    <a:lnTo>
                      <a:pt x="20370" y="5106"/>
                    </a:lnTo>
                    <a:lnTo>
                      <a:pt x="20231" y="4810"/>
                    </a:lnTo>
                    <a:lnTo>
                      <a:pt x="20145" y="4182"/>
                    </a:lnTo>
                    <a:lnTo>
                      <a:pt x="20065" y="3716"/>
                    </a:lnTo>
                    <a:lnTo>
                      <a:pt x="19979" y="3404"/>
                    </a:lnTo>
                    <a:lnTo>
                      <a:pt x="19963" y="3062"/>
                    </a:lnTo>
                    <a:lnTo>
                      <a:pt x="20091" y="2842"/>
                    </a:lnTo>
                    <a:lnTo>
                      <a:pt x="20317" y="2737"/>
                    </a:lnTo>
                    <a:lnTo>
                      <a:pt x="20570" y="2546"/>
                    </a:lnTo>
                    <a:lnTo>
                      <a:pt x="20683" y="2340"/>
                    </a:lnTo>
                    <a:lnTo>
                      <a:pt x="20965" y="2162"/>
                    </a:lnTo>
                    <a:lnTo>
                      <a:pt x="21059" y="2043"/>
                    </a:lnTo>
                    <a:lnTo>
                      <a:pt x="21076" y="1814"/>
                    </a:lnTo>
                    <a:lnTo>
                      <a:pt x="21092" y="1581"/>
                    </a:lnTo>
                    <a:lnTo>
                      <a:pt x="20928" y="1371"/>
                    </a:lnTo>
                    <a:lnTo>
                      <a:pt x="20807" y="115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íŝḷïdê">
                <a:extLst>
                  <a:ext uri="{FF2B5EF4-FFF2-40B4-BE49-F238E27FC236}">
                    <a16:creationId xmlns:a16="http://schemas.microsoft.com/office/drawing/2014/main" id="{5C0DA5C1-5B7D-48F5-A225-54F3F660D9C5}"/>
                  </a:ext>
                </a:extLst>
              </p:cNvPr>
              <p:cNvSpPr/>
              <p:nvPr/>
            </p:nvSpPr>
            <p:spPr>
              <a:xfrm>
                <a:off x="6872934" y="1426645"/>
                <a:ext cx="308560" cy="179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45" y="7866"/>
                    </a:moveTo>
                    <a:lnTo>
                      <a:pt x="3880" y="8515"/>
                    </a:lnTo>
                    <a:lnTo>
                      <a:pt x="2778" y="8369"/>
                    </a:lnTo>
                    <a:lnTo>
                      <a:pt x="2178" y="9461"/>
                    </a:lnTo>
                    <a:lnTo>
                      <a:pt x="3120" y="10277"/>
                    </a:lnTo>
                    <a:lnTo>
                      <a:pt x="3156" y="12185"/>
                    </a:lnTo>
                    <a:lnTo>
                      <a:pt x="2430" y="12337"/>
                    </a:lnTo>
                    <a:lnTo>
                      <a:pt x="1278" y="11885"/>
                    </a:lnTo>
                    <a:lnTo>
                      <a:pt x="769" y="12613"/>
                    </a:lnTo>
                    <a:lnTo>
                      <a:pt x="566" y="13516"/>
                    </a:lnTo>
                    <a:lnTo>
                      <a:pt x="1354" y="13873"/>
                    </a:lnTo>
                    <a:lnTo>
                      <a:pt x="1463" y="14966"/>
                    </a:lnTo>
                    <a:lnTo>
                      <a:pt x="698" y="15754"/>
                    </a:lnTo>
                    <a:lnTo>
                      <a:pt x="273" y="16479"/>
                    </a:lnTo>
                    <a:lnTo>
                      <a:pt x="0" y="18023"/>
                    </a:lnTo>
                    <a:lnTo>
                      <a:pt x="841" y="18266"/>
                    </a:lnTo>
                    <a:lnTo>
                      <a:pt x="2336" y="18448"/>
                    </a:lnTo>
                    <a:lnTo>
                      <a:pt x="3297" y="19783"/>
                    </a:lnTo>
                    <a:lnTo>
                      <a:pt x="3987" y="20416"/>
                    </a:lnTo>
                    <a:lnTo>
                      <a:pt x="5126" y="21509"/>
                    </a:lnTo>
                    <a:lnTo>
                      <a:pt x="6761" y="21418"/>
                    </a:lnTo>
                    <a:lnTo>
                      <a:pt x="8539" y="21600"/>
                    </a:lnTo>
                    <a:lnTo>
                      <a:pt x="8021" y="19297"/>
                    </a:lnTo>
                    <a:lnTo>
                      <a:pt x="6548" y="18235"/>
                    </a:lnTo>
                    <a:lnTo>
                      <a:pt x="6499" y="15428"/>
                    </a:lnTo>
                    <a:lnTo>
                      <a:pt x="6997" y="13668"/>
                    </a:lnTo>
                    <a:lnTo>
                      <a:pt x="8012" y="10664"/>
                    </a:lnTo>
                    <a:lnTo>
                      <a:pt x="8386" y="8570"/>
                    </a:lnTo>
                    <a:lnTo>
                      <a:pt x="9594" y="6965"/>
                    </a:lnTo>
                    <a:lnTo>
                      <a:pt x="10818" y="7328"/>
                    </a:lnTo>
                    <a:lnTo>
                      <a:pt x="12132" y="6430"/>
                    </a:lnTo>
                    <a:lnTo>
                      <a:pt x="13272" y="5308"/>
                    </a:lnTo>
                    <a:lnTo>
                      <a:pt x="14533" y="4941"/>
                    </a:lnTo>
                    <a:lnTo>
                      <a:pt x="16291" y="4582"/>
                    </a:lnTo>
                    <a:cubicBezTo>
                      <a:pt x="16608" y="4821"/>
                      <a:pt x="16969" y="4821"/>
                      <a:pt x="17286" y="4583"/>
                    </a:cubicBezTo>
                    <a:cubicBezTo>
                      <a:pt x="17607" y="4341"/>
                      <a:pt x="17852" y="3877"/>
                      <a:pt x="17960" y="3308"/>
                    </a:cubicBezTo>
                    <a:lnTo>
                      <a:pt x="19113" y="3551"/>
                    </a:lnTo>
                    <a:lnTo>
                      <a:pt x="19985" y="3581"/>
                    </a:lnTo>
                    <a:lnTo>
                      <a:pt x="20338" y="2523"/>
                    </a:lnTo>
                    <a:lnTo>
                      <a:pt x="21351" y="2592"/>
                    </a:lnTo>
                    <a:lnTo>
                      <a:pt x="21600" y="1704"/>
                    </a:lnTo>
                    <a:lnTo>
                      <a:pt x="20641" y="1406"/>
                    </a:lnTo>
                    <a:lnTo>
                      <a:pt x="20071" y="705"/>
                    </a:lnTo>
                    <a:lnTo>
                      <a:pt x="18972" y="0"/>
                    </a:lnTo>
                    <a:lnTo>
                      <a:pt x="18514" y="430"/>
                    </a:lnTo>
                    <a:lnTo>
                      <a:pt x="18354" y="1523"/>
                    </a:lnTo>
                    <a:lnTo>
                      <a:pt x="17731" y="802"/>
                    </a:lnTo>
                    <a:lnTo>
                      <a:pt x="16469" y="984"/>
                    </a:lnTo>
                    <a:lnTo>
                      <a:pt x="15528" y="1617"/>
                    </a:lnTo>
                    <a:lnTo>
                      <a:pt x="14947" y="2494"/>
                    </a:lnTo>
                    <a:lnTo>
                      <a:pt x="13721" y="2312"/>
                    </a:lnTo>
                    <a:lnTo>
                      <a:pt x="11020" y="2130"/>
                    </a:lnTo>
                    <a:lnTo>
                      <a:pt x="9792" y="2039"/>
                    </a:lnTo>
                    <a:lnTo>
                      <a:pt x="8352" y="2392"/>
                    </a:lnTo>
                    <a:lnTo>
                      <a:pt x="7818" y="3025"/>
                    </a:lnTo>
                    <a:lnTo>
                      <a:pt x="6699" y="4565"/>
                    </a:lnTo>
                    <a:lnTo>
                      <a:pt x="5633" y="4656"/>
                    </a:lnTo>
                    <a:lnTo>
                      <a:pt x="4834" y="5829"/>
                    </a:lnTo>
                    <a:lnTo>
                      <a:pt x="4445" y="786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iṣḷidé">
                <a:extLst>
                  <a:ext uri="{FF2B5EF4-FFF2-40B4-BE49-F238E27FC236}">
                    <a16:creationId xmlns:a16="http://schemas.microsoft.com/office/drawing/2014/main" id="{ABA2860A-A53A-4030-8655-73E4056F6041}"/>
                  </a:ext>
                </a:extLst>
              </p:cNvPr>
              <p:cNvSpPr/>
              <p:nvPr/>
            </p:nvSpPr>
            <p:spPr>
              <a:xfrm>
                <a:off x="5869377" y="1326101"/>
                <a:ext cx="358160" cy="136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36" y="2810"/>
                    </a:moveTo>
                    <a:lnTo>
                      <a:pt x="18126" y="2696"/>
                    </a:lnTo>
                    <a:lnTo>
                      <a:pt x="15876" y="2514"/>
                    </a:lnTo>
                    <a:lnTo>
                      <a:pt x="14560" y="2399"/>
                    </a:lnTo>
                    <a:lnTo>
                      <a:pt x="13964" y="607"/>
                    </a:lnTo>
                    <a:lnTo>
                      <a:pt x="13265" y="0"/>
                    </a:lnTo>
                    <a:lnTo>
                      <a:pt x="13209" y="2844"/>
                    </a:lnTo>
                    <a:lnTo>
                      <a:pt x="12490" y="2839"/>
                    </a:lnTo>
                    <a:lnTo>
                      <a:pt x="12105" y="3909"/>
                    </a:lnTo>
                    <a:lnTo>
                      <a:pt x="12121" y="6612"/>
                    </a:lnTo>
                    <a:lnTo>
                      <a:pt x="11757" y="7673"/>
                    </a:lnTo>
                    <a:lnTo>
                      <a:pt x="11102" y="6284"/>
                    </a:lnTo>
                    <a:lnTo>
                      <a:pt x="11237" y="3700"/>
                    </a:lnTo>
                    <a:lnTo>
                      <a:pt x="10419" y="2546"/>
                    </a:lnTo>
                    <a:lnTo>
                      <a:pt x="9953" y="4134"/>
                    </a:lnTo>
                    <a:lnTo>
                      <a:pt x="9148" y="5886"/>
                    </a:lnTo>
                    <a:lnTo>
                      <a:pt x="7705" y="5408"/>
                    </a:lnTo>
                    <a:lnTo>
                      <a:pt x="6697" y="5288"/>
                    </a:lnTo>
                    <a:lnTo>
                      <a:pt x="6009" y="4218"/>
                    </a:lnTo>
                    <a:lnTo>
                      <a:pt x="5379" y="3745"/>
                    </a:lnTo>
                    <a:lnTo>
                      <a:pt x="2617" y="4347"/>
                    </a:lnTo>
                    <a:lnTo>
                      <a:pt x="1144" y="3636"/>
                    </a:lnTo>
                    <a:lnTo>
                      <a:pt x="135" y="4591"/>
                    </a:lnTo>
                    <a:lnTo>
                      <a:pt x="0" y="6851"/>
                    </a:lnTo>
                    <a:lnTo>
                      <a:pt x="1109" y="8265"/>
                    </a:lnTo>
                    <a:lnTo>
                      <a:pt x="1858" y="9728"/>
                    </a:lnTo>
                    <a:lnTo>
                      <a:pt x="2773" y="10918"/>
                    </a:lnTo>
                    <a:lnTo>
                      <a:pt x="3798" y="10560"/>
                    </a:lnTo>
                    <a:lnTo>
                      <a:pt x="4488" y="11864"/>
                    </a:lnTo>
                    <a:lnTo>
                      <a:pt x="5238" y="12297"/>
                    </a:lnTo>
                    <a:lnTo>
                      <a:pt x="5238" y="9037"/>
                    </a:lnTo>
                    <a:lnTo>
                      <a:pt x="6816" y="8599"/>
                    </a:lnTo>
                    <a:lnTo>
                      <a:pt x="6769" y="11506"/>
                    </a:lnTo>
                    <a:lnTo>
                      <a:pt x="6906" y="13288"/>
                    </a:lnTo>
                    <a:lnTo>
                      <a:pt x="4182" y="13367"/>
                    </a:lnTo>
                    <a:lnTo>
                      <a:pt x="4105" y="14562"/>
                    </a:lnTo>
                    <a:lnTo>
                      <a:pt x="4611" y="15358"/>
                    </a:lnTo>
                    <a:lnTo>
                      <a:pt x="5606" y="16747"/>
                    </a:lnTo>
                    <a:lnTo>
                      <a:pt x="7302" y="19415"/>
                    </a:lnTo>
                    <a:lnTo>
                      <a:pt x="8040" y="21600"/>
                    </a:lnTo>
                    <a:lnTo>
                      <a:pt x="8822" y="21485"/>
                    </a:lnTo>
                    <a:lnTo>
                      <a:pt x="9465" y="18116"/>
                    </a:lnTo>
                    <a:lnTo>
                      <a:pt x="9649" y="15258"/>
                    </a:lnTo>
                    <a:lnTo>
                      <a:pt x="10369" y="13745"/>
                    </a:lnTo>
                    <a:lnTo>
                      <a:pt x="11287" y="14343"/>
                    </a:lnTo>
                    <a:lnTo>
                      <a:pt x="11640" y="11993"/>
                    </a:lnTo>
                    <a:lnTo>
                      <a:pt x="11640" y="9136"/>
                    </a:lnTo>
                    <a:lnTo>
                      <a:pt x="13126" y="8703"/>
                    </a:lnTo>
                    <a:lnTo>
                      <a:pt x="14029" y="10490"/>
                    </a:lnTo>
                    <a:lnTo>
                      <a:pt x="14715" y="12003"/>
                    </a:lnTo>
                    <a:lnTo>
                      <a:pt x="14303" y="13193"/>
                    </a:lnTo>
                    <a:lnTo>
                      <a:pt x="13891" y="14507"/>
                    </a:lnTo>
                    <a:lnTo>
                      <a:pt x="14441" y="16856"/>
                    </a:lnTo>
                    <a:lnTo>
                      <a:pt x="15346" y="16264"/>
                    </a:lnTo>
                    <a:lnTo>
                      <a:pt x="15759" y="14472"/>
                    </a:lnTo>
                    <a:lnTo>
                      <a:pt x="16864" y="14472"/>
                    </a:lnTo>
                    <a:lnTo>
                      <a:pt x="17370" y="15303"/>
                    </a:lnTo>
                    <a:lnTo>
                      <a:pt x="17732" y="17409"/>
                    </a:lnTo>
                    <a:lnTo>
                      <a:pt x="18407" y="16692"/>
                    </a:lnTo>
                    <a:lnTo>
                      <a:pt x="19503" y="15398"/>
                    </a:lnTo>
                    <a:lnTo>
                      <a:pt x="18539" y="14208"/>
                    </a:lnTo>
                    <a:lnTo>
                      <a:pt x="18004" y="13969"/>
                    </a:lnTo>
                    <a:lnTo>
                      <a:pt x="17870" y="12460"/>
                    </a:lnTo>
                    <a:lnTo>
                      <a:pt x="17136" y="11630"/>
                    </a:lnTo>
                    <a:lnTo>
                      <a:pt x="15759" y="11037"/>
                    </a:lnTo>
                    <a:lnTo>
                      <a:pt x="14891" y="9608"/>
                    </a:lnTo>
                    <a:lnTo>
                      <a:pt x="14017" y="8334"/>
                    </a:lnTo>
                    <a:lnTo>
                      <a:pt x="13655" y="7742"/>
                    </a:lnTo>
                    <a:lnTo>
                      <a:pt x="13563" y="5253"/>
                    </a:lnTo>
                    <a:lnTo>
                      <a:pt x="14253" y="4895"/>
                    </a:lnTo>
                    <a:lnTo>
                      <a:pt x="14864" y="7105"/>
                    </a:lnTo>
                    <a:lnTo>
                      <a:pt x="16948" y="7941"/>
                    </a:lnTo>
                    <a:lnTo>
                      <a:pt x="18002" y="8891"/>
                    </a:lnTo>
                    <a:lnTo>
                      <a:pt x="19472" y="7458"/>
                    </a:lnTo>
                    <a:lnTo>
                      <a:pt x="20699" y="6542"/>
                    </a:lnTo>
                    <a:lnTo>
                      <a:pt x="21374" y="4805"/>
                    </a:lnTo>
                    <a:lnTo>
                      <a:pt x="21600" y="3028"/>
                    </a:lnTo>
                    <a:lnTo>
                      <a:pt x="21036" y="281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ïṥḻïḓê">
                <a:extLst>
                  <a:ext uri="{FF2B5EF4-FFF2-40B4-BE49-F238E27FC236}">
                    <a16:creationId xmlns:a16="http://schemas.microsoft.com/office/drawing/2014/main" id="{E229D3EF-2A6F-4A3A-986C-42D7780128AC}"/>
                  </a:ext>
                </a:extLst>
              </p:cNvPr>
              <p:cNvSpPr/>
              <p:nvPr/>
            </p:nvSpPr>
            <p:spPr>
              <a:xfrm>
                <a:off x="5016160" y="1729403"/>
                <a:ext cx="228706" cy="93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41" y="270"/>
                    </a:moveTo>
                    <a:lnTo>
                      <a:pt x="15742" y="0"/>
                    </a:lnTo>
                    <a:lnTo>
                      <a:pt x="14405" y="1481"/>
                    </a:lnTo>
                    <a:lnTo>
                      <a:pt x="12187" y="4101"/>
                    </a:lnTo>
                    <a:lnTo>
                      <a:pt x="10897" y="4101"/>
                    </a:lnTo>
                    <a:lnTo>
                      <a:pt x="8628" y="1546"/>
                    </a:lnTo>
                    <a:lnTo>
                      <a:pt x="6724" y="2070"/>
                    </a:lnTo>
                    <a:lnTo>
                      <a:pt x="5296" y="4167"/>
                    </a:lnTo>
                    <a:lnTo>
                      <a:pt x="1948" y="7428"/>
                    </a:lnTo>
                    <a:lnTo>
                      <a:pt x="1232" y="7428"/>
                    </a:lnTo>
                    <a:lnTo>
                      <a:pt x="0" y="9510"/>
                    </a:lnTo>
                    <a:lnTo>
                      <a:pt x="92" y="13288"/>
                    </a:lnTo>
                    <a:lnTo>
                      <a:pt x="773" y="15544"/>
                    </a:lnTo>
                    <a:lnTo>
                      <a:pt x="2067" y="12989"/>
                    </a:lnTo>
                    <a:lnTo>
                      <a:pt x="3646" y="15959"/>
                    </a:lnTo>
                    <a:cubicBezTo>
                      <a:pt x="4278" y="16734"/>
                      <a:pt x="4893" y="17587"/>
                      <a:pt x="5489" y="18514"/>
                    </a:cubicBezTo>
                    <a:cubicBezTo>
                      <a:pt x="6102" y="19467"/>
                      <a:pt x="6694" y="20497"/>
                      <a:pt x="7263" y="21600"/>
                    </a:cubicBezTo>
                    <a:lnTo>
                      <a:pt x="8821" y="21600"/>
                    </a:lnTo>
                    <a:lnTo>
                      <a:pt x="10787" y="16890"/>
                    </a:lnTo>
                    <a:lnTo>
                      <a:pt x="12583" y="16890"/>
                    </a:lnTo>
                    <a:lnTo>
                      <a:pt x="15533" y="16716"/>
                    </a:lnTo>
                    <a:lnTo>
                      <a:pt x="17142" y="13513"/>
                    </a:lnTo>
                    <a:lnTo>
                      <a:pt x="18721" y="10914"/>
                    </a:lnTo>
                    <a:lnTo>
                      <a:pt x="20955" y="10041"/>
                    </a:lnTo>
                    <a:lnTo>
                      <a:pt x="21600" y="8323"/>
                    </a:lnTo>
                    <a:lnTo>
                      <a:pt x="20688" y="4902"/>
                    </a:lnTo>
                    <a:lnTo>
                      <a:pt x="19658" y="3045"/>
                    </a:lnTo>
                    <a:lnTo>
                      <a:pt x="18823" y="1655"/>
                    </a:lnTo>
                    <a:lnTo>
                      <a:pt x="17441" y="27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îṧlîde">
                <a:extLst>
                  <a:ext uri="{FF2B5EF4-FFF2-40B4-BE49-F238E27FC236}">
                    <a16:creationId xmlns:a16="http://schemas.microsoft.com/office/drawing/2014/main" id="{952CDEFF-69F7-4807-91EB-37AABD6DE94D}"/>
                  </a:ext>
                </a:extLst>
              </p:cNvPr>
              <p:cNvSpPr/>
              <p:nvPr/>
            </p:nvSpPr>
            <p:spPr>
              <a:xfrm>
                <a:off x="5414902" y="1601282"/>
                <a:ext cx="41288" cy="20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6" y="0"/>
                    </a:moveTo>
                    <a:lnTo>
                      <a:pt x="10983" y="4657"/>
                    </a:lnTo>
                    <a:lnTo>
                      <a:pt x="5919" y="4185"/>
                    </a:lnTo>
                    <a:lnTo>
                      <a:pt x="0" y="5818"/>
                    </a:lnTo>
                    <a:lnTo>
                      <a:pt x="17" y="18606"/>
                    </a:lnTo>
                    <a:lnTo>
                      <a:pt x="11091" y="21600"/>
                    </a:lnTo>
                    <a:lnTo>
                      <a:pt x="21600" y="16735"/>
                    </a:lnTo>
                    <a:lnTo>
                      <a:pt x="21483" y="2347"/>
                    </a:lnTo>
                    <a:lnTo>
                      <a:pt x="1517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iṥḷîḓè">
                <a:extLst>
                  <a:ext uri="{FF2B5EF4-FFF2-40B4-BE49-F238E27FC236}">
                    <a16:creationId xmlns:a16="http://schemas.microsoft.com/office/drawing/2014/main" id="{D5F862FF-5139-4040-84FC-35792BF702DD}"/>
                  </a:ext>
                </a:extLst>
              </p:cNvPr>
              <p:cNvSpPr/>
              <p:nvPr/>
            </p:nvSpPr>
            <p:spPr>
              <a:xfrm>
                <a:off x="5426458" y="1837882"/>
                <a:ext cx="35170" cy="22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779" y="0"/>
                    </a:moveTo>
                    <a:lnTo>
                      <a:pt x="0" y="1898"/>
                    </a:lnTo>
                    <a:lnTo>
                      <a:pt x="497" y="14515"/>
                    </a:lnTo>
                    <a:lnTo>
                      <a:pt x="10043" y="15938"/>
                    </a:lnTo>
                    <a:lnTo>
                      <a:pt x="21600" y="21600"/>
                    </a:lnTo>
                    <a:lnTo>
                      <a:pt x="18457" y="5083"/>
                    </a:lnTo>
                    <a:lnTo>
                      <a:pt x="977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îṥlîḋê">
                <a:extLst>
                  <a:ext uri="{FF2B5EF4-FFF2-40B4-BE49-F238E27FC236}">
                    <a16:creationId xmlns:a16="http://schemas.microsoft.com/office/drawing/2014/main" id="{342A8D94-1E46-4DB1-AAA9-E1699D37212C}"/>
                  </a:ext>
                </a:extLst>
              </p:cNvPr>
              <p:cNvSpPr/>
              <p:nvPr/>
            </p:nvSpPr>
            <p:spPr>
              <a:xfrm>
                <a:off x="5430421" y="1863360"/>
                <a:ext cx="21346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70" y="2345"/>
                    </a:moveTo>
                    <a:lnTo>
                      <a:pt x="2749" y="0"/>
                    </a:lnTo>
                    <a:lnTo>
                      <a:pt x="0" y="17437"/>
                    </a:lnTo>
                    <a:lnTo>
                      <a:pt x="16227" y="21600"/>
                    </a:lnTo>
                    <a:lnTo>
                      <a:pt x="21600" y="10871"/>
                    </a:lnTo>
                    <a:lnTo>
                      <a:pt x="12170" y="234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išḻîḓé">
                <a:extLst>
                  <a:ext uri="{FF2B5EF4-FFF2-40B4-BE49-F238E27FC236}">
                    <a16:creationId xmlns:a16="http://schemas.microsoft.com/office/drawing/2014/main" id="{3A43DB02-41B9-45EB-B485-DA00FCA192F2}"/>
                  </a:ext>
                </a:extLst>
              </p:cNvPr>
              <p:cNvSpPr/>
              <p:nvPr/>
            </p:nvSpPr>
            <p:spPr>
              <a:xfrm>
                <a:off x="5276566" y="2090226"/>
                <a:ext cx="141495" cy="1368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2" y="115"/>
                    </a:moveTo>
                    <a:lnTo>
                      <a:pt x="11359" y="0"/>
                    </a:lnTo>
                    <a:lnTo>
                      <a:pt x="9153" y="2568"/>
                    </a:lnTo>
                    <a:lnTo>
                      <a:pt x="6986" y="4361"/>
                    </a:lnTo>
                    <a:lnTo>
                      <a:pt x="4456" y="4002"/>
                    </a:lnTo>
                    <a:lnTo>
                      <a:pt x="1440" y="5073"/>
                    </a:lnTo>
                    <a:lnTo>
                      <a:pt x="1800" y="7574"/>
                    </a:lnTo>
                    <a:lnTo>
                      <a:pt x="3652" y="8406"/>
                    </a:lnTo>
                    <a:lnTo>
                      <a:pt x="4457" y="9915"/>
                    </a:lnTo>
                    <a:lnTo>
                      <a:pt x="3642" y="11583"/>
                    </a:lnTo>
                    <a:lnTo>
                      <a:pt x="2953" y="12535"/>
                    </a:lnTo>
                    <a:lnTo>
                      <a:pt x="2371" y="14995"/>
                    </a:lnTo>
                    <a:lnTo>
                      <a:pt x="42" y="15588"/>
                    </a:lnTo>
                    <a:lnTo>
                      <a:pt x="0" y="17102"/>
                    </a:lnTo>
                    <a:lnTo>
                      <a:pt x="974" y="18138"/>
                    </a:lnTo>
                    <a:lnTo>
                      <a:pt x="1672" y="20768"/>
                    </a:lnTo>
                    <a:lnTo>
                      <a:pt x="3483" y="21600"/>
                    </a:lnTo>
                    <a:lnTo>
                      <a:pt x="5773" y="20165"/>
                    </a:lnTo>
                    <a:lnTo>
                      <a:pt x="8334" y="18253"/>
                    </a:lnTo>
                    <a:lnTo>
                      <a:pt x="10697" y="17097"/>
                    </a:lnTo>
                    <a:cubicBezTo>
                      <a:pt x="11878" y="17476"/>
                      <a:pt x="13148" y="17434"/>
                      <a:pt x="14302" y="16978"/>
                    </a:cubicBezTo>
                    <a:cubicBezTo>
                      <a:pt x="14998" y="16703"/>
                      <a:pt x="15630" y="16284"/>
                      <a:pt x="16161" y="15748"/>
                    </a:cubicBezTo>
                    <a:cubicBezTo>
                      <a:pt x="16616" y="15267"/>
                      <a:pt x="16972" y="14698"/>
                      <a:pt x="17209" y="14074"/>
                    </a:cubicBezTo>
                    <a:cubicBezTo>
                      <a:pt x="17751" y="12641"/>
                      <a:pt x="17639" y="11035"/>
                      <a:pt x="16903" y="9696"/>
                    </a:cubicBezTo>
                    <a:lnTo>
                      <a:pt x="17252" y="7434"/>
                    </a:lnTo>
                    <a:lnTo>
                      <a:pt x="18650" y="5686"/>
                    </a:lnTo>
                    <a:lnTo>
                      <a:pt x="20358" y="4730"/>
                    </a:lnTo>
                    <a:lnTo>
                      <a:pt x="21600" y="2658"/>
                    </a:lnTo>
                    <a:lnTo>
                      <a:pt x="19703" y="870"/>
                    </a:lnTo>
                    <a:lnTo>
                      <a:pt x="16922" y="162"/>
                    </a:lnTo>
                    <a:lnTo>
                      <a:pt x="15382" y="11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iṥliďê">
                <a:extLst>
                  <a:ext uri="{FF2B5EF4-FFF2-40B4-BE49-F238E27FC236}">
                    <a16:creationId xmlns:a16="http://schemas.microsoft.com/office/drawing/2014/main" id="{41A8E7D0-A678-48B1-A159-F810A1AE0F6D}"/>
                  </a:ext>
                </a:extLst>
              </p:cNvPr>
              <p:cNvSpPr/>
              <p:nvPr/>
            </p:nvSpPr>
            <p:spPr>
              <a:xfrm>
                <a:off x="5407156" y="1993299"/>
                <a:ext cx="206900" cy="271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88" y="0"/>
                    </a:moveTo>
                    <a:lnTo>
                      <a:pt x="5027" y="806"/>
                    </a:lnTo>
                    <a:lnTo>
                      <a:pt x="3705" y="828"/>
                    </a:lnTo>
                    <a:lnTo>
                      <a:pt x="3047" y="1789"/>
                    </a:lnTo>
                    <a:lnTo>
                      <a:pt x="3106" y="2665"/>
                    </a:lnTo>
                    <a:lnTo>
                      <a:pt x="2104" y="3622"/>
                    </a:lnTo>
                    <a:lnTo>
                      <a:pt x="2256" y="4561"/>
                    </a:lnTo>
                    <a:lnTo>
                      <a:pt x="3288" y="5341"/>
                    </a:lnTo>
                    <a:lnTo>
                      <a:pt x="4241" y="6303"/>
                    </a:lnTo>
                    <a:lnTo>
                      <a:pt x="3288" y="6900"/>
                    </a:lnTo>
                    <a:lnTo>
                      <a:pt x="3129" y="7663"/>
                    </a:lnTo>
                    <a:cubicBezTo>
                      <a:pt x="3378" y="7883"/>
                      <a:pt x="3663" y="8077"/>
                      <a:pt x="3979" y="8241"/>
                    </a:cubicBezTo>
                    <a:cubicBezTo>
                      <a:pt x="4404" y="8461"/>
                      <a:pt x="4878" y="8624"/>
                      <a:pt x="5379" y="8720"/>
                    </a:cubicBezTo>
                    <a:lnTo>
                      <a:pt x="6013" y="7816"/>
                    </a:lnTo>
                    <a:lnTo>
                      <a:pt x="7340" y="7877"/>
                    </a:lnTo>
                    <a:lnTo>
                      <a:pt x="8475" y="8655"/>
                    </a:lnTo>
                    <a:lnTo>
                      <a:pt x="8475" y="9799"/>
                    </a:lnTo>
                    <a:cubicBezTo>
                      <a:pt x="8649" y="10161"/>
                      <a:pt x="8756" y="10540"/>
                      <a:pt x="8794" y="10924"/>
                    </a:cubicBezTo>
                    <a:cubicBezTo>
                      <a:pt x="8852" y="11516"/>
                      <a:pt x="8744" y="12110"/>
                      <a:pt x="8478" y="12668"/>
                    </a:cubicBezTo>
                    <a:lnTo>
                      <a:pt x="6756" y="12970"/>
                    </a:lnTo>
                    <a:lnTo>
                      <a:pt x="5830" y="13030"/>
                    </a:lnTo>
                    <a:lnTo>
                      <a:pt x="3796" y="13504"/>
                    </a:lnTo>
                    <a:lnTo>
                      <a:pt x="3975" y="14368"/>
                    </a:lnTo>
                    <a:lnTo>
                      <a:pt x="4901" y="14529"/>
                    </a:lnTo>
                    <a:lnTo>
                      <a:pt x="4662" y="15465"/>
                    </a:lnTo>
                    <a:lnTo>
                      <a:pt x="3020" y="15884"/>
                    </a:lnTo>
                    <a:lnTo>
                      <a:pt x="2091" y="16123"/>
                    </a:lnTo>
                    <a:lnTo>
                      <a:pt x="3022" y="16841"/>
                    </a:lnTo>
                    <a:lnTo>
                      <a:pt x="4564" y="17538"/>
                    </a:lnTo>
                    <a:lnTo>
                      <a:pt x="5725" y="17538"/>
                    </a:lnTo>
                    <a:lnTo>
                      <a:pt x="8134" y="17880"/>
                    </a:lnTo>
                    <a:lnTo>
                      <a:pt x="8426" y="18623"/>
                    </a:lnTo>
                    <a:lnTo>
                      <a:pt x="7232" y="19258"/>
                    </a:lnTo>
                    <a:lnTo>
                      <a:pt x="4232" y="19559"/>
                    </a:lnTo>
                    <a:lnTo>
                      <a:pt x="2642" y="20099"/>
                    </a:lnTo>
                    <a:lnTo>
                      <a:pt x="735" y="20340"/>
                    </a:lnTo>
                    <a:lnTo>
                      <a:pt x="0" y="21060"/>
                    </a:lnTo>
                    <a:lnTo>
                      <a:pt x="502" y="21600"/>
                    </a:lnTo>
                    <a:lnTo>
                      <a:pt x="2782" y="21359"/>
                    </a:lnTo>
                    <a:cubicBezTo>
                      <a:pt x="3310" y="21133"/>
                      <a:pt x="3861" y="20938"/>
                      <a:pt x="4428" y="20777"/>
                    </a:cubicBezTo>
                    <a:cubicBezTo>
                      <a:pt x="5234" y="20547"/>
                      <a:pt x="6071" y="20386"/>
                      <a:pt x="6924" y="20295"/>
                    </a:cubicBezTo>
                    <a:lnTo>
                      <a:pt x="8622" y="20174"/>
                    </a:lnTo>
                    <a:lnTo>
                      <a:pt x="11277" y="19873"/>
                    </a:lnTo>
                    <a:lnTo>
                      <a:pt x="12657" y="19753"/>
                    </a:lnTo>
                    <a:lnTo>
                      <a:pt x="14884" y="19050"/>
                    </a:lnTo>
                    <a:lnTo>
                      <a:pt x="16583" y="19391"/>
                    </a:lnTo>
                    <a:lnTo>
                      <a:pt x="19689" y="19030"/>
                    </a:lnTo>
                    <a:lnTo>
                      <a:pt x="18335" y="18548"/>
                    </a:lnTo>
                    <a:lnTo>
                      <a:pt x="16662" y="17767"/>
                    </a:lnTo>
                    <a:lnTo>
                      <a:pt x="21520" y="16502"/>
                    </a:lnTo>
                    <a:lnTo>
                      <a:pt x="21600" y="15842"/>
                    </a:lnTo>
                    <a:lnTo>
                      <a:pt x="21042" y="14238"/>
                    </a:lnTo>
                    <a:lnTo>
                      <a:pt x="19695" y="14120"/>
                    </a:lnTo>
                    <a:lnTo>
                      <a:pt x="18773" y="15157"/>
                    </a:lnTo>
                    <a:lnTo>
                      <a:pt x="16954" y="14916"/>
                    </a:lnTo>
                    <a:cubicBezTo>
                      <a:pt x="16658" y="14546"/>
                      <a:pt x="16446" y="14141"/>
                      <a:pt x="16327" y="13718"/>
                    </a:cubicBezTo>
                    <a:cubicBezTo>
                      <a:pt x="16175" y="13182"/>
                      <a:pt x="16175" y="12628"/>
                      <a:pt x="16327" y="12092"/>
                    </a:cubicBezTo>
                    <a:cubicBezTo>
                      <a:pt x="16208" y="11609"/>
                      <a:pt x="15994" y="11142"/>
                      <a:pt x="15690" y="10709"/>
                    </a:cubicBezTo>
                    <a:cubicBezTo>
                      <a:pt x="15360" y="10238"/>
                      <a:pt x="14929" y="9811"/>
                      <a:pt x="14416" y="9446"/>
                    </a:cubicBezTo>
                    <a:lnTo>
                      <a:pt x="13327" y="7779"/>
                    </a:lnTo>
                    <a:lnTo>
                      <a:pt x="10543" y="6097"/>
                    </a:lnTo>
                    <a:lnTo>
                      <a:pt x="8818" y="6097"/>
                    </a:lnTo>
                    <a:lnTo>
                      <a:pt x="7603" y="5799"/>
                    </a:lnTo>
                    <a:cubicBezTo>
                      <a:pt x="7249" y="5554"/>
                      <a:pt x="7071" y="5196"/>
                      <a:pt x="7125" y="4835"/>
                    </a:cubicBezTo>
                    <a:cubicBezTo>
                      <a:pt x="7216" y="4226"/>
                      <a:pt x="7901" y="3767"/>
                      <a:pt x="8711" y="3773"/>
                    </a:cubicBezTo>
                    <a:lnTo>
                      <a:pt x="10301" y="2689"/>
                    </a:lnTo>
                    <a:lnTo>
                      <a:pt x="8469" y="2151"/>
                    </a:lnTo>
                    <a:lnTo>
                      <a:pt x="6346" y="1730"/>
                    </a:lnTo>
                    <a:lnTo>
                      <a:pt x="6979" y="1072"/>
                    </a:lnTo>
                    <a:lnTo>
                      <a:pt x="7431" y="111"/>
                    </a:lnTo>
                    <a:lnTo>
                      <a:pt x="628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ïṧľïdê">
                <a:extLst>
                  <a:ext uri="{FF2B5EF4-FFF2-40B4-BE49-F238E27FC236}">
                    <a16:creationId xmlns:a16="http://schemas.microsoft.com/office/drawing/2014/main" id="{9E0D45BE-3FBE-4FFF-9AC9-9769FE3A54B0}"/>
                  </a:ext>
                </a:extLst>
              </p:cNvPr>
              <p:cNvSpPr/>
              <p:nvPr/>
            </p:nvSpPr>
            <p:spPr>
              <a:xfrm>
                <a:off x="5439609" y="2113104"/>
                <a:ext cx="16360" cy="2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05" y="858"/>
                    </a:moveTo>
                    <a:lnTo>
                      <a:pt x="0" y="8854"/>
                    </a:lnTo>
                    <a:lnTo>
                      <a:pt x="5633" y="18505"/>
                    </a:lnTo>
                    <a:lnTo>
                      <a:pt x="16548" y="21600"/>
                    </a:lnTo>
                    <a:lnTo>
                      <a:pt x="21600" y="10060"/>
                    </a:lnTo>
                    <a:lnTo>
                      <a:pt x="18861" y="0"/>
                    </a:lnTo>
                    <a:lnTo>
                      <a:pt x="4405" y="85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îşḷíḓé">
                <a:extLst>
                  <a:ext uri="{FF2B5EF4-FFF2-40B4-BE49-F238E27FC236}">
                    <a16:creationId xmlns:a16="http://schemas.microsoft.com/office/drawing/2014/main" id="{F80015AE-B330-4BF9-B2B5-3A7C20B8E3B2}"/>
                  </a:ext>
                </a:extLst>
              </p:cNvPr>
              <p:cNvSpPr/>
              <p:nvPr/>
            </p:nvSpPr>
            <p:spPr>
              <a:xfrm>
                <a:off x="5461229" y="2281207"/>
                <a:ext cx="17764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14" y="0"/>
                    </a:moveTo>
                    <a:lnTo>
                      <a:pt x="0" y="6137"/>
                    </a:lnTo>
                    <a:lnTo>
                      <a:pt x="4727" y="21600"/>
                    </a:lnTo>
                    <a:lnTo>
                      <a:pt x="21600" y="12940"/>
                    </a:lnTo>
                    <a:lnTo>
                      <a:pt x="1321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iśḷíḍé">
                <a:extLst>
                  <a:ext uri="{FF2B5EF4-FFF2-40B4-BE49-F238E27FC236}">
                    <a16:creationId xmlns:a16="http://schemas.microsoft.com/office/drawing/2014/main" id="{E88C461A-63CE-4AC4-A09E-55208612E672}"/>
                  </a:ext>
                </a:extLst>
              </p:cNvPr>
              <p:cNvSpPr/>
              <p:nvPr/>
            </p:nvSpPr>
            <p:spPr>
              <a:xfrm>
                <a:off x="5486629" y="2286760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4630" y="1789"/>
                    </a:lnTo>
                    <a:lnTo>
                      <a:pt x="0" y="17575"/>
                    </a:lnTo>
                    <a:lnTo>
                      <a:pt x="1642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íslïḑê">
                <a:extLst>
                  <a:ext uri="{FF2B5EF4-FFF2-40B4-BE49-F238E27FC236}">
                    <a16:creationId xmlns:a16="http://schemas.microsoft.com/office/drawing/2014/main" id="{30299A28-C499-4C4B-8E59-2A9E5054F261}"/>
                  </a:ext>
                </a:extLst>
              </p:cNvPr>
              <p:cNvSpPr/>
              <p:nvPr/>
            </p:nvSpPr>
            <p:spPr>
              <a:xfrm>
                <a:off x="5605003" y="2617425"/>
                <a:ext cx="39478" cy="45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5" h="21188" extrusionOk="0">
                    <a:moveTo>
                      <a:pt x="11664" y="4816"/>
                    </a:moveTo>
                    <a:lnTo>
                      <a:pt x="9025" y="9331"/>
                    </a:lnTo>
                    <a:lnTo>
                      <a:pt x="6223" y="14637"/>
                    </a:lnTo>
                    <a:lnTo>
                      <a:pt x="0" y="13938"/>
                    </a:lnTo>
                    <a:lnTo>
                      <a:pt x="635" y="18481"/>
                    </a:lnTo>
                    <a:lnTo>
                      <a:pt x="7824" y="19865"/>
                    </a:lnTo>
                    <a:cubicBezTo>
                      <a:pt x="10049" y="21332"/>
                      <a:pt x="12992" y="21600"/>
                      <a:pt x="15502" y="20564"/>
                    </a:cubicBezTo>
                    <a:cubicBezTo>
                      <a:pt x="19950" y="18729"/>
                      <a:pt x="21600" y="13831"/>
                      <a:pt x="19023" y="10107"/>
                    </a:cubicBezTo>
                    <a:lnTo>
                      <a:pt x="19415" y="0"/>
                    </a:lnTo>
                    <a:lnTo>
                      <a:pt x="11664" y="481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ïş1îḍé">
                <a:extLst>
                  <a:ext uri="{FF2B5EF4-FFF2-40B4-BE49-F238E27FC236}">
                    <a16:creationId xmlns:a16="http://schemas.microsoft.com/office/drawing/2014/main" id="{860686D5-3FF7-447E-823E-30DA3F40A786}"/>
                  </a:ext>
                </a:extLst>
              </p:cNvPr>
              <p:cNvSpPr/>
              <p:nvPr/>
            </p:nvSpPr>
            <p:spPr>
              <a:xfrm>
                <a:off x="5813157" y="2519155"/>
                <a:ext cx="32675" cy="52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61" y="1731"/>
                    </a:moveTo>
                    <a:lnTo>
                      <a:pt x="11853" y="5894"/>
                    </a:lnTo>
                    <a:lnTo>
                      <a:pt x="4206" y="5101"/>
                    </a:lnTo>
                    <a:lnTo>
                      <a:pt x="0" y="9460"/>
                    </a:lnTo>
                    <a:lnTo>
                      <a:pt x="168" y="14442"/>
                    </a:lnTo>
                    <a:cubicBezTo>
                      <a:pt x="2798" y="15061"/>
                      <a:pt x="5194" y="16010"/>
                      <a:pt x="7206" y="17228"/>
                    </a:cubicBezTo>
                    <a:cubicBezTo>
                      <a:pt x="9251" y="18466"/>
                      <a:pt x="10854" y="19955"/>
                      <a:pt x="11913" y="21600"/>
                    </a:cubicBezTo>
                    <a:lnTo>
                      <a:pt x="21600" y="20338"/>
                    </a:lnTo>
                    <a:lnTo>
                      <a:pt x="21600" y="12245"/>
                    </a:lnTo>
                    <a:lnTo>
                      <a:pt x="20591" y="5088"/>
                    </a:lnTo>
                    <a:lnTo>
                      <a:pt x="18069" y="0"/>
                    </a:lnTo>
                    <a:lnTo>
                      <a:pt x="13661" y="173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išļïḓe">
                <a:extLst>
                  <a:ext uri="{FF2B5EF4-FFF2-40B4-BE49-F238E27FC236}">
                    <a16:creationId xmlns:a16="http://schemas.microsoft.com/office/drawing/2014/main" id="{611A1BB3-9581-4E1E-9AA9-06A74CF9B154}"/>
                  </a:ext>
                </a:extLst>
              </p:cNvPr>
              <p:cNvSpPr/>
              <p:nvPr/>
            </p:nvSpPr>
            <p:spPr>
              <a:xfrm>
                <a:off x="5800394" y="2590774"/>
                <a:ext cx="44328" cy="77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5" h="21324" extrusionOk="0">
                    <a:moveTo>
                      <a:pt x="8993" y="0"/>
                    </a:moveTo>
                    <a:lnTo>
                      <a:pt x="4720" y="2328"/>
                    </a:lnTo>
                    <a:lnTo>
                      <a:pt x="264" y="4061"/>
                    </a:lnTo>
                    <a:lnTo>
                      <a:pt x="0" y="7596"/>
                    </a:lnTo>
                    <a:lnTo>
                      <a:pt x="4908" y="9951"/>
                    </a:lnTo>
                    <a:lnTo>
                      <a:pt x="4908" y="14304"/>
                    </a:lnTo>
                    <a:lnTo>
                      <a:pt x="7308" y="16172"/>
                    </a:lnTo>
                    <a:lnTo>
                      <a:pt x="8380" y="19699"/>
                    </a:lnTo>
                    <a:cubicBezTo>
                      <a:pt x="8501" y="20496"/>
                      <a:pt x="9534" y="21148"/>
                      <a:pt x="10902" y="21289"/>
                    </a:cubicBezTo>
                    <a:cubicBezTo>
                      <a:pt x="13902" y="21600"/>
                      <a:pt x="16165" y="19752"/>
                      <a:pt x="14647" y="18231"/>
                    </a:cubicBezTo>
                    <a:lnTo>
                      <a:pt x="18270" y="17605"/>
                    </a:lnTo>
                    <a:cubicBezTo>
                      <a:pt x="19422" y="16417"/>
                      <a:pt x="20233" y="15129"/>
                      <a:pt x="20671" y="13792"/>
                    </a:cubicBezTo>
                    <a:cubicBezTo>
                      <a:pt x="21600" y="10953"/>
                      <a:pt x="20834" y="8017"/>
                      <a:pt x="18496" y="5460"/>
                    </a:cubicBezTo>
                    <a:lnTo>
                      <a:pt x="18149" y="907"/>
                    </a:lnTo>
                    <a:lnTo>
                      <a:pt x="899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ïṧľídè">
                <a:extLst>
                  <a:ext uri="{FF2B5EF4-FFF2-40B4-BE49-F238E27FC236}">
                    <a16:creationId xmlns:a16="http://schemas.microsoft.com/office/drawing/2014/main" id="{FF0435D0-3A06-4492-8B4A-3837E91FA69F}"/>
                  </a:ext>
                </a:extLst>
              </p:cNvPr>
              <p:cNvSpPr/>
              <p:nvPr/>
            </p:nvSpPr>
            <p:spPr>
              <a:xfrm>
                <a:off x="5935621" y="2695122"/>
                <a:ext cx="87464" cy="46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4" extrusionOk="0">
                    <a:moveTo>
                      <a:pt x="7882" y="0"/>
                    </a:moveTo>
                    <a:lnTo>
                      <a:pt x="5685" y="3441"/>
                    </a:lnTo>
                    <a:lnTo>
                      <a:pt x="1488" y="2877"/>
                    </a:lnTo>
                    <a:lnTo>
                      <a:pt x="0" y="5287"/>
                    </a:lnTo>
                    <a:lnTo>
                      <a:pt x="2117" y="8371"/>
                    </a:lnTo>
                    <a:lnTo>
                      <a:pt x="8892" y="11123"/>
                    </a:lnTo>
                    <a:lnTo>
                      <a:pt x="13224" y="15942"/>
                    </a:lnTo>
                    <a:lnTo>
                      <a:pt x="17549" y="21334"/>
                    </a:lnTo>
                    <a:lnTo>
                      <a:pt x="19418" y="15125"/>
                    </a:lnTo>
                    <a:lnTo>
                      <a:pt x="19418" y="11123"/>
                    </a:lnTo>
                    <a:lnTo>
                      <a:pt x="21600" y="5502"/>
                    </a:lnTo>
                    <a:cubicBezTo>
                      <a:pt x="21188" y="3626"/>
                      <a:pt x="20374" y="2139"/>
                      <a:pt x="19348" y="1386"/>
                    </a:cubicBezTo>
                    <a:cubicBezTo>
                      <a:pt x="17095" y="-266"/>
                      <a:pt x="14537" y="1740"/>
                      <a:pt x="13641" y="5861"/>
                    </a:cubicBezTo>
                    <a:lnTo>
                      <a:pt x="11263" y="1414"/>
                    </a:lnTo>
                    <a:lnTo>
                      <a:pt x="788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íṧ1íḑè">
                <a:extLst>
                  <a:ext uri="{FF2B5EF4-FFF2-40B4-BE49-F238E27FC236}">
                    <a16:creationId xmlns:a16="http://schemas.microsoft.com/office/drawing/2014/main" id="{381A5FB4-08A2-4C8C-B222-FAE815D684F8}"/>
                  </a:ext>
                </a:extLst>
              </p:cNvPr>
              <p:cNvSpPr/>
              <p:nvPr/>
            </p:nvSpPr>
            <p:spPr>
              <a:xfrm>
                <a:off x="5977156" y="2768475"/>
                <a:ext cx="19383" cy="16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74" y="1048"/>
                    </a:moveTo>
                    <a:lnTo>
                      <a:pt x="1426" y="0"/>
                    </a:lnTo>
                    <a:lnTo>
                      <a:pt x="0" y="17702"/>
                    </a:lnTo>
                    <a:lnTo>
                      <a:pt x="21600" y="21600"/>
                    </a:lnTo>
                    <a:lnTo>
                      <a:pt x="15774" y="104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îṣ1îḓê">
                <a:extLst>
                  <a:ext uri="{FF2B5EF4-FFF2-40B4-BE49-F238E27FC236}">
                    <a16:creationId xmlns:a16="http://schemas.microsoft.com/office/drawing/2014/main" id="{DE187C83-F0FA-4571-A5FD-A93D8FFEFCB0}"/>
                  </a:ext>
                </a:extLst>
              </p:cNvPr>
              <p:cNvSpPr/>
              <p:nvPr/>
            </p:nvSpPr>
            <p:spPr>
              <a:xfrm>
                <a:off x="6277853" y="2784962"/>
                <a:ext cx="97332" cy="33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19779" extrusionOk="0">
                    <a:moveTo>
                      <a:pt x="12434" y="4397"/>
                    </a:moveTo>
                    <a:lnTo>
                      <a:pt x="7006" y="2044"/>
                    </a:lnTo>
                    <a:lnTo>
                      <a:pt x="3364" y="1828"/>
                    </a:lnTo>
                    <a:cubicBezTo>
                      <a:pt x="2241" y="-1757"/>
                      <a:pt x="29" y="279"/>
                      <a:pt x="0" y="4926"/>
                    </a:cubicBezTo>
                    <a:cubicBezTo>
                      <a:pt x="-35" y="10379"/>
                      <a:pt x="2718" y="12346"/>
                      <a:pt x="3736" y="7595"/>
                    </a:cubicBezTo>
                    <a:lnTo>
                      <a:pt x="6269" y="12491"/>
                    </a:lnTo>
                    <a:lnTo>
                      <a:pt x="8797" y="17829"/>
                    </a:lnTo>
                    <a:cubicBezTo>
                      <a:pt x="10237" y="18722"/>
                      <a:pt x="11702" y="19311"/>
                      <a:pt x="13178" y="19590"/>
                    </a:cubicBezTo>
                    <a:cubicBezTo>
                      <a:pt x="14509" y="19843"/>
                      <a:pt x="15846" y="19843"/>
                      <a:pt x="17178" y="19590"/>
                    </a:cubicBezTo>
                    <a:lnTo>
                      <a:pt x="21565" y="16031"/>
                    </a:lnTo>
                    <a:lnTo>
                      <a:pt x="21234" y="9358"/>
                    </a:lnTo>
                    <a:cubicBezTo>
                      <a:pt x="20150" y="10055"/>
                      <a:pt x="19031" y="10305"/>
                      <a:pt x="17917" y="10099"/>
                    </a:cubicBezTo>
                    <a:cubicBezTo>
                      <a:pt x="16919" y="9915"/>
                      <a:pt x="15935" y="9366"/>
                      <a:pt x="14995" y="8468"/>
                    </a:cubicBezTo>
                    <a:lnTo>
                      <a:pt x="12434" y="439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îş1îďe">
                <a:extLst>
                  <a:ext uri="{FF2B5EF4-FFF2-40B4-BE49-F238E27FC236}">
                    <a16:creationId xmlns:a16="http://schemas.microsoft.com/office/drawing/2014/main" id="{8A34C80E-6C99-4571-8542-B81BF7503967}"/>
                  </a:ext>
                </a:extLst>
              </p:cNvPr>
              <p:cNvSpPr/>
              <p:nvPr/>
            </p:nvSpPr>
            <p:spPr>
              <a:xfrm>
                <a:off x="6105633" y="1911267"/>
                <a:ext cx="32397" cy="27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5" h="21600" extrusionOk="0">
                    <a:moveTo>
                      <a:pt x="13981" y="0"/>
                    </a:moveTo>
                    <a:lnTo>
                      <a:pt x="5719" y="857"/>
                    </a:lnTo>
                    <a:lnTo>
                      <a:pt x="0" y="11369"/>
                    </a:lnTo>
                    <a:lnTo>
                      <a:pt x="5962" y="17640"/>
                    </a:lnTo>
                    <a:lnTo>
                      <a:pt x="14301" y="21600"/>
                    </a:lnTo>
                    <a:cubicBezTo>
                      <a:pt x="17054" y="20527"/>
                      <a:pt x="19207" y="17865"/>
                      <a:pt x="20066" y="14472"/>
                    </a:cubicBezTo>
                    <a:cubicBezTo>
                      <a:pt x="21600" y="8411"/>
                      <a:pt x="18887" y="1959"/>
                      <a:pt x="13981" y="0"/>
                    </a:cubicBez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îṧļiḍê">
                <a:extLst>
                  <a:ext uri="{FF2B5EF4-FFF2-40B4-BE49-F238E27FC236}">
                    <a16:creationId xmlns:a16="http://schemas.microsoft.com/office/drawing/2014/main" id="{253D261F-4281-4FAE-A092-24069E2C9C4A}"/>
                  </a:ext>
                </a:extLst>
              </p:cNvPr>
              <p:cNvSpPr/>
              <p:nvPr/>
            </p:nvSpPr>
            <p:spPr>
              <a:xfrm>
                <a:off x="9216497" y="4500642"/>
                <a:ext cx="1322325" cy="1010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7" extrusionOk="0">
                    <a:moveTo>
                      <a:pt x="5954" y="5356"/>
                    </a:moveTo>
                    <a:lnTo>
                      <a:pt x="5796" y="5869"/>
                    </a:lnTo>
                    <a:lnTo>
                      <a:pt x="5503" y="6311"/>
                    </a:lnTo>
                    <a:lnTo>
                      <a:pt x="5365" y="6483"/>
                    </a:lnTo>
                    <a:lnTo>
                      <a:pt x="5082" y="6656"/>
                    </a:lnTo>
                    <a:lnTo>
                      <a:pt x="4719" y="6834"/>
                    </a:lnTo>
                    <a:lnTo>
                      <a:pt x="4278" y="6893"/>
                    </a:lnTo>
                    <a:lnTo>
                      <a:pt x="3867" y="6963"/>
                    </a:lnTo>
                    <a:lnTo>
                      <a:pt x="3605" y="7152"/>
                    </a:lnTo>
                    <a:lnTo>
                      <a:pt x="3201" y="7421"/>
                    </a:lnTo>
                    <a:lnTo>
                      <a:pt x="2840" y="7616"/>
                    </a:lnTo>
                    <a:lnTo>
                      <a:pt x="2159" y="7891"/>
                    </a:lnTo>
                    <a:lnTo>
                      <a:pt x="1627" y="8085"/>
                    </a:lnTo>
                    <a:lnTo>
                      <a:pt x="1116" y="8295"/>
                    </a:lnTo>
                    <a:lnTo>
                      <a:pt x="1025" y="8677"/>
                    </a:lnTo>
                    <a:lnTo>
                      <a:pt x="980" y="8983"/>
                    </a:lnTo>
                    <a:lnTo>
                      <a:pt x="880" y="9313"/>
                    </a:lnTo>
                    <a:lnTo>
                      <a:pt x="718" y="9572"/>
                    </a:lnTo>
                    <a:lnTo>
                      <a:pt x="742" y="9911"/>
                    </a:lnTo>
                    <a:lnTo>
                      <a:pt x="766" y="10200"/>
                    </a:lnTo>
                    <a:lnTo>
                      <a:pt x="887" y="10459"/>
                    </a:lnTo>
                    <a:lnTo>
                      <a:pt x="982" y="10658"/>
                    </a:lnTo>
                    <a:lnTo>
                      <a:pt x="945" y="10981"/>
                    </a:lnTo>
                    <a:lnTo>
                      <a:pt x="804" y="11271"/>
                    </a:lnTo>
                    <a:lnTo>
                      <a:pt x="643" y="11837"/>
                    </a:lnTo>
                    <a:lnTo>
                      <a:pt x="607" y="12409"/>
                    </a:lnTo>
                    <a:lnTo>
                      <a:pt x="619" y="12825"/>
                    </a:lnTo>
                    <a:lnTo>
                      <a:pt x="619" y="14159"/>
                    </a:lnTo>
                    <a:lnTo>
                      <a:pt x="657" y="14449"/>
                    </a:lnTo>
                    <a:lnTo>
                      <a:pt x="756" y="14821"/>
                    </a:lnTo>
                    <a:lnTo>
                      <a:pt x="756" y="15123"/>
                    </a:lnTo>
                    <a:lnTo>
                      <a:pt x="806" y="15510"/>
                    </a:lnTo>
                    <a:lnTo>
                      <a:pt x="856" y="15799"/>
                    </a:lnTo>
                    <a:lnTo>
                      <a:pt x="756" y="16171"/>
                    </a:lnTo>
                    <a:lnTo>
                      <a:pt x="620" y="16478"/>
                    </a:lnTo>
                    <a:lnTo>
                      <a:pt x="546" y="16734"/>
                    </a:lnTo>
                    <a:lnTo>
                      <a:pt x="484" y="17052"/>
                    </a:lnTo>
                    <a:lnTo>
                      <a:pt x="393" y="17251"/>
                    </a:lnTo>
                    <a:lnTo>
                      <a:pt x="218" y="17348"/>
                    </a:lnTo>
                    <a:lnTo>
                      <a:pt x="0" y="17440"/>
                    </a:lnTo>
                    <a:lnTo>
                      <a:pt x="75" y="17639"/>
                    </a:lnTo>
                    <a:lnTo>
                      <a:pt x="148" y="17822"/>
                    </a:lnTo>
                    <a:lnTo>
                      <a:pt x="409" y="18166"/>
                    </a:lnTo>
                    <a:lnTo>
                      <a:pt x="717" y="18165"/>
                    </a:lnTo>
                    <a:lnTo>
                      <a:pt x="954" y="18364"/>
                    </a:lnTo>
                    <a:lnTo>
                      <a:pt x="1202" y="18316"/>
                    </a:lnTo>
                    <a:lnTo>
                      <a:pt x="1439" y="18047"/>
                    </a:lnTo>
                    <a:lnTo>
                      <a:pt x="1767" y="17901"/>
                    </a:lnTo>
                    <a:lnTo>
                      <a:pt x="2169" y="17804"/>
                    </a:lnTo>
                    <a:lnTo>
                      <a:pt x="2597" y="17535"/>
                    </a:lnTo>
                    <a:lnTo>
                      <a:pt x="2792" y="17454"/>
                    </a:lnTo>
                    <a:lnTo>
                      <a:pt x="3078" y="17389"/>
                    </a:lnTo>
                    <a:lnTo>
                      <a:pt x="3572" y="17373"/>
                    </a:lnTo>
                    <a:lnTo>
                      <a:pt x="3783" y="17308"/>
                    </a:lnTo>
                    <a:lnTo>
                      <a:pt x="4016" y="17260"/>
                    </a:lnTo>
                    <a:lnTo>
                      <a:pt x="4277" y="17211"/>
                    </a:lnTo>
                    <a:cubicBezTo>
                      <a:pt x="4368" y="17227"/>
                      <a:pt x="4461" y="17227"/>
                      <a:pt x="4552" y="17211"/>
                    </a:cubicBezTo>
                    <a:cubicBezTo>
                      <a:pt x="4646" y="17194"/>
                      <a:pt x="4738" y="17159"/>
                      <a:pt x="4825" y="17108"/>
                    </a:cubicBezTo>
                    <a:lnTo>
                      <a:pt x="5149" y="16802"/>
                    </a:lnTo>
                    <a:lnTo>
                      <a:pt x="5410" y="16608"/>
                    </a:lnTo>
                    <a:lnTo>
                      <a:pt x="5793" y="16451"/>
                    </a:lnTo>
                    <a:lnTo>
                      <a:pt x="6066" y="16339"/>
                    </a:lnTo>
                    <a:lnTo>
                      <a:pt x="6419" y="16236"/>
                    </a:lnTo>
                    <a:lnTo>
                      <a:pt x="7073" y="16033"/>
                    </a:lnTo>
                    <a:lnTo>
                      <a:pt x="7555" y="15812"/>
                    </a:lnTo>
                    <a:lnTo>
                      <a:pt x="7812" y="15893"/>
                    </a:lnTo>
                    <a:lnTo>
                      <a:pt x="8156" y="15925"/>
                    </a:lnTo>
                    <a:lnTo>
                      <a:pt x="8413" y="15764"/>
                    </a:lnTo>
                    <a:cubicBezTo>
                      <a:pt x="8514" y="15721"/>
                      <a:pt x="8618" y="15693"/>
                      <a:pt x="8724" y="15683"/>
                    </a:cubicBezTo>
                    <a:cubicBezTo>
                      <a:pt x="8850" y="15670"/>
                      <a:pt x="8977" y="15680"/>
                      <a:pt x="9101" y="15714"/>
                    </a:cubicBezTo>
                    <a:lnTo>
                      <a:pt x="9309" y="15811"/>
                    </a:lnTo>
                    <a:lnTo>
                      <a:pt x="9665" y="16129"/>
                    </a:lnTo>
                    <a:lnTo>
                      <a:pt x="9802" y="16323"/>
                    </a:lnTo>
                    <a:lnTo>
                      <a:pt x="10014" y="16431"/>
                    </a:lnTo>
                    <a:cubicBezTo>
                      <a:pt x="10054" y="16535"/>
                      <a:pt x="10087" y="16643"/>
                      <a:pt x="10112" y="16754"/>
                    </a:cubicBezTo>
                    <a:cubicBezTo>
                      <a:pt x="10146" y="16901"/>
                      <a:pt x="10167" y="17052"/>
                      <a:pt x="10174" y="17205"/>
                    </a:cubicBezTo>
                    <a:lnTo>
                      <a:pt x="10302" y="17344"/>
                    </a:lnTo>
                    <a:lnTo>
                      <a:pt x="10401" y="17554"/>
                    </a:lnTo>
                    <a:lnTo>
                      <a:pt x="10451" y="17811"/>
                    </a:lnTo>
                    <a:lnTo>
                      <a:pt x="10476" y="18064"/>
                    </a:lnTo>
                    <a:lnTo>
                      <a:pt x="10688" y="18145"/>
                    </a:lnTo>
                    <a:lnTo>
                      <a:pt x="10787" y="17837"/>
                    </a:lnTo>
                    <a:lnTo>
                      <a:pt x="10899" y="17643"/>
                    </a:lnTo>
                    <a:lnTo>
                      <a:pt x="11281" y="17568"/>
                    </a:lnTo>
                    <a:lnTo>
                      <a:pt x="11514" y="17330"/>
                    </a:lnTo>
                    <a:lnTo>
                      <a:pt x="11659" y="16996"/>
                    </a:lnTo>
                    <a:lnTo>
                      <a:pt x="11759" y="16727"/>
                    </a:lnTo>
                    <a:lnTo>
                      <a:pt x="11983" y="16727"/>
                    </a:lnTo>
                    <a:lnTo>
                      <a:pt x="12102" y="16986"/>
                    </a:lnTo>
                    <a:lnTo>
                      <a:pt x="12069" y="17282"/>
                    </a:lnTo>
                    <a:lnTo>
                      <a:pt x="11874" y="17524"/>
                    </a:lnTo>
                    <a:lnTo>
                      <a:pt x="11654" y="17767"/>
                    </a:lnTo>
                    <a:lnTo>
                      <a:pt x="11510" y="17972"/>
                    </a:lnTo>
                    <a:lnTo>
                      <a:pt x="11473" y="18225"/>
                    </a:lnTo>
                    <a:lnTo>
                      <a:pt x="11274" y="18418"/>
                    </a:lnTo>
                    <a:lnTo>
                      <a:pt x="11125" y="18467"/>
                    </a:lnTo>
                    <a:lnTo>
                      <a:pt x="11188" y="18634"/>
                    </a:lnTo>
                    <a:lnTo>
                      <a:pt x="11336" y="18634"/>
                    </a:lnTo>
                    <a:lnTo>
                      <a:pt x="11507" y="18537"/>
                    </a:lnTo>
                    <a:lnTo>
                      <a:pt x="11648" y="18208"/>
                    </a:lnTo>
                    <a:lnTo>
                      <a:pt x="11859" y="17966"/>
                    </a:lnTo>
                    <a:lnTo>
                      <a:pt x="11982" y="17997"/>
                    </a:lnTo>
                    <a:lnTo>
                      <a:pt x="12028" y="18234"/>
                    </a:lnTo>
                    <a:lnTo>
                      <a:pt x="12003" y="18557"/>
                    </a:lnTo>
                    <a:lnTo>
                      <a:pt x="11990" y="18719"/>
                    </a:lnTo>
                    <a:lnTo>
                      <a:pt x="12143" y="18913"/>
                    </a:lnTo>
                    <a:lnTo>
                      <a:pt x="12243" y="19251"/>
                    </a:lnTo>
                    <a:lnTo>
                      <a:pt x="12130" y="19639"/>
                    </a:lnTo>
                    <a:lnTo>
                      <a:pt x="12031" y="19855"/>
                    </a:lnTo>
                    <a:lnTo>
                      <a:pt x="11944" y="20096"/>
                    </a:lnTo>
                    <a:lnTo>
                      <a:pt x="12193" y="20469"/>
                    </a:lnTo>
                    <a:lnTo>
                      <a:pt x="12600" y="20760"/>
                    </a:lnTo>
                    <a:lnTo>
                      <a:pt x="12912" y="21094"/>
                    </a:lnTo>
                    <a:lnTo>
                      <a:pt x="13119" y="21142"/>
                    </a:lnTo>
                    <a:lnTo>
                      <a:pt x="13372" y="21202"/>
                    </a:lnTo>
                    <a:cubicBezTo>
                      <a:pt x="13427" y="21195"/>
                      <a:pt x="13481" y="21173"/>
                      <a:pt x="13529" y="21138"/>
                    </a:cubicBezTo>
                    <a:cubicBezTo>
                      <a:pt x="13608" y="21080"/>
                      <a:pt x="13669" y="20988"/>
                      <a:pt x="13703" y="20879"/>
                    </a:cubicBezTo>
                    <a:lnTo>
                      <a:pt x="13911" y="20820"/>
                    </a:lnTo>
                    <a:lnTo>
                      <a:pt x="14131" y="20831"/>
                    </a:lnTo>
                    <a:lnTo>
                      <a:pt x="14366" y="21000"/>
                    </a:lnTo>
                    <a:lnTo>
                      <a:pt x="14503" y="21323"/>
                    </a:lnTo>
                    <a:cubicBezTo>
                      <a:pt x="14516" y="21451"/>
                      <a:pt x="14589" y="21554"/>
                      <a:pt x="14686" y="21581"/>
                    </a:cubicBezTo>
                    <a:cubicBezTo>
                      <a:pt x="14755" y="21600"/>
                      <a:pt x="14827" y="21576"/>
                      <a:pt x="14881" y="21516"/>
                    </a:cubicBezTo>
                    <a:lnTo>
                      <a:pt x="15117" y="21042"/>
                    </a:lnTo>
                    <a:cubicBezTo>
                      <a:pt x="15153" y="20962"/>
                      <a:pt x="15199" y="20891"/>
                      <a:pt x="15254" y="20832"/>
                    </a:cubicBezTo>
                    <a:cubicBezTo>
                      <a:pt x="15361" y="20715"/>
                      <a:pt x="15495" y="20649"/>
                      <a:pt x="15635" y="20643"/>
                    </a:cubicBezTo>
                    <a:lnTo>
                      <a:pt x="15896" y="20578"/>
                    </a:lnTo>
                    <a:lnTo>
                      <a:pt x="16108" y="20578"/>
                    </a:lnTo>
                    <a:lnTo>
                      <a:pt x="16320" y="20708"/>
                    </a:lnTo>
                    <a:cubicBezTo>
                      <a:pt x="16368" y="20765"/>
                      <a:pt x="16429" y="20799"/>
                      <a:pt x="16494" y="20805"/>
                    </a:cubicBezTo>
                    <a:cubicBezTo>
                      <a:pt x="16587" y="20814"/>
                      <a:pt x="16677" y="20766"/>
                      <a:pt x="16739" y="20676"/>
                    </a:cubicBezTo>
                    <a:lnTo>
                      <a:pt x="16988" y="20110"/>
                    </a:lnTo>
                    <a:lnTo>
                      <a:pt x="17250" y="19592"/>
                    </a:lnTo>
                    <a:cubicBezTo>
                      <a:pt x="17331" y="19471"/>
                      <a:pt x="17410" y="19347"/>
                      <a:pt x="17487" y="19220"/>
                    </a:cubicBezTo>
                    <a:cubicBezTo>
                      <a:pt x="17562" y="19095"/>
                      <a:pt x="17636" y="18967"/>
                      <a:pt x="17707" y="18837"/>
                    </a:cubicBezTo>
                    <a:lnTo>
                      <a:pt x="18063" y="18805"/>
                    </a:lnTo>
                    <a:lnTo>
                      <a:pt x="18151" y="18627"/>
                    </a:lnTo>
                    <a:lnTo>
                      <a:pt x="18358" y="18341"/>
                    </a:lnTo>
                    <a:lnTo>
                      <a:pt x="18454" y="18136"/>
                    </a:lnTo>
                    <a:lnTo>
                      <a:pt x="18691" y="17893"/>
                    </a:lnTo>
                    <a:cubicBezTo>
                      <a:pt x="18717" y="17817"/>
                      <a:pt x="18736" y="17738"/>
                      <a:pt x="18748" y="17656"/>
                    </a:cubicBezTo>
                    <a:cubicBezTo>
                      <a:pt x="18765" y="17543"/>
                      <a:pt x="18767" y="17423"/>
                      <a:pt x="18810" y="17321"/>
                    </a:cubicBezTo>
                    <a:cubicBezTo>
                      <a:pt x="18860" y="17203"/>
                      <a:pt x="18955" y="17129"/>
                      <a:pt x="19059" y="17127"/>
                    </a:cubicBezTo>
                    <a:lnTo>
                      <a:pt x="19413" y="16924"/>
                    </a:lnTo>
                    <a:lnTo>
                      <a:pt x="19787" y="16655"/>
                    </a:lnTo>
                    <a:lnTo>
                      <a:pt x="19874" y="16445"/>
                    </a:lnTo>
                    <a:lnTo>
                      <a:pt x="20023" y="16251"/>
                    </a:lnTo>
                    <a:lnTo>
                      <a:pt x="20285" y="15880"/>
                    </a:lnTo>
                    <a:lnTo>
                      <a:pt x="20451" y="15642"/>
                    </a:lnTo>
                    <a:lnTo>
                      <a:pt x="20476" y="15370"/>
                    </a:lnTo>
                    <a:cubicBezTo>
                      <a:pt x="20512" y="15250"/>
                      <a:pt x="20553" y="15133"/>
                      <a:pt x="20601" y="15020"/>
                    </a:cubicBezTo>
                    <a:cubicBezTo>
                      <a:pt x="20671" y="14852"/>
                      <a:pt x="20753" y="14693"/>
                      <a:pt x="20846" y="14545"/>
                    </a:cubicBezTo>
                    <a:cubicBezTo>
                      <a:pt x="20913" y="14433"/>
                      <a:pt x="20979" y="14320"/>
                      <a:pt x="21045" y="14206"/>
                    </a:cubicBezTo>
                    <a:cubicBezTo>
                      <a:pt x="21111" y="14091"/>
                      <a:pt x="21176" y="13976"/>
                      <a:pt x="21240" y="13860"/>
                    </a:cubicBezTo>
                    <a:cubicBezTo>
                      <a:pt x="21281" y="13719"/>
                      <a:pt x="21310" y="13572"/>
                      <a:pt x="21327" y="13423"/>
                    </a:cubicBezTo>
                    <a:cubicBezTo>
                      <a:pt x="21345" y="13266"/>
                      <a:pt x="21349" y="13107"/>
                      <a:pt x="21340" y="12948"/>
                    </a:cubicBezTo>
                    <a:lnTo>
                      <a:pt x="21550" y="12563"/>
                    </a:lnTo>
                    <a:cubicBezTo>
                      <a:pt x="21536" y="12461"/>
                      <a:pt x="21532" y="12358"/>
                      <a:pt x="21538" y="12255"/>
                    </a:cubicBezTo>
                    <a:cubicBezTo>
                      <a:pt x="21545" y="12135"/>
                      <a:pt x="21566" y="12016"/>
                      <a:pt x="21600" y="11904"/>
                    </a:cubicBezTo>
                    <a:lnTo>
                      <a:pt x="21600" y="11340"/>
                    </a:lnTo>
                    <a:lnTo>
                      <a:pt x="21538" y="11038"/>
                    </a:lnTo>
                    <a:lnTo>
                      <a:pt x="21389" y="10617"/>
                    </a:lnTo>
                    <a:lnTo>
                      <a:pt x="21281" y="10240"/>
                    </a:lnTo>
                    <a:lnTo>
                      <a:pt x="21028" y="9986"/>
                    </a:lnTo>
                    <a:lnTo>
                      <a:pt x="20791" y="9581"/>
                    </a:lnTo>
                    <a:lnTo>
                      <a:pt x="20733" y="9333"/>
                    </a:lnTo>
                    <a:lnTo>
                      <a:pt x="20397" y="8721"/>
                    </a:lnTo>
                    <a:lnTo>
                      <a:pt x="20297" y="8091"/>
                    </a:lnTo>
                    <a:lnTo>
                      <a:pt x="20106" y="7525"/>
                    </a:lnTo>
                    <a:lnTo>
                      <a:pt x="19820" y="6996"/>
                    </a:lnTo>
                    <a:lnTo>
                      <a:pt x="19620" y="6527"/>
                    </a:lnTo>
                    <a:lnTo>
                      <a:pt x="19210" y="6155"/>
                    </a:lnTo>
                    <a:lnTo>
                      <a:pt x="18886" y="5767"/>
                    </a:lnTo>
                    <a:cubicBezTo>
                      <a:pt x="18800" y="5685"/>
                      <a:pt x="18761" y="5544"/>
                      <a:pt x="18786" y="5410"/>
                    </a:cubicBezTo>
                    <a:cubicBezTo>
                      <a:pt x="18811" y="5280"/>
                      <a:pt x="18892" y="5181"/>
                      <a:pt x="18994" y="5157"/>
                    </a:cubicBezTo>
                    <a:lnTo>
                      <a:pt x="19055" y="4833"/>
                    </a:lnTo>
                    <a:lnTo>
                      <a:pt x="19055" y="4472"/>
                    </a:lnTo>
                    <a:lnTo>
                      <a:pt x="19217" y="4028"/>
                    </a:lnTo>
                    <a:lnTo>
                      <a:pt x="19027" y="3743"/>
                    </a:lnTo>
                    <a:lnTo>
                      <a:pt x="18969" y="3459"/>
                    </a:lnTo>
                    <a:lnTo>
                      <a:pt x="18936" y="3040"/>
                    </a:lnTo>
                    <a:lnTo>
                      <a:pt x="18737" y="2634"/>
                    </a:lnTo>
                    <a:lnTo>
                      <a:pt x="18500" y="2250"/>
                    </a:lnTo>
                    <a:lnTo>
                      <a:pt x="18264" y="1878"/>
                    </a:lnTo>
                    <a:cubicBezTo>
                      <a:pt x="18190" y="1776"/>
                      <a:pt x="18127" y="1662"/>
                      <a:pt x="18077" y="1539"/>
                    </a:cubicBezTo>
                    <a:cubicBezTo>
                      <a:pt x="17997" y="1344"/>
                      <a:pt x="17951" y="1129"/>
                      <a:pt x="17940" y="908"/>
                    </a:cubicBezTo>
                    <a:lnTo>
                      <a:pt x="17870" y="312"/>
                    </a:lnTo>
                    <a:lnTo>
                      <a:pt x="17679" y="0"/>
                    </a:lnTo>
                    <a:lnTo>
                      <a:pt x="17497" y="117"/>
                    </a:lnTo>
                    <a:lnTo>
                      <a:pt x="17298" y="441"/>
                    </a:lnTo>
                    <a:lnTo>
                      <a:pt x="17198" y="989"/>
                    </a:lnTo>
                    <a:lnTo>
                      <a:pt x="17173" y="1475"/>
                    </a:lnTo>
                    <a:lnTo>
                      <a:pt x="17090" y="1927"/>
                    </a:lnTo>
                    <a:lnTo>
                      <a:pt x="17016" y="2271"/>
                    </a:lnTo>
                    <a:lnTo>
                      <a:pt x="17003" y="2864"/>
                    </a:lnTo>
                    <a:lnTo>
                      <a:pt x="17016" y="3290"/>
                    </a:lnTo>
                    <a:cubicBezTo>
                      <a:pt x="16998" y="3361"/>
                      <a:pt x="16974" y="3430"/>
                      <a:pt x="16945" y="3495"/>
                    </a:cubicBezTo>
                    <a:cubicBezTo>
                      <a:pt x="16886" y="3627"/>
                      <a:pt x="16805" y="3742"/>
                      <a:pt x="16709" y="3829"/>
                    </a:cubicBezTo>
                    <a:lnTo>
                      <a:pt x="16476" y="4223"/>
                    </a:lnTo>
                    <a:lnTo>
                      <a:pt x="16090" y="4596"/>
                    </a:lnTo>
                    <a:lnTo>
                      <a:pt x="16028" y="4804"/>
                    </a:lnTo>
                    <a:lnTo>
                      <a:pt x="15868" y="4980"/>
                    </a:lnTo>
                    <a:lnTo>
                      <a:pt x="15471" y="4872"/>
                    </a:lnTo>
                    <a:lnTo>
                      <a:pt x="15263" y="4420"/>
                    </a:lnTo>
                    <a:lnTo>
                      <a:pt x="14941" y="4258"/>
                    </a:lnTo>
                    <a:lnTo>
                      <a:pt x="14663" y="4053"/>
                    </a:lnTo>
                    <a:lnTo>
                      <a:pt x="14476" y="3794"/>
                    </a:lnTo>
                    <a:lnTo>
                      <a:pt x="14089" y="3470"/>
                    </a:lnTo>
                    <a:lnTo>
                      <a:pt x="13749" y="3330"/>
                    </a:lnTo>
                    <a:lnTo>
                      <a:pt x="13637" y="2925"/>
                    </a:lnTo>
                    <a:lnTo>
                      <a:pt x="13637" y="2180"/>
                    </a:lnTo>
                    <a:lnTo>
                      <a:pt x="13757" y="1862"/>
                    </a:lnTo>
                    <a:lnTo>
                      <a:pt x="13894" y="1668"/>
                    </a:lnTo>
                    <a:lnTo>
                      <a:pt x="14093" y="1328"/>
                    </a:lnTo>
                    <a:lnTo>
                      <a:pt x="14301" y="1036"/>
                    </a:lnTo>
                    <a:lnTo>
                      <a:pt x="14077" y="799"/>
                    </a:lnTo>
                    <a:lnTo>
                      <a:pt x="13671" y="626"/>
                    </a:lnTo>
                    <a:lnTo>
                      <a:pt x="13551" y="529"/>
                    </a:lnTo>
                    <a:lnTo>
                      <a:pt x="12919" y="457"/>
                    </a:lnTo>
                    <a:lnTo>
                      <a:pt x="12492" y="155"/>
                    </a:lnTo>
                    <a:lnTo>
                      <a:pt x="12131" y="495"/>
                    </a:lnTo>
                    <a:lnTo>
                      <a:pt x="11861" y="716"/>
                    </a:lnTo>
                    <a:lnTo>
                      <a:pt x="11605" y="888"/>
                    </a:lnTo>
                    <a:lnTo>
                      <a:pt x="11058" y="1017"/>
                    </a:lnTo>
                    <a:lnTo>
                      <a:pt x="10851" y="1226"/>
                    </a:lnTo>
                    <a:lnTo>
                      <a:pt x="10702" y="1608"/>
                    </a:lnTo>
                    <a:lnTo>
                      <a:pt x="10603" y="1737"/>
                    </a:lnTo>
                    <a:lnTo>
                      <a:pt x="10416" y="1964"/>
                    </a:lnTo>
                    <a:lnTo>
                      <a:pt x="10428" y="2286"/>
                    </a:lnTo>
                    <a:lnTo>
                      <a:pt x="10594" y="2561"/>
                    </a:lnTo>
                    <a:lnTo>
                      <a:pt x="10478" y="2739"/>
                    </a:lnTo>
                    <a:lnTo>
                      <a:pt x="10159" y="3090"/>
                    </a:lnTo>
                    <a:cubicBezTo>
                      <a:pt x="10067" y="3086"/>
                      <a:pt x="9978" y="3052"/>
                      <a:pt x="9899" y="2993"/>
                    </a:cubicBezTo>
                    <a:cubicBezTo>
                      <a:pt x="9767" y="2894"/>
                      <a:pt x="9671" y="2731"/>
                      <a:pt x="9633" y="2540"/>
                    </a:cubicBezTo>
                    <a:lnTo>
                      <a:pt x="9197" y="2329"/>
                    </a:lnTo>
                    <a:cubicBezTo>
                      <a:pt x="9181" y="2199"/>
                      <a:pt x="9118" y="2087"/>
                      <a:pt x="9027" y="2027"/>
                    </a:cubicBezTo>
                    <a:cubicBezTo>
                      <a:pt x="8838" y="1903"/>
                      <a:pt x="8608" y="2025"/>
                      <a:pt x="8541" y="2286"/>
                    </a:cubicBezTo>
                    <a:lnTo>
                      <a:pt x="8250" y="2599"/>
                    </a:lnTo>
                    <a:cubicBezTo>
                      <a:pt x="8194" y="2686"/>
                      <a:pt x="8137" y="2772"/>
                      <a:pt x="8080" y="2857"/>
                    </a:cubicBezTo>
                    <a:cubicBezTo>
                      <a:pt x="7985" y="2999"/>
                      <a:pt x="7888" y="3139"/>
                      <a:pt x="7790" y="3277"/>
                    </a:cubicBezTo>
                    <a:lnTo>
                      <a:pt x="7467" y="3599"/>
                    </a:lnTo>
                    <a:lnTo>
                      <a:pt x="7293" y="3739"/>
                    </a:lnTo>
                    <a:lnTo>
                      <a:pt x="6986" y="3783"/>
                    </a:lnTo>
                    <a:lnTo>
                      <a:pt x="6987" y="4025"/>
                    </a:lnTo>
                    <a:lnTo>
                      <a:pt x="7057" y="4165"/>
                    </a:lnTo>
                    <a:lnTo>
                      <a:pt x="7119" y="4374"/>
                    </a:lnTo>
                    <a:lnTo>
                      <a:pt x="7007" y="4628"/>
                    </a:lnTo>
                    <a:cubicBezTo>
                      <a:pt x="7006" y="4750"/>
                      <a:pt x="6931" y="4851"/>
                      <a:pt x="6836" y="4854"/>
                    </a:cubicBezTo>
                    <a:cubicBezTo>
                      <a:pt x="6738" y="4858"/>
                      <a:pt x="6655" y="4756"/>
                      <a:pt x="6654" y="4628"/>
                    </a:cubicBezTo>
                    <a:lnTo>
                      <a:pt x="6421" y="4466"/>
                    </a:lnTo>
                    <a:lnTo>
                      <a:pt x="6280" y="4719"/>
                    </a:lnTo>
                    <a:lnTo>
                      <a:pt x="6160" y="4924"/>
                    </a:lnTo>
                    <a:lnTo>
                      <a:pt x="5954" y="535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ïśľîḑé">
                <a:extLst>
                  <a:ext uri="{FF2B5EF4-FFF2-40B4-BE49-F238E27FC236}">
                    <a16:creationId xmlns:a16="http://schemas.microsoft.com/office/drawing/2014/main" id="{BB86A85B-94B7-41DD-BA8D-E032E6DF8326}"/>
                  </a:ext>
                </a:extLst>
              </p:cNvPr>
              <p:cNvSpPr/>
              <p:nvPr/>
            </p:nvSpPr>
            <p:spPr>
              <a:xfrm>
                <a:off x="10006023" y="5571304"/>
                <a:ext cx="123850" cy="102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34" y="1038"/>
                    </a:moveTo>
                    <a:lnTo>
                      <a:pt x="5578" y="0"/>
                    </a:lnTo>
                    <a:lnTo>
                      <a:pt x="6344" y="2077"/>
                    </a:lnTo>
                    <a:lnTo>
                      <a:pt x="8057" y="3507"/>
                    </a:lnTo>
                    <a:lnTo>
                      <a:pt x="11245" y="5736"/>
                    </a:lnTo>
                    <a:lnTo>
                      <a:pt x="13944" y="4944"/>
                    </a:lnTo>
                    <a:lnTo>
                      <a:pt x="15669" y="2555"/>
                    </a:lnTo>
                    <a:lnTo>
                      <a:pt x="17659" y="2290"/>
                    </a:lnTo>
                    <a:lnTo>
                      <a:pt x="20048" y="2290"/>
                    </a:lnTo>
                    <a:lnTo>
                      <a:pt x="21600" y="3886"/>
                    </a:lnTo>
                    <a:lnTo>
                      <a:pt x="21073" y="6102"/>
                    </a:lnTo>
                    <a:lnTo>
                      <a:pt x="19449" y="6901"/>
                    </a:lnTo>
                    <a:lnTo>
                      <a:pt x="18263" y="8165"/>
                    </a:lnTo>
                    <a:lnTo>
                      <a:pt x="18130" y="10554"/>
                    </a:lnTo>
                    <a:lnTo>
                      <a:pt x="16494" y="13003"/>
                    </a:lnTo>
                    <a:lnTo>
                      <a:pt x="14149" y="14540"/>
                    </a:lnTo>
                    <a:lnTo>
                      <a:pt x="10318" y="16118"/>
                    </a:lnTo>
                    <a:lnTo>
                      <a:pt x="8234" y="17714"/>
                    </a:lnTo>
                    <a:lnTo>
                      <a:pt x="6954" y="19365"/>
                    </a:lnTo>
                    <a:lnTo>
                      <a:pt x="6111" y="21121"/>
                    </a:lnTo>
                    <a:lnTo>
                      <a:pt x="4171" y="21600"/>
                    </a:lnTo>
                    <a:lnTo>
                      <a:pt x="3062" y="19311"/>
                    </a:lnTo>
                    <a:lnTo>
                      <a:pt x="1521" y="19311"/>
                    </a:lnTo>
                    <a:lnTo>
                      <a:pt x="0" y="19258"/>
                    </a:lnTo>
                    <a:lnTo>
                      <a:pt x="667" y="16130"/>
                    </a:lnTo>
                    <a:lnTo>
                      <a:pt x="2456" y="13422"/>
                    </a:lnTo>
                    <a:lnTo>
                      <a:pt x="2806" y="11838"/>
                    </a:lnTo>
                    <a:lnTo>
                      <a:pt x="2673" y="8557"/>
                    </a:lnTo>
                    <a:lnTo>
                      <a:pt x="2673" y="6056"/>
                    </a:lnTo>
                    <a:lnTo>
                      <a:pt x="2190" y="4678"/>
                    </a:lnTo>
                    <a:lnTo>
                      <a:pt x="2734" y="103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iş1ïḓê">
                <a:extLst>
                  <a:ext uri="{FF2B5EF4-FFF2-40B4-BE49-F238E27FC236}">
                    <a16:creationId xmlns:a16="http://schemas.microsoft.com/office/drawing/2014/main" id="{EE4E1B5F-F528-4D87-8AAE-393933F5DFBD}"/>
                  </a:ext>
                </a:extLst>
              </p:cNvPr>
              <p:cNvSpPr/>
              <p:nvPr/>
            </p:nvSpPr>
            <p:spPr>
              <a:xfrm>
                <a:off x="10572355" y="5565246"/>
                <a:ext cx="336841" cy="210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4" extrusionOk="0">
                    <a:moveTo>
                      <a:pt x="2147" y="16913"/>
                    </a:moveTo>
                    <a:lnTo>
                      <a:pt x="1380" y="17278"/>
                    </a:lnTo>
                    <a:lnTo>
                      <a:pt x="508" y="19015"/>
                    </a:lnTo>
                    <a:lnTo>
                      <a:pt x="0" y="20356"/>
                    </a:lnTo>
                    <a:lnTo>
                      <a:pt x="1241" y="21466"/>
                    </a:lnTo>
                    <a:lnTo>
                      <a:pt x="2749" y="21544"/>
                    </a:lnTo>
                    <a:lnTo>
                      <a:pt x="5044" y="21466"/>
                    </a:lnTo>
                    <a:lnTo>
                      <a:pt x="6332" y="20691"/>
                    </a:lnTo>
                    <a:lnTo>
                      <a:pt x="8044" y="18990"/>
                    </a:lnTo>
                    <a:lnTo>
                      <a:pt x="9316" y="17905"/>
                    </a:lnTo>
                    <a:lnTo>
                      <a:pt x="10246" y="16587"/>
                    </a:lnTo>
                    <a:lnTo>
                      <a:pt x="11501" y="14151"/>
                    </a:lnTo>
                    <a:cubicBezTo>
                      <a:pt x="11635" y="13828"/>
                      <a:pt x="11800" y="13540"/>
                      <a:pt x="11990" y="13298"/>
                    </a:cubicBezTo>
                    <a:cubicBezTo>
                      <a:pt x="12464" y="12694"/>
                      <a:pt x="13064" y="12399"/>
                      <a:pt x="13670" y="12472"/>
                    </a:cubicBezTo>
                    <a:lnTo>
                      <a:pt x="14548" y="12562"/>
                    </a:lnTo>
                    <a:lnTo>
                      <a:pt x="15233" y="12097"/>
                    </a:lnTo>
                    <a:lnTo>
                      <a:pt x="15961" y="11558"/>
                    </a:lnTo>
                    <a:lnTo>
                      <a:pt x="16010" y="10246"/>
                    </a:lnTo>
                    <a:lnTo>
                      <a:pt x="17004" y="9130"/>
                    </a:lnTo>
                    <a:lnTo>
                      <a:pt x="18541" y="7346"/>
                    </a:lnTo>
                    <a:lnTo>
                      <a:pt x="20577" y="6490"/>
                    </a:lnTo>
                    <a:lnTo>
                      <a:pt x="21600" y="5415"/>
                    </a:lnTo>
                    <a:lnTo>
                      <a:pt x="21600" y="4405"/>
                    </a:lnTo>
                    <a:lnTo>
                      <a:pt x="21306" y="2773"/>
                    </a:lnTo>
                    <a:lnTo>
                      <a:pt x="20866" y="1007"/>
                    </a:lnTo>
                    <a:cubicBezTo>
                      <a:pt x="20843" y="468"/>
                      <a:pt x="20572" y="40"/>
                      <a:pt x="20232" y="3"/>
                    </a:cubicBezTo>
                    <a:cubicBezTo>
                      <a:pt x="19700" y="-56"/>
                      <a:pt x="19304" y="769"/>
                      <a:pt x="19482" y="1565"/>
                    </a:cubicBezTo>
                    <a:lnTo>
                      <a:pt x="18669" y="2426"/>
                    </a:lnTo>
                    <a:lnTo>
                      <a:pt x="17564" y="3640"/>
                    </a:lnTo>
                    <a:lnTo>
                      <a:pt x="17108" y="4363"/>
                    </a:lnTo>
                    <a:cubicBezTo>
                      <a:pt x="16812" y="4575"/>
                      <a:pt x="16538" y="4853"/>
                      <a:pt x="16293" y="5190"/>
                    </a:cubicBezTo>
                    <a:cubicBezTo>
                      <a:pt x="15810" y="5854"/>
                      <a:pt x="15457" y="6721"/>
                      <a:pt x="14988" y="7408"/>
                    </a:cubicBezTo>
                    <a:cubicBezTo>
                      <a:pt x="14591" y="7991"/>
                      <a:pt x="14119" y="8431"/>
                      <a:pt x="13604" y="8700"/>
                    </a:cubicBezTo>
                    <a:lnTo>
                      <a:pt x="11698" y="9704"/>
                    </a:lnTo>
                    <a:lnTo>
                      <a:pt x="9302" y="11254"/>
                    </a:lnTo>
                    <a:cubicBezTo>
                      <a:pt x="8906" y="11491"/>
                      <a:pt x="8515" y="11748"/>
                      <a:pt x="8130" y="12026"/>
                    </a:cubicBezTo>
                    <a:cubicBezTo>
                      <a:pt x="7579" y="12424"/>
                      <a:pt x="7040" y="12864"/>
                      <a:pt x="6515" y="13344"/>
                    </a:cubicBezTo>
                    <a:cubicBezTo>
                      <a:pt x="6085" y="13632"/>
                      <a:pt x="5652" y="13908"/>
                      <a:pt x="5215" y="14170"/>
                    </a:cubicBezTo>
                    <a:cubicBezTo>
                      <a:pt x="4730" y="14462"/>
                      <a:pt x="4240" y="14738"/>
                      <a:pt x="3748" y="14997"/>
                    </a:cubicBezTo>
                    <a:lnTo>
                      <a:pt x="2147" y="169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ïṥľîďê">
                <a:extLst>
                  <a:ext uri="{FF2B5EF4-FFF2-40B4-BE49-F238E27FC236}">
                    <a16:creationId xmlns:a16="http://schemas.microsoft.com/office/drawing/2014/main" id="{5D6957A9-6403-45E6-BD48-4E0928954ACE}"/>
                  </a:ext>
                </a:extLst>
              </p:cNvPr>
              <p:cNvSpPr/>
              <p:nvPr/>
            </p:nvSpPr>
            <p:spPr>
              <a:xfrm>
                <a:off x="10955509" y="5355572"/>
                <a:ext cx="164775" cy="251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19" y="321"/>
                    </a:moveTo>
                    <a:lnTo>
                      <a:pt x="11636" y="0"/>
                    </a:lnTo>
                    <a:lnTo>
                      <a:pt x="11352" y="2568"/>
                    </a:lnTo>
                    <a:lnTo>
                      <a:pt x="11383" y="3806"/>
                    </a:lnTo>
                    <a:lnTo>
                      <a:pt x="12079" y="5151"/>
                    </a:lnTo>
                    <a:lnTo>
                      <a:pt x="12375" y="6967"/>
                    </a:lnTo>
                    <a:cubicBezTo>
                      <a:pt x="12672" y="7601"/>
                      <a:pt x="12637" y="8281"/>
                      <a:pt x="12275" y="8900"/>
                    </a:cubicBezTo>
                    <a:cubicBezTo>
                      <a:pt x="12047" y="9291"/>
                      <a:pt x="11695" y="9645"/>
                      <a:pt x="11242" y="9941"/>
                    </a:cubicBezTo>
                    <a:lnTo>
                      <a:pt x="10432" y="11157"/>
                    </a:lnTo>
                    <a:lnTo>
                      <a:pt x="7384" y="11982"/>
                    </a:lnTo>
                    <a:lnTo>
                      <a:pt x="4025" y="12743"/>
                    </a:lnTo>
                    <a:lnTo>
                      <a:pt x="2560" y="14347"/>
                    </a:lnTo>
                    <a:lnTo>
                      <a:pt x="2552" y="16107"/>
                    </a:lnTo>
                    <a:lnTo>
                      <a:pt x="3355" y="17541"/>
                    </a:lnTo>
                    <a:lnTo>
                      <a:pt x="1955" y="19191"/>
                    </a:lnTo>
                    <a:lnTo>
                      <a:pt x="116" y="19974"/>
                    </a:lnTo>
                    <a:lnTo>
                      <a:pt x="0" y="20821"/>
                    </a:lnTo>
                    <a:lnTo>
                      <a:pt x="1421" y="21600"/>
                    </a:lnTo>
                    <a:lnTo>
                      <a:pt x="3317" y="20948"/>
                    </a:lnTo>
                    <a:lnTo>
                      <a:pt x="5646" y="19126"/>
                    </a:lnTo>
                    <a:cubicBezTo>
                      <a:pt x="6124" y="18808"/>
                      <a:pt x="6661" y="18530"/>
                      <a:pt x="7246" y="18301"/>
                    </a:cubicBezTo>
                    <a:cubicBezTo>
                      <a:pt x="7999" y="18006"/>
                      <a:pt x="8821" y="17793"/>
                      <a:pt x="9679" y="17671"/>
                    </a:cubicBezTo>
                    <a:cubicBezTo>
                      <a:pt x="10238" y="17511"/>
                      <a:pt x="10792" y="17345"/>
                      <a:pt x="11342" y="17174"/>
                    </a:cubicBezTo>
                    <a:cubicBezTo>
                      <a:pt x="12241" y="16894"/>
                      <a:pt x="13139" y="16593"/>
                      <a:pt x="13842" y="16131"/>
                    </a:cubicBezTo>
                    <a:cubicBezTo>
                      <a:pt x="14311" y="15823"/>
                      <a:pt x="14674" y="15454"/>
                      <a:pt x="14908" y="15048"/>
                    </a:cubicBezTo>
                    <a:cubicBezTo>
                      <a:pt x="15071" y="14768"/>
                      <a:pt x="15345" y="14521"/>
                      <a:pt x="15704" y="14334"/>
                    </a:cubicBezTo>
                    <a:cubicBezTo>
                      <a:pt x="16529" y="13904"/>
                      <a:pt x="17653" y="13847"/>
                      <a:pt x="18567" y="13508"/>
                    </a:cubicBezTo>
                    <a:cubicBezTo>
                      <a:pt x="19153" y="13291"/>
                      <a:pt x="19628" y="12966"/>
                      <a:pt x="19933" y="12574"/>
                    </a:cubicBezTo>
                    <a:lnTo>
                      <a:pt x="21100" y="11358"/>
                    </a:lnTo>
                    <a:lnTo>
                      <a:pt x="21600" y="10578"/>
                    </a:lnTo>
                    <a:lnTo>
                      <a:pt x="19804" y="10386"/>
                    </a:lnTo>
                    <a:lnTo>
                      <a:pt x="18624" y="10060"/>
                    </a:lnTo>
                    <a:lnTo>
                      <a:pt x="17125" y="9017"/>
                    </a:lnTo>
                    <a:lnTo>
                      <a:pt x="14529" y="7584"/>
                    </a:lnTo>
                    <a:cubicBezTo>
                      <a:pt x="14314" y="7294"/>
                      <a:pt x="14124" y="6997"/>
                      <a:pt x="13962" y="6693"/>
                    </a:cubicBezTo>
                    <a:cubicBezTo>
                      <a:pt x="13643" y="6095"/>
                      <a:pt x="13431" y="5476"/>
                      <a:pt x="13329" y="4847"/>
                    </a:cubicBezTo>
                    <a:lnTo>
                      <a:pt x="14325" y="3524"/>
                    </a:lnTo>
                    <a:lnTo>
                      <a:pt x="14325" y="1808"/>
                    </a:lnTo>
                    <a:lnTo>
                      <a:pt x="13019" y="32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îṩ1ïdê">
                <a:extLst>
                  <a:ext uri="{FF2B5EF4-FFF2-40B4-BE49-F238E27FC236}">
                    <a16:creationId xmlns:a16="http://schemas.microsoft.com/office/drawing/2014/main" id="{8D0C830E-8888-439C-B938-9E15221108D6}"/>
                  </a:ext>
                </a:extLst>
              </p:cNvPr>
              <p:cNvSpPr/>
              <p:nvPr/>
            </p:nvSpPr>
            <p:spPr>
              <a:xfrm>
                <a:off x="10967412" y="5132660"/>
                <a:ext cx="16360" cy="28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18" y="240"/>
                    </a:moveTo>
                    <a:lnTo>
                      <a:pt x="21579" y="0"/>
                    </a:lnTo>
                    <a:lnTo>
                      <a:pt x="21600" y="11228"/>
                    </a:lnTo>
                    <a:lnTo>
                      <a:pt x="15549" y="21600"/>
                    </a:lnTo>
                    <a:lnTo>
                      <a:pt x="2290" y="19891"/>
                    </a:lnTo>
                    <a:lnTo>
                      <a:pt x="0" y="10674"/>
                    </a:lnTo>
                    <a:lnTo>
                      <a:pt x="7518" y="24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ï$ḷíḓè">
                <a:extLst>
                  <a:ext uri="{FF2B5EF4-FFF2-40B4-BE49-F238E27FC236}">
                    <a16:creationId xmlns:a16="http://schemas.microsoft.com/office/drawing/2014/main" id="{7DA8FCC7-171D-48B5-90F5-B53EDC726488}"/>
                  </a:ext>
                </a:extLst>
              </p:cNvPr>
              <p:cNvSpPr/>
              <p:nvPr/>
            </p:nvSpPr>
            <p:spPr>
              <a:xfrm>
                <a:off x="10931870" y="4777460"/>
                <a:ext cx="105002" cy="129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66" y="0"/>
                    </a:moveTo>
                    <a:lnTo>
                      <a:pt x="5698" y="3526"/>
                    </a:lnTo>
                    <a:lnTo>
                      <a:pt x="8576" y="7970"/>
                    </a:lnTo>
                    <a:lnTo>
                      <a:pt x="9046" y="10950"/>
                    </a:lnTo>
                    <a:lnTo>
                      <a:pt x="12812" y="12581"/>
                    </a:lnTo>
                    <a:lnTo>
                      <a:pt x="16578" y="14974"/>
                    </a:lnTo>
                    <a:lnTo>
                      <a:pt x="21600" y="18247"/>
                    </a:lnTo>
                    <a:lnTo>
                      <a:pt x="21286" y="21600"/>
                    </a:lnTo>
                    <a:lnTo>
                      <a:pt x="18775" y="21264"/>
                    </a:lnTo>
                    <a:lnTo>
                      <a:pt x="14754" y="16779"/>
                    </a:lnTo>
                    <a:lnTo>
                      <a:pt x="12093" y="15393"/>
                    </a:lnTo>
                    <a:cubicBezTo>
                      <a:pt x="11092" y="15033"/>
                      <a:pt x="10116" y="14628"/>
                      <a:pt x="9170" y="14182"/>
                    </a:cubicBezTo>
                    <a:cubicBezTo>
                      <a:pt x="8123" y="13687"/>
                      <a:pt x="7114" y="13142"/>
                      <a:pt x="6149" y="12550"/>
                    </a:cubicBezTo>
                    <a:lnTo>
                      <a:pt x="5208" y="9024"/>
                    </a:lnTo>
                    <a:lnTo>
                      <a:pt x="3272" y="6968"/>
                    </a:lnTo>
                    <a:lnTo>
                      <a:pt x="467" y="3584"/>
                    </a:lnTo>
                    <a:lnTo>
                      <a:pt x="0" y="1873"/>
                    </a:lnTo>
                    <a:lnTo>
                      <a:pt x="226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ïsľiḍe">
                <a:extLst>
                  <a:ext uri="{FF2B5EF4-FFF2-40B4-BE49-F238E27FC236}">
                    <a16:creationId xmlns:a16="http://schemas.microsoft.com/office/drawing/2014/main" id="{8FE212F8-F4A3-4240-BBB0-D89AA1967BD6}"/>
                  </a:ext>
                </a:extLst>
              </p:cNvPr>
              <p:cNvSpPr/>
              <p:nvPr/>
            </p:nvSpPr>
            <p:spPr>
              <a:xfrm>
                <a:off x="11078753" y="4636331"/>
                <a:ext cx="37595" cy="63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84" y="0"/>
                    </a:moveTo>
                    <a:lnTo>
                      <a:pt x="0" y="6366"/>
                    </a:lnTo>
                    <a:lnTo>
                      <a:pt x="4998" y="11561"/>
                    </a:lnTo>
                    <a:lnTo>
                      <a:pt x="9054" y="12853"/>
                    </a:lnTo>
                    <a:lnTo>
                      <a:pt x="11974" y="16462"/>
                    </a:lnTo>
                    <a:lnTo>
                      <a:pt x="18532" y="21600"/>
                    </a:lnTo>
                    <a:lnTo>
                      <a:pt x="21600" y="18003"/>
                    </a:lnTo>
                    <a:lnTo>
                      <a:pt x="19408" y="13360"/>
                    </a:lnTo>
                    <a:lnTo>
                      <a:pt x="14184" y="10517"/>
                    </a:lnTo>
                    <a:lnTo>
                      <a:pt x="9965" y="6822"/>
                    </a:lnTo>
                    <a:lnTo>
                      <a:pt x="9528" y="3503"/>
                    </a:lnTo>
                    <a:lnTo>
                      <a:pt x="438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ïSḻíḍê">
                <a:extLst>
                  <a:ext uri="{FF2B5EF4-FFF2-40B4-BE49-F238E27FC236}">
                    <a16:creationId xmlns:a16="http://schemas.microsoft.com/office/drawing/2014/main" id="{351ADC6E-7BA1-445D-A346-2D8DA3620F49}"/>
                  </a:ext>
                </a:extLst>
              </p:cNvPr>
              <p:cNvSpPr/>
              <p:nvPr/>
            </p:nvSpPr>
            <p:spPr>
              <a:xfrm>
                <a:off x="10694096" y="4283499"/>
                <a:ext cx="45740" cy="64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35" y="0"/>
                    </a:moveTo>
                    <a:lnTo>
                      <a:pt x="8612" y="423"/>
                    </a:lnTo>
                    <a:lnTo>
                      <a:pt x="9548" y="10168"/>
                    </a:lnTo>
                    <a:lnTo>
                      <a:pt x="15069" y="14477"/>
                    </a:lnTo>
                    <a:lnTo>
                      <a:pt x="21600" y="16858"/>
                    </a:lnTo>
                    <a:lnTo>
                      <a:pt x="19199" y="21600"/>
                    </a:lnTo>
                    <a:lnTo>
                      <a:pt x="11398" y="20763"/>
                    </a:lnTo>
                    <a:lnTo>
                      <a:pt x="5755" y="17207"/>
                    </a:lnTo>
                    <a:lnTo>
                      <a:pt x="9" y="12157"/>
                    </a:lnTo>
                    <a:lnTo>
                      <a:pt x="0" y="6578"/>
                    </a:lnTo>
                    <a:lnTo>
                      <a:pt x="433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îṧlíďè">
                <a:extLst>
                  <a:ext uri="{FF2B5EF4-FFF2-40B4-BE49-F238E27FC236}">
                    <a16:creationId xmlns:a16="http://schemas.microsoft.com/office/drawing/2014/main" id="{EC60BD22-DC41-4097-BAF0-BB379FE3B97D}"/>
                  </a:ext>
                </a:extLst>
              </p:cNvPr>
              <p:cNvSpPr/>
              <p:nvPr/>
            </p:nvSpPr>
            <p:spPr>
              <a:xfrm>
                <a:off x="10754669" y="4332994"/>
                <a:ext cx="45601" cy="39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85" y="0"/>
                    </a:moveTo>
                    <a:lnTo>
                      <a:pt x="17293" y="9046"/>
                    </a:lnTo>
                    <a:lnTo>
                      <a:pt x="21600" y="14848"/>
                    </a:lnTo>
                    <a:lnTo>
                      <a:pt x="21013" y="21600"/>
                    </a:lnTo>
                    <a:lnTo>
                      <a:pt x="12837" y="18854"/>
                    </a:lnTo>
                    <a:lnTo>
                      <a:pt x="5986" y="12225"/>
                    </a:lnTo>
                    <a:lnTo>
                      <a:pt x="0" y="7390"/>
                    </a:lnTo>
                    <a:lnTo>
                      <a:pt x="708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îSḷïḑê">
                <a:extLst>
                  <a:ext uri="{FF2B5EF4-FFF2-40B4-BE49-F238E27FC236}">
                    <a16:creationId xmlns:a16="http://schemas.microsoft.com/office/drawing/2014/main" id="{D16DEA77-9FD9-4185-9D84-A8B3BC2687A4}"/>
                  </a:ext>
                </a:extLst>
              </p:cNvPr>
              <p:cNvSpPr/>
              <p:nvPr/>
            </p:nvSpPr>
            <p:spPr>
              <a:xfrm>
                <a:off x="10773772" y="4386273"/>
                <a:ext cx="37288" cy="38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99" y="0"/>
                    </a:moveTo>
                    <a:lnTo>
                      <a:pt x="12290" y="1855"/>
                    </a:lnTo>
                    <a:lnTo>
                      <a:pt x="12799" y="9871"/>
                    </a:lnTo>
                    <a:lnTo>
                      <a:pt x="15725" y="15036"/>
                    </a:lnTo>
                    <a:lnTo>
                      <a:pt x="21600" y="16577"/>
                    </a:lnTo>
                    <a:lnTo>
                      <a:pt x="18230" y="21600"/>
                    </a:lnTo>
                    <a:lnTo>
                      <a:pt x="12781" y="19919"/>
                    </a:lnTo>
                    <a:cubicBezTo>
                      <a:pt x="10763" y="19240"/>
                      <a:pt x="9023" y="17972"/>
                      <a:pt x="7808" y="16297"/>
                    </a:cubicBezTo>
                    <a:cubicBezTo>
                      <a:pt x="6475" y="14458"/>
                      <a:pt x="5850" y="12237"/>
                      <a:pt x="6040" y="10011"/>
                    </a:cubicBezTo>
                    <a:lnTo>
                      <a:pt x="0" y="5671"/>
                    </a:lnTo>
                    <a:lnTo>
                      <a:pt x="639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ïslîḓè">
                <a:extLst>
                  <a:ext uri="{FF2B5EF4-FFF2-40B4-BE49-F238E27FC236}">
                    <a16:creationId xmlns:a16="http://schemas.microsoft.com/office/drawing/2014/main" id="{3D1C88E6-33AD-4A23-988A-4C6A74AB67AE}"/>
                  </a:ext>
                </a:extLst>
              </p:cNvPr>
              <p:cNvSpPr/>
              <p:nvPr/>
            </p:nvSpPr>
            <p:spPr>
              <a:xfrm>
                <a:off x="10819989" y="4368723"/>
                <a:ext cx="46739" cy="4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05" y="0"/>
                    </a:moveTo>
                    <a:lnTo>
                      <a:pt x="8950" y="5326"/>
                    </a:lnTo>
                    <a:lnTo>
                      <a:pt x="16429" y="10105"/>
                    </a:lnTo>
                    <a:lnTo>
                      <a:pt x="21247" y="15787"/>
                    </a:lnTo>
                    <a:lnTo>
                      <a:pt x="21600" y="21227"/>
                    </a:lnTo>
                    <a:lnTo>
                      <a:pt x="14814" y="21600"/>
                    </a:lnTo>
                    <a:lnTo>
                      <a:pt x="10715" y="19268"/>
                    </a:lnTo>
                    <a:lnTo>
                      <a:pt x="6249" y="13959"/>
                    </a:lnTo>
                    <a:lnTo>
                      <a:pt x="3576" y="9700"/>
                    </a:lnTo>
                    <a:lnTo>
                      <a:pt x="25" y="6121"/>
                    </a:lnTo>
                    <a:lnTo>
                      <a:pt x="0" y="1589"/>
                    </a:lnTo>
                    <a:lnTo>
                      <a:pt x="410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ïṧ1îḋé">
                <a:extLst>
                  <a:ext uri="{FF2B5EF4-FFF2-40B4-BE49-F238E27FC236}">
                    <a16:creationId xmlns:a16="http://schemas.microsoft.com/office/drawing/2014/main" id="{77D0D3DE-832E-4DC6-A2F0-D855F7EE894E}"/>
                  </a:ext>
                </a:extLst>
              </p:cNvPr>
              <p:cNvSpPr/>
              <p:nvPr/>
            </p:nvSpPr>
            <p:spPr>
              <a:xfrm>
                <a:off x="10844148" y="4433313"/>
                <a:ext cx="37473" cy="23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9" y="530"/>
                    </a:moveTo>
                    <a:lnTo>
                      <a:pt x="13099" y="8995"/>
                    </a:lnTo>
                    <a:lnTo>
                      <a:pt x="21600" y="8519"/>
                    </a:lnTo>
                    <a:lnTo>
                      <a:pt x="21600" y="17555"/>
                    </a:lnTo>
                    <a:lnTo>
                      <a:pt x="15901" y="21600"/>
                    </a:lnTo>
                    <a:lnTo>
                      <a:pt x="8481" y="18211"/>
                    </a:lnTo>
                    <a:lnTo>
                      <a:pt x="1799" y="7978"/>
                    </a:lnTo>
                    <a:lnTo>
                      <a:pt x="0" y="0"/>
                    </a:lnTo>
                    <a:lnTo>
                      <a:pt x="8649" y="53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íŝliḓê">
                <a:extLst>
                  <a:ext uri="{FF2B5EF4-FFF2-40B4-BE49-F238E27FC236}">
                    <a16:creationId xmlns:a16="http://schemas.microsoft.com/office/drawing/2014/main" id="{533609DE-7784-49AD-B377-CC1BD70A44BE}"/>
                  </a:ext>
                </a:extLst>
              </p:cNvPr>
              <p:cNvSpPr/>
              <p:nvPr/>
            </p:nvSpPr>
            <p:spPr>
              <a:xfrm>
                <a:off x="10888902" y="4398838"/>
                <a:ext cx="27449" cy="54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203" y="0"/>
                    </a:moveTo>
                    <a:lnTo>
                      <a:pt x="0" y="4749"/>
                    </a:lnTo>
                    <a:lnTo>
                      <a:pt x="263" y="12857"/>
                    </a:lnTo>
                    <a:lnTo>
                      <a:pt x="8018" y="13953"/>
                    </a:lnTo>
                    <a:lnTo>
                      <a:pt x="8018" y="17984"/>
                    </a:lnTo>
                    <a:lnTo>
                      <a:pt x="13422" y="21600"/>
                    </a:lnTo>
                    <a:lnTo>
                      <a:pt x="21600" y="17064"/>
                    </a:lnTo>
                    <a:lnTo>
                      <a:pt x="14422" y="12038"/>
                    </a:lnTo>
                    <a:lnTo>
                      <a:pt x="7443" y="8221"/>
                    </a:lnTo>
                    <a:lnTo>
                      <a:pt x="420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ï$ḻidè">
                <a:extLst>
                  <a:ext uri="{FF2B5EF4-FFF2-40B4-BE49-F238E27FC236}">
                    <a16:creationId xmlns:a16="http://schemas.microsoft.com/office/drawing/2014/main" id="{D5EF4487-6929-48E2-8F26-D73E16399AFE}"/>
                  </a:ext>
                </a:extLst>
              </p:cNvPr>
              <p:cNvSpPr/>
              <p:nvPr/>
            </p:nvSpPr>
            <p:spPr>
              <a:xfrm>
                <a:off x="10903842" y="4471308"/>
                <a:ext cx="24415" cy="21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703" y="9868"/>
                    </a:lnTo>
                    <a:lnTo>
                      <a:pt x="12853" y="21600"/>
                    </a:lnTo>
                    <a:lnTo>
                      <a:pt x="21600" y="16680"/>
                    </a:lnTo>
                    <a:lnTo>
                      <a:pt x="12403" y="1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îŝľíḑé">
                <a:extLst>
                  <a:ext uri="{FF2B5EF4-FFF2-40B4-BE49-F238E27FC236}">
                    <a16:creationId xmlns:a16="http://schemas.microsoft.com/office/drawing/2014/main" id="{831C15E1-7397-46C9-B0BF-334FCD721D68}"/>
                  </a:ext>
                </a:extLst>
              </p:cNvPr>
              <p:cNvSpPr/>
              <p:nvPr/>
            </p:nvSpPr>
            <p:spPr>
              <a:xfrm>
                <a:off x="10588123" y="4181404"/>
                <a:ext cx="87031" cy="76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0" y="0"/>
                    </a:moveTo>
                    <a:lnTo>
                      <a:pt x="0" y="2479"/>
                    </a:lnTo>
                    <a:lnTo>
                      <a:pt x="4688" y="4518"/>
                    </a:lnTo>
                    <a:lnTo>
                      <a:pt x="9042" y="7739"/>
                    </a:lnTo>
                    <a:lnTo>
                      <a:pt x="12639" y="11175"/>
                    </a:lnTo>
                    <a:lnTo>
                      <a:pt x="16173" y="15327"/>
                    </a:lnTo>
                    <a:lnTo>
                      <a:pt x="17687" y="21385"/>
                    </a:lnTo>
                    <a:lnTo>
                      <a:pt x="21600" y="21600"/>
                    </a:lnTo>
                    <a:lnTo>
                      <a:pt x="19336" y="12589"/>
                    </a:lnTo>
                    <a:lnTo>
                      <a:pt x="12733" y="8079"/>
                    </a:lnTo>
                    <a:lnTo>
                      <a:pt x="7069" y="2791"/>
                    </a:lnTo>
                    <a:lnTo>
                      <a:pt x="3732" y="804"/>
                    </a:lnTo>
                    <a:lnTo>
                      <a:pt x="56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íşľíḋè">
                <a:extLst>
                  <a:ext uri="{FF2B5EF4-FFF2-40B4-BE49-F238E27FC236}">
                    <a16:creationId xmlns:a16="http://schemas.microsoft.com/office/drawing/2014/main" id="{D7A1E081-EC1E-487B-B58E-32F542D05773}"/>
                  </a:ext>
                </a:extLst>
              </p:cNvPr>
              <p:cNvSpPr/>
              <p:nvPr/>
            </p:nvSpPr>
            <p:spPr>
              <a:xfrm>
                <a:off x="10528896" y="4237475"/>
                <a:ext cx="115414" cy="92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34" y="5118"/>
                    </a:moveTo>
                    <a:lnTo>
                      <a:pt x="15276" y="8929"/>
                    </a:lnTo>
                    <a:lnTo>
                      <a:pt x="12042" y="12689"/>
                    </a:lnTo>
                    <a:lnTo>
                      <a:pt x="9529" y="13918"/>
                    </a:lnTo>
                    <a:lnTo>
                      <a:pt x="6129" y="13388"/>
                    </a:lnTo>
                    <a:lnTo>
                      <a:pt x="4458" y="14970"/>
                    </a:lnTo>
                    <a:lnTo>
                      <a:pt x="2410" y="14970"/>
                    </a:lnTo>
                    <a:lnTo>
                      <a:pt x="0" y="15500"/>
                    </a:lnTo>
                    <a:lnTo>
                      <a:pt x="1862" y="17604"/>
                    </a:lnTo>
                    <a:lnTo>
                      <a:pt x="4420" y="17781"/>
                    </a:lnTo>
                    <a:lnTo>
                      <a:pt x="6466" y="21431"/>
                    </a:lnTo>
                    <a:lnTo>
                      <a:pt x="8263" y="21600"/>
                    </a:lnTo>
                    <a:lnTo>
                      <a:pt x="9828" y="19488"/>
                    </a:lnTo>
                    <a:lnTo>
                      <a:pt x="11671" y="17906"/>
                    </a:lnTo>
                    <a:lnTo>
                      <a:pt x="15657" y="16508"/>
                    </a:lnTo>
                    <a:lnTo>
                      <a:pt x="18364" y="13167"/>
                    </a:lnTo>
                    <a:lnTo>
                      <a:pt x="19934" y="9988"/>
                    </a:lnTo>
                    <a:lnTo>
                      <a:pt x="21457" y="7288"/>
                    </a:lnTo>
                    <a:lnTo>
                      <a:pt x="21600" y="3285"/>
                    </a:lnTo>
                    <a:lnTo>
                      <a:pt x="19702" y="0"/>
                    </a:lnTo>
                    <a:lnTo>
                      <a:pt x="19131" y="2158"/>
                    </a:lnTo>
                    <a:lnTo>
                      <a:pt x="18234" y="511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ïślîḋé">
                <a:extLst>
                  <a:ext uri="{FF2B5EF4-FFF2-40B4-BE49-F238E27FC236}">
                    <a16:creationId xmlns:a16="http://schemas.microsoft.com/office/drawing/2014/main" id="{1CDAF671-5EE4-4BCC-BE40-4AC4BAAE3522}"/>
                  </a:ext>
                </a:extLst>
              </p:cNvPr>
              <p:cNvSpPr/>
              <p:nvPr/>
            </p:nvSpPr>
            <p:spPr>
              <a:xfrm>
                <a:off x="9937920" y="4105530"/>
                <a:ext cx="657773" cy="388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9" y="1069"/>
                    </a:moveTo>
                    <a:lnTo>
                      <a:pt x="1040" y="903"/>
                    </a:lnTo>
                    <a:lnTo>
                      <a:pt x="1266" y="12"/>
                    </a:lnTo>
                    <a:lnTo>
                      <a:pt x="2016" y="0"/>
                    </a:lnTo>
                    <a:lnTo>
                      <a:pt x="2684" y="12"/>
                    </a:lnTo>
                    <a:lnTo>
                      <a:pt x="2808" y="1131"/>
                    </a:lnTo>
                    <a:lnTo>
                      <a:pt x="3150" y="1972"/>
                    </a:lnTo>
                    <a:lnTo>
                      <a:pt x="3342" y="2473"/>
                    </a:lnTo>
                    <a:lnTo>
                      <a:pt x="3192" y="3510"/>
                    </a:lnTo>
                    <a:lnTo>
                      <a:pt x="3218" y="4141"/>
                    </a:lnTo>
                    <a:lnTo>
                      <a:pt x="3692" y="4939"/>
                    </a:lnTo>
                    <a:lnTo>
                      <a:pt x="4067" y="5627"/>
                    </a:lnTo>
                    <a:lnTo>
                      <a:pt x="4526" y="6342"/>
                    </a:lnTo>
                    <a:cubicBezTo>
                      <a:pt x="4633" y="6179"/>
                      <a:pt x="4728" y="5996"/>
                      <a:pt x="4809" y="5795"/>
                    </a:cubicBezTo>
                    <a:cubicBezTo>
                      <a:pt x="4941" y="5469"/>
                      <a:pt x="5034" y="5102"/>
                      <a:pt x="5083" y="4716"/>
                    </a:cubicBezTo>
                    <a:lnTo>
                      <a:pt x="5451" y="4478"/>
                    </a:lnTo>
                    <a:lnTo>
                      <a:pt x="6119" y="3931"/>
                    </a:lnTo>
                    <a:lnTo>
                      <a:pt x="6668" y="3385"/>
                    </a:lnTo>
                    <a:lnTo>
                      <a:pt x="7068" y="2838"/>
                    </a:lnTo>
                    <a:lnTo>
                      <a:pt x="7444" y="2122"/>
                    </a:lnTo>
                    <a:lnTo>
                      <a:pt x="8137" y="2122"/>
                    </a:lnTo>
                    <a:cubicBezTo>
                      <a:pt x="8213" y="2262"/>
                      <a:pt x="8288" y="2402"/>
                      <a:pt x="8362" y="2543"/>
                    </a:cubicBezTo>
                    <a:cubicBezTo>
                      <a:pt x="8481" y="2766"/>
                      <a:pt x="8597" y="2991"/>
                      <a:pt x="8713" y="3217"/>
                    </a:cubicBezTo>
                    <a:lnTo>
                      <a:pt x="9356" y="3708"/>
                    </a:lnTo>
                    <a:lnTo>
                      <a:pt x="10017" y="3953"/>
                    </a:lnTo>
                    <a:lnTo>
                      <a:pt x="10667" y="4583"/>
                    </a:lnTo>
                    <a:lnTo>
                      <a:pt x="11719" y="5004"/>
                    </a:lnTo>
                    <a:lnTo>
                      <a:pt x="12420" y="5579"/>
                    </a:lnTo>
                    <a:lnTo>
                      <a:pt x="13814" y="6239"/>
                    </a:lnTo>
                    <a:lnTo>
                      <a:pt x="14716" y="7388"/>
                    </a:lnTo>
                    <a:lnTo>
                      <a:pt x="15776" y="8749"/>
                    </a:lnTo>
                    <a:lnTo>
                      <a:pt x="16728" y="9464"/>
                    </a:lnTo>
                    <a:lnTo>
                      <a:pt x="17354" y="9911"/>
                    </a:lnTo>
                    <a:lnTo>
                      <a:pt x="17855" y="11325"/>
                    </a:lnTo>
                    <a:lnTo>
                      <a:pt x="18106" y="12349"/>
                    </a:lnTo>
                    <a:lnTo>
                      <a:pt x="17539" y="12799"/>
                    </a:lnTo>
                    <a:lnTo>
                      <a:pt x="17349" y="13484"/>
                    </a:lnTo>
                    <a:lnTo>
                      <a:pt x="17608" y="14382"/>
                    </a:lnTo>
                    <a:lnTo>
                      <a:pt x="18326" y="15070"/>
                    </a:lnTo>
                    <a:lnTo>
                      <a:pt x="18350" y="15982"/>
                    </a:lnTo>
                    <a:lnTo>
                      <a:pt x="18350" y="16933"/>
                    </a:lnTo>
                    <a:lnTo>
                      <a:pt x="18733" y="17701"/>
                    </a:lnTo>
                    <a:lnTo>
                      <a:pt x="19484" y="18246"/>
                    </a:lnTo>
                    <a:lnTo>
                      <a:pt x="20127" y="18373"/>
                    </a:lnTo>
                    <a:lnTo>
                      <a:pt x="20650" y="19209"/>
                    </a:lnTo>
                    <a:lnTo>
                      <a:pt x="21276" y="20051"/>
                    </a:lnTo>
                    <a:lnTo>
                      <a:pt x="21600" y="21054"/>
                    </a:lnTo>
                    <a:lnTo>
                      <a:pt x="21500" y="21600"/>
                    </a:lnTo>
                    <a:lnTo>
                      <a:pt x="20623" y="21026"/>
                    </a:lnTo>
                    <a:lnTo>
                      <a:pt x="20131" y="20705"/>
                    </a:lnTo>
                    <a:lnTo>
                      <a:pt x="19072" y="20663"/>
                    </a:lnTo>
                    <a:lnTo>
                      <a:pt x="18170" y="20158"/>
                    </a:lnTo>
                    <a:lnTo>
                      <a:pt x="17728" y="19485"/>
                    </a:lnTo>
                    <a:lnTo>
                      <a:pt x="17478" y="18967"/>
                    </a:lnTo>
                    <a:lnTo>
                      <a:pt x="17228" y="17746"/>
                    </a:lnTo>
                    <a:lnTo>
                      <a:pt x="16877" y="16708"/>
                    </a:lnTo>
                    <a:lnTo>
                      <a:pt x="16402" y="15951"/>
                    </a:lnTo>
                    <a:lnTo>
                      <a:pt x="15525" y="14954"/>
                    </a:lnTo>
                    <a:lnTo>
                      <a:pt x="14876" y="14284"/>
                    </a:lnTo>
                    <a:lnTo>
                      <a:pt x="14242" y="14284"/>
                    </a:lnTo>
                    <a:lnTo>
                      <a:pt x="13699" y="15489"/>
                    </a:lnTo>
                    <a:cubicBezTo>
                      <a:pt x="13655" y="15662"/>
                      <a:pt x="13604" y="15830"/>
                      <a:pt x="13549" y="15993"/>
                    </a:cubicBezTo>
                    <a:cubicBezTo>
                      <a:pt x="13430" y="16338"/>
                      <a:pt x="13287" y="16658"/>
                      <a:pt x="13123" y="16945"/>
                    </a:cubicBezTo>
                    <a:lnTo>
                      <a:pt x="12398" y="17785"/>
                    </a:lnTo>
                    <a:lnTo>
                      <a:pt x="11380" y="17196"/>
                    </a:lnTo>
                    <a:lnTo>
                      <a:pt x="10929" y="17070"/>
                    </a:lnTo>
                    <a:cubicBezTo>
                      <a:pt x="10778" y="17231"/>
                      <a:pt x="10588" y="17247"/>
                      <a:pt x="10429" y="17112"/>
                    </a:cubicBezTo>
                    <a:cubicBezTo>
                      <a:pt x="10275" y="16981"/>
                      <a:pt x="10172" y="16728"/>
                      <a:pt x="10154" y="16440"/>
                    </a:cubicBezTo>
                    <a:lnTo>
                      <a:pt x="9620" y="15752"/>
                    </a:lnTo>
                    <a:lnTo>
                      <a:pt x="9169" y="15416"/>
                    </a:lnTo>
                    <a:lnTo>
                      <a:pt x="8374" y="15500"/>
                    </a:lnTo>
                    <a:lnTo>
                      <a:pt x="7783" y="15624"/>
                    </a:lnTo>
                    <a:lnTo>
                      <a:pt x="7609" y="15133"/>
                    </a:lnTo>
                    <a:lnTo>
                      <a:pt x="7084" y="15175"/>
                    </a:lnTo>
                    <a:lnTo>
                      <a:pt x="7283" y="14463"/>
                    </a:lnTo>
                    <a:lnTo>
                      <a:pt x="7684" y="14295"/>
                    </a:lnTo>
                    <a:lnTo>
                      <a:pt x="8067" y="13793"/>
                    </a:lnTo>
                    <a:lnTo>
                      <a:pt x="8425" y="13260"/>
                    </a:lnTo>
                    <a:lnTo>
                      <a:pt x="8424" y="12101"/>
                    </a:lnTo>
                    <a:lnTo>
                      <a:pt x="7998" y="10796"/>
                    </a:lnTo>
                    <a:cubicBezTo>
                      <a:pt x="7914" y="10491"/>
                      <a:pt x="7805" y="10208"/>
                      <a:pt x="7672" y="9955"/>
                    </a:cubicBezTo>
                    <a:cubicBezTo>
                      <a:pt x="7487" y="9602"/>
                      <a:pt x="7262" y="9316"/>
                      <a:pt x="7013" y="9100"/>
                    </a:cubicBezTo>
                    <a:cubicBezTo>
                      <a:pt x="6627" y="8764"/>
                      <a:pt x="6195" y="8604"/>
                      <a:pt x="5760" y="8637"/>
                    </a:cubicBezTo>
                    <a:lnTo>
                      <a:pt x="5460" y="7993"/>
                    </a:lnTo>
                    <a:lnTo>
                      <a:pt x="4992" y="7628"/>
                    </a:lnTo>
                    <a:lnTo>
                      <a:pt x="4219" y="6874"/>
                    </a:lnTo>
                    <a:cubicBezTo>
                      <a:pt x="4009" y="6592"/>
                      <a:pt x="3763" y="6395"/>
                      <a:pt x="3501" y="6299"/>
                    </a:cubicBezTo>
                    <a:cubicBezTo>
                      <a:pt x="3254" y="6207"/>
                      <a:pt x="2997" y="6207"/>
                      <a:pt x="2750" y="6299"/>
                    </a:cubicBezTo>
                    <a:lnTo>
                      <a:pt x="2183" y="6425"/>
                    </a:lnTo>
                    <a:lnTo>
                      <a:pt x="1674" y="5792"/>
                    </a:lnTo>
                    <a:lnTo>
                      <a:pt x="1674" y="4994"/>
                    </a:lnTo>
                    <a:lnTo>
                      <a:pt x="2200" y="4420"/>
                    </a:lnTo>
                    <a:lnTo>
                      <a:pt x="2400" y="3664"/>
                    </a:lnTo>
                    <a:lnTo>
                      <a:pt x="2125" y="3120"/>
                    </a:lnTo>
                    <a:lnTo>
                      <a:pt x="1524" y="2615"/>
                    </a:lnTo>
                    <a:lnTo>
                      <a:pt x="566" y="2138"/>
                    </a:lnTo>
                    <a:lnTo>
                      <a:pt x="0" y="1619"/>
                    </a:lnTo>
                    <a:lnTo>
                      <a:pt x="54" y="1017"/>
                    </a:lnTo>
                    <a:lnTo>
                      <a:pt x="339" y="106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îSļîḓe">
                <a:extLst>
                  <a:ext uri="{FF2B5EF4-FFF2-40B4-BE49-F238E27FC236}">
                    <a16:creationId xmlns:a16="http://schemas.microsoft.com/office/drawing/2014/main" id="{07629E57-F677-42E9-95D5-00FA3F2C10C3}"/>
                  </a:ext>
                </a:extLst>
              </p:cNvPr>
              <p:cNvSpPr/>
              <p:nvPr/>
            </p:nvSpPr>
            <p:spPr>
              <a:xfrm>
                <a:off x="10030474" y="3790111"/>
                <a:ext cx="18322" cy="22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34" y="0"/>
                    </a:moveTo>
                    <a:lnTo>
                      <a:pt x="0" y="3883"/>
                    </a:lnTo>
                    <a:lnTo>
                      <a:pt x="4598" y="21600"/>
                    </a:lnTo>
                    <a:lnTo>
                      <a:pt x="21600" y="15889"/>
                    </a:lnTo>
                    <a:lnTo>
                      <a:pt x="21600" y="4677"/>
                    </a:lnTo>
                    <a:lnTo>
                      <a:pt x="1103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iṣlïďè">
                <a:extLst>
                  <a:ext uri="{FF2B5EF4-FFF2-40B4-BE49-F238E27FC236}">
                    <a16:creationId xmlns:a16="http://schemas.microsoft.com/office/drawing/2014/main" id="{D15D9CC9-2F38-4149-8837-2C05B82DE954}"/>
                  </a:ext>
                </a:extLst>
              </p:cNvPr>
              <p:cNvSpPr/>
              <p:nvPr/>
            </p:nvSpPr>
            <p:spPr>
              <a:xfrm>
                <a:off x="10351793" y="3476789"/>
                <a:ext cx="16360" cy="21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47" y="0"/>
                    </a:moveTo>
                    <a:lnTo>
                      <a:pt x="2757" y="5238"/>
                    </a:lnTo>
                    <a:lnTo>
                      <a:pt x="0" y="18231"/>
                    </a:lnTo>
                    <a:lnTo>
                      <a:pt x="17487" y="21600"/>
                    </a:lnTo>
                    <a:lnTo>
                      <a:pt x="21600" y="12744"/>
                    </a:lnTo>
                    <a:lnTo>
                      <a:pt x="1154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iŝḻïďe">
                <a:extLst>
                  <a:ext uri="{FF2B5EF4-FFF2-40B4-BE49-F238E27FC236}">
                    <a16:creationId xmlns:a16="http://schemas.microsoft.com/office/drawing/2014/main" id="{54B1FD0B-9063-4CAB-B35B-A9B22157E175}"/>
                  </a:ext>
                </a:extLst>
              </p:cNvPr>
              <p:cNvSpPr/>
              <p:nvPr/>
            </p:nvSpPr>
            <p:spPr>
              <a:xfrm>
                <a:off x="10325524" y="3553174"/>
                <a:ext cx="18349" cy="311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52" y="0"/>
                    </a:moveTo>
                    <a:lnTo>
                      <a:pt x="0" y="4334"/>
                    </a:lnTo>
                    <a:lnTo>
                      <a:pt x="342" y="20725"/>
                    </a:lnTo>
                    <a:lnTo>
                      <a:pt x="18905" y="21600"/>
                    </a:lnTo>
                    <a:lnTo>
                      <a:pt x="21600" y="4465"/>
                    </a:lnTo>
                    <a:lnTo>
                      <a:pt x="565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iṥ1íḋe">
                <a:extLst>
                  <a:ext uri="{FF2B5EF4-FFF2-40B4-BE49-F238E27FC236}">
                    <a16:creationId xmlns:a16="http://schemas.microsoft.com/office/drawing/2014/main" id="{099F5D15-713A-4EE0-BB88-D7CFC57E2F08}"/>
                  </a:ext>
                </a:extLst>
              </p:cNvPr>
              <p:cNvSpPr/>
              <p:nvPr/>
            </p:nvSpPr>
            <p:spPr>
              <a:xfrm>
                <a:off x="10830737" y="3809410"/>
                <a:ext cx="19066" cy="28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7350"/>
                    </a:lnTo>
                    <a:lnTo>
                      <a:pt x="7288" y="216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iSľïdè">
              <a:extLst>
                <a:ext uri="{FF2B5EF4-FFF2-40B4-BE49-F238E27FC236}">
                  <a16:creationId xmlns:a16="http://schemas.microsoft.com/office/drawing/2014/main" id="{928B56F9-3C9A-4C68-8B4F-C9C30345916C}"/>
                </a:ext>
              </a:extLst>
            </p:cNvPr>
            <p:cNvSpPr txBox="1"/>
            <p:nvPr/>
          </p:nvSpPr>
          <p:spPr>
            <a:xfrm>
              <a:off x="6513043" y="3455193"/>
              <a:ext cx="5005856" cy="15879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400" b="1" dirty="0"/>
                <a:t>Unified fonts make reading more fluent.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400" b="1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400" b="1" dirty="0"/>
                <a:t>Adjust the spacing to adapt to Chinese typesetting, use the reference line in PPT.</a:t>
              </a:r>
            </a:p>
          </p:txBody>
        </p:sp>
        <p:grpSp>
          <p:nvGrpSpPr>
            <p:cNvPr id="8" name="íṡliḋè">
              <a:extLst>
                <a:ext uri="{FF2B5EF4-FFF2-40B4-BE49-F238E27FC236}">
                  <a16:creationId xmlns:a16="http://schemas.microsoft.com/office/drawing/2014/main" id="{499BC2EC-23EE-47AA-86DD-38E3463E04F5}"/>
                </a:ext>
              </a:extLst>
            </p:cNvPr>
            <p:cNvGrpSpPr/>
            <p:nvPr/>
          </p:nvGrpSpPr>
          <p:grpSpPr>
            <a:xfrm>
              <a:off x="6618457" y="2311554"/>
              <a:ext cx="1462035" cy="980517"/>
              <a:chOff x="6618457" y="2311554"/>
              <a:chExt cx="1462035" cy="980517"/>
            </a:xfrm>
          </p:grpSpPr>
          <p:sp>
            <p:nvSpPr>
              <p:cNvPr id="23" name="îśḻíḍe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6618457" y="2694591"/>
                <a:ext cx="1462035" cy="597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Supporting text here.</a:t>
                </a:r>
              </a:p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24" name="îsḻiḋe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6618457" y="2311554"/>
                <a:ext cx="1462035" cy="38303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400" i="1" u="sng" dirty="0"/>
                  <a:t>Text here</a:t>
                </a:r>
              </a:p>
            </p:txBody>
          </p:sp>
        </p:grpSp>
        <p:sp>
          <p:nvSpPr>
            <p:cNvPr id="9" name="íṣḻiḍé">
              <a:extLst>
                <a:ext uri="{FF2B5EF4-FFF2-40B4-BE49-F238E27FC236}">
                  <a16:creationId xmlns:a16="http://schemas.microsoft.com/office/drawing/2014/main" id="{0B6B4606-733C-43AF-97B5-412BFA987F5A}"/>
                </a:ext>
              </a:extLst>
            </p:cNvPr>
            <p:cNvSpPr/>
            <p:nvPr/>
          </p:nvSpPr>
          <p:spPr>
            <a:xfrm>
              <a:off x="7198668" y="1876840"/>
              <a:ext cx="301612" cy="377296"/>
            </a:xfrm>
            <a:custGeom>
              <a:avLst/>
              <a:gdLst>
                <a:gd name="connsiteX0" fmla="*/ 226085 w 484573"/>
                <a:gd name="connsiteY0" fmla="*/ 386567 h 606166"/>
                <a:gd name="connsiteX1" fmla="*/ 257375 w 484573"/>
                <a:gd name="connsiteY1" fmla="*/ 386567 h 606166"/>
                <a:gd name="connsiteX2" fmla="*/ 257375 w 484573"/>
                <a:gd name="connsiteY2" fmla="*/ 429857 h 606166"/>
                <a:gd name="connsiteX3" fmla="*/ 416980 w 484573"/>
                <a:gd name="connsiteY3" fmla="*/ 429857 h 606166"/>
                <a:gd name="connsiteX4" fmla="*/ 444556 w 484573"/>
                <a:gd name="connsiteY4" fmla="*/ 457388 h 606166"/>
                <a:gd name="connsiteX5" fmla="*/ 444556 w 484573"/>
                <a:gd name="connsiteY5" fmla="*/ 499008 h 606166"/>
                <a:gd name="connsiteX6" fmla="*/ 484573 w 484573"/>
                <a:gd name="connsiteY6" fmla="*/ 551568 h 606166"/>
                <a:gd name="connsiteX7" fmla="*/ 429886 w 484573"/>
                <a:gd name="connsiteY7" fmla="*/ 606166 h 606166"/>
                <a:gd name="connsiteX8" fmla="*/ 375106 w 484573"/>
                <a:gd name="connsiteY8" fmla="*/ 551568 h 606166"/>
                <a:gd name="connsiteX9" fmla="*/ 413173 w 484573"/>
                <a:gd name="connsiteY9" fmla="*/ 499565 h 606166"/>
                <a:gd name="connsiteX10" fmla="*/ 413173 w 484573"/>
                <a:gd name="connsiteY10" fmla="*/ 461003 h 606166"/>
                <a:gd name="connsiteX11" fmla="*/ 257282 w 484573"/>
                <a:gd name="connsiteY11" fmla="*/ 461003 h 606166"/>
                <a:gd name="connsiteX12" fmla="*/ 257282 w 484573"/>
                <a:gd name="connsiteY12" fmla="*/ 499008 h 606166"/>
                <a:gd name="connsiteX13" fmla="*/ 296742 w 484573"/>
                <a:gd name="connsiteY13" fmla="*/ 551475 h 606166"/>
                <a:gd name="connsiteX14" fmla="*/ 242147 w 484573"/>
                <a:gd name="connsiteY14" fmla="*/ 606073 h 606166"/>
                <a:gd name="connsiteX15" fmla="*/ 187460 w 484573"/>
                <a:gd name="connsiteY15" fmla="*/ 551475 h 606166"/>
                <a:gd name="connsiteX16" fmla="*/ 226085 w 484573"/>
                <a:gd name="connsiteY16" fmla="*/ 499287 h 606166"/>
                <a:gd name="connsiteX17" fmla="*/ 226085 w 484573"/>
                <a:gd name="connsiteY17" fmla="*/ 461003 h 606166"/>
                <a:gd name="connsiteX18" fmla="*/ 71121 w 484573"/>
                <a:gd name="connsiteY18" fmla="*/ 461003 h 606166"/>
                <a:gd name="connsiteX19" fmla="*/ 71121 w 484573"/>
                <a:gd name="connsiteY19" fmla="*/ 499287 h 606166"/>
                <a:gd name="connsiteX20" fmla="*/ 109468 w 484573"/>
                <a:gd name="connsiteY20" fmla="*/ 551475 h 606166"/>
                <a:gd name="connsiteX21" fmla="*/ 54780 w 484573"/>
                <a:gd name="connsiteY21" fmla="*/ 606073 h 606166"/>
                <a:gd name="connsiteX22" fmla="*/ 0 w 484573"/>
                <a:gd name="connsiteY22" fmla="*/ 551475 h 606166"/>
                <a:gd name="connsiteX23" fmla="*/ 39646 w 484573"/>
                <a:gd name="connsiteY23" fmla="*/ 498916 h 606166"/>
                <a:gd name="connsiteX24" fmla="*/ 39646 w 484573"/>
                <a:gd name="connsiteY24" fmla="*/ 457109 h 606166"/>
                <a:gd name="connsiteX25" fmla="*/ 67407 w 484573"/>
                <a:gd name="connsiteY25" fmla="*/ 429857 h 606166"/>
                <a:gd name="connsiteX26" fmla="*/ 226085 w 484573"/>
                <a:gd name="connsiteY26" fmla="*/ 429857 h 606166"/>
                <a:gd name="connsiteX27" fmla="*/ 237251 w 484573"/>
                <a:gd name="connsiteY27" fmla="*/ 293 h 606166"/>
                <a:gd name="connsiteX28" fmla="*/ 277268 w 484573"/>
                <a:gd name="connsiteY28" fmla="*/ 8728 h 606166"/>
                <a:gd name="connsiteX29" fmla="*/ 296673 w 484573"/>
                <a:gd name="connsiteY29" fmla="*/ 26803 h 606166"/>
                <a:gd name="connsiteX30" fmla="*/ 318121 w 484573"/>
                <a:gd name="connsiteY30" fmla="*/ 94653 h 606166"/>
                <a:gd name="connsiteX31" fmla="*/ 316636 w 484573"/>
                <a:gd name="connsiteY31" fmla="*/ 100677 h 606166"/>
                <a:gd name="connsiteX32" fmla="*/ 322300 w 484573"/>
                <a:gd name="connsiteY32" fmla="*/ 129226 h 606166"/>
                <a:gd name="connsiteX33" fmla="*/ 308465 w 484573"/>
                <a:gd name="connsiteY33" fmla="*/ 153233 h 606166"/>
                <a:gd name="connsiteX34" fmla="*/ 298809 w 484573"/>
                <a:gd name="connsiteY34" fmla="*/ 179650 h 606166"/>
                <a:gd name="connsiteX35" fmla="*/ 298809 w 484573"/>
                <a:gd name="connsiteY35" fmla="*/ 212648 h 606166"/>
                <a:gd name="connsiteX36" fmla="*/ 300480 w 484573"/>
                <a:gd name="connsiteY36" fmla="*/ 215521 h 606166"/>
                <a:gd name="connsiteX37" fmla="*/ 400292 w 484573"/>
                <a:gd name="connsiteY37" fmla="*/ 279385 h 606166"/>
                <a:gd name="connsiteX38" fmla="*/ 412455 w 484573"/>
                <a:gd name="connsiteY38" fmla="*/ 305432 h 606166"/>
                <a:gd name="connsiteX39" fmla="*/ 412455 w 484573"/>
                <a:gd name="connsiteY39" fmla="*/ 336112 h 606166"/>
                <a:gd name="connsiteX40" fmla="*/ 395185 w 484573"/>
                <a:gd name="connsiteY40" fmla="*/ 353260 h 606166"/>
                <a:gd name="connsiteX41" fmla="*/ 261763 w 484573"/>
                <a:gd name="connsiteY41" fmla="*/ 353260 h 606166"/>
                <a:gd name="connsiteX42" fmla="*/ 249878 w 484573"/>
                <a:gd name="connsiteY42" fmla="*/ 299036 h 606166"/>
                <a:gd name="connsiteX43" fmla="*/ 242357 w 484573"/>
                <a:gd name="connsiteY43" fmla="*/ 257047 h 606166"/>
                <a:gd name="connsiteX44" fmla="*/ 234744 w 484573"/>
                <a:gd name="connsiteY44" fmla="*/ 299036 h 606166"/>
                <a:gd name="connsiteX45" fmla="*/ 222859 w 484573"/>
                <a:gd name="connsiteY45" fmla="*/ 353260 h 606166"/>
                <a:gd name="connsiteX46" fmla="*/ 89436 w 484573"/>
                <a:gd name="connsiteY46" fmla="*/ 353260 h 606166"/>
                <a:gd name="connsiteX47" fmla="*/ 72259 w 484573"/>
                <a:gd name="connsiteY47" fmla="*/ 336112 h 606166"/>
                <a:gd name="connsiteX48" fmla="*/ 72259 w 484573"/>
                <a:gd name="connsiteY48" fmla="*/ 305432 h 606166"/>
                <a:gd name="connsiteX49" fmla="*/ 84701 w 484573"/>
                <a:gd name="connsiteY49" fmla="*/ 279107 h 606166"/>
                <a:gd name="connsiteX50" fmla="*/ 184141 w 484573"/>
                <a:gd name="connsiteY50" fmla="*/ 215521 h 606166"/>
                <a:gd name="connsiteX51" fmla="*/ 185720 w 484573"/>
                <a:gd name="connsiteY51" fmla="*/ 212741 h 606166"/>
                <a:gd name="connsiteX52" fmla="*/ 185720 w 484573"/>
                <a:gd name="connsiteY52" fmla="*/ 179743 h 606166"/>
                <a:gd name="connsiteX53" fmla="*/ 176064 w 484573"/>
                <a:gd name="connsiteY53" fmla="*/ 153326 h 606166"/>
                <a:gd name="connsiteX54" fmla="*/ 162229 w 484573"/>
                <a:gd name="connsiteY54" fmla="*/ 129319 h 606166"/>
                <a:gd name="connsiteX55" fmla="*/ 167707 w 484573"/>
                <a:gd name="connsiteY55" fmla="*/ 100770 h 606166"/>
                <a:gd name="connsiteX56" fmla="*/ 166222 w 484573"/>
                <a:gd name="connsiteY56" fmla="*/ 94745 h 606166"/>
                <a:gd name="connsiteX57" fmla="*/ 166036 w 484573"/>
                <a:gd name="connsiteY57" fmla="*/ 61376 h 606166"/>
                <a:gd name="connsiteX58" fmla="*/ 185627 w 484573"/>
                <a:gd name="connsiteY58" fmla="*/ 27266 h 606166"/>
                <a:gd name="connsiteX59" fmla="*/ 203732 w 484573"/>
                <a:gd name="connsiteY59" fmla="*/ 12436 h 606166"/>
                <a:gd name="connsiteX60" fmla="*/ 221281 w 484573"/>
                <a:gd name="connsiteY60" fmla="*/ 3445 h 606166"/>
                <a:gd name="connsiteX61" fmla="*/ 237251 w 484573"/>
                <a:gd name="connsiteY61" fmla="*/ 293 h 60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84573" h="606166">
                  <a:moveTo>
                    <a:pt x="226085" y="386567"/>
                  </a:moveTo>
                  <a:lnTo>
                    <a:pt x="257375" y="386567"/>
                  </a:lnTo>
                  <a:lnTo>
                    <a:pt x="257375" y="429857"/>
                  </a:lnTo>
                  <a:lnTo>
                    <a:pt x="416980" y="429857"/>
                  </a:lnTo>
                  <a:cubicBezTo>
                    <a:pt x="432207" y="429857"/>
                    <a:pt x="444556" y="442185"/>
                    <a:pt x="444556" y="457388"/>
                  </a:cubicBezTo>
                  <a:lnTo>
                    <a:pt x="444556" y="499008"/>
                  </a:lnTo>
                  <a:cubicBezTo>
                    <a:pt x="467582" y="505497"/>
                    <a:pt x="484573" y="526447"/>
                    <a:pt x="484573" y="551568"/>
                  </a:cubicBezTo>
                  <a:cubicBezTo>
                    <a:pt x="484573" y="581694"/>
                    <a:pt x="460061" y="606166"/>
                    <a:pt x="429886" y="606166"/>
                  </a:cubicBezTo>
                  <a:cubicBezTo>
                    <a:pt x="399617" y="606166"/>
                    <a:pt x="375106" y="581694"/>
                    <a:pt x="375106" y="551568"/>
                  </a:cubicBezTo>
                  <a:cubicBezTo>
                    <a:pt x="375106" y="527188"/>
                    <a:pt x="391075" y="506610"/>
                    <a:pt x="413173" y="499565"/>
                  </a:cubicBezTo>
                  <a:lnTo>
                    <a:pt x="413173" y="461003"/>
                  </a:lnTo>
                  <a:lnTo>
                    <a:pt x="257282" y="461003"/>
                  </a:lnTo>
                  <a:lnTo>
                    <a:pt x="257282" y="499008"/>
                  </a:lnTo>
                  <a:cubicBezTo>
                    <a:pt x="280029" y="505590"/>
                    <a:pt x="296742" y="526632"/>
                    <a:pt x="296742" y="551475"/>
                  </a:cubicBezTo>
                  <a:cubicBezTo>
                    <a:pt x="296742" y="581601"/>
                    <a:pt x="272416" y="606073"/>
                    <a:pt x="242147" y="606073"/>
                  </a:cubicBezTo>
                  <a:cubicBezTo>
                    <a:pt x="211972" y="606073"/>
                    <a:pt x="187460" y="581601"/>
                    <a:pt x="187460" y="551475"/>
                  </a:cubicBezTo>
                  <a:cubicBezTo>
                    <a:pt x="187460" y="527003"/>
                    <a:pt x="203708" y="506239"/>
                    <a:pt x="226085" y="499287"/>
                  </a:cubicBezTo>
                  <a:lnTo>
                    <a:pt x="226085" y="461003"/>
                  </a:lnTo>
                  <a:lnTo>
                    <a:pt x="71121" y="461003"/>
                  </a:lnTo>
                  <a:lnTo>
                    <a:pt x="71121" y="499287"/>
                  </a:lnTo>
                  <a:cubicBezTo>
                    <a:pt x="93220" y="506239"/>
                    <a:pt x="109468" y="527003"/>
                    <a:pt x="109468" y="551475"/>
                  </a:cubicBezTo>
                  <a:cubicBezTo>
                    <a:pt x="109468" y="581601"/>
                    <a:pt x="84956" y="606073"/>
                    <a:pt x="54780" y="606073"/>
                  </a:cubicBezTo>
                  <a:cubicBezTo>
                    <a:pt x="24512" y="606073"/>
                    <a:pt x="0" y="581601"/>
                    <a:pt x="0" y="551475"/>
                  </a:cubicBezTo>
                  <a:cubicBezTo>
                    <a:pt x="0" y="526447"/>
                    <a:pt x="16712" y="505497"/>
                    <a:pt x="39646" y="498916"/>
                  </a:cubicBezTo>
                  <a:lnTo>
                    <a:pt x="39646" y="457109"/>
                  </a:lnTo>
                  <a:cubicBezTo>
                    <a:pt x="39646" y="441907"/>
                    <a:pt x="52180" y="429578"/>
                    <a:pt x="67407" y="429857"/>
                  </a:cubicBezTo>
                  <a:lnTo>
                    <a:pt x="226085" y="429857"/>
                  </a:lnTo>
                  <a:close/>
                  <a:moveTo>
                    <a:pt x="237251" y="293"/>
                  </a:moveTo>
                  <a:cubicBezTo>
                    <a:pt x="254613" y="-1190"/>
                    <a:pt x="267798" y="3167"/>
                    <a:pt x="277268" y="8728"/>
                  </a:cubicBezTo>
                  <a:cubicBezTo>
                    <a:pt x="291381" y="16514"/>
                    <a:pt x="296673" y="26803"/>
                    <a:pt x="296673" y="26803"/>
                  </a:cubicBezTo>
                  <a:cubicBezTo>
                    <a:pt x="296673" y="26803"/>
                    <a:pt x="328985" y="29120"/>
                    <a:pt x="318121" y="94653"/>
                  </a:cubicBezTo>
                  <a:cubicBezTo>
                    <a:pt x="317750" y="96599"/>
                    <a:pt x="317193" y="98731"/>
                    <a:pt x="316636" y="100677"/>
                  </a:cubicBezTo>
                  <a:cubicBezTo>
                    <a:pt x="322764" y="100677"/>
                    <a:pt x="328985" y="105497"/>
                    <a:pt x="322300" y="129226"/>
                  </a:cubicBezTo>
                  <a:cubicBezTo>
                    <a:pt x="317007" y="147764"/>
                    <a:pt x="312179" y="152955"/>
                    <a:pt x="308465" y="153233"/>
                  </a:cubicBezTo>
                  <a:cubicBezTo>
                    <a:pt x="307165" y="161575"/>
                    <a:pt x="303823" y="170844"/>
                    <a:pt x="298809" y="179650"/>
                  </a:cubicBezTo>
                  <a:lnTo>
                    <a:pt x="298809" y="212648"/>
                  </a:lnTo>
                  <a:cubicBezTo>
                    <a:pt x="298809" y="213853"/>
                    <a:pt x="299366" y="214965"/>
                    <a:pt x="300480" y="215521"/>
                  </a:cubicBezTo>
                  <a:cubicBezTo>
                    <a:pt x="310044" y="220063"/>
                    <a:pt x="356839" y="243792"/>
                    <a:pt x="400292" y="279385"/>
                  </a:cubicBezTo>
                  <a:cubicBezTo>
                    <a:pt x="407999" y="285781"/>
                    <a:pt x="412455" y="295421"/>
                    <a:pt x="412455" y="305432"/>
                  </a:cubicBezTo>
                  <a:lnTo>
                    <a:pt x="412455" y="336112"/>
                  </a:lnTo>
                  <a:cubicBezTo>
                    <a:pt x="412455" y="345659"/>
                    <a:pt x="404749" y="353260"/>
                    <a:pt x="395185" y="353260"/>
                  </a:cubicBezTo>
                  <a:lnTo>
                    <a:pt x="261763" y="353260"/>
                  </a:lnTo>
                  <a:lnTo>
                    <a:pt x="249878" y="299036"/>
                  </a:lnTo>
                  <a:cubicBezTo>
                    <a:pt x="278568" y="258993"/>
                    <a:pt x="247650" y="257047"/>
                    <a:pt x="242357" y="257047"/>
                  </a:cubicBezTo>
                  <a:cubicBezTo>
                    <a:pt x="236879" y="257140"/>
                    <a:pt x="206054" y="258993"/>
                    <a:pt x="234744" y="299036"/>
                  </a:cubicBezTo>
                  <a:lnTo>
                    <a:pt x="222859" y="353260"/>
                  </a:lnTo>
                  <a:lnTo>
                    <a:pt x="89436" y="353260"/>
                  </a:lnTo>
                  <a:cubicBezTo>
                    <a:pt x="79873" y="353260"/>
                    <a:pt x="72259" y="345659"/>
                    <a:pt x="72259" y="336112"/>
                  </a:cubicBezTo>
                  <a:lnTo>
                    <a:pt x="72259" y="305432"/>
                  </a:lnTo>
                  <a:cubicBezTo>
                    <a:pt x="72259" y="295236"/>
                    <a:pt x="76809" y="285596"/>
                    <a:pt x="84701" y="279107"/>
                  </a:cubicBezTo>
                  <a:cubicBezTo>
                    <a:pt x="128061" y="243699"/>
                    <a:pt x="174578" y="220063"/>
                    <a:pt x="184141" y="215521"/>
                  </a:cubicBezTo>
                  <a:cubicBezTo>
                    <a:pt x="185163" y="214873"/>
                    <a:pt x="185906" y="213853"/>
                    <a:pt x="185720" y="212741"/>
                  </a:cubicBezTo>
                  <a:lnTo>
                    <a:pt x="185720" y="179743"/>
                  </a:lnTo>
                  <a:cubicBezTo>
                    <a:pt x="180706" y="171030"/>
                    <a:pt x="177456" y="161761"/>
                    <a:pt x="176064" y="153326"/>
                  </a:cubicBezTo>
                  <a:cubicBezTo>
                    <a:pt x="172350" y="153048"/>
                    <a:pt x="167429" y="147857"/>
                    <a:pt x="162229" y="129319"/>
                  </a:cubicBezTo>
                  <a:cubicBezTo>
                    <a:pt x="155637" y="105868"/>
                    <a:pt x="161579" y="100956"/>
                    <a:pt x="167707" y="100770"/>
                  </a:cubicBezTo>
                  <a:cubicBezTo>
                    <a:pt x="167057" y="98824"/>
                    <a:pt x="166593" y="96692"/>
                    <a:pt x="166222" y="94745"/>
                  </a:cubicBezTo>
                  <a:cubicBezTo>
                    <a:pt x="163993" y="82881"/>
                    <a:pt x="163343" y="71851"/>
                    <a:pt x="166036" y="61376"/>
                  </a:cubicBezTo>
                  <a:cubicBezTo>
                    <a:pt x="169379" y="47287"/>
                    <a:pt x="177085" y="36072"/>
                    <a:pt x="185627" y="27266"/>
                  </a:cubicBezTo>
                  <a:cubicBezTo>
                    <a:pt x="191105" y="21612"/>
                    <a:pt x="197233" y="16514"/>
                    <a:pt x="203732" y="12436"/>
                  </a:cubicBezTo>
                  <a:cubicBezTo>
                    <a:pt x="209025" y="8728"/>
                    <a:pt x="214874" y="5484"/>
                    <a:pt x="221281" y="3445"/>
                  </a:cubicBezTo>
                  <a:cubicBezTo>
                    <a:pt x="226387" y="1684"/>
                    <a:pt x="231680" y="571"/>
                    <a:pt x="237251" y="293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0" name="iṧļíďè">
              <a:extLst>
                <a:ext uri="{FF2B5EF4-FFF2-40B4-BE49-F238E27FC236}">
                  <a16:creationId xmlns:a16="http://schemas.microsoft.com/office/drawing/2014/main" id="{721323BE-0D67-4655-8BD4-8A60387FE39C}"/>
                </a:ext>
              </a:extLst>
            </p:cNvPr>
            <p:cNvGrpSpPr/>
            <p:nvPr/>
          </p:nvGrpSpPr>
          <p:grpSpPr>
            <a:xfrm>
              <a:off x="8337662" y="2311554"/>
              <a:ext cx="1462035" cy="980517"/>
              <a:chOff x="8337662" y="2311554"/>
              <a:chExt cx="1462035" cy="980517"/>
            </a:xfrm>
          </p:grpSpPr>
          <p:sp>
            <p:nvSpPr>
              <p:cNvPr id="21" name="íSľiḍê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8337662" y="2694591"/>
                <a:ext cx="1462035" cy="597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Supporting text here.</a:t>
                </a:r>
              </a:p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22" name="îśḷíḍé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8337662" y="2311554"/>
                <a:ext cx="1462035" cy="38303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400" i="1" u="sng" dirty="0"/>
                  <a:t>Text here</a:t>
                </a:r>
              </a:p>
            </p:txBody>
          </p:sp>
        </p:grpSp>
        <p:sp>
          <p:nvSpPr>
            <p:cNvPr id="11" name="î$ľïdé">
              <a:extLst>
                <a:ext uri="{FF2B5EF4-FFF2-40B4-BE49-F238E27FC236}">
                  <a16:creationId xmlns:a16="http://schemas.microsoft.com/office/drawing/2014/main" id="{769A80E4-C69C-4695-A6DE-EA13BF515946}"/>
                </a:ext>
              </a:extLst>
            </p:cNvPr>
            <p:cNvSpPr/>
            <p:nvPr/>
          </p:nvSpPr>
          <p:spPr>
            <a:xfrm>
              <a:off x="8873493" y="1883081"/>
              <a:ext cx="390372" cy="364814"/>
            </a:xfrm>
            <a:custGeom>
              <a:avLst/>
              <a:gdLst>
                <a:gd name="connsiteX0" fmla="*/ 445247 w 608982"/>
                <a:gd name="connsiteY0" fmla="*/ 465732 h 569110"/>
                <a:gd name="connsiteX1" fmla="*/ 469158 w 608982"/>
                <a:gd name="connsiteY1" fmla="*/ 536483 h 569110"/>
                <a:gd name="connsiteX2" fmla="*/ 471520 w 608982"/>
                <a:gd name="connsiteY2" fmla="*/ 485519 h 569110"/>
                <a:gd name="connsiteX3" fmla="*/ 469504 w 608982"/>
                <a:gd name="connsiteY3" fmla="*/ 481608 h 569110"/>
                <a:gd name="connsiteX4" fmla="*/ 461841 w 608982"/>
                <a:gd name="connsiteY4" fmla="*/ 466422 h 569110"/>
                <a:gd name="connsiteX5" fmla="*/ 484599 w 608982"/>
                <a:gd name="connsiteY5" fmla="*/ 473612 h 569110"/>
                <a:gd name="connsiteX6" fmla="*/ 507761 w 608982"/>
                <a:gd name="connsiteY6" fmla="*/ 466077 h 569110"/>
                <a:gd name="connsiteX7" fmla="*/ 499867 w 608982"/>
                <a:gd name="connsiteY7" fmla="*/ 481665 h 569110"/>
                <a:gd name="connsiteX8" fmla="*/ 497851 w 608982"/>
                <a:gd name="connsiteY8" fmla="*/ 485577 h 569110"/>
                <a:gd name="connsiteX9" fmla="*/ 500271 w 608982"/>
                <a:gd name="connsiteY9" fmla="*/ 536598 h 569110"/>
                <a:gd name="connsiteX10" fmla="*/ 524124 w 608982"/>
                <a:gd name="connsiteY10" fmla="*/ 465790 h 569110"/>
                <a:gd name="connsiteX11" fmla="*/ 556735 w 608982"/>
                <a:gd name="connsiteY11" fmla="*/ 478214 h 569110"/>
                <a:gd name="connsiteX12" fmla="*/ 584679 w 608982"/>
                <a:gd name="connsiteY12" fmla="*/ 489891 h 569110"/>
                <a:gd name="connsiteX13" fmla="*/ 585370 w 608982"/>
                <a:gd name="connsiteY13" fmla="*/ 490179 h 569110"/>
                <a:gd name="connsiteX14" fmla="*/ 586580 w 608982"/>
                <a:gd name="connsiteY14" fmla="*/ 490869 h 569110"/>
                <a:gd name="connsiteX15" fmla="*/ 594646 w 608982"/>
                <a:gd name="connsiteY15" fmla="*/ 499785 h 569110"/>
                <a:gd name="connsiteX16" fmla="*/ 594646 w 608982"/>
                <a:gd name="connsiteY16" fmla="*/ 499842 h 569110"/>
                <a:gd name="connsiteX17" fmla="*/ 596144 w 608982"/>
                <a:gd name="connsiteY17" fmla="*/ 504156 h 569110"/>
                <a:gd name="connsiteX18" fmla="*/ 607956 w 608982"/>
                <a:gd name="connsiteY18" fmla="*/ 542235 h 569110"/>
                <a:gd name="connsiteX19" fmla="*/ 608820 w 608982"/>
                <a:gd name="connsiteY19" fmla="*/ 545629 h 569110"/>
                <a:gd name="connsiteX20" fmla="*/ 608935 w 608982"/>
                <a:gd name="connsiteY20" fmla="*/ 548678 h 569110"/>
                <a:gd name="connsiteX21" fmla="*/ 588596 w 608982"/>
                <a:gd name="connsiteY21" fmla="*/ 569040 h 569110"/>
                <a:gd name="connsiteX22" fmla="*/ 569180 w 608982"/>
                <a:gd name="connsiteY22" fmla="*/ 569040 h 569110"/>
                <a:gd name="connsiteX23" fmla="*/ 485751 w 608982"/>
                <a:gd name="connsiteY23" fmla="*/ 569040 h 569110"/>
                <a:gd name="connsiteX24" fmla="*/ 484657 w 608982"/>
                <a:gd name="connsiteY24" fmla="*/ 569040 h 569110"/>
                <a:gd name="connsiteX25" fmla="*/ 483562 w 608982"/>
                <a:gd name="connsiteY25" fmla="*/ 569040 h 569110"/>
                <a:gd name="connsiteX26" fmla="*/ 400134 w 608982"/>
                <a:gd name="connsiteY26" fmla="*/ 569040 h 569110"/>
                <a:gd name="connsiteX27" fmla="*/ 380717 w 608982"/>
                <a:gd name="connsiteY27" fmla="*/ 569040 h 569110"/>
                <a:gd name="connsiteX28" fmla="*/ 360378 w 608982"/>
                <a:gd name="connsiteY28" fmla="*/ 548678 h 569110"/>
                <a:gd name="connsiteX29" fmla="*/ 360609 w 608982"/>
                <a:gd name="connsiteY29" fmla="*/ 545571 h 569110"/>
                <a:gd name="connsiteX30" fmla="*/ 361415 w 608982"/>
                <a:gd name="connsiteY30" fmla="*/ 542178 h 569110"/>
                <a:gd name="connsiteX31" fmla="*/ 373284 w 608982"/>
                <a:gd name="connsiteY31" fmla="*/ 504041 h 569110"/>
                <a:gd name="connsiteX32" fmla="*/ 374725 w 608982"/>
                <a:gd name="connsiteY32" fmla="*/ 499785 h 569110"/>
                <a:gd name="connsiteX33" fmla="*/ 374725 w 608982"/>
                <a:gd name="connsiteY33" fmla="*/ 499670 h 569110"/>
                <a:gd name="connsiteX34" fmla="*/ 382791 w 608982"/>
                <a:gd name="connsiteY34" fmla="*/ 490811 h 569110"/>
                <a:gd name="connsiteX35" fmla="*/ 384001 w 608982"/>
                <a:gd name="connsiteY35" fmla="*/ 490121 h 569110"/>
                <a:gd name="connsiteX36" fmla="*/ 384692 w 608982"/>
                <a:gd name="connsiteY36" fmla="*/ 489776 h 569110"/>
                <a:gd name="connsiteX37" fmla="*/ 412694 w 608982"/>
                <a:gd name="connsiteY37" fmla="*/ 478157 h 569110"/>
                <a:gd name="connsiteX38" fmla="*/ 445247 w 608982"/>
                <a:gd name="connsiteY38" fmla="*/ 465732 h 569110"/>
                <a:gd name="connsiteX39" fmla="*/ 84869 w 608982"/>
                <a:gd name="connsiteY39" fmla="*/ 465732 h 569110"/>
                <a:gd name="connsiteX40" fmla="*/ 108779 w 608982"/>
                <a:gd name="connsiteY40" fmla="*/ 536492 h 569110"/>
                <a:gd name="connsiteX41" fmla="*/ 111142 w 608982"/>
                <a:gd name="connsiteY41" fmla="*/ 485522 h 569110"/>
                <a:gd name="connsiteX42" fmla="*/ 109183 w 608982"/>
                <a:gd name="connsiteY42" fmla="*/ 481610 h 569110"/>
                <a:gd name="connsiteX43" fmla="*/ 101462 w 608982"/>
                <a:gd name="connsiteY43" fmla="*/ 466422 h 569110"/>
                <a:gd name="connsiteX44" fmla="*/ 124221 w 608982"/>
                <a:gd name="connsiteY44" fmla="*/ 473613 h 569110"/>
                <a:gd name="connsiteX45" fmla="*/ 147440 w 608982"/>
                <a:gd name="connsiteY45" fmla="*/ 466077 h 569110"/>
                <a:gd name="connsiteX46" fmla="*/ 139489 w 608982"/>
                <a:gd name="connsiteY46" fmla="*/ 481667 h 569110"/>
                <a:gd name="connsiteX47" fmla="*/ 137530 w 608982"/>
                <a:gd name="connsiteY47" fmla="*/ 485579 h 569110"/>
                <a:gd name="connsiteX48" fmla="*/ 139892 w 608982"/>
                <a:gd name="connsiteY48" fmla="*/ 536607 h 569110"/>
                <a:gd name="connsiteX49" fmla="*/ 163803 w 608982"/>
                <a:gd name="connsiteY49" fmla="*/ 465790 h 569110"/>
                <a:gd name="connsiteX50" fmla="*/ 196356 w 608982"/>
                <a:gd name="connsiteY50" fmla="*/ 478216 h 569110"/>
                <a:gd name="connsiteX51" fmla="*/ 224300 w 608982"/>
                <a:gd name="connsiteY51" fmla="*/ 489894 h 569110"/>
                <a:gd name="connsiteX52" fmla="*/ 224991 w 608982"/>
                <a:gd name="connsiteY52" fmla="*/ 490182 h 569110"/>
                <a:gd name="connsiteX53" fmla="*/ 226259 w 608982"/>
                <a:gd name="connsiteY53" fmla="*/ 490872 h 569110"/>
                <a:gd name="connsiteX54" fmla="*/ 234326 w 608982"/>
                <a:gd name="connsiteY54" fmla="*/ 499789 h 569110"/>
                <a:gd name="connsiteX55" fmla="*/ 234326 w 608982"/>
                <a:gd name="connsiteY55" fmla="*/ 499846 h 569110"/>
                <a:gd name="connsiteX56" fmla="*/ 235766 w 608982"/>
                <a:gd name="connsiteY56" fmla="*/ 504161 h 569110"/>
                <a:gd name="connsiteX57" fmla="*/ 247578 w 608982"/>
                <a:gd name="connsiteY57" fmla="*/ 542244 h 569110"/>
                <a:gd name="connsiteX58" fmla="*/ 248442 w 608982"/>
                <a:gd name="connsiteY58" fmla="*/ 545639 h 569110"/>
                <a:gd name="connsiteX59" fmla="*/ 248615 w 608982"/>
                <a:gd name="connsiteY59" fmla="*/ 548803 h 569110"/>
                <a:gd name="connsiteX60" fmla="*/ 228218 w 608982"/>
                <a:gd name="connsiteY60" fmla="*/ 569110 h 569110"/>
                <a:gd name="connsiteX61" fmla="*/ 208801 w 608982"/>
                <a:gd name="connsiteY61" fmla="*/ 569110 h 569110"/>
                <a:gd name="connsiteX62" fmla="*/ 125373 w 608982"/>
                <a:gd name="connsiteY62" fmla="*/ 569110 h 569110"/>
                <a:gd name="connsiteX63" fmla="*/ 124278 w 608982"/>
                <a:gd name="connsiteY63" fmla="*/ 569110 h 569110"/>
                <a:gd name="connsiteX64" fmla="*/ 123241 w 608982"/>
                <a:gd name="connsiteY64" fmla="*/ 569110 h 569110"/>
                <a:gd name="connsiteX65" fmla="*/ 39813 w 608982"/>
                <a:gd name="connsiteY65" fmla="*/ 569110 h 569110"/>
                <a:gd name="connsiteX66" fmla="*/ 20338 w 608982"/>
                <a:gd name="connsiteY66" fmla="*/ 569110 h 569110"/>
                <a:gd name="connsiteX67" fmla="*/ 0 w 608982"/>
                <a:gd name="connsiteY67" fmla="*/ 548803 h 569110"/>
                <a:gd name="connsiteX68" fmla="*/ 230 w 608982"/>
                <a:gd name="connsiteY68" fmla="*/ 545639 h 569110"/>
                <a:gd name="connsiteX69" fmla="*/ 1094 w 608982"/>
                <a:gd name="connsiteY69" fmla="*/ 542244 h 569110"/>
                <a:gd name="connsiteX70" fmla="*/ 12906 w 608982"/>
                <a:gd name="connsiteY70" fmla="*/ 504046 h 569110"/>
                <a:gd name="connsiteX71" fmla="*/ 14346 w 608982"/>
                <a:gd name="connsiteY71" fmla="*/ 499789 h 569110"/>
                <a:gd name="connsiteX72" fmla="*/ 14346 w 608982"/>
                <a:gd name="connsiteY72" fmla="*/ 499674 h 569110"/>
                <a:gd name="connsiteX73" fmla="*/ 22412 w 608982"/>
                <a:gd name="connsiteY73" fmla="*/ 490814 h 569110"/>
                <a:gd name="connsiteX74" fmla="*/ 23680 w 608982"/>
                <a:gd name="connsiteY74" fmla="*/ 490124 h 569110"/>
                <a:gd name="connsiteX75" fmla="*/ 24371 w 608982"/>
                <a:gd name="connsiteY75" fmla="*/ 489779 h 569110"/>
                <a:gd name="connsiteX76" fmla="*/ 52315 w 608982"/>
                <a:gd name="connsiteY76" fmla="*/ 478158 h 569110"/>
                <a:gd name="connsiteX77" fmla="*/ 84869 w 608982"/>
                <a:gd name="connsiteY77" fmla="*/ 465732 h 569110"/>
                <a:gd name="connsiteX78" fmla="*/ 483492 w 608982"/>
                <a:gd name="connsiteY78" fmla="*/ 299197 h 569110"/>
                <a:gd name="connsiteX79" fmla="*/ 483549 w 608982"/>
                <a:gd name="connsiteY79" fmla="*/ 299197 h 569110"/>
                <a:gd name="connsiteX80" fmla="*/ 483664 w 608982"/>
                <a:gd name="connsiteY80" fmla="*/ 299197 h 569110"/>
                <a:gd name="connsiteX81" fmla="*/ 484644 w 608982"/>
                <a:gd name="connsiteY81" fmla="*/ 299197 h 569110"/>
                <a:gd name="connsiteX82" fmla="*/ 485623 w 608982"/>
                <a:gd name="connsiteY82" fmla="*/ 299197 h 569110"/>
                <a:gd name="connsiteX83" fmla="*/ 485738 w 608982"/>
                <a:gd name="connsiteY83" fmla="*/ 299197 h 569110"/>
                <a:gd name="connsiteX84" fmla="*/ 485796 w 608982"/>
                <a:gd name="connsiteY84" fmla="*/ 299197 h 569110"/>
                <a:gd name="connsiteX85" fmla="*/ 538506 w 608982"/>
                <a:gd name="connsiteY85" fmla="*/ 351853 h 569110"/>
                <a:gd name="connsiteX86" fmla="*/ 537815 w 608982"/>
                <a:gd name="connsiteY86" fmla="*/ 371419 h 569110"/>
                <a:gd name="connsiteX87" fmla="*/ 549452 w 608982"/>
                <a:gd name="connsiteY87" fmla="*/ 382756 h 569110"/>
                <a:gd name="connsiteX88" fmla="*/ 535050 w 608982"/>
                <a:gd name="connsiteY88" fmla="*/ 406869 h 569110"/>
                <a:gd name="connsiteX89" fmla="*/ 512007 w 608982"/>
                <a:gd name="connsiteY89" fmla="*/ 443872 h 569110"/>
                <a:gd name="connsiteX90" fmla="*/ 485623 w 608982"/>
                <a:gd name="connsiteY90" fmla="*/ 456417 h 569110"/>
                <a:gd name="connsiteX91" fmla="*/ 484586 w 608982"/>
                <a:gd name="connsiteY91" fmla="*/ 456417 h 569110"/>
                <a:gd name="connsiteX92" fmla="*/ 483492 w 608982"/>
                <a:gd name="connsiteY92" fmla="*/ 456417 h 569110"/>
                <a:gd name="connsiteX93" fmla="*/ 456992 w 608982"/>
                <a:gd name="connsiteY93" fmla="*/ 443757 h 569110"/>
                <a:gd name="connsiteX94" fmla="*/ 434122 w 608982"/>
                <a:gd name="connsiteY94" fmla="*/ 406869 h 569110"/>
                <a:gd name="connsiteX95" fmla="*/ 419663 w 608982"/>
                <a:gd name="connsiteY95" fmla="*/ 382756 h 569110"/>
                <a:gd name="connsiteX96" fmla="*/ 431472 w 608982"/>
                <a:gd name="connsiteY96" fmla="*/ 371419 h 569110"/>
                <a:gd name="connsiteX97" fmla="*/ 430781 w 608982"/>
                <a:gd name="connsiteY97" fmla="*/ 351853 h 569110"/>
                <a:gd name="connsiteX98" fmla="*/ 483492 w 608982"/>
                <a:gd name="connsiteY98" fmla="*/ 299197 h 569110"/>
                <a:gd name="connsiteX99" fmla="*/ 123248 w 608982"/>
                <a:gd name="connsiteY99" fmla="*/ 299197 h 569110"/>
                <a:gd name="connsiteX100" fmla="*/ 123305 w 608982"/>
                <a:gd name="connsiteY100" fmla="*/ 299197 h 569110"/>
                <a:gd name="connsiteX101" fmla="*/ 123363 w 608982"/>
                <a:gd name="connsiteY101" fmla="*/ 299197 h 569110"/>
                <a:gd name="connsiteX102" fmla="*/ 124400 w 608982"/>
                <a:gd name="connsiteY102" fmla="*/ 299197 h 569110"/>
                <a:gd name="connsiteX103" fmla="*/ 125379 w 608982"/>
                <a:gd name="connsiteY103" fmla="*/ 299197 h 569110"/>
                <a:gd name="connsiteX104" fmla="*/ 125437 w 608982"/>
                <a:gd name="connsiteY104" fmla="*/ 299197 h 569110"/>
                <a:gd name="connsiteX105" fmla="*/ 125552 w 608982"/>
                <a:gd name="connsiteY105" fmla="*/ 299197 h 569110"/>
                <a:gd name="connsiteX106" fmla="*/ 178210 w 608982"/>
                <a:gd name="connsiteY106" fmla="*/ 351853 h 569110"/>
                <a:gd name="connsiteX107" fmla="*/ 177519 w 608982"/>
                <a:gd name="connsiteY107" fmla="*/ 371419 h 569110"/>
                <a:gd name="connsiteX108" fmla="*/ 189214 w 608982"/>
                <a:gd name="connsiteY108" fmla="*/ 382756 h 569110"/>
                <a:gd name="connsiteX109" fmla="*/ 174753 w 608982"/>
                <a:gd name="connsiteY109" fmla="*/ 406869 h 569110"/>
                <a:gd name="connsiteX110" fmla="*/ 151708 w 608982"/>
                <a:gd name="connsiteY110" fmla="*/ 443872 h 569110"/>
                <a:gd name="connsiteX111" fmla="*/ 125379 w 608982"/>
                <a:gd name="connsiteY111" fmla="*/ 456417 h 569110"/>
                <a:gd name="connsiteX112" fmla="*/ 124285 w 608982"/>
                <a:gd name="connsiteY112" fmla="*/ 456417 h 569110"/>
                <a:gd name="connsiteX113" fmla="*/ 123248 w 608982"/>
                <a:gd name="connsiteY113" fmla="*/ 456417 h 569110"/>
                <a:gd name="connsiteX114" fmla="*/ 96746 w 608982"/>
                <a:gd name="connsiteY114" fmla="*/ 443757 h 569110"/>
                <a:gd name="connsiteX115" fmla="*/ 73816 w 608982"/>
                <a:gd name="connsiteY115" fmla="*/ 406869 h 569110"/>
                <a:gd name="connsiteX116" fmla="*/ 59413 w 608982"/>
                <a:gd name="connsiteY116" fmla="*/ 382756 h 569110"/>
                <a:gd name="connsiteX117" fmla="*/ 71224 w 608982"/>
                <a:gd name="connsiteY117" fmla="*/ 371419 h 569110"/>
                <a:gd name="connsiteX118" fmla="*/ 70532 w 608982"/>
                <a:gd name="connsiteY118" fmla="*/ 351853 h 569110"/>
                <a:gd name="connsiteX119" fmla="*/ 123248 w 608982"/>
                <a:gd name="connsiteY119" fmla="*/ 299197 h 569110"/>
                <a:gd name="connsiteX120" fmla="*/ 287844 w 608982"/>
                <a:gd name="connsiteY120" fmla="*/ 298209 h 569110"/>
                <a:gd name="connsiteX121" fmla="*/ 322417 w 608982"/>
                <a:gd name="connsiteY121" fmla="*/ 298209 h 569110"/>
                <a:gd name="connsiteX122" fmla="*/ 322417 w 608982"/>
                <a:gd name="connsiteY122" fmla="*/ 385281 h 569110"/>
                <a:gd name="connsiteX123" fmla="*/ 379289 w 608982"/>
                <a:gd name="connsiteY123" fmla="*/ 442045 h 569110"/>
                <a:gd name="connsiteX124" fmla="*/ 354858 w 608982"/>
                <a:gd name="connsiteY124" fmla="*/ 466487 h 569110"/>
                <a:gd name="connsiteX125" fmla="*/ 305130 w 608982"/>
                <a:gd name="connsiteY125" fmla="*/ 416912 h 569110"/>
                <a:gd name="connsiteX126" fmla="*/ 254193 w 608982"/>
                <a:gd name="connsiteY126" fmla="*/ 467637 h 569110"/>
                <a:gd name="connsiteX127" fmla="*/ 229761 w 608982"/>
                <a:gd name="connsiteY127" fmla="*/ 443252 h 569110"/>
                <a:gd name="connsiteX128" fmla="*/ 287844 w 608982"/>
                <a:gd name="connsiteY128" fmla="*/ 385281 h 569110"/>
                <a:gd name="connsiteX129" fmla="*/ 265022 w 608982"/>
                <a:gd name="connsiteY129" fmla="*/ 166393 h 569110"/>
                <a:gd name="connsiteX130" fmla="*/ 288933 w 608982"/>
                <a:gd name="connsiteY130" fmla="*/ 237201 h 569110"/>
                <a:gd name="connsiteX131" fmla="*/ 291295 w 608982"/>
                <a:gd name="connsiteY131" fmla="*/ 186180 h 569110"/>
                <a:gd name="connsiteX132" fmla="*/ 289279 w 608982"/>
                <a:gd name="connsiteY132" fmla="*/ 182269 h 569110"/>
                <a:gd name="connsiteX133" fmla="*/ 281616 w 608982"/>
                <a:gd name="connsiteY133" fmla="*/ 167083 h 569110"/>
                <a:gd name="connsiteX134" fmla="*/ 304374 w 608982"/>
                <a:gd name="connsiteY134" fmla="*/ 174273 h 569110"/>
                <a:gd name="connsiteX135" fmla="*/ 327536 w 608982"/>
                <a:gd name="connsiteY135" fmla="*/ 166796 h 569110"/>
                <a:gd name="connsiteX136" fmla="*/ 319642 w 608982"/>
                <a:gd name="connsiteY136" fmla="*/ 182326 h 569110"/>
                <a:gd name="connsiteX137" fmla="*/ 317626 w 608982"/>
                <a:gd name="connsiteY137" fmla="*/ 186238 h 569110"/>
                <a:gd name="connsiteX138" fmla="*/ 320046 w 608982"/>
                <a:gd name="connsiteY138" fmla="*/ 237259 h 569110"/>
                <a:gd name="connsiteX139" fmla="*/ 343899 w 608982"/>
                <a:gd name="connsiteY139" fmla="*/ 166450 h 569110"/>
                <a:gd name="connsiteX140" fmla="*/ 376510 w 608982"/>
                <a:gd name="connsiteY140" fmla="*/ 178875 h 569110"/>
                <a:gd name="connsiteX141" fmla="*/ 404454 w 608982"/>
                <a:gd name="connsiteY141" fmla="*/ 190552 h 569110"/>
                <a:gd name="connsiteX142" fmla="*/ 405145 w 608982"/>
                <a:gd name="connsiteY142" fmla="*/ 190839 h 569110"/>
                <a:gd name="connsiteX143" fmla="*/ 406355 w 608982"/>
                <a:gd name="connsiteY143" fmla="*/ 191530 h 569110"/>
                <a:gd name="connsiteX144" fmla="*/ 414421 w 608982"/>
                <a:gd name="connsiteY144" fmla="*/ 200445 h 569110"/>
                <a:gd name="connsiteX145" fmla="*/ 414421 w 608982"/>
                <a:gd name="connsiteY145" fmla="*/ 200503 h 569110"/>
                <a:gd name="connsiteX146" fmla="*/ 415919 w 608982"/>
                <a:gd name="connsiteY146" fmla="*/ 204817 h 569110"/>
                <a:gd name="connsiteX147" fmla="*/ 427731 w 608982"/>
                <a:gd name="connsiteY147" fmla="*/ 242954 h 569110"/>
                <a:gd name="connsiteX148" fmla="*/ 428595 w 608982"/>
                <a:gd name="connsiteY148" fmla="*/ 246290 h 569110"/>
                <a:gd name="connsiteX149" fmla="*/ 428710 w 608982"/>
                <a:gd name="connsiteY149" fmla="*/ 249396 h 569110"/>
                <a:gd name="connsiteX150" fmla="*/ 408371 w 608982"/>
                <a:gd name="connsiteY150" fmla="*/ 269701 h 569110"/>
                <a:gd name="connsiteX151" fmla="*/ 388955 w 608982"/>
                <a:gd name="connsiteY151" fmla="*/ 269701 h 569110"/>
                <a:gd name="connsiteX152" fmla="*/ 305526 w 608982"/>
                <a:gd name="connsiteY152" fmla="*/ 269701 h 569110"/>
                <a:gd name="connsiteX153" fmla="*/ 304432 w 608982"/>
                <a:gd name="connsiteY153" fmla="*/ 269701 h 569110"/>
                <a:gd name="connsiteX154" fmla="*/ 303337 w 608982"/>
                <a:gd name="connsiteY154" fmla="*/ 269701 h 569110"/>
                <a:gd name="connsiteX155" fmla="*/ 219908 w 608982"/>
                <a:gd name="connsiteY155" fmla="*/ 269701 h 569110"/>
                <a:gd name="connsiteX156" fmla="*/ 200491 w 608982"/>
                <a:gd name="connsiteY156" fmla="*/ 269701 h 569110"/>
                <a:gd name="connsiteX157" fmla="*/ 180153 w 608982"/>
                <a:gd name="connsiteY157" fmla="*/ 249396 h 569110"/>
                <a:gd name="connsiteX158" fmla="*/ 180383 w 608982"/>
                <a:gd name="connsiteY158" fmla="*/ 246232 h 569110"/>
                <a:gd name="connsiteX159" fmla="*/ 181190 w 608982"/>
                <a:gd name="connsiteY159" fmla="*/ 242839 h 569110"/>
                <a:gd name="connsiteX160" fmla="*/ 193059 w 608982"/>
                <a:gd name="connsiteY160" fmla="*/ 204760 h 569110"/>
                <a:gd name="connsiteX161" fmla="*/ 194499 w 608982"/>
                <a:gd name="connsiteY161" fmla="*/ 200445 h 569110"/>
                <a:gd name="connsiteX162" fmla="*/ 194499 w 608982"/>
                <a:gd name="connsiteY162" fmla="*/ 200388 h 569110"/>
                <a:gd name="connsiteX163" fmla="*/ 202565 w 608982"/>
                <a:gd name="connsiteY163" fmla="*/ 191472 h 569110"/>
                <a:gd name="connsiteX164" fmla="*/ 203775 w 608982"/>
                <a:gd name="connsiteY164" fmla="*/ 190782 h 569110"/>
                <a:gd name="connsiteX165" fmla="*/ 204467 w 608982"/>
                <a:gd name="connsiteY165" fmla="*/ 190494 h 569110"/>
                <a:gd name="connsiteX166" fmla="*/ 232469 w 608982"/>
                <a:gd name="connsiteY166" fmla="*/ 178818 h 569110"/>
                <a:gd name="connsiteX167" fmla="*/ 265022 w 608982"/>
                <a:gd name="connsiteY167" fmla="*/ 166393 h 569110"/>
                <a:gd name="connsiteX168" fmla="*/ 303344 w 608982"/>
                <a:gd name="connsiteY168" fmla="*/ 0 h 569110"/>
                <a:gd name="connsiteX169" fmla="*/ 303459 w 608982"/>
                <a:gd name="connsiteY169" fmla="*/ 0 h 569110"/>
                <a:gd name="connsiteX170" fmla="*/ 303517 w 608982"/>
                <a:gd name="connsiteY170" fmla="*/ 0 h 569110"/>
                <a:gd name="connsiteX171" fmla="*/ 304496 w 608982"/>
                <a:gd name="connsiteY171" fmla="*/ 0 h 569110"/>
                <a:gd name="connsiteX172" fmla="*/ 305533 w 608982"/>
                <a:gd name="connsiteY172" fmla="*/ 0 h 569110"/>
                <a:gd name="connsiteX173" fmla="*/ 305591 w 608982"/>
                <a:gd name="connsiteY173" fmla="*/ 0 h 569110"/>
                <a:gd name="connsiteX174" fmla="*/ 305648 w 608982"/>
                <a:gd name="connsiteY174" fmla="*/ 0 h 569110"/>
                <a:gd name="connsiteX175" fmla="*/ 358364 w 608982"/>
                <a:gd name="connsiteY175" fmla="*/ 52656 h 569110"/>
                <a:gd name="connsiteX176" fmla="*/ 357672 w 608982"/>
                <a:gd name="connsiteY176" fmla="*/ 72222 h 569110"/>
                <a:gd name="connsiteX177" fmla="*/ 369368 w 608982"/>
                <a:gd name="connsiteY177" fmla="*/ 83559 h 569110"/>
                <a:gd name="connsiteX178" fmla="*/ 354907 w 608982"/>
                <a:gd name="connsiteY178" fmla="*/ 107671 h 569110"/>
                <a:gd name="connsiteX179" fmla="*/ 331862 w 608982"/>
                <a:gd name="connsiteY179" fmla="*/ 144617 h 569110"/>
                <a:gd name="connsiteX180" fmla="*/ 305533 w 608982"/>
                <a:gd name="connsiteY180" fmla="*/ 157220 h 569110"/>
                <a:gd name="connsiteX181" fmla="*/ 304438 w 608982"/>
                <a:gd name="connsiteY181" fmla="*/ 157220 h 569110"/>
                <a:gd name="connsiteX182" fmla="*/ 303344 w 608982"/>
                <a:gd name="connsiteY182" fmla="*/ 157220 h 569110"/>
                <a:gd name="connsiteX183" fmla="*/ 276842 w 608982"/>
                <a:gd name="connsiteY183" fmla="*/ 144559 h 569110"/>
                <a:gd name="connsiteX184" fmla="*/ 253970 w 608982"/>
                <a:gd name="connsiteY184" fmla="*/ 107671 h 569110"/>
                <a:gd name="connsiteX185" fmla="*/ 239509 w 608982"/>
                <a:gd name="connsiteY185" fmla="*/ 83559 h 569110"/>
                <a:gd name="connsiteX186" fmla="*/ 251377 w 608982"/>
                <a:gd name="connsiteY186" fmla="*/ 72222 h 569110"/>
                <a:gd name="connsiteX187" fmla="*/ 250686 w 608982"/>
                <a:gd name="connsiteY187" fmla="*/ 52656 h 569110"/>
                <a:gd name="connsiteX188" fmla="*/ 303344 w 608982"/>
                <a:gd name="connsiteY188" fmla="*/ 0 h 569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608982" h="569110">
                  <a:moveTo>
                    <a:pt x="445247" y="465732"/>
                  </a:moveTo>
                  <a:cubicBezTo>
                    <a:pt x="447264" y="474015"/>
                    <a:pt x="466162" y="528890"/>
                    <a:pt x="469158" y="536483"/>
                  </a:cubicBezTo>
                  <a:lnTo>
                    <a:pt x="471520" y="485519"/>
                  </a:lnTo>
                  <a:cubicBezTo>
                    <a:pt x="470656" y="484254"/>
                    <a:pt x="470137" y="482873"/>
                    <a:pt x="469504" y="481608"/>
                  </a:cubicBezTo>
                  <a:lnTo>
                    <a:pt x="461841" y="466422"/>
                  </a:lnTo>
                  <a:cubicBezTo>
                    <a:pt x="467372" y="470851"/>
                    <a:pt x="475496" y="473612"/>
                    <a:pt x="484599" y="473612"/>
                  </a:cubicBezTo>
                  <a:cubicBezTo>
                    <a:pt x="493875" y="473612"/>
                    <a:pt x="502230" y="470679"/>
                    <a:pt x="507761" y="466077"/>
                  </a:cubicBezTo>
                  <a:lnTo>
                    <a:pt x="499867" y="481665"/>
                  </a:lnTo>
                  <a:cubicBezTo>
                    <a:pt x="499234" y="482988"/>
                    <a:pt x="498657" y="484369"/>
                    <a:pt x="497851" y="485577"/>
                  </a:cubicBezTo>
                  <a:lnTo>
                    <a:pt x="500271" y="536598"/>
                  </a:lnTo>
                  <a:cubicBezTo>
                    <a:pt x="503267" y="528890"/>
                    <a:pt x="522165" y="474073"/>
                    <a:pt x="524124" y="465790"/>
                  </a:cubicBezTo>
                  <a:cubicBezTo>
                    <a:pt x="535301" y="469759"/>
                    <a:pt x="546191" y="473670"/>
                    <a:pt x="556735" y="478214"/>
                  </a:cubicBezTo>
                  <a:cubicBezTo>
                    <a:pt x="556735" y="478214"/>
                    <a:pt x="577822" y="486670"/>
                    <a:pt x="584679" y="489891"/>
                  </a:cubicBezTo>
                  <a:cubicBezTo>
                    <a:pt x="584909" y="489948"/>
                    <a:pt x="585139" y="490006"/>
                    <a:pt x="585370" y="490179"/>
                  </a:cubicBezTo>
                  <a:cubicBezTo>
                    <a:pt x="586004" y="490466"/>
                    <a:pt x="586349" y="490696"/>
                    <a:pt x="586580" y="490869"/>
                  </a:cubicBezTo>
                  <a:cubicBezTo>
                    <a:pt x="590152" y="492940"/>
                    <a:pt x="592918" y="496103"/>
                    <a:pt x="594646" y="499785"/>
                  </a:cubicBezTo>
                  <a:lnTo>
                    <a:pt x="594646" y="499842"/>
                  </a:lnTo>
                  <a:cubicBezTo>
                    <a:pt x="595338" y="501223"/>
                    <a:pt x="595798" y="502661"/>
                    <a:pt x="596144" y="504156"/>
                  </a:cubicBezTo>
                  <a:cubicBezTo>
                    <a:pt x="598967" y="512727"/>
                    <a:pt x="605190" y="531766"/>
                    <a:pt x="607956" y="542235"/>
                  </a:cubicBezTo>
                  <a:cubicBezTo>
                    <a:pt x="608359" y="543328"/>
                    <a:pt x="608647" y="544479"/>
                    <a:pt x="608820" y="545629"/>
                  </a:cubicBezTo>
                  <a:cubicBezTo>
                    <a:pt x="608935" y="546607"/>
                    <a:pt x="609050" y="547700"/>
                    <a:pt x="608935" y="548678"/>
                  </a:cubicBezTo>
                  <a:cubicBezTo>
                    <a:pt x="608935" y="559894"/>
                    <a:pt x="599832" y="569040"/>
                    <a:pt x="588596" y="569040"/>
                  </a:cubicBezTo>
                  <a:lnTo>
                    <a:pt x="569180" y="569040"/>
                  </a:lnTo>
                  <a:lnTo>
                    <a:pt x="485751" y="569040"/>
                  </a:lnTo>
                  <a:lnTo>
                    <a:pt x="484657" y="569040"/>
                  </a:lnTo>
                  <a:lnTo>
                    <a:pt x="483562" y="569040"/>
                  </a:lnTo>
                  <a:lnTo>
                    <a:pt x="400134" y="569040"/>
                  </a:lnTo>
                  <a:lnTo>
                    <a:pt x="380717" y="569040"/>
                  </a:lnTo>
                  <a:cubicBezTo>
                    <a:pt x="369482" y="569040"/>
                    <a:pt x="360378" y="559894"/>
                    <a:pt x="360378" y="548678"/>
                  </a:cubicBezTo>
                  <a:cubicBezTo>
                    <a:pt x="360378" y="547642"/>
                    <a:pt x="360436" y="546549"/>
                    <a:pt x="360609" y="545571"/>
                  </a:cubicBezTo>
                  <a:cubicBezTo>
                    <a:pt x="360839" y="544421"/>
                    <a:pt x="361070" y="543271"/>
                    <a:pt x="361415" y="542178"/>
                  </a:cubicBezTo>
                  <a:cubicBezTo>
                    <a:pt x="364181" y="531651"/>
                    <a:pt x="370403" y="512554"/>
                    <a:pt x="373284" y="504041"/>
                  </a:cubicBezTo>
                  <a:cubicBezTo>
                    <a:pt x="373630" y="502546"/>
                    <a:pt x="374091" y="501165"/>
                    <a:pt x="374725" y="499785"/>
                  </a:cubicBezTo>
                  <a:lnTo>
                    <a:pt x="374725" y="499670"/>
                  </a:lnTo>
                  <a:cubicBezTo>
                    <a:pt x="376511" y="495988"/>
                    <a:pt x="379276" y="492882"/>
                    <a:pt x="382791" y="490811"/>
                  </a:cubicBezTo>
                  <a:cubicBezTo>
                    <a:pt x="383021" y="490639"/>
                    <a:pt x="383425" y="490409"/>
                    <a:pt x="384001" y="490121"/>
                  </a:cubicBezTo>
                  <a:cubicBezTo>
                    <a:pt x="384231" y="490006"/>
                    <a:pt x="384462" y="489891"/>
                    <a:pt x="384692" y="489776"/>
                  </a:cubicBezTo>
                  <a:cubicBezTo>
                    <a:pt x="391606" y="486555"/>
                    <a:pt x="412694" y="478157"/>
                    <a:pt x="412694" y="478157"/>
                  </a:cubicBezTo>
                  <a:cubicBezTo>
                    <a:pt x="423180" y="473555"/>
                    <a:pt x="434127" y="469644"/>
                    <a:pt x="445247" y="465732"/>
                  </a:cubicBezTo>
                  <a:close/>
                  <a:moveTo>
                    <a:pt x="84869" y="465732"/>
                  </a:moveTo>
                  <a:cubicBezTo>
                    <a:pt x="86885" y="474016"/>
                    <a:pt x="105783" y="528898"/>
                    <a:pt x="108779" y="536492"/>
                  </a:cubicBezTo>
                  <a:lnTo>
                    <a:pt x="111142" y="485522"/>
                  </a:lnTo>
                  <a:cubicBezTo>
                    <a:pt x="110335" y="484256"/>
                    <a:pt x="109759" y="482875"/>
                    <a:pt x="109183" y="481610"/>
                  </a:cubicBezTo>
                  <a:lnTo>
                    <a:pt x="101462" y="466422"/>
                  </a:lnTo>
                  <a:cubicBezTo>
                    <a:pt x="106993" y="470852"/>
                    <a:pt x="115175" y="473613"/>
                    <a:pt x="124221" y="473613"/>
                  </a:cubicBezTo>
                  <a:cubicBezTo>
                    <a:pt x="133497" y="473613"/>
                    <a:pt x="141909" y="470679"/>
                    <a:pt x="147440" y="466077"/>
                  </a:cubicBezTo>
                  <a:lnTo>
                    <a:pt x="139489" y="481667"/>
                  </a:lnTo>
                  <a:cubicBezTo>
                    <a:pt x="138913" y="482990"/>
                    <a:pt x="138279" y="484371"/>
                    <a:pt x="137530" y="485579"/>
                  </a:cubicBezTo>
                  <a:lnTo>
                    <a:pt x="139892" y="536607"/>
                  </a:lnTo>
                  <a:cubicBezTo>
                    <a:pt x="142888" y="528898"/>
                    <a:pt x="161786" y="474074"/>
                    <a:pt x="163803" y="465790"/>
                  </a:cubicBezTo>
                  <a:cubicBezTo>
                    <a:pt x="174923" y="469759"/>
                    <a:pt x="185812" y="473671"/>
                    <a:pt x="196356" y="478216"/>
                  </a:cubicBezTo>
                  <a:cubicBezTo>
                    <a:pt x="196356" y="478216"/>
                    <a:pt x="217501" y="486672"/>
                    <a:pt x="224300" y="489894"/>
                  </a:cubicBezTo>
                  <a:cubicBezTo>
                    <a:pt x="224531" y="489951"/>
                    <a:pt x="224761" y="490009"/>
                    <a:pt x="224991" y="490182"/>
                  </a:cubicBezTo>
                  <a:cubicBezTo>
                    <a:pt x="225625" y="490469"/>
                    <a:pt x="226029" y="490699"/>
                    <a:pt x="226259" y="490872"/>
                  </a:cubicBezTo>
                  <a:cubicBezTo>
                    <a:pt x="229774" y="492943"/>
                    <a:pt x="232540" y="496107"/>
                    <a:pt x="234326" y="499789"/>
                  </a:cubicBezTo>
                  <a:lnTo>
                    <a:pt x="234326" y="499846"/>
                  </a:lnTo>
                  <a:cubicBezTo>
                    <a:pt x="235017" y="501227"/>
                    <a:pt x="235478" y="502665"/>
                    <a:pt x="235766" y="504161"/>
                  </a:cubicBezTo>
                  <a:cubicBezTo>
                    <a:pt x="238589" y="512733"/>
                    <a:pt x="244812" y="531774"/>
                    <a:pt x="247578" y="542244"/>
                  </a:cubicBezTo>
                  <a:cubicBezTo>
                    <a:pt x="247981" y="543337"/>
                    <a:pt x="248269" y="544488"/>
                    <a:pt x="248442" y="545639"/>
                  </a:cubicBezTo>
                  <a:cubicBezTo>
                    <a:pt x="248615" y="546617"/>
                    <a:pt x="248672" y="547710"/>
                    <a:pt x="248615" y="548803"/>
                  </a:cubicBezTo>
                  <a:cubicBezTo>
                    <a:pt x="248615" y="559963"/>
                    <a:pt x="239454" y="569110"/>
                    <a:pt x="228218" y="569110"/>
                  </a:cubicBezTo>
                  <a:lnTo>
                    <a:pt x="208801" y="569110"/>
                  </a:lnTo>
                  <a:lnTo>
                    <a:pt x="125373" y="569110"/>
                  </a:lnTo>
                  <a:lnTo>
                    <a:pt x="124278" y="569110"/>
                  </a:lnTo>
                  <a:lnTo>
                    <a:pt x="123241" y="569110"/>
                  </a:lnTo>
                  <a:lnTo>
                    <a:pt x="39813" y="569110"/>
                  </a:lnTo>
                  <a:lnTo>
                    <a:pt x="20338" y="569110"/>
                  </a:lnTo>
                  <a:cubicBezTo>
                    <a:pt x="9161" y="569110"/>
                    <a:pt x="0" y="559963"/>
                    <a:pt x="0" y="548803"/>
                  </a:cubicBezTo>
                  <a:cubicBezTo>
                    <a:pt x="0" y="547710"/>
                    <a:pt x="57" y="546617"/>
                    <a:pt x="230" y="545639"/>
                  </a:cubicBezTo>
                  <a:cubicBezTo>
                    <a:pt x="461" y="544488"/>
                    <a:pt x="691" y="543337"/>
                    <a:pt x="1094" y="542244"/>
                  </a:cubicBezTo>
                  <a:cubicBezTo>
                    <a:pt x="3860" y="531774"/>
                    <a:pt x="10083" y="512733"/>
                    <a:pt x="12906" y="504046"/>
                  </a:cubicBezTo>
                  <a:cubicBezTo>
                    <a:pt x="13309" y="502550"/>
                    <a:pt x="13770" y="501169"/>
                    <a:pt x="14346" y="499789"/>
                  </a:cubicBezTo>
                  <a:lnTo>
                    <a:pt x="14346" y="499674"/>
                  </a:lnTo>
                  <a:cubicBezTo>
                    <a:pt x="16132" y="495992"/>
                    <a:pt x="18898" y="492885"/>
                    <a:pt x="22412" y="490814"/>
                  </a:cubicBezTo>
                  <a:cubicBezTo>
                    <a:pt x="22643" y="490642"/>
                    <a:pt x="23046" y="490412"/>
                    <a:pt x="23680" y="490124"/>
                  </a:cubicBezTo>
                  <a:cubicBezTo>
                    <a:pt x="23911" y="490009"/>
                    <a:pt x="24141" y="489894"/>
                    <a:pt x="24371" y="489779"/>
                  </a:cubicBezTo>
                  <a:cubicBezTo>
                    <a:pt x="31285" y="486557"/>
                    <a:pt x="52315" y="478158"/>
                    <a:pt x="52315" y="478158"/>
                  </a:cubicBezTo>
                  <a:cubicBezTo>
                    <a:pt x="62859" y="473556"/>
                    <a:pt x="73749" y="469644"/>
                    <a:pt x="84869" y="465732"/>
                  </a:cubicBezTo>
                  <a:close/>
                  <a:moveTo>
                    <a:pt x="483492" y="299197"/>
                  </a:moveTo>
                  <a:lnTo>
                    <a:pt x="483549" y="299197"/>
                  </a:lnTo>
                  <a:lnTo>
                    <a:pt x="483664" y="299197"/>
                  </a:lnTo>
                  <a:lnTo>
                    <a:pt x="484644" y="299197"/>
                  </a:lnTo>
                  <a:lnTo>
                    <a:pt x="485623" y="299197"/>
                  </a:lnTo>
                  <a:lnTo>
                    <a:pt x="485738" y="299197"/>
                  </a:lnTo>
                  <a:lnTo>
                    <a:pt x="485796" y="299197"/>
                  </a:lnTo>
                  <a:cubicBezTo>
                    <a:pt x="514887" y="299197"/>
                    <a:pt x="538506" y="322792"/>
                    <a:pt x="538506" y="351853"/>
                  </a:cubicBezTo>
                  <a:cubicBezTo>
                    <a:pt x="538506" y="354846"/>
                    <a:pt x="537815" y="367794"/>
                    <a:pt x="537815" y="371419"/>
                  </a:cubicBezTo>
                  <a:cubicBezTo>
                    <a:pt x="539082" y="371477"/>
                    <a:pt x="550834" y="368657"/>
                    <a:pt x="549452" y="382756"/>
                  </a:cubicBezTo>
                  <a:cubicBezTo>
                    <a:pt x="546802" y="412681"/>
                    <a:pt x="535338" y="406869"/>
                    <a:pt x="535050" y="406869"/>
                  </a:cubicBezTo>
                  <a:cubicBezTo>
                    <a:pt x="529347" y="424996"/>
                    <a:pt x="520591" y="436563"/>
                    <a:pt x="512007" y="443872"/>
                  </a:cubicBezTo>
                  <a:cubicBezTo>
                    <a:pt x="498700" y="455209"/>
                    <a:pt x="485853" y="456417"/>
                    <a:pt x="485623" y="456417"/>
                  </a:cubicBezTo>
                  <a:lnTo>
                    <a:pt x="484586" y="456417"/>
                  </a:lnTo>
                  <a:lnTo>
                    <a:pt x="483492" y="456417"/>
                  </a:lnTo>
                  <a:cubicBezTo>
                    <a:pt x="483261" y="456417"/>
                    <a:pt x="470357" y="455209"/>
                    <a:pt x="456992" y="443757"/>
                  </a:cubicBezTo>
                  <a:cubicBezTo>
                    <a:pt x="448467" y="436391"/>
                    <a:pt x="439710" y="424881"/>
                    <a:pt x="434122" y="406869"/>
                  </a:cubicBezTo>
                  <a:cubicBezTo>
                    <a:pt x="433777" y="406869"/>
                    <a:pt x="422371" y="412681"/>
                    <a:pt x="419663" y="382756"/>
                  </a:cubicBezTo>
                  <a:cubicBezTo>
                    <a:pt x="418453" y="368657"/>
                    <a:pt x="430205" y="371477"/>
                    <a:pt x="431472" y="371419"/>
                  </a:cubicBezTo>
                  <a:cubicBezTo>
                    <a:pt x="431472" y="367909"/>
                    <a:pt x="430781" y="354846"/>
                    <a:pt x="430781" y="351853"/>
                  </a:cubicBezTo>
                  <a:cubicBezTo>
                    <a:pt x="430781" y="322792"/>
                    <a:pt x="454400" y="299197"/>
                    <a:pt x="483492" y="299197"/>
                  </a:cubicBezTo>
                  <a:close/>
                  <a:moveTo>
                    <a:pt x="123248" y="299197"/>
                  </a:moveTo>
                  <a:lnTo>
                    <a:pt x="123305" y="299197"/>
                  </a:lnTo>
                  <a:lnTo>
                    <a:pt x="123363" y="299197"/>
                  </a:lnTo>
                  <a:lnTo>
                    <a:pt x="124400" y="299197"/>
                  </a:lnTo>
                  <a:lnTo>
                    <a:pt x="125379" y="299197"/>
                  </a:lnTo>
                  <a:lnTo>
                    <a:pt x="125437" y="299197"/>
                  </a:lnTo>
                  <a:lnTo>
                    <a:pt x="125552" y="299197"/>
                  </a:lnTo>
                  <a:cubicBezTo>
                    <a:pt x="154647" y="299197"/>
                    <a:pt x="178210" y="322792"/>
                    <a:pt x="178210" y="351853"/>
                  </a:cubicBezTo>
                  <a:cubicBezTo>
                    <a:pt x="178210" y="354846"/>
                    <a:pt x="177519" y="367794"/>
                    <a:pt x="177519" y="371419"/>
                  </a:cubicBezTo>
                  <a:cubicBezTo>
                    <a:pt x="178786" y="371477"/>
                    <a:pt x="190597" y="368657"/>
                    <a:pt x="189214" y="382756"/>
                  </a:cubicBezTo>
                  <a:cubicBezTo>
                    <a:pt x="186506" y="412681"/>
                    <a:pt x="175099" y="406869"/>
                    <a:pt x="174753" y="406869"/>
                  </a:cubicBezTo>
                  <a:cubicBezTo>
                    <a:pt x="169107" y="424996"/>
                    <a:pt x="160350" y="436563"/>
                    <a:pt x="151708" y="443872"/>
                  </a:cubicBezTo>
                  <a:cubicBezTo>
                    <a:pt x="138457" y="455209"/>
                    <a:pt x="125610" y="456417"/>
                    <a:pt x="125379" y="456417"/>
                  </a:cubicBezTo>
                  <a:lnTo>
                    <a:pt x="124285" y="456417"/>
                  </a:lnTo>
                  <a:lnTo>
                    <a:pt x="123248" y="456417"/>
                  </a:lnTo>
                  <a:cubicBezTo>
                    <a:pt x="123017" y="456417"/>
                    <a:pt x="110112" y="455209"/>
                    <a:pt x="96746" y="443757"/>
                  </a:cubicBezTo>
                  <a:cubicBezTo>
                    <a:pt x="88219" y="436391"/>
                    <a:pt x="79462" y="424881"/>
                    <a:pt x="73816" y="406869"/>
                  </a:cubicBezTo>
                  <a:cubicBezTo>
                    <a:pt x="73528" y="406869"/>
                    <a:pt x="62063" y="412681"/>
                    <a:pt x="59413" y="382756"/>
                  </a:cubicBezTo>
                  <a:cubicBezTo>
                    <a:pt x="58146" y="368657"/>
                    <a:pt x="69899" y="371477"/>
                    <a:pt x="71224" y="371419"/>
                  </a:cubicBezTo>
                  <a:cubicBezTo>
                    <a:pt x="71224" y="367909"/>
                    <a:pt x="70532" y="354846"/>
                    <a:pt x="70532" y="351853"/>
                  </a:cubicBezTo>
                  <a:cubicBezTo>
                    <a:pt x="70532" y="322792"/>
                    <a:pt x="94096" y="299197"/>
                    <a:pt x="123248" y="299197"/>
                  </a:cubicBezTo>
                  <a:close/>
                  <a:moveTo>
                    <a:pt x="287844" y="298209"/>
                  </a:moveTo>
                  <a:lnTo>
                    <a:pt x="322417" y="298209"/>
                  </a:lnTo>
                  <a:lnTo>
                    <a:pt x="322417" y="385281"/>
                  </a:lnTo>
                  <a:lnTo>
                    <a:pt x="379289" y="442045"/>
                  </a:lnTo>
                  <a:lnTo>
                    <a:pt x="354858" y="466487"/>
                  </a:lnTo>
                  <a:lnTo>
                    <a:pt x="305130" y="416912"/>
                  </a:lnTo>
                  <a:lnTo>
                    <a:pt x="254193" y="467637"/>
                  </a:lnTo>
                  <a:lnTo>
                    <a:pt x="229761" y="443252"/>
                  </a:lnTo>
                  <a:lnTo>
                    <a:pt x="287844" y="385281"/>
                  </a:lnTo>
                  <a:close/>
                  <a:moveTo>
                    <a:pt x="265022" y="166393"/>
                  </a:moveTo>
                  <a:cubicBezTo>
                    <a:pt x="267039" y="174676"/>
                    <a:pt x="285937" y="229609"/>
                    <a:pt x="288933" y="237201"/>
                  </a:cubicBezTo>
                  <a:lnTo>
                    <a:pt x="291295" y="186180"/>
                  </a:lnTo>
                  <a:cubicBezTo>
                    <a:pt x="290431" y="184972"/>
                    <a:pt x="289912" y="183592"/>
                    <a:pt x="289279" y="182269"/>
                  </a:cubicBezTo>
                  <a:lnTo>
                    <a:pt x="281616" y="167083"/>
                  </a:lnTo>
                  <a:cubicBezTo>
                    <a:pt x="287147" y="171512"/>
                    <a:pt x="295271" y="174273"/>
                    <a:pt x="304374" y="174273"/>
                  </a:cubicBezTo>
                  <a:cubicBezTo>
                    <a:pt x="313650" y="174273"/>
                    <a:pt x="322005" y="171397"/>
                    <a:pt x="327536" y="166796"/>
                  </a:cubicBezTo>
                  <a:lnTo>
                    <a:pt x="319642" y="182326"/>
                  </a:lnTo>
                  <a:cubicBezTo>
                    <a:pt x="319009" y="183649"/>
                    <a:pt x="318432" y="185030"/>
                    <a:pt x="317626" y="186238"/>
                  </a:cubicBezTo>
                  <a:lnTo>
                    <a:pt x="320046" y="237259"/>
                  </a:lnTo>
                  <a:cubicBezTo>
                    <a:pt x="323042" y="229609"/>
                    <a:pt x="341940" y="174734"/>
                    <a:pt x="343899" y="166450"/>
                  </a:cubicBezTo>
                  <a:cubicBezTo>
                    <a:pt x="355076" y="170477"/>
                    <a:pt x="365966" y="174388"/>
                    <a:pt x="376510" y="178875"/>
                  </a:cubicBezTo>
                  <a:cubicBezTo>
                    <a:pt x="376510" y="178875"/>
                    <a:pt x="397597" y="187331"/>
                    <a:pt x="404454" y="190552"/>
                  </a:cubicBezTo>
                  <a:cubicBezTo>
                    <a:pt x="404684" y="190609"/>
                    <a:pt x="404914" y="190724"/>
                    <a:pt x="405145" y="190839"/>
                  </a:cubicBezTo>
                  <a:cubicBezTo>
                    <a:pt x="405779" y="191185"/>
                    <a:pt x="406124" y="191415"/>
                    <a:pt x="406355" y="191530"/>
                  </a:cubicBezTo>
                  <a:cubicBezTo>
                    <a:pt x="409927" y="193600"/>
                    <a:pt x="412693" y="196764"/>
                    <a:pt x="414421" y="200445"/>
                  </a:cubicBezTo>
                  <a:lnTo>
                    <a:pt x="414421" y="200503"/>
                  </a:lnTo>
                  <a:cubicBezTo>
                    <a:pt x="415113" y="201883"/>
                    <a:pt x="415573" y="203379"/>
                    <a:pt x="415919" y="204817"/>
                  </a:cubicBezTo>
                  <a:cubicBezTo>
                    <a:pt x="418742" y="213388"/>
                    <a:pt x="424965" y="232427"/>
                    <a:pt x="427731" y="242954"/>
                  </a:cubicBezTo>
                  <a:cubicBezTo>
                    <a:pt x="428134" y="243989"/>
                    <a:pt x="428422" y="245139"/>
                    <a:pt x="428595" y="246290"/>
                  </a:cubicBezTo>
                  <a:cubicBezTo>
                    <a:pt x="428710" y="247325"/>
                    <a:pt x="428825" y="248361"/>
                    <a:pt x="428710" y="249396"/>
                  </a:cubicBezTo>
                  <a:cubicBezTo>
                    <a:pt x="428710" y="260555"/>
                    <a:pt x="419607" y="269701"/>
                    <a:pt x="408371" y="269701"/>
                  </a:cubicBezTo>
                  <a:lnTo>
                    <a:pt x="388955" y="269701"/>
                  </a:lnTo>
                  <a:lnTo>
                    <a:pt x="305526" y="269701"/>
                  </a:lnTo>
                  <a:lnTo>
                    <a:pt x="304432" y="269701"/>
                  </a:lnTo>
                  <a:lnTo>
                    <a:pt x="303337" y="269701"/>
                  </a:lnTo>
                  <a:lnTo>
                    <a:pt x="219908" y="269701"/>
                  </a:lnTo>
                  <a:lnTo>
                    <a:pt x="200491" y="269701"/>
                  </a:lnTo>
                  <a:cubicBezTo>
                    <a:pt x="189256" y="269701"/>
                    <a:pt x="180153" y="260555"/>
                    <a:pt x="180153" y="249396"/>
                  </a:cubicBezTo>
                  <a:cubicBezTo>
                    <a:pt x="180153" y="248303"/>
                    <a:pt x="180210" y="247210"/>
                    <a:pt x="180383" y="246232"/>
                  </a:cubicBezTo>
                  <a:cubicBezTo>
                    <a:pt x="180614" y="245082"/>
                    <a:pt x="180844" y="243931"/>
                    <a:pt x="181190" y="242839"/>
                  </a:cubicBezTo>
                  <a:cubicBezTo>
                    <a:pt x="183955" y="232370"/>
                    <a:pt x="190178" y="213273"/>
                    <a:pt x="193059" y="204760"/>
                  </a:cubicBezTo>
                  <a:cubicBezTo>
                    <a:pt x="193405" y="203206"/>
                    <a:pt x="193865" y="201826"/>
                    <a:pt x="194499" y="200445"/>
                  </a:cubicBezTo>
                  <a:lnTo>
                    <a:pt x="194499" y="200388"/>
                  </a:lnTo>
                  <a:cubicBezTo>
                    <a:pt x="196285" y="196707"/>
                    <a:pt x="199051" y="193543"/>
                    <a:pt x="202565" y="191472"/>
                  </a:cubicBezTo>
                  <a:cubicBezTo>
                    <a:pt x="202796" y="191300"/>
                    <a:pt x="203199" y="191070"/>
                    <a:pt x="203775" y="190782"/>
                  </a:cubicBezTo>
                  <a:cubicBezTo>
                    <a:pt x="204006" y="190724"/>
                    <a:pt x="204236" y="190552"/>
                    <a:pt x="204467" y="190494"/>
                  </a:cubicBezTo>
                  <a:cubicBezTo>
                    <a:pt x="211381" y="187273"/>
                    <a:pt x="232469" y="178818"/>
                    <a:pt x="232469" y="178818"/>
                  </a:cubicBezTo>
                  <a:cubicBezTo>
                    <a:pt x="242955" y="174216"/>
                    <a:pt x="253902" y="170304"/>
                    <a:pt x="265022" y="166393"/>
                  </a:cubicBezTo>
                  <a:close/>
                  <a:moveTo>
                    <a:pt x="303344" y="0"/>
                  </a:moveTo>
                  <a:lnTo>
                    <a:pt x="303459" y="0"/>
                  </a:lnTo>
                  <a:lnTo>
                    <a:pt x="303517" y="0"/>
                  </a:lnTo>
                  <a:lnTo>
                    <a:pt x="304496" y="0"/>
                  </a:lnTo>
                  <a:lnTo>
                    <a:pt x="305533" y="0"/>
                  </a:lnTo>
                  <a:lnTo>
                    <a:pt x="305591" y="0"/>
                  </a:lnTo>
                  <a:lnTo>
                    <a:pt x="305648" y="0"/>
                  </a:lnTo>
                  <a:cubicBezTo>
                    <a:pt x="334800" y="0"/>
                    <a:pt x="358364" y="23537"/>
                    <a:pt x="358364" y="52656"/>
                  </a:cubicBezTo>
                  <a:cubicBezTo>
                    <a:pt x="358364" y="55648"/>
                    <a:pt x="357672" y="68597"/>
                    <a:pt x="357672" y="72222"/>
                  </a:cubicBezTo>
                  <a:cubicBezTo>
                    <a:pt x="358997" y="72222"/>
                    <a:pt x="370750" y="69460"/>
                    <a:pt x="369368" y="83559"/>
                  </a:cubicBezTo>
                  <a:cubicBezTo>
                    <a:pt x="366660" y="113484"/>
                    <a:pt x="355195" y="107671"/>
                    <a:pt x="354907" y="107671"/>
                  </a:cubicBezTo>
                  <a:cubicBezTo>
                    <a:pt x="349203" y="125741"/>
                    <a:pt x="340446" y="137366"/>
                    <a:pt x="331862" y="144617"/>
                  </a:cubicBezTo>
                  <a:cubicBezTo>
                    <a:pt x="318553" y="156011"/>
                    <a:pt x="305763" y="157220"/>
                    <a:pt x="305533" y="157220"/>
                  </a:cubicBezTo>
                  <a:lnTo>
                    <a:pt x="304438" y="157220"/>
                  </a:lnTo>
                  <a:lnTo>
                    <a:pt x="303344" y="157220"/>
                  </a:lnTo>
                  <a:cubicBezTo>
                    <a:pt x="303113" y="157220"/>
                    <a:pt x="290208" y="156011"/>
                    <a:pt x="276842" y="144559"/>
                  </a:cubicBezTo>
                  <a:cubicBezTo>
                    <a:pt x="268315" y="137193"/>
                    <a:pt x="259558" y="125684"/>
                    <a:pt x="253970" y="107671"/>
                  </a:cubicBezTo>
                  <a:cubicBezTo>
                    <a:pt x="253682" y="107671"/>
                    <a:pt x="242217" y="113484"/>
                    <a:pt x="239509" y="83559"/>
                  </a:cubicBezTo>
                  <a:cubicBezTo>
                    <a:pt x="238299" y="69460"/>
                    <a:pt x="250052" y="72280"/>
                    <a:pt x="251377" y="72222"/>
                  </a:cubicBezTo>
                  <a:cubicBezTo>
                    <a:pt x="251377" y="68654"/>
                    <a:pt x="250686" y="55648"/>
                    <a:pt x="250686" y="52656"/>
                  </a:cubicBezTo>
                  <a:cubicBezTo>
                    <a:pt x="250686" y="23537"/>
                    <a:pt x="274249" y="0"/>
                    <a:pt x="303344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2" name="ïṡḻiḍe">
              <a:extLst>
                <a:ext uri="{FF2B5EF4-FFF2-40B4-BE49-F238E27FC236}">
                  <a16:creationId xmlns:a16="http://schemas.microsoft.com/office/drawing/2014/main" id="{861A26EA-390C-461B-9B57-9621DC1423A9}"/>
                </a:ext>
              </a:extLst>
            </p:cNvPr>
            <p:cNvGrpSpPr/>
            <p:nvPr/>
          </p:nvGrpSpPr>
          <p:grpSpPr>
            <a:xfrm>
              <a:off x="10056865" y="2311554"/>
              <a:ext cx="1462035" cy="980517"/>
              <a:chOff x="10056865" y="2311554"/>
              <a:chExt cx="1462035" cy="980517"/>
            </a:xfrm>
          </p:grpSpPr>
          <p:sp>
            <p:nvSpPr>
              <p:cNvPr id="19" name="îŝlïḋê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10056865" y="2694591"/>
                <a:ext cx="1462035" cy="597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Supporting text here.</a:t>
                </a:r>
              </a:p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20" name="išľidé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10056865" y="2311554"/>
                <a:ext cx="1462035" cy="38303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400" i="1" u="sng" dirty="0"/>
                  <a:t>Text here</a:t>
                </a:r>
              </a:p>
            </p:txBody>
          </p:sp>
        </p:grpSp>
        <p:sp>
          <p:nvSpPr>
            <p:cNvPr id="13" name="isḷïḓe">
              <a:extLst>
                <a:ext uri="{FF2B5EF4-FFF2-40B4-BE49-F238E27FC236}">
                  <a16:creationId xmlns:a16="http://schemas.microsoft.com/office/drawing/2014/main" id="{A5E0032E-1A31-411B-B0E0-C79B54DC1B7F}"/>
                </a:ext>
              </a:extLst>
            </p:cNvPr>
            <p:cNvSpPr/>
            <p:nvPr/>
          </p:nvSpPr>
          <p:spPr>
            <a:xfrm>
              <a:off x="10599234" y="1907434"/>
              <a:ext cx="377296" cy="316108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9CA4BCA-4263-46A9-8547-189743B776BB}"/>
                </a:ext>
              </a:extLst>
            </p:cNvPr>
            <p:cNvCxnSpPr/>
            <p:nvPr/>
          </p:nvCxnSpPr>
          <p:spPr>
            <a:xfrm>
              <a:off x="8209077" y="2245021"/>
              <a:ext cx="0" cy="10192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E1BA14BC-3C87-480E-A3D5-CA0CA9F771C1}"/>
                </a:ext>
              </a:extLst>
            </p:cNvPr>
            <p:cNvCxnSpPr/>
            <p:nvPr/>
          </p:nvCxnSpPr>
          <p:spPr>
            <a:xfrm>
              <a:off x="9928282" y="2245021"/>
              <a:ext cx="0" cy="10192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ṣḻiḓe">
              <a:extLst>
                <a:ext uri="{FF2B5EF4-FFF2-40B4-BE49-F238E27FC236}">
                  <a16:creationId xmlns:a16="http://schemas.microsoft.com/office/drawing/2014/main" id="{FD89EBEB-906E-47EF-9509-E2B3CEFD35EC}"/>
                </a:ext>
              </a:extLst>
            </p:cNvPr>
            <p:cNvSpPr/>
            <p:nvPr/>
          </p:nvSpPr>
          <p:spPr>
            <a:xfrm>
              <a:off x="781020" y="2442748"/>
              <a:ext cx="599838" cy="599838"/>
            </a:xfrm>
            <a:prstGeom prst="ellipse">
              <a:avLst/>
            </a:prstGeom>
            <a:solidFill>
              <a:schemeClr val="accent3">
                <a:alpha val="76000"/>
              </a:schemeClr>
            </a:solidFill>
            <a:ln w="222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7" name="íśḷiḑe">
              <a:extLst>
                <a:ext uri="{FF2B5EF4-FFF2-40B4-BE49-F238E27FC236}">
                  <a16:creationId xmlns:a16="http://schemas.microsoft.com/office/drawing/2014/main" id="{B012322F-5F5C-4F65-B0AD-5AD397C110D6}"/>
                </a:ext>
              </a:extLst>
            </p:cNvPr>
            <p:cNvSpPr/>
            <p:nvPr/>
          </p:nvSpPr>
          <p:spPr>
            <a:xfrm>
              <a:off x="4701557" y="2842036"/>
              <a:ext cx="599838" cy="599838"/>
            </a:xfrm>
            <a:prstGeom prst="ellipse">
              <a:avLst/>
            </a:prstGeom>
            <a:solidFill>
              <a:schemeClr val="accent1">
                <a:alpha val="76000"/>
              </a:schemeClr>
            </a:solidFill>
            <a:ln w="222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8" name="îṩľíḑé">
              <a:extLst>
                <a:ext uri="{FF2B5EF4-FFF2-40B4-BE49-F238E27FC236}">
                  <a16:creationId xmlns:a16="http://schemas.microsoft.com/office/drawing/2014/main" id="{7E5ECCCD-3C6C-4323-9B4E-5A3D948D7E9D}"/>
                </a:ext>
              </a:extLst>
            </p:cNvPr>
            <p:cNvSpPr/>
            <p:nvPr/>
          </p:nvSpPr>
          <p:spPr>
            <a:xfrm>
              <a:off x="3163787" y="3466679"/>
              <a:ext cx="599838" cy="599838"/>
            </a:xfrm>
            <a:prstGeom prst="ellipse">
              <a:avLst/>
            </a:prstGeom>
            <a:solidFill>
              <a:schemeClr val="accent2">
                <a:alpha val="76000"/>
              </a:schemeClr>
            </a:solidFill>
            <a:ln w="222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6838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095879-6823-4CA2-9272-85FDF44C4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D92ACB-51CF-45FF-9797-BF89F9560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C11D39-29B0-4867-97E4-1F84C0EB1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493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96C4EA6-AE12-41ED-B3FA-BBB8E24308B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6858" y="1125538"/>
            <a:ext cx="10873630" cy="5018087"/>
            <a:chOff x="646858" y="1125538"/>
            <a:chExt cx="10873630" cy="5018087"/>
          </a:xfrm>
        </p:grpSpPr>
        <p:sp>
          <p:nvSpPr>
            <p:cNvPr id="6" name="iṡļîḋe">
              <a:extLst>
                <a:ext uri="{FF2B5EF4-FFF2-40B4-BE49-F238E27FC236}">
                  <a16:creationId xmlns:a16="http://schemas.microsoft.com/office/drawing/2014/main" id="{B8EE8174-E088-4E16-A093-148B3DFEDC4F}"/>
                </a:ext>
              </a:extLst>
            </p:cNvPr>
            <p:cNvSpPr/>
            <p:nvPr/>
          </p:nvSpPr>
          <p:spPr>
            <a:xfrm rot="10800000" flipH="1" flipV="1">
              <a:off x="3241872" y="4138637"/>
              <a:ext cx="2487015" cy="1648422"/>
            </a:xfrm>
            <a:prstGeom prst="round2Diag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$ḻïďé">
              <a:extLst>
                <a:ext uri="{FF2B5EF4-FFF2-40B4-BE49-F238E27FC236}">
                  <a16:creationId xmlns:a16="http://schemas.microsoft.com/office/drawing/2014/main" id="{37F5BF82-B122-41F4-98B9-669275ADC835}"/>
                </a:ext>
              </a:extLst>
            </p:cNvPr>
            <p:cNvSpPr/>
            <p:nvPr/>
          </p:nvSpPr>
          <p:spPr>
            <a:xfrm flipH="1">
              <a:off x="3576047" y="4381160"/>
              <a:ext cx="1797732" cy="1183128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8" name="íṡļíḑe">
              <a:extLst>
                <a:ext uri="{FF2B5EF4-FFF2-40B4-BE49-F238E27FC236}">
                  <a16:creationId xmlns:a16="http://schemas.microsoft.com/office/drawing/2014/main" id="{C77C94C3-8A8C-4201-9458-03388A43D797}"/>
                </a:ext>
              </a:extLst>
            </p:cNvPr>
            <p:cNvSpPr/>
            <p:nvPr/>
          </p:nvSpPr>
          <p:spPr>
            <a:xfrm>
              <a:off x="6473015" y="1474877"/>
              <a:ext cx="2370337" cy="1642369"/>
            </a:xfrm>
            <a:prstGeom prst="round2Diag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šḻíḑe">
              <a:extLst>
                <a:ext uri="{FF2B5EF4-FFF2-40B4-BE49-F238E27FC236}">
                  <a16:creationId xmlns:a16="http://schemas.microsoft.com/office/drawing/2014/main" id="{F7BAFB3D-4B0C-4F6C-B8CD-653AD5A83826}"/>
                </a:ext>
              </a:extLst>
            </p:cNvPr>
            <p:cNvSpPr/>
            <p:nvPr/>
          </p:nvSpPr>
          <p:spPr>
            <a:xfrm flipH="1">
              <a:off x="3179676" y="1504172"/>
              <a:ext cx="2352631" cy="1661212"/>
            </a:xfrm>
            <a:prstGeom prst="round2Diag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ŝľiḑê">
              <a:extLst>
                <a:ext uri="{FF2B5EF4-FFF2-40B4-BE49-F238E27FC236}">
                  <a16:creationId xmlns:a16="http://schemas.microsoft.com/office/drawing/2014/main" id="{9E4790BB-B69A-47C8-8F39-1E83F9E1B6A1}"/>
                </a:ext>
              </a:extLst>
            </p:cNvPr>
            <p:cNvSpPr/>
            <p:nvPr/>
          </p:nvSpPr>
          <p:spPr>
            <a:xfrm rot="10800000" flipV="1">
              <a:off x="6553345" y="4077005"/>
              <a:ext cx="2370337" cy="1648422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išľíḑé">
              <a:extLst>
                <a:ext uri="{FF2B5EF4-FFF2-40B4-BE49-F238E27FC236}">
                  <a16:creationId xmlns:a16="http://schemas.microsoft.com/office/drawing/2014/main" id="{DF07415F-A968-42F0-9AAE-DFBFB7527E1C}"/>
                </a:ext>
              </a:extLst>
            </p:cNvPr>
            <p:cNvSpPr/>
            <p:nvPr/>
          </p:nvSpPr>
          <p:spPr>
            <a:xfrm>
              <a:off x="6881817" y="4319528"/>
              <a:ext cx="1713392" cy="1183128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2" name="ïṣ1îdè">
              <a:extLst>
                <a:ext uri="{FF2B5EF4-FFF2-40B4-BE49-F238E27FC236}">
                  <a16:creationId xmlns:a16="http://schemas.microsoft.com/office/drawing/2014/main" id="{2A0D4B89-C772-4BEB-833C-27A3F1068461}"/>
                </a:ext>
              </a:extLst>
            </p:cNvPr>
            <p:cNvSpPr/>
            <p:nvPr/>
          </p:nvSpPr>
          <p:spPr>
            <a:xfrm flipH="1">
              <a:off x="3505694" y="1725397"/>
              <a:ext cx="1700593" cy="120080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3" name="iṣḷïḓê">
              <a:extLst>
                <a:ext uri="{FF2B5EF4-FFF2-40B4-BE49-F238E27FC236}">
                  <a16:creationId xmlns:a16="http://schemas.microsoft.com/office/drawing/2014/main" id="{FA209E56-795D-4E8B-9EBE-3816A09365DB}"/>
                </a:ext>
              </a:extLst>
            </p:cNvPr>
            <p:cNvSpPr/>
            <p:nvPr/>
          </p:nvSpPr>
          <p:spPr>
            <a:xfrm>
              <a:off x="6801488" y="1693593"/>
              <a:ext cx="1713392" cy="1187182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tx1"/>
                  </a:solidFill>
                </a:rPr>
                <a:t>Text here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B7672759-0866-4AA5-A303-C9C3CA4B3F55}"/>
                </a:ext>
              </a:extLst>
            </p:cNvPr>
            <p:cNvCxnSpPr/>
            <p:nvPr/>
          </p:nvCxnSpPr>
          <p:spPr>
            <a:xfrm>
              <a:off x="646858" y="3654000"/>
              <a:ext cx="1087363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22271B79-14CC-46BD-B6B2-CBE7CC2E8D83}"/>
                </a:ext>
              </a:extLst>
            </p:cNvPr>
            <p:cNvCxnSpPr/>
            <p:nvPr/>
          </p:nvCxnSpPr>
          <p:spPr>
            <a:xfrm>
              <a:off x="6040973" y="1125538"/>
              <a:ext cx="0" cy="501808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šļíḑè">
              <a:extLst>
                <a:ext uri="{FF2B5EF4-FFF2-40B4-BE49-F238E27FC236}">
                  <a16:creationId xmlns:a16="http://schemas.microsoft.com/office/drawing/2014/main" id="{926CFFD5-8E0F-4767-850C-85FB711CF9C2}"/>
                </a:ext>
              </a:extLst>
            </p:cNvPr>
            <p:cNvSpPr/>
            <p:nvPr/>
          </p:nvSpPr>
          <p:spPr>
            <a:xfrm>
              <a:off x="5055995" y="2665042"/>
              <a:ext cx="1969956" cy="196995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95000"/>
                  <a:alpha val="3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îšḷîḓé">
              <a:extLst>
                <a:ext uri="{FF2B5EF4-FFF2-40B4-BE49-F238E27FC236}">
                  <a16:creationId xmlns:a16="http://schemas.microsoft.com/office/drawing/2014/main" id="{640ADACD-E84B-4C93-890A-EE0561C6888F}"/>
                </a:ext>
              </a:extLst>
            </p:cNvPr>
            <p:cNvSpPr/>
            <p:nvPr/>
          </p:nvSpPr>
          <p:spPr bwMode="auto">
            <a:xfrm>
              <a:off x="5541187" y="3223747"/>
              <a:ext cx="999572" cy="852546"/>
            </a:xfrm>
            <a:custGeom>
              <a:avLst/>
              <a:gdLst>
                <a:gd name="T0" fmla="*/ 3776 w 7671"/>
                <a:gd name="T1" fmla="*/ 16 h 6553"/>
                <a:gd name="T2" fmla="*/ 77 w 7671"/>
                <a:gd name="T3" fmla="*/ 5307 h 6553"/>
                <a:gd name="T4" fmla="*/ 7671 w 7671"/>
                <a:gd name="T5" fmla="*/ 3664 h 6553"/>
                <a:gd name="T6" fmla="*/ 152 w 7671"/>
                <a:gd name="T7" fmla="*/ 5001 h 6553"/>
                <a:gd name="T8" fmla="*/ 392 w 7671"/>
                <a:gd name="T9" fmla="*/ 5045 h 6553"/>
                <a:gd name="T10" fmla="*/ 152 w 7671"/>
                <a:gd name="T11" fmla="*/ 3880 h 6553"/>
                <a:gd name="T12" fmla="*/ 756 w 7671"/>
                <a:gd name="T13" fmla="*/ 5178 h 6553"/>
                <a:gd name="T14" fmla="*/ 540 w 7671"/>
                <a:gd name="T15" fmla="*/ 4565 h 6553"/>
                <a:gd name="T16" fmla="*/ 733 w 7671"/>
                <a:gd name="T17" fmla="*/ 4411 h 6553"/>
                <a:gd name="T18" fmla="*/ 759 w 7671"/>
                <a:gd name="T19" fmla="*/ 3830 h 6553"/>
                <a:gd name="T20" fmla="*/ 942 w 7671"/>
                <a:gd name="T21" fmla="*/ 5244 h 6553"/>
                <a:gd name="T22" fmla="*/ 1234 w 7671"/>
                <a:gd name="T23" fmla="*/ 5273 h 6553"/>
                <a:gd name="T24" fmla="*/ 915 w 7671"/>
                <a:gd name="T25" fmla="*/ 4392 h 6553"/>
                <a:gd name="T26" fmla="*/ 1234 w 7671"/>
                <a:gd name="T27" fmla="*/ 4412 h 6553"/>
                <a:gd name="T28" fmla="*/ 1432 w 7671"/>
                <a:gd name="T29" fmla="*/ 4739 h 6553"/>
                <a:gd name="T30" fmla="*/ 1786 w 7671"/>
                <a:gd name="T31" fmla="*/ 4499 h 6553"/>
                <a:gd name="T32" fmla="*/ 1803 w 7671"/>
                <a:gd name="T33" fmla="*/ 3787 h 6553"/>
                <a:gd name="T34" fmla="*/ 3549 w 7671"/>
                <a:gd name="T35" fmla="*/ 679 h 6553"/>
                <a:gd name="T36" fmla="*/ 2951 w 7671"/>
                <a:gd name="T37" fmla="*/ 1768 h 6553"/>
                <a:gd name="T38" fmla="*/ 2564 w 7671"/>
                <a:gd name="T39" fmla="*/ 1191 h 6553"/>
                <a:gd name="T40" fmla="*/ 2089 w 7671"/>
                <a:gd name="T41" fmla="*/ 1383 h 6553"/>
                <a:gd name="T42" fmla="*/ 2564 w 7671"/>
                <a:gd name="T43" fmla="*/ 3042 h 6553"/>
                <a:gd name="T44" fmla="*/ 2089 w 7671"/>
                <a:gd name="T45" fmla="*/ 2419 h 6553"/>
                <a:gd name="T46" fmla="*/ 2552 w 7671"/>
                <a:gd name="T47" fmla="*/ 4551 h 6553"/>
                <a:gd name="T48" fmla="*/ 2527 w 7671"/>
                <a:gd name="T49" fmla="*/ 5671 h 6553"/>
                <a:gd name="T50" fmla="*/ 2132 w 7671"/>
                <a:gd name="T51" fmla="*/ 4798 h 6553"/>
                <a:gd name="T52" fmla="*/ 3552 w 7671"/>
                <a:gd name="T53" fmla="*/ 5935 h 6553"/>
                <a:gd name="T54" fmla="*/ 2994 w 7671"/>
                <a:gd name="T55" fmla="*/ 4923 h 6553"/>
                <a:gd name="T56" fmla="*/ 3529 w 7671"/>
                <a:gd name="T57" fmla="*/ 4644 h 6553"/>
                <a:gd name="T58" fmla="*/ 3555 w 7671"/>
                <a:gd name="T59" fmla="*/ 3714 h 6553"/>
                <a:gd name="T60" fmla="*/ 2951 w 7671"/>
                <a:gd name="T61" fmla="*/ 2965 h 6553"/>
                <a:gd name="T62" fmla="*/ 3535 w 7671"/>
                <a:gd name="T63" fmla="*/ 2913 h 6553"/>
                <a:gd name="T64" fmla="*/ 4104 w 7671"/>
                <a:gd name="T65" fmla="*/ 5039 h 6553"/>
                <a:gd name="T66" fmla="*/ 4719 w 7671"/>
                <a:gd name="T67" fmla="*/ 4562 h 6553"/>
                <a:gd name="T68" fmla="*/ 4115 w 7671"/>
                <a:gd name="T69" fmla="*/ 3714 h 6553"/>
                <a:gd name="T70" fmla="*/ 4706 w 7671"/>
                <a:gd name="T71" fmla="*/ 2994 h 6553"/>
                <a:gd name="T72" fmla="*/ 4152 w 7671"/>
                <a:gd name="T73" fmla="*/ 1973 h 6553"/>
                <a:gd name="T74" fmla="*/ 4682 w 7671"/>
                <a:gd name="T75" fmla="*/ 1806 h 6553"/>
                <a:gd name="T76" fmla="*/ 4698 w 7671"/>
                <a:gd name="T77" fmla="*/ 936 h 6553"/>
                <a:gd name="T78" fmla="*/ 5144 w 7671"/>
                <a:gd name="T79" fmla="*/ 5671 h 6553"/>
                <a:gd name="T80" fmla="*/ 5581 w 7671"/>
                <a:gd name="T81" fmla="*/ 4835 h 6553"/>
                <a:gd name="T82" fmla="*/ 5118 w 7671"/>
                <a:gd name="T83" fmla="*/ 4551 h 6553"/>
                <a:gd name="T84" fmla="*/ 5581 w 7671"/>
                <a:gd name="T85" fmla="*/ 4490 h 6553"/>
                <a:gd name="T86" fmla="*/ 5107 w 7671"/>
                <a:gd name="T87" fmla="*/ 2302 h 6553"/>
                <a:gd name="T88" fmla="*/ 5581 w 7671"/>
                <a:gd name="T89" fmla="*/ 2074 h 6553"/>
                <a:gd name="T90" fmla="*/ 5124 w 7671"/>
                <a:gd name="T91" fmla="*/ 1160 h 6553"/>
                <a:gd name="T92" fmla="*/ 5903 w 7671"/>
                <a:gd name="T93" fmla="*/ 5467 h 6553"/>
                <a:gd name="T94" fmla="*/ 6226 w 7671"/>
                <a:gd name="T95" fmla="*/ 4711 h 6553"/>
                <a:gd name="T96" fmla="*/ 5893 w 7671"/>
                <a:gd name="T97" fmla="*/ 4498 h 6553"/>
                <a:gd name="T98" fmla="*/ 6239 w 7671"/>
                <a:gd name="T99" fmla="*/ 3827 h 6553"/>
                <a:gd name="T100" fmla="*/ 6451 w 7671"/>
                <a:gd name="T101" fmla="*/ 5303 h 6553"/>
                <a:gd name="T102" fmla="*/ 6756 w 7671"/>
                <a:gd name="T103" fmla="*/ 5207 h 6553"/>
                <a:gd name="T104" fmla="*/ 6436 w 7671"/>
                <a:gd name="T105" fmla="*/ 4412 h 6553"/>
                <a:gd name="T106" fmla="*/ 6756 w 7671"/>
                <a:gd name="T107" fmla="*/ 4392 h 6553"/>
                <a:gd name="T108" fmla="*/ 6900 w 7671"/>
                <a:gd name="T109" fmla="*/ 4632 h 6553"/>
                <a:gd name="T110" fmla="*/ 7174 w 7671"/>
                <a:gd name="T111" fmla="*/ 4357 h 6553"/>
                <a:gd name="T112" fmla="*/ 6911 w 7671"/>
                <a:gd name="T113" fmla="*/ 3831 h 6553"/>
                <a:gd name="T114" fmla="*/ 7490 w 7671"/>
                <a:gd name="T115" fmla="*/ 5037 h 6553"/>
                <a:gd name="T116" fmla="*/ 7475 w 7671"/>
                <a:gd name="T117" fmla="*/ 4515 h 6553"/>
                <a:gd name="T118" fmla="*/ 7316 w 7671"/>
                <a:gd name="T119" fmla="*/ 4380 h 6553"/>
                <a:gd name="T120" fmla="*/ 7518 w 7671"/>
                <a:gd name="T121" fmla="*/ 3880 h 6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71" h="6553">
                  <a:moveTo>
                    <a:pt x="7569" y="3552"/>
                  </a:moveTo>
                  <a:lnTo>
                    <a:pt x="5837" y="3371"/>
                  </a:lnTo>
                  <a:lnTo>
                    <a:pt x="5837" y="1136"/>
                  </a:lnTo>
                  <a:cubicBezTo>
                    <a:pt x="5837" y="1094"/>
                    <a:pt x="5814" y="1056"/>
                    <a:pt x="5778" y="1036"/>
                  </a:cubicBezTo>
                  <a:lnTo>
                    <a:pt x="3893" y="15"/>
                  </a:lnTo>
                  <a:cubicBezTo>
                    <a:pt x="3876" y="5"/>
                    <a:pt x="3856" y="0"/>
                    <a:pt x="3835" y="0"/>
                  </a:cubicBezTo>
                  <a:cubicBezTo>
                    <a:pt x="3814" y="0"/>
                    <a:pt x="3794" y="6"/>
                    <a:pt x="3776" y="16"/>
                  </a:cubicBezTo>
                  <a:lnTo>
                    <a:pt x="1893" y="1036"/>
                  </a:lnTo>
                  <a:cubicBezTo>
                    <a:pt x="1856" y="1056"/>
                    <a:pt x="1834" y="1094"/>
                    <a:pt x="1834" y="1136"/>
                  </a:cubicBezTo>
                  <a:lnTo>
                    <a:pt x="1834" y="3371"/>
                  </a:lnTo>
                  <a:lnTo>
                    <a:pt x="101" y="3552"/>
                  </a:lnTo>
                  <a:cubicBezTo>
                    <a:pt x="44" y="3558"/>
                    <a:pt x="0" y="3606"/>
                    <a:pt x="0" y="3664"/>
                  </a:cubicBezTo>
                  <a:lnTo>
                    <a:pt x="0" y="5199"/>
                  </a:lnTo>
                  <a:cubicBezTo>
                    <a:pt x="0" y="5248"/>
                    <a:pt x="31" y="5291"/>
                    <a:pt x="77" y="5307"/>
                  </a:cubicBezTo>
                  <a:lnTo>
                    <a:pt x="3798" y="6547"/>
                  </a:lnTo>
                  <a:cubicBezTo>
                    <a:pt x="3810" y="6551"/>
                    <a:pt x="3822" y="6553"/>
                    <a:pt x="3835" y="6553"/>
                  </a:cubicBezTo>
                  <a:cubicBezTo>
                    <a:pt x="3848" y="6553"/>
                    <a:pt x="3860" y="6551"/>
                    <a:pt x="3871" y="6547"/>
                  </a:cubicBezTo>
                  <a:lnTo>
                    <a:pt x="3871" y="6547"/>
                  </a:lnTo>
                  <a:lnTo>
                    <a:pt x="7594" y="5307"/>
                  </a:lnTo>
                  <a:cubicBezTo>
                    <a:pt x="7640" y="5291"/>
                    <a:pt x="7671" y="5248"/>
                    <a:pt x="7671" y="5199"/>
                  </a:cubicBezTo>
                  <a:lnTo>
                    <a:pt x="7671" y="3664"/>
                  </a:lnTo>
                  <a:cubicBezTo>
                    <a:pt x="7670" y="3606"/>
                    <a:pt x="7627" y="3558"/>
                    <a:pt x="7569" y="3552"/>
                  </a:cubicBezTo>
                  <a:close/>
                  <a:moveTo>
                    <a:pt x="392" y="5045"/>
                  </a:moveTo>
                  <a:cubicBezTo>
                    <a:pt x="392" y="5057"/>
                    <a:pt x="387" y="5068"/>
                    <a:pt x="377" y="5075"/>
                  </a:cubicBezTo>
                  <a:cubicBezTo>
                    <a:pt x="371" y="5080"/>
                    <a:pt x="362" y="5083"/>
                    <a:pt x="354" y="5083"/>
                  </a:cubicBezTo>
                  <a:cubicBezTo>
                    <a:pt x="351" y="5083"/>
                    <a:pt x="348" y="5083"/>
                    <a:pt x="344" y="5082"/>
                  </a:cubicBezTo>
                  <a:lnTo>
                    <a:pt x="180" y="5037"/>
                  </a:lnTo>
                  <a:cubicBezTo>
                    <a:pt x="164" y="5033"/>
                    <a:pt x="152" y="5018"/>
                    <a:pt x="152" y="5001"/>
                  </a:cubicBezTo>
                  <a:lnTo>
                    <a:pt x="152" y="4553"/>
                  </a:lnTo>
                  <a:cubicBezTo>
                    <a:pt x="152" y="4542"/>
                    <a:pt x="157" y="4531"/>
                    <a:pt x="165" y="4524"/>
                  </a:cubicBezTo>
                  <a:cubicBezTo>
                    <a:pt x="174" y="4517"/>
                    <a:pt x="185" y="4514"/>
                    <a:pt x="196" y="4515"/>
                  </a:cubicBezTo>
                  <a:lnTo>
                    <a:pt x="360" y="4539"/>
                  </a:lnTo>
                  <a:cubicBezTo>
                    <a:pt x="378" y="4542"/>
                    <a:pt x="392" y="4558"/>
                    <a:pt x="392" y="4576"/>
                  </a:cubicBezTo>
                  <a:lnTo>
                    <a:pt x="392" y="5045"/>
                  </a:lnTo>
                  <a:lnTo>
                    <a:pt x="392" y="5045"/>
                  </a:lnTo>
                  <a:close/>
                  <a:moveTo>
                    <a:pt x="392" y="4342"/>
                  </a:moveTo>
                  <a:cubicBezTo>
                    <a:pt x="392" y="4353"/>
                    <a:pt x="388" y="4363"/>
                    <a:pt x="380" y="4370"/>
                  </a:cubicBezTo>
                  <a:cubicBezTo>
                    <a:pt x="373" y="4376"/>
                    <a:pt x="364" y="4380"/>
                    <a:pt x="354" y="4380"/>
                  </a:cubicBezTo>
                  <a:cubicBezTo>
                    <a:pt x="353" y="4380"/>
                    <a:pt x="352" y="4380"/>
                    <a:pt x="351" y="4380"/>
                  </a:cubicBezTo>
                  <a:lnTo>
                    <a:pt x="187" y="4366"/>
                  </a:lnTo>
                  <a:cubicBezTo>
                    <a:pt x="167" y="4364"/>
                    <a:pt x="152" y="4348"/>
                    <a:pt x="152" y="4329"/>
                  </a:cubicBezTo>
                  <a:lnTo>
                    <a:pt x="152" y="3880"/>
                  </a:lnTo>
                  <a:cubicBezTo>
                    <a:pt x="152" y="3860"/>
                    <a:pt x="168" y="3843"/>
                    <a:pt x="188" y="3843"/>
                  </a:cubicBezTo>
                  <a:lnTo>
                    <a:pt x="353" y="3836"/>
                  </a:lnTo>
                  <a:cubicBezTo>
                    <a:pt x="363" y="3835"/>
                    <a:pt x="373" y="3839"/>
                    <a:pt x="380" y="3846"/>
                  </a:cubicBezTo>
                  <a:cubicBezTo>
                    <a:pt x="388" y="3853"/>
                    <a:pt x="392" y="3863"/>
                    <a:pt x="392" y="3873"/>
                  </a:cubicBezTo>
                  <a:lnTo>
                    <a:pt x="392" y="4342"/>
                  </a:lnTo>
                  <a:close/>
                  <a:moveTo>
                    <a:pt x="771" y="5148"/>
                  </a:moveTo>
                  <a:cubicBezTo>
                    <a:pt x="771" y="5160"/>
                    <a:pt x="765" y="5171"/>
                    <a:pt x="756" y="5178"/>
                  </a:cubicBezTo>
                  <a:cubicBezTo>
                    <a:pt x="749" y="5183"/>
                    <a:pt x="741" y="5186"/>
                    <a:pt x="733" y="5186"/>
                  </a:cubicBezTo>
                  <a:cubicBezTo>
                    <a:pt x="729" y="5186"/>
                    <a:pt x="726" y="5185"/>
                    <a:pt x="723" y="5184"/>
                  </a:cubicBezTo>
                  <a:lnTo>
                    <a:pt x="525" y="5131"/>
                  </a:lnTo>
                  <a:cubicBezTo>
                    <a:pt x="508" y="5126"/>
                    <a:pt x="497" y="5111"/>
                    <a:pt x="497" y="5094"/>
                  </a:cubicBezTo>
                  <a:lnTo>
                    <a:pt x="497" y="4603"/>
                  </a:lnTo>
                  <a:cubicBezTo>
                    <a:pt x="497" y="4592"/>
                    <a:pt x="501" y="4581"/>
                    <a:pt x="510" y="4574"/>
                  </a:cubicBezTo>
                  <a:cubicBezTo>
                    <a:pt x="518" y="4567"/>
                    <a:pt x="529" y="4564"/>
                    <a:pt x="540" y="4565"/>
                  </a:cubicBezTo>
                  <a:lnTo>
                    <a:pt x="738" y="4595"/>
                  </a:lnTo>
                  <a:cubicBezTo>
                    <a:pt x="757" y="4597"/>
                    <a:pt x="770" y="4613"/>
                    <a:pt x="770" y="4632"/>
                  </a:cubicBezTo>
                  <a:lnTo>
                    <a:pt x="770" y="5148"/>
                  </a:lnTo>
                  <a:lnTo>
                    <a:pt x="771" y="5148"/>
                  </a:lnTo>
                  <a:close/>
                  <a:moveTo>
                    <a:pt x="771" y="4374"/>
                  </a:moveTo>
                  <a:cubicBezTo>
                    <a:pt x="771" y="4384"/>
                    <a:pt x="766" y="4394"/>
                    <a:pt x="759" y="4401"/>
                  </a:cubicBezTo>
                  <a:cubicBezTo>
                    <a:pt x="752" y="4408"/>
                    <a:pt x="742" y="4411"/>
                    <a:pt x="733" y="4411"/>
                  </a:cubicBezTo>
                  <a:cubicBezTo>
                    <a:pt x="732" y="4411"/>
                    <a:pt x="731" y="4411"/>
                    <a:pt x="730" y="4411"/>
                  </a:cubicBezTo>
                  <a:lnTo>
                    <a:pt x="532" y="4395"/>
                  </a:lnTo>
                  <a:cubicBezTo>
                    <a:pt x="512" y="4393"/>
                    <a:pt x="497" y="4377"/>
                    <a:pt x="497" y="4357"/>
                  </a:cubicBezTo>
                  <a:lnTo>
                    <a:pt x="497" y="3866"/>
                  </a:lnTo>
                  <a:cubicBezTo>
                    <a:pt x="497" y="3845"/>
                    <a:pt x="513" y="3829"/>
                    <a:pt x="533" y="3828"/>
                  </a:cubicBezTo>
                  <a:lnTo>
                    <a:pt x="731" y="3820"/>
                  </a:lnTo>
                  <a:cubicBezTo>
                    <a:pt x="742" y="3819"/>
                    <a:pt x="752" y="3823"/>
                    <a:pt x="759" y="3830"/>
                  </a:cubicBezTo>
                  <a:cubicBezTo>
                    <a:pt x="767" y="3837"/>
                    <a:pt x="771" y="3847"/>
                    <a:pt x="771" y="3857"/>
                  </a:cubicBezTo>
                  <a:lnTo>
                    <a:pt x="771" y="4374"/>
                  </a:lnTo>
                  <a:close/>
                  <a:moveTo>
                    <a:pt x="1234" y="5273"/>
                  </a:moveTo>
                  <a:cubicBezTo>
                    <a:pt x="1234" y="5285"/>
                    <a:pt x="1229" y="5296"/>
                    <a:pt x="1219" y="5303"/>
                  </a:cubicBezTo>
                  <a:cubicBezTo>
                    <a:pt x="1213" y="5309"/>
                    <a:pt x="1205" y="5311"/>
                    <a:pt x="1196" y="5311"/>
                  </a:cubicBezTo>
                  <a:cubicBezTo>
                    <a:pt x="1193" y="5311"/>
                    <a:pt x="1190" y="5311"/>
                    <a:pt x="1186" y="5310"/>
                  </a:cubicBezTo>
                  <a:lnTo>
                    <a:pt x="942" y="5244"/>
                  </a:lnTo>
                  <a:cubicBezTo>
                    <a:pt x="926" y="5239"/>
                    <a:pt x="915" y="5224"/>
                    <a:pt x="915" y="5207"/>
                  </a:cubicBezTo>
                  <a:lnTo>
                    <a:pt x="915" y="4664"/>
                  </a:lnTo>
                  <a:cubicBezTo>
                    <a:pt x="915" y="4653"/>
                    <a:pt x="919" y="4642"/>
                    <a:pt x="928" y="4635"/>
                  </a:cubicBezTo>
                  <a:cubicBezTo>
                    <a:pt x="936" y="4628"/>
                    <a:pt x="947" y="4625"/>
                    <a:pt x="958" y="4627"/>
                  </a:cubicBezTo>
                  <a:lnTo>
                    <a:pt x="1202" y="4662"/>
                  </a:lnTo>
                  <a:cubicBezTo>
                    <a:pt x="1220" y="4665"/>
                    <a:pt x="1234" y="4681"/>
                    <a:pt x="1234" y="4699"/>
                  </a:cubicBezTo>
                  <a:lnTo>
                    <a:pt x="1234" y="5273"/>
                  </a:lnTo>
                  <a:lnTo>
                    <a:pt x="1234" y="5273"/>
                  </a:lnTo>
                  <a:close/>
                  <a:moveTo>
                    <a:pt x="1234" y="4412"/>
                  </a:moveTo>
                  <a:cubicBezTo>
                    <a:pt x="1234" y="4423"/>
                    <a:pt x="1230" y="4433"/>
                    <a:pt x="1222" y="4440"/>
                  </a:cubicBezTo>
                  <a:cubicBezTo>
                    <a:pt x="1215" y="4447"/>
                    <a:pt x="1206" y="4450"/>
                    <a:pt x="1197" y="4450"/>
                  </a:cubicBezTo>
                  <a:cubicBezTo>
                    <a:pt x="1196" y="4450"/>
                    <a:pt x="1194" y="4450"/>
                    <a:pt x="1193" y="4450"/>
                  </a:cubicBezTo>
                  <a:lnTo>
                    <a:pt x="949" y="4430"/>
                  </a:lnTo>
                  <a:cubicBezTo>
                    <a:pt x="930" y="4428"/>
                    <a:pt x="915" y="4412"/>
                    <a:pt x="915" y="4392"/>
                  </a:cubicBezTo>
                  <a:lnTo>
                    <a:pt x="915" y="3848"/>
                  </a:lnTo>
                  <a:cubicBezTo>
                    <a:pt x="915" y="3828"/>
                    <a:pt x="931" y="3812"/>
                    <a:pt x="951" y="3811"/>
                  </a:cubicBezTo>
                  <a:lnTo>
                    <a:pt x="1195" y="3801"/>
                  </a:lnTo>
                  <a:cubicBezTo>
                    <a:pt x="1205" y="3800"/>
                    <a:pt x="1215" y="3804"/>
                    <a:pt x="1223" y="3811"/>
                  </a:cubicBezTo>
                  <a:cubicBezTo>
                    <a:pt x="1230" y="3818"/>
                    <a:pt x="1234" y="3828"/>
                    <a:pt x="1234" y="3838"/>
                  </a:cubicBezTo>
                  <a:lnTo>
                    <a:pt x="1234" y="4412"/>
                  </a:lnTo>
                  <a:lnTo>
                    <a:pt x="1234" y="4412"/>
                  </a:lnTo>
                  <a:close/>
                  <a:moveTo>
                    <a:pt x="1815" y="5431"/>
                  </a:moveTo>
                  <a:cubicBezTo>
                    <a:pt x="1815" y="5443"/>
                    <a:pt x="1810" y="5454"/>
                    <a:pt x="1800" y="5461"/>
                  </a:cubicBezTo>
                  <a:cubicBezTo>
                    <a:pt x="1794" y="5466"/>
                    <a:pt x="1786" y="5468"/>
                    <a:pt x="1777" y="5468"/>
                  </a:cubicBezTo>
                  <a:cubicBezTo>
                    <a:pt x="1774" y="5468"/>
                    <a:pt x="1771" y="5468"/>
                    <a:pt x="1768" y="5467"/>
                  </a:cubicBezTo>
                  <a:lnTo>
                    <a:pt x="1460" y="5384"/>
                  </a:lnTo>
                  <a:cubicBezTo>
                    <a:pt x="1443" y="5379"/>
                    <a:pt x="1432" y="5364"/>
                    <a:pt x="1432" y="5347"/>
                  </a:cubicBezTo>
                  <a:lnTo>
                    <a:pt x="1432" y="4739"/>
                  </a:lnTo>
                  <a:cubicBezTo>
                    <a:pt x="1432" y="4728"/>
                    <a:pt x="1437" y="4718"/>
                    <a:pt x="1445" y="4711"/>
                  </a:cubicBezTo>
                  <a:cubicBezTo>
                    <a:pt x="1453" y="4704"/>
                    <a:pt x="1464" y="4700"/>
                    <a:pt x="1475" y="4702"/>
                  </a:cubicBezTo>
                  <a:lnTo>
                    <a:pt x="1783" y="4747"/>
                  </a:lnTo>
                  <a:cubicBezTo>
                    <a:pt x="1801" y="4749"/>
                    <a:pt x="1815" y="4765"/>
                    <a:pt x="1815" y="4784"/>
                  </a:cubicBezTo>
                  <a:lnTo>
                    <a:pt x="1815" y="5431"/>
                  </a:lnTo>
                  <a:close/>
                  <a:moveTo>
                    <a:pt x="1811" y="4489"/>
                  </a:moveTo>
                  <a:cubicBezTo>
                    <a:pt x="1804" y="4495"/>
                    <a:pt x="1795" y="4499"/>
                    <a:pt x="1786" y="4499"/>
                  </a:cubicBezTo>
                  <a:cubicBezTo>
                    <a:pt x="1785" y="4499"/>
                    <a:pt x="1783" y="4499"/>
                    <a:pt x="1782" y="4499"/>
                  </a:cubicBezTo>
                  <a:lnTo>
                    <a:pt x="1467" y="4473"/>
                  </a:lnTo>
                  <a:cubicBezTo>
                    <a:pt x="1447" y="4471"/>
                    <a:pt x="1432" y="4455"/>
                    <a:pt x="1432" y="4435"/>
                  </a:cubicBezTo>
                  <a:lnTo>
                    <a:pt x="1432" y="3827"/>
                  </a:lnTo>
                  <a:cubicBezTo>
                    <a:pt x="1432" y="3807"/>
                    <a:pt x="1448" y="3790"/>
                    <a:pt x="1468" y="3789"/>
                  </a:cubicBezTo>
                  <a:lnTo>
                    <a:pt x="1776" y="3776"/>
                  </a:lnTo>
                  <a:cubicBezTo>
                    <a:pt x="1786" y="3776"/>
                    <a:pt x="1796" y="3780"/>
                    <a:pt x="1803" y="3787"/>
                  </a:cubicBezTo>
                  <a:cubicBezTo>
                    <a:pt x="1811" y="3794"/>
                    <a:pt x="1815" y="3804"/>
                    <a:pt x="1815" y="3814"/>
                  </a:cubicBezTo>
                  <a:lnTo>
                    <a:pt x="1823" y="4461"/>
                  </a:lnTo>
                  <a:cubicBezTo>
                    <a:pt x="1823" y="4471"/>
                    <a:pt x="1819" y="4482"/>
                    <a:pt x="1811" y="4489"/>
                  </a:cubicBezTo>
                  <a:close/>
                  <a:moveTo>
                    <a:pt x="2951" y="970"/>
                  </a:moveTo>
                  <a:cubicBezTo>
                    <a:pt x="2951" y="956"/>
                    <a:pt x="2959" y="942"/>
                    <a:pt x="2973" y="936"/>
                  </a:cubicBezTo>
                  <a:lnTo>
                    <a:pt x="3513" y="677"/>
                  </a:lnTo>
                  <a:cubicBezTo>
                    <a:pt x="3525" y="672"/>
                    <a:pt x="3538" y="672"/>
                    <a:pt x="3549" y="679"/>
                  </a:cubicBezTo>
                  <a:cubicBezTo>
                    <a:pt x="3560" y="686"/>
                    <a:pt x="3567" y="698"/>
                    <a:pt x="3567" y="711"/>
                  </a:cubicBezTo>
                  <a:lnTo>
                    <a:pt x="3567" y="1577"/>
                  </a:lnTo>
                  <a:cubicBezTo>
                    <a:pt x="3567" y="1593"/>
                    <a:pt x="3557" y="1607"/>
                    <a:pt x="3542" y="1612"/>
                  </a:cubicBezTo>
                  <a:lnTo>
                    <a:pt x="3002" y="1804"/>
                  </a:lnTo>
                  <a:cubicBezTo>
                    <a:pt x="2997" y="1805"/>
                    <a:pt x="2993" y="1806"/>
                    <a:pt x="2989" y="1806"/>
                  </a:cubicBezTo>
                  <a:cubicBezTo>
                    <a:pt x="2981" y="1806"/>
                    <a:pt x="2974" y="1804"/>
                    <a:pt x="2967" y="1799"/>
                  </a:cubicBezTo>
                  <a:cubicBezTo>
                    <a:pt x="2957" y="1792"/>
                    <a:pt x="2951" y="1781"/>
                    <a:pt x="2951" y="1768"/>
                  </a:cubicBezTo>
                  <a:lnTo>
                    <a:pt x="2951" y="970"/>
                  </a:lnTo>
                  <a:lnTo>
                    <a:pt x="2951" y="970"/>
                  </a:lnTo>
                  <a:close/>
                  <a:moveTo>
                    <a:pt x="2089" y="1383"/>
                  </a:moveTo>
                  <a:cubicBezTo>
                    <a:pt x="2089" y="1369"/>
                    <a:pt x="2097" y="1355"/>
                    <a:pt x="2111" y="1349"/>
                  </a:cubicBezTo>
                  <a:lnTo>
                    <a:pt x="2510" y="1158"/>
                  </a:lnTo>
                  <a:cubicBezTo>
                    <a:pt x="2522" y="1152"/>
                    <a:pt x="2536" y="1153"/>
                    <a:pt x="2547" y="1160"/>
                  </a:cubicBezTo>
                  <a:cubicBezTo>
                    <a:pt x="2558" y="1167"/>
                    <a:pt x="2564" y="1179"/>
                    <a:pt x="2564" y="1191"/>
                  </a:cubicBezTo>
                  <a:lnTo>
                    <a:pt x="2564" y="1932"/>
                  </a:lnTo>
                  <a:cubicBezTo>
                    <a:pt x="2564" y="1948"/>
                    <a:pt x="2554" y="1962"/>
                    <a:pt x="2539" y="1967"/>
                  </a:cubicBezTo>
                  <a:lnTo>
                    <a:pt x="2139" y="2109"/>
                  </a:lnTo>
                  <a:cubicBezTo>
                    <a:pt x="2135" y="2110"/>
                    <a:pt x="2131" y="2111"/>
                    <a:pt x="2127" y="2111"/>
                  </a:cubicBezTo>
                  <a:cubicBezTo>
                    <a:pt x="2119" y="2111"/>
                    <a:pt x="2111" y="2109"/>
                    <a:pt x="2105" y="2104"/>
                  </a:cubicBezTo>
                  <a:cubicBezTo>
                    <a:pt x="2095" y="2097"/>
                    <a:pt x="2089" y="2086"/>
                    <a:pt x="2089" y="2074"/>
                  </a:cubicBezTo>
                  <a:lnTo>
                    <a:pt x="2089" y="1383"/>
                  </a:lnTo>
                  <a:lnTo>
                    <a:pt x="2089" y="1383"/>
                  </a:lnTo>
                  <a:close/>
                  <a:moveTo>
                    <a:pt x="2089" y="2419"/>
                  </a:moveTo>
                  <a:cubicBezTo>
                    <a:pt x="2089" y="2402"/>
                    <a:pt x="2100" y="2387"/>
                    <a:pt x="2116" y="2383"/>
                  </a:cubicBezTo>
                  <a:lnTo>
                    <a:pt x="2516" y="2266"/>
                  </a:lnTo>
                  <a:cubicBezTo>
                    <a:pt x="2527" y="2262"/>
                    <a:pt x="2540" y="2265"/>
                    <a:pt x="2549" y="2272"/>
                  </a:cubicBezTo>
                  <a:cubicBezTo>
                    <a:pt x="2559" y="2279"/>
                    <a:pt x="2564" y="2290"/>
                    <a:pt x="2564" y="2302"/>
                  </a:cubicBezTo>
                  <a:lnTo>
                    <a:pt x="2564" y="3042"/>
                  </a:lnTo>
                  <a:cubicBezTo>
                    <a:pt x="2564" y="3061"/>
                    <a:pt x="2551" y="3077"/>
                    <a:pt x="2533" y="3079"/>
                  </a:cubicBezTo>
                  <a:lnTo>
                    <a:pt x="2133" y="3146"/>
                  </a:lnTo>
                  <a:cubicBezTo>
                    <a:pt x="2131" y="3146"/>
                    <a:pt x="2129" y="3147"/>
                    <a:pt x="2127" y="3147"/>
                  </a:cubicBezTo>
                  <a:cubicBezTo>
                    <a:pt x="2118" y="3147"/>
                    <a:pt x="2109" y="3143"/>
                    <a:pt x="2103" y="3138"/>
                  </a:cubicBezTo>
                  <a:cubicBezTo>
                    <a:pt x="2094" y="3130"/>
                    <a:pt x="2089" y="3120"/>
                    <a:pt x="2089" y="3109"/>
                  </a:cubicBezTo>
                  <a:lnTo>
                    <a:pt x="2089" y="2419"/>
                  </a:lnTo>
                  <a:lnTo>
                    <a:pt x="2089" y="2419"/>
                  </a:lnTo>
                  <a:close/>
                  <a:moveTo>
                    <a:pt x="2089" y="3799"/>
                  </a:moveTo>
                  <a:cubicBezTo>
                    <a:pt x="2089" y="3779"/>
                    <a:pt x="2105" y="3763"/>
                    <a:pt x="2125" y="3762"/>
                  </a:cubicBezTo>
                  <a:lnTo>
                    <a:pt x="2525" y="3745"/>
                  </a:lnTo>
                  <a:cubicBezTo>
                    <a:pt x="2535" y="3745"/>
                    <a:pt x="2545" y="3749"/>
                    <a:pt x="2553" y="3756"/>
                  </a:cubicBezTo>
                  <a:cubicBezTo>
                    <a:pt x="2560" y="3763"/>
                    <a:pt x="2564" y="3773"/>
                    <a:pt x="2564" y="3783"/>
                  </a:cubicBezTo>
                  <a:lnTo>
                    <a:pt x="2564" y="4523"/>
                  </a:lnTo>
                  <a:cubicBezTo>
                    <a:pt x="2564" y="4534"/>
                    <a:pt x="2560" y="4544"/>
                    <a:pt x="2552" y="4551"/>
                  </a:cubicBezTo>
                  <a:cubicBezTo>
                    <a:pt x="2545" y="4557"/>
                    <a:pt x="2536" y="4561"/>
                    <a:pt x="2527" y="4561"/>
                  </a:cubicBezTo>
                  <a:cubicBezTo>
                    <a:pt x="2526" y="4561"/>
                    <a:pt x="2525" y="4561"/>
                    <a:pt x="2524" y="4561"/>
                  </a:cubicBezTo>
                  <a:lnTo>
                    <a:pt x="2124" y="4527"/>
                  </a:lnTo>
                  <a:cubicBezTo>
                    <a:pt x="2104" y="4526"/>
                    <a:pt x="2089" y="4510"/>
                    <a:pt x="2089" y="4490"/>
                  </a:cubicBezTo>
                  <a:lnTo>
                    <a:pt x="2089" y="3799"/>
                  </a:lnTo>
                  <a:lnTo>
                    <a:pt x="2089" y="3799"/>
                  </a:lnTo>
                  <a:close/>
                  <a:moveTo>
                    <a:pt x="2527" y="5671"/>
                  </a:moveTo>
                  <a:lnTo>
                    <a:pt x="2527" y="5671"/>
                  </a:lnTo>
                  <a:cubicBezTo>
                    <a:pt x="2523" y="5671"/>
                    <a:pt x="2520" y="5671"/>
                    <a:pt x="2517" y="5670"/>
                  </a:cubicBezTo>
                  <a:lnTo>
                    <a:pt x="2117" y="5562"/>
                  </a:lnTo>
                  <a:cubicBezTo>
                    <a:pt x="2100" y="5557"/>
                    <a:pt x="2089" y="5542"/>
                    <a:pt x="2089" y="5525"/>
                  </a:cubicBezTo>
                  <a:lnTo>
                    <a:pt x="2089" y="4835"/>
                  </a:lnTo>
                  <a:cubicBezTo>
                    <a:pt x="2089" y="4824"/>
                    <a:pt x="2094" y="4814"/>
                    <a:pt x="2102" y="4807"/>
                  </a:cubicBezTo>
                  <a:cubicBezTo>
                    <a:pt x="2110" y="4799"/>
                    <a:pt x="2121" y="4796"/>
                    <a:pt x="2132" y="4798"/>
                  </a:cubicBezTo>
                  <a:lnTo>
                    <a:pt x="2532" y="4856"/>
                  </a:lnTo>
                  <a:cubicBezTo>
                    <a:pt x="2550" y="4859"/>
                    <a:pt x="2564" y="4874"/>
                    <a:pt x="2564" y="4893"/>
                  </a:cubicBezTo>
                  <a:lnTo>
                    <a:pt x="2564" y="5629"/>
                  </a:lnTo>
                  <a:cubicBezTo>
                    <a:pt x="2564" y="5631"/>
                    <a:pt x="2565" y="5632"/>
                    <a:pt x="2565" y="5634"/>
                  </a:cubicBezTo>
                  <a:cubicBezTo>
                    <a:pt x="2565" y="5655"/>
                    <a:pt x="2548" y="5671"/>
                    <a:pt x="2527" y="5671"/>
                  </a:cubicBezTo>
                  <a:close/>
                  <a:moveTo>
                    <a:pt x="3567" y="5905"/>
                  </a:moveTo>
                  <a:cubicBezTo>
                    <a:pt x="3567" y="5917"/>
                    <a:pt x="3561" y="5928"/>
                    <a:pt x="3552" y="5935"/>
                  </a:cubicBezTo>
                  <a:cubicBezTo>
                    <a:pt x="3545" y="5940"/>
                    <a:pt x="3537" y="5943"/>
                    <a:pt x="3529" y="5943"/>
                  </a:cubicBezTo>
                  <a:cubicBezTo>
                    <a:pt x="3526" y="5943"/>
                    <a:pt x="3523" y="5943"/>
                    <a:pt x="3519" y="5942"/>
                  </a:cubicBezTo>
                  <a:lnTo>
                    <a:pt x="2979" y="5795"/>
                  </a:lnTo>
                  <a:cubicBezTo>
                    <a:pt x="2962" y="5791"/>
                    <a:pt x="2951" y="5776"/>
                    <a:pt x="2951" y="5759"/>
                  </a:cubicBezTo>
                  <a:lnTo>
                    <a:pt x="2951" y="4961"/>
                  </a:lnTo>
                  <a:cubicBezTo>
                    <a:pt x="2951" y="4950"/>
                    <a:pt x="2956" y="4939"/>
                    <a:pt x="2964" y="4932"/>
                  </a:cubicBezTo>
                  <a:cubicBezTo>
                    <a:pt x="2972" y="4925"/>
                    <a:pt x="2983" y="4922"/>
                    <a:pt x="2994" y="4923"/>
                  </a:cubicBezTo>
                  <a:lnTo>
                    <a:pt x="3534" y="5002"/>
                  </a:lnTo>
                  <a:cubicBezTo>
                    <a:pt x="3553" y="5005"/>
                    <a:pt x="3567" y="5021"/>
                    <a:pt x="3567" y="5039"/>
                  </a:cubicBezTo>
                  <a:lnTo>
                    <a:pt x="3567" y="5905"/>
                  </a:lnTo>
                  <a:lnTo>
                    <a:pt x="3567" y="5905"/>
                  </a:lnTo>
                  <a:close/>
                  <a:moveTo>
                    <a:pt x="3567" y="4607"/>
                  </a:moveTo>
                  <a:cubicBezTo>
                    <a:pt x="3567" y="4617"/>
                    <a:pt x="3562" y="4627"/>
                    <a:pt x="3555" y="4634"/>
                  </a:cubicBezTo>
                  <a:cubicBezTo>
                    <a:pt x="3548" y="4641"/>
                    <a:pt x="3538" y="4644"/>
                    <a:pt x="3529" y="4644"/>
                  </a:cubicBezTo>
                  <a:cubicBezTo>
                    <a:pt x="3528" y="4644"/>
                    <a:pt x="3527" y="4644"/>
                    <a:pt x="3526" y="4644"/>
                  </a:cubicBezTo>
                  <a:lnTo>
                    <a:pt x="2986" y="4599"/>
                  </a:lnTo>
                  <a:cubicBezTo>
                    <a:pt x="2966" y="4598"/>
                    <a:pt x="2951" y="4581"/>
                    <a:pt x="2951" y="4562"/>
                  </a:cubicBezTo>
                  <a:lnTo>
                    <a:pt x="2951" y="3764"/>
                  </a:lnTo>
                  <a:cubicBezTo>
                    <a:pt x="2951" y="3743"/>
                    <a:pt x="2967" y="3727"/>
                    <a:pt x="2987" y="3726"/>
                  </a:cubicBezTo>
                  <a:lnTo>
                    <a:pt x="3528" y="3703"/>
                  </a:lnTo>
                  <a:cubicBezTo>
                    <a:pt x="3538" y="3703"/>
                    <a:pt x="3548" y="3707"/>
                    <a:pt x="3555" y="3714"/>
                  </a:cubicBezTo>
                  <a:cubicBezTo>
                    <a:pt x="3563" y="3721"/>
                    <a:pt x="3567" y="3731"/>
                    <a:pt x="3567" y="3741"/>
                  </a:cubicBezTo>
                  <a:lnTo>
                    <a:pt x="3567" y="4607"/>
                  </a:lnTo>
                  <a:close/>
                  <a:moveTo>
                    <a:pt x="3535" y="2913"/>
                  </a:moveTo>
                  <a:lnTo>
                    <a:pt x="2995" y="3003"/>
                  </a:lnTo>
                  <a:cubicBezTo>
                    <a:pt x="2993" y="3003"/>
                    <a:pt x="2991" y="3003"/>
                    <a:pt x="2989" y="3003"/>
                  </a:cubicBezTo>
                  <a:cubicBezTo>
                    <a:pt x="2980" y="3003"/>
                    <a:pt x="2971" y="3000"/>
                    <a:pt x="2965" y="2994"/>
                  </a:cubicBezTo>
                  <a:cubicBezTo>
                    <a:pt x="2956" y="2987"/>
                    <a:pt x="2951" y="2977"/>
                    <a:pt x="2951" y="2965"/>
                  </a:cubicBezTo>
                  <a:lnTo>
                    <a:pt x="2951" y="2167"/>
                  </a:lnTo>
                  <a:cubicBezTo>
                    <a:pt x="2951" y="2151"/>
                    <a:pt x="2962" y="2136"/>
                    <a:pt x="2978" y="2131"/>
                  </a:cubicBezTo>
                  <a:lnTo>
                    <a:pt x="3519" y="1973"/>
                  </a:lnTo>
                  <a:cubicBezTo>
                    <a:pt x="3530" y="1970"/>
                    <a:pt x="3542" y="1972"/>
                    <a:pt x="3552" y="1979"/>
                  </a:cubicBezTo>
                  <a:cubicBezTo>
                    <a:pt x="3561" y="1987"/>
                    <a:pt x="3567" y="1998"/>
                    <a:pt x="3567" y="2010"/>
                  </a:cubicBezTo>
                  <a:lnTo>
                    <a:pt x="3567" y="2875"/>
                  </a:lnTo>
                  <a:cubicBezTo>
                    <a:pt x="3567" y="2894"/>
                    <a:pt x="3554" y="2909"/>
                    <a:pt x="3535" y="2913"/>
                  </a:cubicBezTo>
                  <a:close/>
                  <a:moveTo>
                    <a:pt x="4719" y="5759"/>
                  </a:moveTo>
                  <a:cubicBezTo>
                    <a:pt x="4719" y="5776"/>
                    <a:pt x="4708" y="5791"/>
                    <a:pt x="4692" y="5795"/>
                  </a:cubicBezTo>
                  <a:lnTo>
                    <a:pt x="4151" y="5942"/>
                  </a:lnTo>
                  <a:cubicBezTo>
                    <a:pt x="4148" y="5943"/>
                    <a:pt x="4145" y="5943"/>
                    <a:pt x="4141" y="5943"/>
                  </a:cubicBezTo>
                  <a:cubicBezTo>
                    <a:pt x="4133" y="5943"/>
                    <a:pt x="4125" y="5940"/>
                    <a:pt x="4118" y="5935"/>
                  </a:cubicBezTo>
                  <a:cubicBezTo>
                    <a:pt x="4109" y="5928"/>
                    <a:pt x="4104" y="5917"/>
                    <a:pt x="4104" y="5905"/>
                  </a:cubicBezTo>
                  <a:lnTo>
                    <a:pt x="4104" y="5039"/>
                  </a:lnTo>
                  <a:cubicBezTo>
                    <a:pt x="4104" y="5021"/>
                    <a:pt x="4117" y="5005"/>
                    <a:pt x="4136" y="5002"/>
                  </a:cubicBezTo>
                  <a:lnTo>
                    <a:pt x="4676" y="4923"/>
                  </a:lnTo>
                  <a:cubicBezTo>
                    <a:pt x="4687" y="4922"/>
                    <a:pt x="4698" y="4925"/>
                    <a:pt x="4707" y="4932"/>
                  </a:cubicBezTo>
                  <a:cubicBezTo>
                    <a:pt x="4715" y="4939"/>
                    <a:pt x="4719" y="4950"/>
                    <a:pt x="4719" y="4961"/>
                  </a:cubicBezTo>
                  <a:lnTo>
                    <a:pt x="4719" y="5759"/>
                  </a:lnTo>
                  <a:lnTo>
                    <a:pt x="4719" y="5759"/>
                  </a:lnTo>
                  <a:close/>
                  <a:moveTo>
                    <a:pt x="4719" y="4562"/>
                  </a:moveTo>
                  <a:cubicBezTo>
                    <a:pt x="4719" y="4581"/>
                    <a:pt x="4704" y="4598"/>
                    <a:pt x="4685" y="4599"/>
                  </a:cubicBezTo>
                  <a:lnTo>
                    <a:pt x="4144" y="4640"/>
                  </a:lnTo>
                  <a:lnTo>
                    <a:pt x="4141" y="4640"/>
                  </a:lnTo>
                  <a:cubicBezTo>
                    <a:pt x="4132" y="4640"/>
                    <a:pt x="4123" y="4637"/>
                    <a:pt x="4116" y="4630"/>
                  </a:cubicBezTo>
                  <a:cubicBezTo>
                    <a:pt x="4108" y="4623"/>
                    <a:pt x="4104" y="4613"/>
                    <a:pt x="4104" y="4603"/>
                  </a:cubicBezTo>
                  <a:lnTo>
                    <a:pt x="4104" y="3741"/>
                  </a:lnTo>
                  <a:cubicBezTo>
                    <a:pt x="4104" y="3731"/>
                    <a:pt x="4108" y="3721"/>
                    <a:pt x="4115" y="3714"/>
                  </a:cubicBezTo>
                  <a:cubicBezTo>
                    <a:pt x="4123" y="3707"/>
                    <a:pt x="4132" y="3703"/>
                    <a:pt x="4143" y="3703"/>
                  </a:cubicBezTo>
                  <a:lnTo>
                    <a:pt x="4684" y="3726"/>
                  </a:lnTo>
                  <a:cubicBezTo>
                    <a:pt x="4704" y="3727"/>
                    <a:pt x="4720" y="3743"/>
                    <a:pt x="4720" y="3764"/>
                  </a:cubicBezTo>
                  <a:lnTo>
                    <a:pt x="4720" y="4562"/>
                  </a:lnTo>
                  <a:lnTo>
                    <a:pt x="4719" y="4562"/>
                  </a:lnTo>
                  <a:close/>
                  <a:moveTo>
                    <a:pt x="4719" y="2965"/>
                  </a:moveTo>
                  <a:cubicBezTo>
                    <a:pt x="4719" y="2976"/>
                    <a:pt x="4715" y="2987"/>
                    <a:pt x="4706" y="2994"/>
                  </a:cubicBezTo>
                  <a:cubicBezTo>
                    <a:pt x="4699" y="3000"/>
                    <a:pt x="4691" y="3003"/>
                    <a:pt x="4682" y="3003"/>
                  </a:cubicBezTo>
                  <a:cubicBezTo>
                    <a:pt x="4680" y="3003"/>
                    <a:pt x="4678" y="3003"/>
                    <a:pt x="4676" y="3003"/>
                  </a:cubicBezTo>
                  <a:lnTo>
                    <a:pt x="4135" y="2913"/>
                  </a:lnTo>
                  <a:cubicBezTo>
                    <a:pt x="4117" y="2910"/>
                    <a:pt x="4104" y="2894"/>
                    <a:pt x="4104" y="2875"/>
                  </a:cubicBezTo>
                  <a:lnTo>
                    <a:pt x="4104" y="2010"/>
                  </a:lnTo>
                  <a:cubicBezTo>
                    <a:pt x="4104" y="1998"/>
                    <a:pt x="4109" y="1987"/>
                    <a:pt x="4119" y="1979"/>
                  </a:cubicBezTo>
                  <a:cubicBezTo>
                    <a:pt x="4128" y="1972"/>
                    <a:pt x="4141" y="1970"/>
                    <a:pt x="4152" y="1973"/>
                  </a:cubicBezTo>
                  <a:lnTo>
                    <a:pt x="4692" y="2131"/>
                  </a:lnTo>
                  <a:cubicBezTo>
                    <a:pt x="4709" y="2136"/>
                    <a:pt x="4720" y="2150"/>
                    <a:pt x="4720" y="2167"/>
                  </a:cubicBezTo>
                  <a:lnTo>
                    <a:pt x="4720" y="2965"/>
                  </a:lnTo>
                  <a:lnTo>
                    <a:pt x="4719" y="2965"/>
                  </a:lnTo>
                  <a:close/>
                  <a:moveTo>
                    <a:pt x="4719" y="1768"/>
                  </a:moveTo>
                  <a:cubicBezTo>
                    <a:pt x="4719" y="1780"/>
                    <a:pt x="4714" y="1792"/>
                    <a:pt x="4703" y="1799"/>
                  </a:cubicBezTo>
                  <a:cubicBezTo>
                    <a:pt x="4697" y="1804"/>
                    <a:pt x="4689" y="1806"/>
                    <a:pt x="4682" y="1806"/>
                  </a:cubicBezTo>
                  <a:cubicBezTo>
                    <a:pt x="4678" y="1806"/>
                    <a:pt x="4673" y="1805"/>
                    <a:pt x="4669" y="1804"/>
                  </a:cubicBezTo>
                  <a:lnTo>
                    <a:pt x="4129" y="1612"/>
                  </a:lnTo>
                  <a:cubicBezTo>
                    <a:pt x="4114" y="1607"/>
                    <a:pt x="4104" y="1593"/>
                    <a:pt x="4104" y="1577"/>
                  </a:cubicBezTo>
                  <a:lnTo>
                    <a:pt x="4104" y="711"/>
                  </a:lnTo>
                  <a:cubicBezTo>
                    <a:pt x="4104" y="698"/>
                    <a:pt x="4110" y="686"/>
                    <a:pt x="4121" y="679"/>
                  </a:cubicBezTo>
                  <a:cubicBezTo>
                    <a:pt x="4132" y="672"/>
                    <a:pt x="4146" y="672"/>
                    <a:pt x="4158" y="677"/>
                  </a:cubicBezTo>
                  <a:lnTo>
                    <a:pt x="4698" y="936"/>
                  </a:lnTo>
                  <a:cubicBezTo>
                    <a:pt x="4711" y="942"/>
                    <a:pt x="4719" y="956"/>
                    <a:pt x="4719" y="970"/>
                  </a:cubicBezTo>
                  <a:lnTo>
                    <a:pt x="4719" y="1768"/>
                  </a:lnTo>
                  <a:lnTo>
                    <a:pt x="4719" y="1768"/>
                  </a:lnTo>
                  <a:close/>
                  <a:moveTo>
                    <a:pt x="5581" y="5525"/>
                  </a:moveTo>
                  <a:cubicBezTo>
                    <a:pt x="5581" y="5542"/>
                    <a:pt x="5570" y="5557"/>
                    <a:pt x="5554" y="5562"/>
                  </a:cubicBezTo>
                  <a:lnTo>
                    <a:pt x="5154" y="5670"/>
                  </a:lnTo>
                  <a:cubicBezTo>
                    <a:pt x="5151" y="5671"/>
                    <a:pt x="5147" y="5671"/>
                    <a:pt x="5144" y="5671"/>
                  </a:cubicBezTo>
                  <a:cubicBezTo>
                    <a:pt x="5136" y="5671"/>
                    <a:pt x="5128" y="5669"/>
                    <a:pt x="5121" y="5664"/>
                  </a:cubicBezTo>
                  <a:cubicBezTo>
                    <a:pt x="5112" y="5656"/>
                    <a:pt x="5106" y="5646"/>
                    <a:pt x="5106" y="5634"/>
                  </a:cubicBezTo>
                  <a:lnTo>
                    <a:pt x="5106" y="4893"/>
                  </a:lnTo>
                  <a:cubicBezTo>
                    <a:pt x="5106" y="4875"/>
                    <a:pt x="5120" y="4859"/>
                    <a:pt x="5138" y="4856"/>
                  </a:cubicBezTo>
                  <a:lnTo>
                    <a:pt x="5538" y="4798"/>
                  </a:lnTo>
                  <a:cubicBezTo>
                    <a:pt x="5549" y="4796"/>
                    <a:pt x="5560" y="4799"/>
                    <a:pt x="5568" y="4807"/>
                  </a:cubicBezTo>
                  <a:cubicBezTo>
                    <a:pt x="5577" y="4814"/>
                    <a:pt x="5581" y="4824"/>
                    <a:pt x="5581" y="4835"/>
                  </a:cubicBezTo>
                  <a:lnTo>
                    <a:pt x="5581" y="5525"/>
                  </a:lnTo>
                  <a:lnTo>
                    <a:pt x="5581" y="5525"/>
                  </a:lnTo>
                  <a:close/>
                  <a:moveTo>
                    <a:pt x="5581" y="4490"/>
                  </a:moveTo>
                  <a:cubicBezTo>
                    <a:pt x="5581" y="4510"/>
                    <a:pt x="5566" y="4526"/>
                    <a:pt x="5547" y="4527"/>
                  </a:cubicBezTo>
                  <a:lnTo>
                    <a:pt x="5147" y="4561"/>
                  </a:lnTo>
                  <a:cubicBezTo>
                    <a:pt x="5146" y="4561"/>
                    <a:pt x="5145" y="4561"/>
                    <a:pt x="5144" y="4561"/>
                  </a:cubicBezTo>
                  <a:cubicBezTo>
                    <a:pt x="5134" y="4561"/>
                    <a:pt x="5125" y="4557"/>
                    <a:pt x="5118" y="4551"/>
                  </a:cubicBezTo>
                  <a:cubicBezTo>
                    <a:pt x="5111" y="4544"/>
                    <a:pt x="5106" y="4534"/>
                    <a:pt x="5106" y="4523"/>
                  </a:cubicBezTo>
                  <a:lnTo>
                    <a:pt x="5106" y="3783"/>
                  </a:lnTo>
                  <a:cubicBezTo>
                    <a:pt x="5106" y="3773"/>
                    <a:pt x="5110" y="3763"/>
                    <a:pt x="5118" y="3756"/>
                  </a:cubicBezTo>
                  <a:cubicBezTo>
                    <a:pt x="5125" y="3749"/>
                    <a:pt x="5135" y="3745"/>
                    <a:pt x="5146" y="3745"/>
                  </a:cubicBezTo>
                  <a:lnTo>
                    <a:pt x="5545" y="3762"/>
                  </a:lnTo>
                  <a:cubicBezTo>
                    <a:pt x="5565" y="3763"/>
                    <a:pt x="5581" y="3779"/>
                    <a:pt x="5581" y="3799"/>
                  </a:cubicBezTo>
                  <a:lnTo>
                    <a:pt x="5581" y="4490"/>
                  </a:lnTo>
                  <a:close/>
                  <a:moveTo>
                    <a:pt x="5581" y="3109"/>
                  </a:moveTo>
                  <a:cubicBezTo>
                    <a:pt x="5581" y="3120"/>
                    <a:pt x="5577" y="3131"/>
                    <a:pt x="5568" y="3138"/>
                  </a:cubicBezTo>
                  <a:cubicBezTo>
                    <a:pt x="5561" y="3144"/>
                    <a:pt x="5553" y="3147"/>
                    <a:pt x="5544" y="3147"/>
                  </a:cubicBezTo>
                  <a:cubicBezTo>
                    <a:pt x="5542" y="3147"/>
                    <a:pt x="5540" y="3147"/>
                    <a:pt x="5538" y="3146"/>
                  </a:cubicBezTo>
                  <a:lnTo>
                    <a:pt x="5138" y="3080"/>
                  </a:lnTo>
                  <a:cubicBezTo>
                    <a:pt x="5120" y="3077"/>
                    <a:pt x="5107" y="3061"/>
                    <a:pt x="5107" y="3043"/>
                  </a:cubicBezTo>
                  <a:lnTo>
                    <a:pt x="5107" y="2302"/>
                  </a:lnTo>
                  <a:cubicBezTo>
                    <a:pt x="5107" y="2290"/>
                    <a:pt x="5112" y="2279"/>
                    <a:pt x="5122" y="2272"/>
                  </a:cubicBezTo>
                  <a:cubicBezTo>
                    <a:pt x="5131" y="2265"/>
                    <a:pt x="5143" y="2262"/>
                    <a:pt x="5155" y="2266"/>
                  </a:cubicBezTo>
                  <a:lnTo>
                    <a:pt x="5555" y="2383"/>
                  </a:lnTo>
                  <a:cubicBezTo>
                    <a:pt x="5571" y="2387"/>
                    <a:pt x="5582" y="2402"/>
                    <a:pt x="5582" y="2419"/>
                  </a:cubicBezTo>
                  <a:lnTo>
                    <a:pt x="5582" y="3109"/>
                  </a:lnTo>
                  <a:lnTo>
                    <a:pt x="5581" y="3109"/>
                  </a:lnTo>
                  <a:close/>
                  <a:moveTo>
                    <a:pt x="5581" y="2074"/>
                  </a:moveTo>
                  <a:cubicBezTo>
                    <a:pt x="5581" y="2086"/>
                    <a:pt x="5576" y="2097"/>
                    <a:pt x="5565" y="2104"/>
                  </a:cubicBezTo>
                  <a:cubicBezTo>
                    <a:pt x="5559" y="2109"/>
                    <a:pt x="5551" y="2111"/>
                    <a:pt x="5544" y="2111"/>
                  </a:cubicBezTo>
                  <a:cubicBezTo>
                    <a:pt x="5540" y="2111"/>
                    <a:pt x="5535" y="2110"/>
                    <a:pt x="5531" y="2109"/>
                  </a:cubicBezTo>
                  <a:lnTo>
                    <a:pt x="5131" y="1967"/>
                  </a:lnTo>
                  <a:cubicBezTo>
                    <a:pt x="5116" y="1962"/>
                    <a:pt x="5106" y="1948"/>
                    <a:pt x="5106" y="1932"/>
                  </a:cubicBezTo>
                  <a:lnTo>
                    <a:pt x="5106" y="1191"/>
                  </a:lnTo>
                  <a:cubicBezTo>
                    <a:pt x="5106" y="1179"/>
                    <a:pt x="5113" y="1166"/>
                    <a:pt x="5124" y="1160"/>
                  </a:cubicBezTo>
                  <a:cubicBezTo>
                    <a:pt x="5135" y="1153"/>
                    <a:pt x="5148" y="1152"/>
                    <a:pt x="5160" y="1158"/>
                  </a:cubicBezTo>
                  <a:lnTo>
                    <a:pt x="5560" y="1349"/>
                  </a:lnTo>
                  <a:cubicBezTo>
                    <a:pt x="5573" y="1355"/>
                    <a:pt x="5581" y="1369"/>
                    <a:pt x="5581" y="1383"/>
                  </a:cubicBezTo>
                  <a:lnTo>
                    <a:pt x="5581" y="2074"/>
                  </a:lnTo>
                  <a:close/>
                  <a:moveTo>
                    <a:pt x="6238" y="5347"/>
                  </a:moveTo>
                  <a:cubicBezTo>
                    <a:pt x="6238" y="5364"/>
                    <a:pt x="6227" y="5379"/>
                    <a:pt x="6211" y="5384"/>
                  </a:cubicBezTo>
                  <a:lnTo>
                    <a:pt x="5903" y="5467"/>
                  </a:lnTo>
                  <a:cubicBezTo>
                    <a:pt x="5900" y="5468"/>
                    <a:pt x="5896" y="5468"/>
                    <a:pt x="5893" y="5468"/>
                  </a:cubicBezTo>
                  <a:cubicBezTo>
                    <a:pt x="5885" y="5468"/>
                    <a:pt x="5877" y="5466"/>
                    <a:pt x="5870" y="5461"/>
                  </a:cubicBezTo>
                  <a:cubicBezTo>
                    <a:pt x="5861" y="5454"/>
                    <a:pt x="5855" y="5443"/>
                    <a:pt x="5855" y="5431"/>
                  </a:cubicBezTo>
                  <a:lnTo>
                    <a:pt x="5855" y="4784"/>
                  </a:lnTo>
                  <a:cubicBezTo>
                    <a:pt x="5855" y="4765"/>
                    <a:pt x="5869" y="4749"/>
                    <a:pt x="5888" y="4747"/>
                  </a:cubicBezTo>
                  <a:lnTo>
                    <a:pt x="6195" y="4702"/>
                  </a:lnTo>
                  <a:cubicBezTo>
                    <a:pt x="6206" y="4700"/>
                    <a:pt x="6217" y="4704"/>
                    <a:pt x="6226" y="4711"/>
                  </a:cubicBezTo>
                  <a:cubicBezTo>
                    <a:pt x="6234" y="4718"/>
                    <a:pt x="6239" y="4728"/>
                    <a:pt x="6239" y="4739"/>
                  </a:cubicBezTo>
                  <a:lnTo>
                    <a:pt x="6239" y="5347"/>
                  </a:lnTo>
                  <a:lnTo>
                    <a:pt x="6238" y="5347"/>
                  </a:lnTo>
                  <a:close/>
                  <a:moveTo>
                    <a:pt x="6238" y="4435"/>
                  </a:moveTo>
                  <a:cubicBezTo>
                    <a:pt x="6238" y="4455"/>
                    <a:pt x="6223" y="4471"/>
                    <a:pt x="6204" y="4473"/>
                  </a:cubicBezTo>
                  <a:lnTo>
                    <a:pt x="5896" y="4498"/>
                  </a:lnTo>
                  <a:cubicBezTo>
                    <a:pt x="5895" y="4498"/>
                    <a:pt x="5894" y="4498"/>
                    <a:pt x="5893" y="4498"/>
                  </a:cubicBezTo>
                  <a:cubicBezTo>
                    <a:pt x="5884" y="4498"/>
                    <a:pt x="5875" y="4495"/>
                    <a:pt x="5868" y="4488"/>
                  </a:cubicBezTo>
                  <a:cubicBezTo>
                    <a:pt x="5860" y="4481"/>
                    <a:pt x="5856" y="4471"/>
                    <a:pt x="5856" y="4461"/>
                  </a:cubicBezTo>
                  <a:lnTo>
                    <a:pt x="5856" y="3814"/>
                  </a:lnTo>
                  <a:cubicBezTo>
                    <a:pt x="5856" y="3804"/>
                    <a:pt x="5860" y="3794"/>
                    <a:pt x="5867" y="3787"/>
                  </a:cubicBezTo>
                  <a:cubicBezTo>
                    <a:pt x="5875" y="3780"/>
                    <a:pt x="5884" y="3776"/>
                    <a:pt x="5895" y="3776"/>
                  </a:cubicBezTo>
                  <a:lnTo>
                    <a:pt x="6203" y="3789"/>
                  </a:lnTo>
                  <a:cubicBezTo>
                    <a:pt x="6223" y="3790"/>
                    <a:pt x="6239" y="3806"/>
                    <a:pt x="6239" y="3827"/>
                  </a:cubicBezTo>
                  <a:lnTo>
                    <a:pt x="6239" y="4435"/>
                  </a:lnTo>
                  <a:lnTo>
                    <a:pt x="6238" y="4435"/>
                  </a:lnTo>
                  <a:close/>
                  <a:moveTo>
                    <a:pt x="6756" y="5207"/>
                  </a:moveTo>
                  <a:cubicBezTo>
                    <a:pt x="6756" y="5224"/>
                    <a:pt x="6745" y="5239"/>
                    <a:pt x="6728" y="5244"/>
                  </a:cubicBezTo>
                  <a:lnTo>
                    <a:pt x="6484" y="5310"/>
                  </a:lnTo>
                  <a:cubicBezTo>
                    <a:pt x="6481" y="5311"/>
                    <a:pt x="6477" y="5311"/>
                    <a:pt x="6474" y="5311"/>
                  </a:cubicBezTo>
                  <a:cubicBezTo>
                    <a:pt x="6466" y="5311"/>
                    <a:pt x="6458" y="5309"/>
                    <a:pt x="6451" y="5303"/>
                  </a:cubicBezTo>
                  <a:cubicBezTo>
                    <a:pt x="6442" y="5296"/>
                    <a:pt x="6436" y="5285"/>
                    <a:pt x="6436" y="5273"/>
                  </a:cubicBezTo>
                  <a:lnTo>
                    <a:pt x="6436" y="4699"/>
                  </a:lnTo>
                  <a:cubicBezTo>
                    <a:pt x="6436" y="4681"/>
                    <a:pt x="6450" y="4665"/>
                    <a:pt x="6468" y="4662"/>
                  </a:cubicBezTo>
                  <a:lnTo>
                    <a:pt x="6713" y="4627"/>
                  </a:lnTo>
                  <a:cubicBezTo>
                    <a:pt x="6723" y="4625"/>
                    <a:pt x="6734" y="4628"/>
                    <a:pt x="6743" y="4635"/>
                  </a:cubicBezTo>
                  <a:cubicBezTo>
                    <a:pt x="6751" y="4642"/>
                    <a:pt x="6756" y="4653"/>
                    <a:pt x="6756" y="4664"/>
                  </a:cubicBezTo>
                  <a:lnTo>
                    <a:pt x="6756" y="5207"/>
                  </a:lnTo>
                  <a:lnTo>
                    <a:pt x="6756" y="5207"/>
                  </a:lnTo>
                  <a:close/>
                  <a:moveTo>
                    <a:pt x="6756" y="4392"/>
                  </a:moveTo>
                  <a:cubicBezTo>
                    <a:pt x="6756" y="4412"/>
                    <a:pt x="6741" y="4428"/>
                    <a:pt x="6721" y="4430"/>
                  </a:cubicBezTo>
                  <a:lnTo>
                    <a:pt x="6477" y="4450"/>
                  </a:lnTo>
                  <a:cubicBezTo>
                    <a:pt x="6476" y="4450"/>
                    <a:pt x="6475" y="4450"/>
                    <a:pt x="6474" y="4450"/>
                  </a:cubicBezTo>
                  <a:cubicBezTo>
                    <a:pt x="6465" y="4450"/>
                    <a:pt x="6456" y="4447"/>
                    <a:pt x="6449" y="4440"/>
                  </a:cubicBezTo>
                  <a:cubicBezTo>
                    <a:pt x="6441" y="4433"/>
                    <a:pt x="6436" y="4423"/>
                    <a:pt x="6436" y="4412"/>
                  </a:cubicBezTo>
                  <a:lnTo>
                    <a:pt x="6436" y="3838"/>
                  </a:lnTo>
                  <a:cubicBezTo>
                    <a:pt x="6436" y="3828"/>
                    <a:pt x="6441" y="3818"/>
                    <a:pt x="6448" y="3811"/>
                  </a:cubicBezTo>
                  <a:cubicBezTo>
                    <a:pt x="6455" y="3804"/>
                    <a:pt x="6465" y="3800"/>
                    <a:pt x="6476" y="3801"/>
                  </a:cubicBezTo>
                  <a:lnTo>
                    <a:pt x="6720" y="3811"/>
                  </a:lnTo>
                  <a:cubicBezTo>
                    <a:pt x="6740" y="3812"/>
                    <a:pt x="6756" y="3828"/>
                    <a:pt x="6756" y="3848"/>
                  </a:cubicBezTo>
                  <a:lnTo>
                    <a:pt x="6756" y="4392"/>
                  </a:lnTo>
                  <a:lnTo>
                    <a:pt x="6756" y="4392"/>
                  </a:lnTo>
                  <a:close/>
                  <a:moveTo>
                    <a:pt x="7174" y="5094"/>
                  </a:moveTo>
                  <a:cubicBezTo>
                    <a:pt x="7174" y="5111"/>
                    <a:pt x="7162" y="5126"/>
                    <a:pt x="7146" y="5131"/>
                  </a:cubicBezTo>
                  <a:lnTo>
                    <a:pt x="6947" y="5184"/>
                  </a:lnTo>
                  <a:cubicBezTo>
                    <a:pt x="6944" y="5185"/>
                    <a:pt x="6941" y="5185"/>
                    <a:pt x="6937" y="5185"/>
                  </a:cubicBezTo>
                  <a:cubicBezTo>
                    <a:pt x="6929" y="5185"/>
                    <a:pt x="6921" y="5183"/>
                    <a:pt x="6914" y="5178"/>
                  </a:cubicBezTo>
                  <a:cubicBezTo>
                    <a:pt x="6905" y="5171"/>
                    <a:pt x="6900" y="5160"/>
                    <a:pt x="6900" y="5148"/>
                  </a:cubicBezTo>
                  <a:lnTo>
                    <a:pt x="6900" y="4632"/>
                  </a:lnTo>
                  <a:cubicBezTo>
                    <a:pt x="6900" y="4613"/>
                    <a:pt x="6913" y="4597"/>
                    <a:pt x="6932" y="4594"/>
                  </a:cubicBezTo>
                  <a:lnTo>
                    <a:pt x="7130" y="4565"/>
                  </a:lnTo>
                  <a:cubicBezTo>
                    <a:pt x="7141" y="4564"/>
                    <a:pt x="7152" y="4567"/>
                    <a:pt x="7161" y="4574"/>
                  </a:cubicBezTo>
                  <a:cubicBezTo>
                    <a:pt x="7169" y="4581"/>
                    <a:pt x="7173" y="4592"/>
                    <a:pt x="7173" y="4603"/>
                  </a:cubicBezTo>
                  <a:lnTo>
                    <a:pt x="7173" y="5094"/>
                  </a:lnTo>
                  <a:lnTo>
                    <a:pt x="7174" y="5094"/>
                  </a:lnTo>
                  <a:close/>
                  <a:moveTo>
                    <a:pt x="7174" y="4357"/>
                  </a:moveTo>
                  <a:cubicBezTo>
                    <a:pt x="7174" y="4377"/>
                    <a:pt x="7159" y="4393"/>
                    <a:pt x="7139" y="4395"/>
                  </a:cubicBezTo>
                  <a:lnTo>
                    <a:pt x="6941" y="4411"/>
                  </a:lnTo>
                  <a:cubicBezTo>
                    <a:pt x="6940" y="4411"/>
                    <a:pt x="6938" y="4412"/>
                    <a:pt x="6937" y="4412"/>
                  </a:cubicBezTo>
                  <a:cubicBezTo>
                    <a:pt x="6928" y="4412"/>
                    <a:pt x="6919" y="4408"/>
                    <a:pt x="6912" y="4402"/>
                  </a:cubicBezTo>
                  <a:cubicBezTo>
                    <a:pt x="6904" y="4394"/>
                    <a:pt x="6900" y="4384"/>
                    <a:pt x="6900" y="4374"/>
                  </a:cubicBezTo>
                  <a:lnTo>
                    <a:pt x="6900" y="3858"/>
                  </a:lnTo>
                  <a:cubicBezTo>
                    <a:pt x="6900" y="3847"/>
                    <a:pt x="6904" y="3838"/>
                    <a:pt x="6911" y="3831"/>
                  </a:cubicBezTo>
                  <a:cubicBezTo>
                    <a:pt x="6919" y="3824"/>
                    <a:pt x="6928" y="3820"/>
                    <a:pt x="6939" y="3820"/>
                  </a:cubicBezTo>
                  <a:lnTo>
                    <a:pt x="7138" y="3828"/>
                  </a:lnTo>
                  <a:cubicBezTo>
                    <a:pt x="7158" y="3829"/>
                    <a:pt x="7174" y="3846"/>
                    <a:pt x="7174" y="3866"/>
                  </a:cubicBezTo>
                  <a:lnTo>
                    <a:pt x="7174" y="4357"/>
                  </a:lnTo>
                  <a:lnTo>
                    <a:pt x="7174" y="4357"/>
                  </a:lnTo>
                  <a:close/>
                  <a:moveTo>
                    <a:pt x="7518" y="5001"/>
                  </a:moveTo>
                  <a:cubicBezTo>
                    <a:pt x="7518" y="5018"/>
                    <a:pt x="7507" y="5033"/>
                    <a:pt x="7490" y="5037"/>
                  </a:cubicBezTo>
                  <a:lnTo>
                    <a:pt x="7326" y="5082"/>
                  </a:lnTo>
                  <a:cubicBezTo>
                    <a:pt x="7323" y="5082"/>
                    <a:pt x="7319" y="5083"/>
                    <a:pt x="7316" y="5083"/>
                  </a:cubicBezTo>
                  <a:cubicBezTo>
                    <a:pt x="7308" y="5083"/>
                    <a:pt x="7300" y="5080"/>
                    <a:pt x="7293" y="5075"/>
                  </a:cubicBezTo>
                  <a:cubicBezTo>
                    <a:pt x="7284" y="5068"/>
                    <a:pt x="7278" y="5057"/>
                    <a:pt x="7278" y="5045"/>
                  </a:cubicBezTo>
                  <a:lnTo>
                    <a:pt x="7278" y="4576"/>
                  </a:lnTo>
                  <a:cubicBezTo>
                    <a:pt x="7278" y="4558"/>
                    <a:pt x="7292" y="4542"/>
                    <a:pt x="7311" y="4539"/>
                  </a:cubicBezTo>
                  <a:lnTo>
                    <a:pt x="7475" y="4515"/>
                  </a:lnTo>
                  <a:cubicBezTo>
                    <a:pt x="7486" y="4514"/>
                    <a:pt x="7497" y="4517"/>
                    <a:pt x="7505" y="4524"/>
                  </a:cubicBezTo>
                  <a:cubicBezTo>
                    <a:pt x="7514" y="4531"/>
                    <a:pt x="7518" y="4541"/>
                    <a:pt x="7518" y="4553"/>
                  </a:cubicBezTo>
                  <a:lnTo>
                    <a:pt x="7518" y="5001"/>
                  </a:lnTo>
                  <a:close/>
                  <a:moveTo>
                    <a:pt x="7518" y="4328"/>
                  </a:moveTo>
                  <a:cubicBezTo>
                    <a:pt x="7518" y="4348"/>
                    <a:pt x="7503" y="4364"/>
                    <a:pt x="7484" y="4366"/>
                  </a:cubicBezTo>
                  <a:lnTo>
                    <a:pt x="7319" y="4380"/>
                  </a:lnTo>
                  <a:cubicBezTo>
                    <a:pt x="7318" y="4380"/>
                    <a:pt x="7317" y="4380"/>
                    <a:pt x="7316" y="4380"/>
                  </a:cubicBezTo>
                  <a:cubicBezTo>
                    <a:pt x="7307" y="4380"/>
                    <a:pt x="7298" y="4376"/>
                    <a:pt x="7291" y="4370"/>
                  </a:cubicBezTo>
                  <a:cubicBezTo>
                    <a:pt x="7283" y="4362"/>
                    <a:pt x="7279" y="4353"/>
                    <a:pt x="7279" y="4342"/>
                  </a:cubicBezTo>
                  <a:lnTo>
                    <a:pt x="7279" y="3873"/>
                  </a:lnTo>
                  <a:cubicBezTo>
                    <a:pt x="7279" y="3863"/>
                    <a:pt x="7283" y="3853"/>
                    <a:pt x="7290" y="3846"/>
                  </a:cubicBezTo>
                  <a:cubicBezTo>
                    <a:pt x="7298" y="3839"/>
                    <a:pt x="7307" y="3835"/>
                    <a:pt x="7318" y="3835"/>
                  </a:cubicBezTo>
                  <a:lnTo>
                    <a:pt x="7482" y="3842"/>
                  </a:lnTo>
                  <a:cubicBezTo>
                    <a:pt x="7502" y="3843"/>
                    <a:pt x="7518" y="3860"/>
                    <a:pt x="7518" y="3880"/>
                  </a:cubicBezTo>
                  <a:lnTo>
                    <a:pt x="7518" y="4328"/>
                  </a:lnTo>
                  <a:lnTo>
                    <a:pt x="7518" y="432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îŝḷiḓe">
              <a:extLst>
                <a:ext uri="{FF2B5EF4-FFF2-40B4-BE49-F238E27FC236}">
                  <a16:creationId xmlns:a16="http://schemas.microsoft.com/office/drawing/2014/main" id="{8DAB6B29-F7B3-48DC-82E3-E882CA7B9301}"/>
                </a:ext>
              </a:extLst>
            </p:cNvPr>
            <p:cNvSpPr txBox="1"/>
            <p:nvPr/>
          </p:nvSpPr>
          <p:spPr>
            <a:xfrm>
              <a:off x="673100" y="1671929"/>
              <a:ext cx="2514598" cy="124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 algn="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  <p:sp>
          <p:nvSpPr>
            <p:cNvPr id="19" name="íşḷïḍê">
              <a:extLst>
                <a:ext uri="{FF2B5EF4-FFF2-40B4-BE49-F238E27FC236}">
                  <a16:creationId xmlns:a16="http://schemas.microsoft.com/office/drawing/2014/main" id="{B11595F9-AE20-403C-A52A-0B7D1CDDFC50}"/>
                </a:ext>
              </a:extLst>
            </p:cNvPr>
            <p:cNvSpPr txBox="1"/>
            <p:nvPr/>
          </p:nvSpPr>
          <p:spPr>
            <a:xfrm>
              <a:off x="673100" y="4348447"/>
              <a:ext cx="2514598" cy="124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 algn="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  <p:sp>
          <p:nvSpPr>
            <p:cNvPr id="20" name="ïśḷîdê">
              <a:extLst>
                <a:ext uri="{FF2B5EF4-FFF2-40B4-BE49-F238E27FC236}">
                  <a16:creationId xmlns:a16="http://schemas.microsoft.com/office/drawing/2014/main" id="{26E86C70-0361-49A8-8879-55CC1BA2BDE1}"/>
                </a:ext>
              </a:extLst>
            </p:cNvPr>
            <p:cNvSpPr txBox="1"/>
            <p:nvPr/>
          </p:nvSpPr>
          <p:spPr>
            <a:xfrm>
              <a:off x="9005890" y="1671929"/>
              <a:ext cx="2514598" cy="124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  <p:sp>
          <p:nvSpPr>
            <p:cNvPr id="21" name="íşḻîḑé">
              <a:extLst>
                <a:ext uri="{FF2B5EF4-FFF2-40B4-BE49-F238E27FC236}">
                  <a16:creationId xmlns:a16="http://schemas.microsoft.com/office/drawing/2014/main" id="{02269B1C-7D6A-4BE3-A2A4-EF2AE69B1E23}"/>
                </a:ext>
              </a:extLst>
            </p:cNvPr>
            <p:cNvSpPr txBox="1"/>
            <p:nvPr/>
          </p:nvSpPr>
          <p:spPr>
            <a:xfrm>
              <a:off x="9005890" y="4348447"/>
              <a:ext cx="2514598" cy="124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06008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0DF30-98CF-4B40-A8FA-E3889C9CD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58F383F-2747-4CDC-96E8-59DD8C06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BC1C02-2CA3-4EE1-8181-3477859B7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480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928606A-2EE5-4338-BFA8-DD9D7AD3A29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12893"/>
            <a:ext cx="10845800" cy="4251315"/>
            <a:chOff x="673100" y="1512893"/>
            <a:chExt cx="10845800" cy="4251315"/>
          </a:xfrm>
        </p:grpSpPr>
        <p:grpSp>
          <p:nvGrpSpPr>
            <p:cNvPr id="6" name="ïṥľídè">
              <a:extLst>
                <a:ext uri="{FF2B5EF4-FFF2-40B4-BE49-F238E27FC236}">
                  <a16:creationId xmlns:a16="http://schemas.microsoft.com/office/drawing/2014/main" id="{D0C85EF7-26EA-42F0-B347-D3D90761380F}"/>
                </a:ext>
              </a:extLst>
            </p:cNvPr>
            <p:cNvGrpSpPr/>
            <p:nvPr/>
          </p:nvGrpSpPr>
          <p:grpSpPr>
            <a:xfrm>
              <a:off x="5018088" y="1512893"/>
              <a:ext cx="2155825" cy="2416986"/>
              <a:chOff x="4937125" y="1751248"/>
              <a:chExt cx="2155825" cy="2416986"/>
            </a:xfrm>
          </p:grpSpPr>
          <p:grpSp>
            <p:nvGrpSpPr>
              <p:cNvPr id="47" name="isļíďè">
                <a:extLst>
                  <a:ext uri="{FF2B5EF4-FFF2-40B4-BE49-F238E27FC236}">
                    <a16:creationId xmlns:a16="http://schemas.microsoft.com/office/drawing/2014/main" id="{D88B0DF2-93F4-461E-8864-C18E72D98835}"/>
                  </a:ext>
                </a:extLst>
              </p:cNvPr>
              <p:cNvGrpSpPr/>
              <p:nvPr/>
            </p:nvGrpSpPr>
            <p:grpSpPr>
              <a:xfrm>
                <a:off x="4937125" y="2916562"/>
                <a:ext cx="2155825" cy="1251672"/>
                <a:chOff x="5018088" y="2916562"/>
                <a:chExt cx="2155825" cy="1251672"/>
              </a:xfrm>
            </p:grpSpPr>
            <p:sp>
              <p:nvSpPr>
                <p:cNvPr id="53" name="íṣliḓé">
                  <a:extLst>
                    <a:ext uri="{FF2B5EF4-FFF2-40B4-BE49-F238E27FC236}">
                      <a16:creationId xmlns:a16="http://schemas.microsoft.com/office/drawing/2014/main" id="{208AEF44-6F4A-4728-B554-8B4FF5C59DE0}"/>
                    </a:ext>
                  </a:extLst>
                </p:cNvPr>
                <p:cNvSpPr/>
                <p:nvPr/>
              </p:nvSpPr>
              <p:spPr bwMode="auto">
                <a:xfrm>
                  <a:off x="5018088" y="3306136"/>
                  <a:ext cx="2155825" cy="862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54" name="iśḻîdè">
                  <a:extLst>
                    <a:ext uri="{FF2B5EF4-FFF2-40B4-BE49-F238E27FC236}">
                      <a16:creationId xmlns:a16="http://schemas.microsoft.com/office/drawing/2014/main" id="{4CE03777-B185-4809-8F05-83976320805A}"/>
                    </a:ext>
                  </a:extLst>
                </p:cNvPr>
                <p:cNvSpPr txBox="1"/>
                <p:nvPr/>
              </p:nvSpPr>
              <p:spPr bwMode="auto">
                <a:xfrm>
                  <a:off x="5018088" y="2916562"/>
                  <a:ext cx="2155825" cy="3895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i="1" dirty="0"/>
                    <a:t>Text here</a:t>
                  </a:r>
                </a:p>
              </p:txBody>
            </p:sp>
          </p:grpSp>
          <p:grpSp>
            <p:nvGrpSpPr>
              <p:cNvPr id="48" name="îSḻîḑè">
                <a:extLst>
                  <a:ext uri="{FF2B5EF4-FFF2-40B4-BE49-F238E27FC236}">
                    <a16:creationId xmlns:a16="http://schemas.microsoft.com/office/drawing/2014/main" id="{A2AC21C1-665D-4DDB-A351-B9C8CA2F63BD}"/>
                  </a:ext>
                </a:extLst>
              </p:cNvPr>
              <p:cNvGrpSpPr/>
              <p:nvPr/>
            </p:nvGrpSpPr>
            <p:grpSpPr>
              <a:xfrm>
                <a:off x="5602805" y="1751248"/>
                <a:ext cx="986390" cy="994889"/>
                <a:chOff x="5602805" y="1751248"/>
                <a:chExt cx="986390" cy="994889"/>
              </a:xfrm>
            </p:grpSpPr>
            <p:grpSp>
              <p:nvGrpSpPr>
                <p:cNvPr id="49" name="ïṩḻídé">
                  <a:extLst>
                    <a:ext uri="{FF2B5EF4-FFF2-40B4-BE49-F238E27FC236}">
                      <a16:creationId xmlns:a16="http://schemas.microsoft.com/office/drawing/2014/main" id="{7617322F-BBCC-4E50-AA70-BE4F3ECC6F1E}"/>
                    </a:ext>
                  </a:extLst>
                </p:cNvPr>
                <p:cNvGrpSpPr/>
                <p:nvPr/>
              </p:nvGrpSpPr>
              <p:grpSpPr>
                <a:xfrm>
                  <a:off x="5602805" y="1921673"/>
                  <a:ext cx="824464" cy="824464"/>
                  <a:chOff x="5602806" y="1921673"/>
                  <a:chExt cx="824464" cy="824464"/>
                </a:xfrm>
              </p:grpSpPr>
              <p:sp>
                <p:nvSpPr>
                  <p:cNvPr id="51" name="îsḻîḍê">
                    <a:extLst>
                      <a:ext uri="{FF2B5EF4-FFF2-40B4-BE49-F238E27FC236}">
                        <a16:creationId xmlns:a16="http://schemas.microsoft.com/office/drawing/2014/main" id="{D7FD22F2-EBF9-424A-83FA-F98F263244EC}"/>
                      </a:ext>
                    </a:extLst>
                  </p:cNvPr>
                  <p:cNvSpPr/>
                  <p:nvPr/>
                </p:nvSpPr>
                <p:spPr>
                  <a:xfrm>
                    <a:off x="5602806" y="1921673"/>
                    <a:ext cx="824464" cy="824464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>
                    <a:reflection blurRad="6350" stA="20000" endPos="38000" dist="381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" name="iṥľîḑè">
                    <a:extLst>
                      <a:ext uri="{FF2B5EF4-FFF2-40B4-BE49-F238E27FC236}">
                        <a16:creationId xmlns:a16="http://schemas.microsoft.com/office/drawing/2014/main" id="{9B701994-CD4B-4E52-A7C4-535D5C493C54}"/>
                      </a:ext>
                    </a:extLst>
                  </p:cNvPr>
                  <p:cNvSpPr/>
                  <p:nvPr/>
                </p:nvSpPr>
                <p:spPr>
                  <a:xfrm>
                    <a:off x="5840240" y="2159351"/>
                    <a:ext cx="349596" cy="349108"/>
                  </a:xfrm>
                  <a:custGeom>
                    <a:avLst/>
                    <a:gdLst>
                      <a:gd name="connsiteX0" fmla="*/ 303432 w 606933"/>
                      <a:gd name="connsiteY0" fmla="*/ 462698 h 606088"/>
                      <a:gd name="connsiteX1" fmla="*/ 375127 w 606933"/>
                      <a:gd name="connsiteY1" fmla="*/ 534393 h 606088"/>
                      <a:gd name="connsiteX2" fmla="*/ 303432 w 606933"/>
                      <a:gd name="connsiteY2" fmla="*/ 606088 h 606088"/>
                      <a:gd name="connsiteX3" fmla="*/ 231737 w 606933"/>
                      <a:gd name="connsiteY3" fmla="*/ 534393 h 606088"/>
                      <a:gd name="connsiteX4" fmla="*/ 303432 w 606933"/>
                      <a:gd name="connsiteY4" fmla="*/ 462698 h 606088"/>
                      <a:gd name="connsiteX5" fmla="*/ 303467 w 606933"/>
                      <a:gd name="connsiteY5" fmla="*/ 386134 h 606088"/>
                      <a:gd name="connsiteX6" fmla="*/ 423957 w 606933"/>
                      <a:gd name="connsiteY6" fmla="*/ 437067 h 606088"/>
                      <a:gd name="connsiteX7" fmla="*/ 405850 w 606933"/>
                      <a:gd name="connsiteY7" fmla="*/ 454653 h 606088"/>
                      <a:gd name="connsiteX8" fmla="*/ 303467 w 606933"/>
                      <a:gd name="connsiteY8" fmla="*/ 411312 h 606088"/>
                      <a:gd name="connsiteX9" fmla="*/ 201084 w 606933"/>
                      <a:gd name="connsiteY9" fmla="*/ 454653 h 606088"/>
                      <a:gd name="connsiteX10" fmla="*/ 182976 w 606933"/>
                      <a:gd name="connsiteY10" fmla="*/ 437067 h 606088"/>
                      <a:gd name="connsiteX11" fmla="*/ 303467 w 606933"/>
                      <a:gd name="connsiteY11" fmla="*/ 386134 h 606088"/>
                      <a:gd name="connsiteX12" fmla="*/ 303479 w 606933"/>
                      <a:gd name="connsiteY12" fmla="*/ 306677 h 606088"/>
                      <a:gd name="connsiteX13" fmla="*/ 398522 w 606933"/>
                      <a:gd name="connsiteY13" fmla="*/ 325726 h 606088"/>
                      <a:gd name="connsiteX14" fmla="*/ 478927 w 606933"/>
                      <a:gd name="connsiteY14" fmla="*/ 380852 h 606088"/>
                      <a:gd name="connsiteX15" fmla="*/ 460824 w 606933"/>
                      <a:gd name="connsiteY15" fmla="*/ 398554 h 606088"/>
                      <a:gd name="connsiteX16" fmla="*/ 388700 w 606933"/>
                      <a:gd name="connsiteY16" fmla="*/ 349008 h 606088"/>
                      <a:gd name="connsiteX17" fmla="*/ 218259 w 606933"/>
                      <a:gd name="connsiteY17" fmla="*/ 349008 h 606088"/>
                      <a:gd name="connsiteX18" fmla="*/ 146039 w 606933"/>
                      <a:gd name="connsiteY18" fmla="*/ 398554 h 606088"/>
                      <a:gd name="connsiteX19" fmla="*/ 127935 w 606933"/>
                      <a:gd name="connsiteY19" fmla="*/ 380852 h 606088"/>
                      <a:gd name="connsiteX20" fmla="*/ 208437 w 606933"/>
                      <a:gd name="connsiteY20" fmla="*/ 325726 h 606088"/>
                      <a:gd name="connsiteX21" fmla="*/ 303479 w 606933"/>
                      <a:gd name="connsiteY21" fmla="*/ 306677 h 606088"/>
                      <a:gd name="connsiteX22" fmla="*/ 303467 w 606933"/>
                      <a:gd name="connsiteY22" fmla="*/ 227080 h 606088"/>
                      <a:gd name="connsiteX23" fmla="*/ 534039 w 606933"/>
                      <a:gd name="connsiteY23" fmla="*/ 324555 h 606088"/>
                      <a:gd name="connsiteX24" fmla="*/ 515932 w 606933"/>
                      <a:gd name="connsiteY24" fmla="*/ 342243 h 606088"/>
                      <a:gd name="connsiteX25" fmla="*/ 303467 w 606933"/>
                      <a:gd name="connsiteY25" fmla="*/ 252266 h 606088"/>
                      <a:gd name="connsiteX26" fmla="*/ 91001 w 606933"/>
                      <a:gd name="connsiteY26" fmla="*/ 342243 h 606088"/>
                      <a:gd name="connsiteX27" fmla="*/ 72894 w 606933"/>
                      <a:gd name="connsiteY27" fmla="*/ 324555 h 606088"/>
                      <a:gd name="connsiteX28" fmla="*/ 303467 w 606933"/>
                      <a:gd name="connsiteY28" fmla="*/ 227080 h 606088"/>
                      <a:gd name="connsiteX29" fmla="*/ 380417 w 606933"/>
                      <a:gd name="connsiteY29" fmla="*/ 0 h 606088"/>
                      <a:gd name="connsiteX30" fmla="*/ 381573 w 606933"/>
                      <a:gd name="connsiteY30" fmla="*/ 0 h 606088"/>
                      <a:gd name="connsiteX31" fmla="*/ 527383 w 606933"/>
                      <a:gd name="connsiteY31" fmla="*/ 133962 h 606088"/>
                      <a:gd name="connsiteX32" fmla="*/ 520834 w 606933"/>
                      <a:gd name="connsiteY32" fmla="*/ 184931 h 606088"/>
                      <a:gd name="connsiteX33" fmla="*/ 606933 w 606933"/>
                      <a:gd name="connsiteY33" fmla="*/ 288696 h 606088"/>
                      <a:gd name="connsiteX34" fmla="*/ 500994 w 606933"/>
                      <a:gd name="connsiteY34" fmla="*/ 394673 h 606088"/>
                      <a:gd name="connsiteX35" fmla="*/ 569758 w 606933"/>
                      <a:gd name="connsiteY35" fmla="*/ 324952 h 606088"/>
                      <a:gd name="connsiteX36" fmla="*/ 552134 w 606933"/>
                      <a:gd name="connsiteY36" fmla="*/ 306968 h 606088"/>
                      <a:gd name="connsiteX37" fmla="*/ 303467 w 606933"/>
                      <a:gd name="connsiteY37" fmla="*/ 201760 h 606088"/>
                      <a:gd name="connsiteX38" fmla="*/ 54799 w 606933"/>
                      <a:gd name="connsiteY38" fmla="*/ 306968 h 606088"/>
                      <a:gd name="connsiteX39" fmla="*/ 37175 w 606933"/>
                      <a:gd name="connsiteY39" fmla="*/ 324952 h 606088"/>
                      <a:gd name="connsiteX40" fmla="*/ 105939 w 606933"/>
                      <a:gd name="connsiteY40" fmla="*/ 394673 h 606088"/>
                      <a:gd name="connsiteX41" fmla="*/ 0 w 606933"/>
                      <a:gd name="connsiteY41" fmla="*/ 288696 h 606088"/>
                      <a:gd name="connsiteX42" fmla="*/ 63949 w 606933"/>
                      <a:gd name="connsiteY42" fmla="*/ 191663 h 606088"/>
                      <a:gd name="connsiteX43" fmla="*/ 68764 w 606933"/>
                      <a:gd name="connsiteY43" fmla="*/ 138963 h 606088"/>
                      <a:gd name="connsiteX44" fmla="*/ 162087 w 606933"/>
                      <a:gd name="connsiteY44" fmla="*/ 67702 h 606088"/>
                      <a:gd name="connsiteX45" fmla="*/ 243178 w 606933"/>
                      <a:gd name="connsiteY45" fmla="*/ 91360 h 606088"/>
                      <a:gd name="connsiteX46" fmla="*/ 380417 w 606933"/>
                      <a:gd name="connsiteY46" fmla="*/ 0 h 606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606933" h="606088">
                        <a:moveTo>
                          <a:pt x="303432" y="462698"/>
                        </a:moveTo>
                        <a:cubicBezTo>
                          <a:pt x="343028" y="462698"/>
                          <a:pt x="375127" y="494797"/>
                          <a:pt x="375127" y="534393"/>
                        </a:cubicBezTo>
                        <a:cubicBezTo>
                          <a:pt x="375127" y="573989"/>
                          <a:pt x="343028" y="606088"/>
                          <a:pt x="303432" y="606088"/>
                        </a:cubicBezTo>
                        <a:cubicBezTo>
                          <a:pt x="263836" y="606088"/>
                          <a:pt x="231737" y="573989"/>
                          <a:pt x="231737" y="534393"/>
                        </a:cubicBezTo>
                        <a:cubicBezTo>
                          <a:pt x="231737" y="494797"/>
                          <a:pt x="263836" y="462698"/>
                          <a:pt x="303432" y="462698"/>
                        </a:cubicBezTo>
                        <a:close/>
                        <a:moveTo>
                          <a:pt x="303467" y="386134"/>
                        </a:moveTo>
                        <a:cubicBezTo>
                          <a:pt x="348928" y="386134"/>
                          <a:pt x="391788" y="404201"/>
                          <a:pt x="423957" y="437067"/>
                        </a:cubicBezTo>
                        <a:lnTo>
                          <a:pt x="405850" y="454653"/>
                        </a:lnTo>
                        <a:cubicBezTo>
                          <a:pt x="378496" y="426784"/>
                          <a:pt x="342089" y="411312"/>
                          <a:pt x="303467" y="411312"/>
                        </a:cubicBezTo>
                        <a:cubicBezTo>
                          <a:pt x="264748" y="411312"/>
                          <a:pt x="228437" y="426784"/>
                          <a:pt x="201084" y="454653"/>
                        </a:cubicBezTo>
                        <a:lnTo>
                          <a:pt x="182976" y="437067"/>
                        </a:lnTo>
                        <a:cubicBezTo>
                          <a:pt x="215146" y="404201"/>
                          <a:pt x="257910" y="386134"/>
                          <a:pt x="303467" y="386134"/>
                        </a:cubicBezTo>
                        <a:close/>
                        <a:moveTo>
                          <a:pt x="303479" y="306677"/>
                        </a:moveTo>
                        <a:cubicBezTo>
                          <a:pt x="335955" y="306677"/>
                          <a:pt x="368430" y="313027"/>
                          <a:pt x="398522" y="325726"/>
                        </a:cubicBezTo>
                        <a:cubicBezTo>
                          <a:pt x="428565" y="338521"/>
                          <a:pt x="455624" y="357089"/>
                          <a:pt x="478927" y="380852"/>
                        </a:cubicBezTo>
                        <a:lnTo>
                          <a:pt x="460824" y="398554"/>
                        </a:lnTo>
                        <a:cubicBezTo>
                          <a:pt x="439928" y="377100"/>
                          <a:pt x="415662" y="360456"/>
                          <a:pt x="388700" y="349008"/>
                        </a:cubicBezTo>
                        <a:cubicBezTo>
                          <a:pt x="334775" y="326207"/>
                          <a:pt x="272184" y="326207"/>
                          <a:pt x="218259" y="349008"/>
                        </a:cubicBezTo>
                        <a:cubicBezTo>
                          <a:pt x="191297" y="360456"/>
                          <a:pt x="167031" y="377100"/>
                          <a:pt x="146039" y="398554"/>
                        </a:cubicBezTo>
                        <a:lnTo>
                          <a:pt x="127935" y="380852"/>
                        </a:lnTo>
                        <a:cubicBezTo>
                          <a:pt x="151238" y="357089"/>
                          <a:pt x="178297" y="338521"/>
                          <a:pt x="208437" y="325726"/>
                        </a:cubicBezTo>
                        <a:cubicBezTo>
                          <a:pt x="238529" y="313027"/>
                          <a:pt x="271004" y="306677"/>
                          <a:pt x="303479" y="306677"/>
                        </a:cubicBezTo>
                        <a:close/>
                        <a:moveTo>
                          <a:pt x="303467" y="227080"/>
                        </a:moveTo>
                        <a:cubicBezTo>
                          <a:pt x="390533" y="227080"/>
                          <a:pt x="472399" y="261687"/>
                          <a:pt x="534039" y="324555"/>
                        </a:cubicBezTo>
                        <a:lnTo>
                          <a:pt x="515932" y="342243"/>
                        </a:lnTo>
                        <a:cubicBezTo>
                          <a:pt x="459108" y="284181"/>
                          <a:pt x="383695" y="252266"/>
                          <a:pt x="303467" y="252266"/>
                        </a:cubicBezTo>
                        <a:cubicBezTo>
                          <a:pt x="223238" y="252266"/>
                          <a:pt x="147729" y="284181"/>
                          <a:pt x="91001" y="342243"/>
                        </a:cubicBezTo>
                        <a:lnTo>
                          <a:pt x="72894" y="324555"/>
                        </a:lnTo>
                        <a:cubicBezTo>
                          <a:pt x="134438" y="261687"/>
                          <a:pt x="216304" y="227080"/>
                          <a:pt x="303467" y="227080"/>
                        </a:cubicBezTo>
                        <a:close/>
                        <a:moveTo>
                          <a:pt x="380417" y="0"/>
                        </a:moveTo>
                        <a:lnTo>
                          <a:pt x="381573" y="0"/>
                        </a:lnTo>
                        <a:cubicBezTo>
                          <a:pt x="457463" y="481"/>
                          <a:pt x="522856" y="60586"/>
                          <a:pt x="527383" y="133962"/>
                        </a:cubicBezTo>
                        <a:cubicBezTo>
                          <a:pt x="528346" y="151368"/>
                          <a:pt x="526227" y="168583"/>
                          <a:pt x="520834" y="184931"/>
                        </a:cubicBezTo>
                        <a:cubicBezTo>
                          <a:pt x="569758" y="194259"/>
                          <a:pt x="606933" y="237246"/>
                          <a:pt x="606933" y="288696"/>
                        </a:cubicBezTo>
                        <a:cubicBezTo>
                          <a:pt x="606933" y="347166"/>
                          <a:pt x="559357" y="394673"/>
                          <a:pt x="500994" y="394673"/>
                        </a:cubicBezTo>
                        <a:lnTo>
                          <a:pt x="569758" y="324952"/>
                        </a:lnTo>
                        <a:lnTo>
                          <a:pt x="552134" y="306968"/>
                        </a:lnTo>
                        <a:cubicBezTo>
                          <a:pt x="485681" y="239170"/>
                          <a:pt x="397367" y="201760"/>
                          <a:pt x="303467" y="201760"/>
                        </a:cubicBezTo>
                        <a:cubicBezTo>
                          <a:pt x="209470" y="201760"/>
                          <a:pt x="121156" y="239170"/>
                          <a:pt x="54799" y="306968"/>
                        </a:cubicBezTo>
                        <a:lnTo>
                          <a:pt x="37175" y="324952"/>
                        </a:lnTo>
                        <a:lnTo>
                          <a:pt x="105939" y="394673"/>
                        </a:lnTo>
                        <a:cubicBezTo>
                          <a:pt x="47480" y="394673"/>
                          <a:pt x="0" y="347166"/>
                          <a:pt x="0" y="288696"/>
                        </a:cubicBezTo>
                        <a:cubicBezTo>
                          <a:pt x="0" y="245325"/>
                          <a:pt x="26389" y="207915"/>
                          <a:pt x="63949" y="191663"/>
                        </a:cubicBezTo>
                        <a:cubicBezTo>
                          <a:pt x="60963" y="173872"/>
                          <a:pt x="62312" y="156177"/>
                          <a:pt x="68764" y="138963"/>
                        </a:cubicBezTo>
                        <a:cubicBezTo>
                          <a:pt x="83596" y="99630"/>
                          <a:pt x="120096" y="71741"/>
                          <a:pt x="162087" y="67702"/>
                        </a:cubicBezTo>
                        <a:cubicBezTo>
                          <a:pt x="191653" y="65010"/>
                          <a:pt x="220642" y="73569"/>
                          <a:pt x="243178" y="91360"/>
                        </a:cubicBezTo>
                        <a:cubicBezTo>
                          <a:pt x="264655" y="37217"/>
                          <a:pt x="319261" y="0"/>
                          <a:pt x="3804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9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0" name="îSḷîḋê">
                  <a:extLst>
                    <a:ext uri="{FF2B5EF4-FFF2-40B4-BE49-F238E27FC236}">
                      <a16:creationId xmlns:a16="http://schemas.microsoft.com/office/drawing/2014/main" id="{F79D9CC6-9E40-4C0B-AE07-A88E559E12BA}"/>
                    </a:ext>
                  </a:extLst>
                </p:cNvPr>
                <p:cNvSpPr/>
                <p:nvPr/>
              </p:nvSpPr>
              <p:spPr>
                <a:xfrm>
                  <a:off x="6265345" y="1751248"/>
                  <a:ext cx="323850" cy="32385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 defTabSz="914354"/>
                  <a:r>
                    <a:rPr lang="en-US" altLang="zh-CN" sz="1600" b="1" i="1" dirty="0">
                      <a:solidFill>
                        <a:schemeClr val="bg1"/>
                      </a:solidFill>
                    </a:rPr>
                    <a:t>3</a:t>
                  </a:r>
                  <a:endParaRPr lang="zh-CN" altLang="en-US" sz="1600" b="1" i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7" name="isḷiḑê">
              <a:extLst>
                <a:ext uri="{FF2B5EF4-FFF2-40B4-BE49-F238E27FC236}">
                  <a16:creationId xmlns:a16="http://schemas.microsoft.com/office/drawing/2014/main" id="{3946E8CF-ABE7-4EC9-BFDA-1CD513414B24}"/>
                </a:ext>
              </a:extLst>
            </p:cNvPr>
            <p:cNvGrpSpPr/>
            <p:nvPr/>
          </p:nvGrpSpPr>
          <p:grpSpPr>
            <a:xfrm>
              <a:off x="2845594" y="3347222"/>
              <a:ext cx="2155825" cy="2416986"/>
              <a:chOff x="2764630" y="3108866"/>
              <a:chExt cx="2155825" cy="2416986"/>
            </a:xfrm>
          </p:grpSpPr>
          <p:grpSp>
            <p:nvGrpSpPr>
              <p:cNvPr id="39" name="íšľïḍè">
                <a:extLst>
                  <a:ext uri="{FF2B5EF4-FFF2-40B4-BE49-F238E27FC236}">
                    <a16:creationId xmlns:a16="http://schemas.microsoft.com/office/drawing/2014/main" id="{8CA06A1B-8401-4668-BA8F-3E30920A43B9}"/>
                  </a:ext>
                </a:extLst>
              </p:cNvPr>
              <p:cNvGrpSpPr/>
              <p:nvPr/>
            </p:nvGrpSpPr>
            <p:grpSpPr>
              <a:xfrm>
                <a:off x="2764630" y="4274180"/>
                <a:ext cx="2155825" cy="1251672"/>
                <a:chOff x="673100" y="3290336"/>
                <a:chExt cx="2155825" cy="1251672"/>
              </a:xfrm>
            </p:grpSpPr>
            <p:sp>
              <p:nvSpPr>
                <p:cNvPr id="45" name="îş1iḓe">
                  <a:extLst>
                    <a:ext uri="{FF2B5EF4-FFF2-40B4-BE49-F238E27FC236}">
                      <a16:creationId xmlns:a16="http://schemas.microsoft.com/office/drawing/2014/main" id="{208AEF44-6F4A-4728-B554-8B4FF5C59DE0}"/>
                    </a:ext>
                  </a:extLst>
                </p:cNvPr>
                <p:cNvSpPr/>
                <p:nvPr/>
              </p:nvSpPr>
              <p:spPr bwMode="auto">
                <a:xfrm>
                  <a:off x="673100" y="3679910"/>
                  <a:ext cx="2155825" cy="862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46" name="ïśliḓe">
                  <a:extLst>
                    <a:ext uri="{FF2B5EF4-FFF2-40B4-BE49-F238E27FC236}">
                      <a16:creationId xmlns:a16="http://schemas.microsoft.com/office/drawing/2014/main" id="{4CE03777-B185-4809-8F05-83976320805A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290336"/>
                  <a:ext cx="2155825" cy="3895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i="1" dirty="0"/>
                    <a:t>Text here</a:t>
                  </a:r>
                </a:p>
              </p:txBody>
            </p:sp>
          </p:grpSp>
          <p:grpSp>
            <p:nvGrpSpPr>
              <p:cNvPr id="40" name="iS1iďe">
                <a:extLst>
                  <a:ext uri="{FF2B5EF4-FFF2-40B4-BE49-F238E27FC236}">
                    <a16:creationId xmlns:a16="http://schemas.microsoft.com/office/drawing/2014/main" id="{C78DA623-2B3B-493D-A76F-4F1153AE8223}"/>
                  </a:ext>
                </a:extLst>
              </p:cNvPr>
              <p:cNvGrpSpPr/>
              <p:nvPr/>
            </p:nvGrpSpPr>
            <p:grpSpPr>
              <a:xfrm>
                <a:off x="3430310" y="3108866"/>
                <a:ext cx="986391" cy="994889"/>
                <a:chOff x="3430310" y="3108866"/>
                <a:chExt cx="986391" cy="994889"/>
              </a:xfrm>
            </p:grpSpPr>
            <p:grpSp>
              <p:nvGrpSpPr>
                <p:cNvPr id="41" name="ï$lïďé">
                  <a:extLst>
                    <a:ext uri="{FF2B5EF4-FFF2-40B4-BE49-F238E27FC236}">
                      <a16:creationId xmlns:a16="http://schemas.microsoft.com/office/drawing/2014/main" id="{026A9EBA-B3CF-4660-8266-2D5B7B9FFD3B}"/>
                    </a:ext>
                  </a:extLst>
                </p:cNvPr>
                <p:cNvGrpSpPr/>
                <p:nvPr/>
              </p:nvGrpSpPr>
              <p:grpSpPr>
                <a:xfrm>
                  <a:off x="3430310" y="3279291"/>
                  <a:ext cx="824464" cy="824464"/>
                  <a:chOff x="3430312" y="3279291"/>
                  <a:chExt cx="824464" cy="824464"/>
                </a:xfrm>
              </p:grpSpPr>
              <p:sp>
                <p:nvSpPr>
                  <p:cNvPr id="43" name="iṩ1íḓe">
                    <a:extLst>
                      <a:ext uri="{FF2B5EF4-FFF2-40B4-BE49-F238E27FC236}">
                        <a16:creationId xmlns:a16="http://schemas.microsoft.com/office/drawing/2014/main" id="{088E99B7-CB8E-4C4B-9259-B7DF8E490BF1}"/>
                      </a:ext>
                    </a:extLst>
                  </p:cNvPr>
                  <p:cNvSpPr/>
                  <p:nvPr/>
                </p:nvSpPr>
                <p:spPr>
                  <a:xfrm>
                    <a:off x="3430312" y="3279291"/>
                    <a:ext cx="824464" cy="824464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>
                    <a:reflection blurRad="6350" stA="20000" endPos="38000" dist="381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" name="iŝľiḑe">
                    <a:extLst>
                      <a:ext uri="{FF2B5EF4-FFF2-40B4-BE49-F238E27FC236}">
                        <a16:creationId xmlns:a16="http://schemas.microsoft.com/office/drawing/2014/main" id="{A7383888-9198-4412-84BD-87001CAE04A0}"/>
                      </a:ext>
                    </a:extLst>
                  </p:cNvPr>
                  <p:cNvSpPr/>
                  <p:nvPr/>
                </p:nvSpPr>
                <p:spPr>
                  <a:xfrm>
                    <a:off x="3667746" y="3533594"/>
                    <a:ext cx="349596" cy="315858"/>
                  </a:xfrm>
                  <a:custGeom>
                    <a:avLst/>
                    <a:gdLst>
                      <a:gd name="connsiteX0" fmla="*/ 462909 w 607639"/>
                      <a:gd name="connsiteY0" fmla="*/ 418947 h 548999"/>
                      <a:gd name="connsiteX1" fmla="*/ 607639 w 607639"/>
                      <a:gd name="connsiteY1" fmla="*/ 418947 h 548999"/>
                      <a:gd name="connsiteX2" fmla="*/ 607639 w 607639"/>
                      <a:gd name="connsiteY2" fmla="*/ 548999 h 548999"/>
                      <a:gd name="connsiteX3" fmla="*/ 462909 w 607639"/>
                      <a:gd name="connsiteY3" fmla="*/ 548999 h 548999"/>
                      <a:gd name="connsiteX4" fmla="*/ 231525 w 607639"/>
                      <a:gd name="connsiteY4" fmla="*/ 418947 h 548999"/>
                      <a:gd name="connsiteX5" fmla="*/ 376114 w 607639"/>
                      <a:gd name="connsiteY5" fmla="*/ 418947 h 548999"/>
                      <a:gd name="connsiteX6" fmla="*/ 376114 w 607639"/>
                      <a:gd name="connsiteY6" fmla="*/ 548999 h 548999"/>
                      <a:gd name="connsiteX7" fmla="*/ 231525 w 607639"/>
                      <a:gd name="connsiteY7" fmla="*/ 548999 h 548999"/>
                      <a:gd name="connsiteX8" fmla="*/ 0 w 607639"/>
                      <a:gd name="connsiteY8" fmla="*/ 418947 h 548999"/>
                      <a:gd name="connsiteX9" fmla="*/ 144659 w 607639"/>
                      <a:gd name="connsiteY9" fmla="*/ 418947 h 548999"/>
                      <a:gd name="connsiteX10" fmla="*/ 144659 w 607639"/>
                      <a:gd name="connsiteY10" fmla="*/ 548999 h 548999"/>
                      <a:gd name="connsiteX11" fmla="*/ 0 w 607639"/>
                      <a:gd name="connsiteY11" fmla="*/ 548999 h 548999"/>
                      <a:gd name="connsiteX12" fmla="*/ 282149 w 607639"/>
                      <a:gd name="connsiteY12" fmla="*/ 231172 h 548999"/>
                      <a:gd name="connsiteX13" fmla="*/ 325490 w 607639"/>
                      <a:gd name="connsiteY13" fmla="*/ 231172 h 548999"/>
                      <a:gd name="connsiteX14" fmla="*/ 325490 w 607639"/>
                      <a:gd name="connsiteY14" fmla="*/ 281751 h 548999"/>
                      <a:gd name="connsiteX15" fmla="*/ 556973 w 607639"/>
                      <a:gd name="connsiteY15" fmla="*/ 281751 h 548999"/>
                      <a:gd name="connsiteX16" fmla="*/ 556973 w 607639"/>
                      <a:gd name="connsiteY16" fmla="*/ 375619 h 548999"/>
                      <a:gd name="connsiteX17" fmla="*/ 513542 w 607639"/>
                      <a:gd name="connsiteY17" fmla="*/ 375619 h 548999"/>
                      <a:gd name="connsiteX18" fmla="*/ 513542 w 607639"/>
                      <a:gd name="connsiteY18" fmla="*/ 325040 h 548999"/>
                      <a:gd name="connsiteX19" fmla="*/ 325490 w 607639"/>
                      <a:gd name="connsiteY19" fmla="*/ 325040 h 548999"/>
                      <a:gd name="connsiteX20" fmla="*/ 325490 w 607639"/>
                      <a:gd name="connsiteY20" fmla="*/ 375619 h 548999"/>
                      <a:gd name="connsiteX21" fmla="*/ 282149 w 607639"/>
                      <a:gd name="connsiteY21" fmla="*/ 375619 h 548999"/>
                      <a:gd name="connsiteX22" fmla="*/ 282149 w 607639"/>
                      <a:gd name="connsiteY22" fmla="*/ 325040 h 548999"/>
                      <a:gd name="connsiteX23" fmla="*/ 94097 w 607639"/>
                      <a:gd name="connsiteY23" fmla="*/ 325040 h 548999"/>
                      <a:gd name="connsiteX24" fmla="*/ 94097 w 607639"/>
                      <a:gd name="connsiteY24" fmla="*/ 375619 h 548999"/>
                      <a:gd name="connsiteX25" fmla="*/ 50666 w 607639"/>
                      <a:gd name="connsiteY25" fmla="*/ 375619 h 548999"/>
                      <a:gd name="connsiteX26" fmla="*/ 50666 w 607639"/>
                      <a:gd name="connsiteY26" fmla="*/ 281751 h 548999"/>
                      <a:gd name="connsiteX27" fmla="*/ 282149 w 607639"/>
                      <a:gd name="connsiteY27" fmla="*/ 281751 h 548999"/>
                      <a:gd name="connsiteX28" fmla="*/ 159125 w 607639"/>
                      <a:gd name="connsiteY28" fmla="*/ 0 h 548999"/>
                      <a:gd name="connsiteX29" fmla="*/ 448514 w 607639"/>
                      <a:gd name="connsiteY29" fmla="*/ 0 h 548999"/>
                      <a:gd name="connsiteX30" fmla="*/ 448514 w 607639"/>
                      <a:gd name="connsiteY30" fmla="*/ 187845 h 548999"/>
                      <a:gd name="connsiteX31" fmla="*/ 159125 w 607639"/>
                      <a:gd name="connsiteY31" fmla="*/ 187845 h 548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607639" h="548999">
                        <a:moveTo>
                          <a:pt x="462909" y="418947"/>
                        </a:moveTo>
                        <a:lnTo>
                          <a:pt x="607639" y="418947"/>
                        </a:lnTo>
                        <a:lnTo>
                          <a:pt x="607639" y="548999"/>
                        </a:lnTo>
                        <a:lnTo>
                          <a:pt x="462909" y="548999"/>
                        </a:lnTo>
                        <a:close/>
                        <a:moveTo>
                          <a:pt x="231525" y="418947"/>
                        </a:moveTo>
                        <a:lnTo>
                          <a:pt x="376114" y="418947"/>
                        </a:lnTo>
                        <a:lnTo>
                          <a:pt x="376114" y="548999"/>
                        </a:lnTo>
                        <a:lnTo>
                          <a:pt x="231525" y="548999"/>
                        </a:lnTo>
                        <a:close/>
                        <a:moveTo>
                          <a:pt x="0" y="418947"/>
                        </a:moveTo>
                        <a:lnTo>
                          <a:pt x="144659" y="418947"/>
                        </a:lnTo>
                        <a:lnTo>
                          <a:pt x="144659" y="548999"/>
                        </a:lnTo>
                        <a:lnTo>
                          <a:pt x="0" y="548999"/>
                        </a:lnTo>
                        <a:close/>
                        <a:moveTo>
                          <a:pt x="282149" y="231172"/>
                        </a:moveTo>
                        <a:lnTo>
                          <a:pt x="325490" y="231172"/>
                        </a:lnTo>
                        <a:lnTo>
                          <a:pt x="325490" y="281751"/>
                        </a:lnTo>
                        <a:lnTo>
                          <a:pt x="556973" y="281751"/>
                        </a:lnTo>
                        <a:lnTo>
                          <a:pt x="556973" y="375619"/>
                        </a:lnTo>
                        <a:lnTo>
                          <a:pt x="513542" y="375619"/>
                        </a:lnTo>
                        <a:lnTo>
                          <a:pt x="513542" y="325040"/>
                        </a:lnTo>
                        <a:lnTo>
                          <a:pt x="325490" y="325040"/>
                        </a:lnTo>
                        <a:lnTo>
                          <a:pt x="325490" y="375619"/>
                        </a:lnTo>
                        <a:lnTo>
                          <a:pt x="282149" y="375619"/>
                        </a:lnTo>
                        <a:lnTo>
                          <a:pt x="282149" y="325040"/>
                        </a:lnTo>
                        <a:lnTo>
                          <a:pt x="94097" y="325040"/>
                        </a:lnTo>
                        <a:lnTo>
                          <a:pt x="94097" y="375619"/>
                        </a:lnTo>
                        <a:lnTo>
                          <a:pt x="50666" y="375619"/>
                        </a:lnTo>
                        <a:lnTo>
                          <a:pt x="50666" y="281751"/>
                        </a:lnTo>
                        <a:lnTo>
                          <a:pt x="282149" y="281751"/>
                        </a:lnTo>
                        <a:close/>
                        <a:moveTo>
                          <a:pt x="159125" y="0"/>
                        </a:moveTo>
                        <a:lnTo>
                          <a:pt x="448514" y="0"/>
                        </a:lnTo>
                        <a:lnTo>
                          <a:pt x="448514" y="187845"/>
                        </a:lnTo>
                        <a:lnTo>
                          <a:pt x="159125" y="18784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850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2" name="iŝ1ïḍê">
                  <a:extLst>
                    <a:ext uri="{FF2B5EF4-FFF2-40B4-BE49-F238E27FC236}">
                      <a16:creationId xmlns:a16="http://schemas.microsoft.com/office/drawing/2014/main" id="{A351C07E-81D0-48C7-9706-A67BE0E1A983}"/>
                    </a:ext>
                  </a:extLst>
                </p:cNvPr>
                <p:cNvSpPr/>
                <p:nvPr/>
              </p:nvSpPr>
              <p:spPr>
                <a:xfrm>
                  <a:off x="4092851" y="3108866"/>
                  <a:ext cx="323850" cy="323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 defTabSz="914354"/>
                  <a:r>
                    <a:rPr lang="en-US" altLang="zh-CN" sz="1600" b="1" i="1" dirty="0">
                      <a:solidFill>
                        <a:schemeClr val="bg1"/>
                      </a:solidFill>
                    </a:rPr>
                    <a:t>2</a:t>
                  </a:r>
                  <a:endParaRPr lang="zh-CN" altLang="en-US" sz="1600" b="1" i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8" name="ïślïḓè">
              <a:extLst>
                <a:ext uri="{FF2B5EF4-FFF2-40B4-BE49-F238E27FC236}">
                  <a16:creationId xmlns:a16="http://schemas.microsoft.com/office/drawing/2014/main" id="{B6A69CBE-754B-4849-8739-2151786E4132}"/>
                </a:ext>
              </a:extLst>
            </p:cNvPr>
            <p:cNvGrpSpPr/>
            <p:nvPr/>
          </p:nvGrpSpPr>
          <p:grpSpPr>
            <a:xfrm>
              <a:off x="7190582" y="3347222"/>
              <a:ext cx="2155825" cy="2416986"/>
              <a:chOff x="7109619" y="3108866"/>
              <a:chExt cx="2155825" cy="2416986"/>
            </a:xfrm>
          </p:grpSpPr>
          <p:grpSp>
            <p:nvGrpSpPr>
              <p:cNvPr id="31" name="ïṣľïḋê">
                <a:extLst>
                  <a:ext uri="{FF2B5EF4-FFF2-40B4-BE49-F238E27FC236}">
                    <a16:creationId xmlns:a16="http://schemas.microsoft.com/office/drawing/2014/main" id="{CF75E94A-1DE4-419A-8FA3-3AF7BC15C48E}"/>
                  </a:ext>
                </a:extLst>
              </p:cNvPr>
              <p:cNvGrpSpPr/>
              <p:nvPr/>
            </p:nvGrpSpPr>
            <p:grpSpPr>
              <a:xfrm>
                <a:off x="7109619" y="4274180"/>
                <a:ext cx="2155825" cy="1251672"/>
                <a:chOff x="673100" y="3290336"/>
                <a:chExt cx="2155825" cy="1251672"/>
              </a:xfrm>
            </p:grpSpPr>
            <p:sp>
              <p:nvSpPr>
                <p:cNvPr id="37" name="ïś1iḓe">
                  <a:extLst>
                    <a:ext uri="{FF2B5EF4-FFF2-40B4-BE49-F238E27FC236}">
                      <a16:creationId xmlns:a16="http://schemas.microsoft.com/office/drawing/2014/main" id="{208AEF44-6F4A-4728-B554-8B4FF5C59DE0}"/>
                    </a:ext>
                  </a:extLst>
                </p:cNvPr>
                <p:cNvSpPr/>
                <p:nvPr/>
              </p:nvSpPr>
              <p:spPr bwMode="auto">
                <a:xfrm>
                  <a:off x="673100" y="3679910"/>
                  <a:ext cx="2155825" cy="862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8" name="íŝľïḓe">
                  <a:extLst>
                    <a:ext uri="{FF2B5EF4-FFF2-40B4-BE49-F238E27FC236}">
                      <a16:creationId xmlns:a16="http://schemas.microsoft.com/office/drawing/2014/main" id="{4CE03777-B185-4809-8F05-83976320805A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290336"/>
                  <a:ext cx="2155825" cy="3895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i="1" dirty="0"/>
                    <a:t>Text here</a:t>
                  </a:r>
                </a:p>
              </p:txBody>
            </p:sp>
          </p:grpSp>
          <p:grpSp>
            <p:nvGrpSpPr>
              <p:cNvPr id="32" name="îsļîďê">
                <a:extLst>
                  <a:ext uri="{FF2B5EF4-FFF2-40B4-BE49-F238E27FC236}">
                    <a16:creationId xmlns:a16="http://schemas.microsoft.com/office/drawing/2014/main" id="{42C657CB-DD1E-4482-B254-A8DE19724508}"/>
                  </a:ext>
                </a:extLst>
              </p:cNvPr>
              <p:cNvGrpSpPr/>
              <p:nvPr/>
            </p:nvGrpSpPr>
            <p:grpSpPr>
              <a:xfrm>
                <a:off x="7775299" y="3108866"/>
                <a:ext cx="986390" cy="994889"/>
                <a:chOff x="7775299" y="3108866"/>
                <a:chExt cx="986390" cy="994889"/>
              </a:xfrm>
            </p:grpSpPr>
            <p:grpSp>
              <p:nvGrpSpPr>
                <p:cNvPr id="33" name="ïṧḷíḍé">
                  <a:extLst>
                    <a:ext uri="{FF2B5EF4-FFF2-40B4-BE49-F238E27FC236}">
                      <a16:creationId xmlns:a16="http://schemas.microsoft.com/office/drawing/2014/main" id="{EDCE71DE-8DD8-40D2-88A7-87CF11B6BC6D}"/>
                    </a:ext>
                  </a:extLst>
                </p:cNvPr>
                <p:cNvGrpSpPr/>
                <p:nvPr/>
              </p:nvGrpSpPr>
              <p:grpSpPr>
                <a:xfrm>
                  <a:off x="7775299" y="3279291"/>
                  <a:ext cx="824464" cy="824464"/>
                  <a:chOff x="7775300" y="3279291"/>
                  <a:chExt cx="824464" cy="824464"/>
                </a:xfrm>
              </p:grpSpPr>
              <p:sp>
                <p:nvSpPr>
                  <p:cNvPr id="35" name="îSḷiḑe">
                    <a:extLst>
                      <a:ext uri="{FF2B5EF4-FFF2-40B4-BE49-F238E27FC236}">
                        <a16:creationId xmlns:a16="http://schemas.microsoft.com/office/drawing/2014/main" id="{A04F43F4-1D1F-4D20-9381-9A0AB8202AAF}"/>
                      </a:ext>
                    </a:extLst>
                  </p:cNvPr>
                  <p:cNvSpPr/>
                  <p:nvPr/>
                </p:nvSpPr>
                <p:spPr>
                  <a:xfrm>
                    <a:off x="7775300" y="3279291"/>
                    <a:ext cx="824464" cy="824464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>
                    <a:reflection blurRad="6350" stA="20000" endPos="38000" dist="381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" name="iślïḑè">
                    <a:extLst>
                      <a:ext uri="{FF2B5EF4-FFF2-40B4-BE49-F238E27FC236}">
                        <a16:creationId xmlns:a16="http://schemas.microsoft.com/office/drawing/2014/main" id="{6C981AFA-9462-4DC3-A5FF-0853F6C06670}"/>
                      </a:ext>
                    </a:extLst>
                  </p:cNvPr>
                  <p:cNvSpPr/>
                  <p:nvPr/>
                </p:nvSpPr>
                <p:spPr>
                  <a:xfrm>
                    <a:off x="8012734" y="3516988"/>
                    <a:ext cx="349596" cy="349070"/>
                  </a:xfrm>
                  <a:custGeom>
                    <a:avLst/>
                    <a:gdLst>
                      <a:gd name="T0" fmla="*/ 5063 w 5239"/>
                      <a:gd name="T1" fmla="*/ 2473 h 5239"/>
                      <a:gd name="T2" fmla="*/ 4717 w 5239"/>
                      <a:gd name="T3" fmla="*/ 2473 h 5239"/>
                      <a:gd name="T4" fmla="*/ 2792 w 5239"/>
                      <a:gd name="T5" fmla="*/ 565 h 5239"/>
                      <a:gd name="T6" fmla="*/ 2792 w 5239"/>
                      <a:gd name="T7" fmla="*/ 176 h 5239"/>
                      <a:gd name="T8" fmla="*/ 2629 w 5239"/>
                      <a:gd name="T9" fmla="*/ 0 h 5239"/>
                      <a:gd name="T10" fmla="*/ 2465 w 5239"/>
                      <a:gd name="T11" fmla="*/ 176 h 5239"/>
                      <a:gd name="T12" fmla="*/ 2465 w 5239"/>
                      <a:gd name="T13" fmla="*/ 565 h 5239"/>
                      <a:gd name="T14" fmla="*/ 522 w 5239"/>
                      <a:gd name="T15" fmla="*/ 2473 h 5239"/>
                      <a:gd name="T16" fmla="*/ 176 w 5239"/>
                      <a:gd name="T17" fmla="*/ 2473 h 5239"/>
                      <a:gd name="T18" fmla="*/ 0 w 5239"/>
                      <a:gd name="T19" fmla="*/ 2637 h 5239"/>
                      <a:gd name="T20" fmla="*/ 176 w 5239"/>
                      <a:gd name="T21" fmla="*/ 2801 h 5239"/>
                      <a:gd name="T22" fmla="*/ 516 w 5239"/>
                      <a:gd name="T23" fmla="*/ 2801 h 5239"/>
                      <a:gd name="T24" fmla="*/ 2465 w 5239"/>
                      <a:gd name="T25" fmla="*/ 4768 h 5239"/>
                      <a:gd name="T26" fmla="*/ 2465 w 5239"/>
                      <a:gd name="T27" fmla="*/ 5063 h 5239"/>
                      <a:gd name="T28" fmla="*/ 2629 w 5239"/>
                      <a:gd name="T29" fmla="*/ 5239 h 5239"/>
                      <a:gd name="T30" fmla="*/ 2792 w 5239"/>
                      <a:gd name="T31" fmla="*/ 5063 h 5239"/>
                      <a:gd name="T32" fmla="*/ 2792 w 5239"/>
                      <a:gd name="T33" fmla="*/ 4768 h 5239"/>
                      <a:gd name="T34" fmla="*/ 4723 w 5239"/>
                      <a:gd name="T35" fmla="*/ 2801 h 5239"/>
                      <a:gd name="T36" fmla="*/ 5063 w 5239"/>
                      <a:gd name="T37" fmla="*/ 2801 h 5239"/>
                      <a:gd name="T38" fmla="*/ 5239 w 5239"/>
                      <a:gd name="T39" fmla="*/ 2637 h 5239"/>
                      <a:gd name="T40" fmla="*/ 5063 w 5239"/>
                      <a:gd name="T41" fmla="*/ 2473 h 5239"/>
                      <a:gd name="T42" fmla="*/ 3463 w 5239"/>
                      <a:gd name="T43" fmla="*/ 2883 h 5239"/>
                      <a:gd name="T44" fmla="*/ 2792 w 5239"/>
                      <a:gd name="T45" fmla="*/ 2883 h 5239"/>
                      <a:gd name="T46" fmla="*/ 2792 w 5239"/>
                      <a:gd name="T47" fmla="*/ 3510 h 5239"/>
                      <a:gd name="T48" fmla="*/ 2629 w 5239"/>
                      <a:gd name="T49" fmla="*/ 3666 h 5239"/>
                      <a:gd name="T50" fmla="*/ 2465 w 5239"/>
                      <a:gd name="T51" fmla="*/ 3510 h 5239"/>
                      <a:gd name="T52" fmla="*/ 2465 w 5239"/>
                      <a:gd name="T53" fmla="*/ 2883 h 5239"/>
                      <a:gd name="T54" fmla="*/ 1776 w 5239"/>
                      <a:gd name="T55" fmla="*/ 2883 h 5239"/>
                      <a:gd name="T56" fmla="*/ 1620 w 5239"/>
                      <a:gd name="T57" fmla="*/ 2719 h 5239"/>
                      <a:gd name="T58" fmla="*/ 1776 w 5239"/>
                      <a:gd name="T59" fmla="*/ 2555 h 5239"/>
                      <a:gd name="T60" fmla="*/ 2465 w 5239"/>
                      <a:gd name="T61" fmla="*/ 2555 h 5239"/>
                      <a:gd name="T62" fmla="*/ 2465 w 5239"/>
                      <a:gd name="T63" fmla="*/ 1823 h 5239"/>
                      <a:gd name="T64" fmla="*/ 2629 w 5239"/>
                      <a:gd name="T65" fmla="*/ 1667 h 5239"/>
                      <a:gd name="T66" fmla="*/ 2792 w 5239"/>
                      <a:gd name="T67" fmla="*/ 1823 h 5239"/>
                      <a:gd name="T68" fmla="*/ 2792 w 5239"/>
                      <a:gd name="T69" fmla="*/ 2555 h 5239"/>
                      <a:gd name="T70" fmla="*/ 3463 w 5239"/>
                      <a:gd name="T71" fmla="*/ 2555 h 5239"/>
                      <a:gd name="T72" fmla="*/ 3619 w 5239"/>
                      <a:gd name="T73" fmla="*/ 2719 h 5239"/>
                      <a:gd name="T74" fmla="*/ 3463 w 5239"/>
                      <a:gd name="T75" fmla="*/ 2883 h 5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5239" h="5239">
                        <a:moveTo>
                          <a:pt x="5063" y="2473"/>
                        </a:moveTo>
                        <a:lnTo>
                          <a:pt x="4717" y="2473"/>
                        </a:lnTo>
                        <a:cubicBezTo>
                          <a:pt x="4612" y="1489"/>
                          <a:pt x="3858" y="649"/>
                          <a:pt x="2792" y="565"/>
                        </a:cubicBezTo>
                        <a:lnTo>
                          <a:pt x="2792" y="176"/>
                        </a:lnTo>
                        <a:cubicBezTo>
                          <a:pt x="2792" y="79"/>
                          <a:pt x="2726" y="0"/>
                          <a:pt x="2629" y="0"/>
                        </a:cubicBezTo>
                        <a:cubicBezTo>
                          <a:pt x="2531" y="0"/>
                          <a:pt x="2465" y="79"/>
                          <a:pt x="2465" y="176"/>
                        </a:cubicBezTo>
                        <a:lnTo>
                          <a:pt x="2465" y="565"/>
                        </a:lnTo>
                        <a:cubicBezTo>
                          <a:pt x="1481" y="649"/>
                          <a:pt x="627" y="1489"/>
                          <a:pt x="522" y="2473"/>
                        </a:cubicBezTo>
                        <a:lnTo>
                          <a:pt x="176" y="2473"/>
                        </a:lnTo>
                        <a:cubicBezTo>
                          <a:pt x="79" y="2473"/>
                          <a:pt x="0" y="2539"/>
                          <a:pt x="0" y="2637"/>
                        </a:cubicBezTo>
                        <a:cubicBezTo>
                          <a:pt x="0" y="2734"/>
                          <a:pt x="79" y="2801"/>
                          <a:pt x="176" y="2801"/>
                        </a:cubicBezTo>
                        <a:lnTo>
                          <a:pt x="516" y="2801"/>
                        </a:lnTo>
                        <a:cubicBezTo>
                          <a:pt x="580" y="3866"/>
                          <a:pt x="1399" y="4681"/>
                          <a:pt x="2465" y="4768"/>
                        </a:cubicBezTo>
                        <a:lnTo>
                          <a:pt x="2465" y="5063"/>
                        </a:lnTo>
                        <a:cubicBezTo>
                          <a:pt x="2465" y="5160"/>
                          <a:pt x="2531" y="5239"/>
                          <a:pt x="2629" y="5239"/>
                        </a:cubicBezTo>
                        <a:cubicBezTo>
                          <a:pt x="2726" y="5239"/>
                          <a:pt x="2792" y="5160"/>
                          <a:pt x="2792" y="5063"/>
                        </a:cubicBezTo>
                        <a:lnTo>
                          <a:pt x="2792" y="4768"/>
                        </a:lnTo>
                        <a:cubicBezTo>
                          <a:pt x="3858" y="4681"/>
                          <a:pt x="4659" y="3866"/>
                          <a:pt x="4723" y="2801"/>
                        </a:cubicBezTo>
                        <a:lnTo>
                          <a:pt x="5063" y="2801"/>
                        </a:lnTo>
                        <a:cubicBezTo>
                          <a:pt x="5160" y="2801"/>
                          <a:pt x="5239" y="2734"/>
                          <a:pt x="5239" y="2637"/>
                        </a:cubicBezTo>
                        <a:cubicBezTo>
                          <a:pt x="5239" y="2539"/>
                          <a:pt x="5160" y="2473"/>
                          <a:pt x="5063" y="2473"/>
                        </a:cubicBezTo>
                        <a:close/>
                        <a:moveTo>
                          <a:pt x="3463" y="2883"/>
                        </a:moveTo>
                        <a:lnTo>
                          <a:pt x="2792" y="2883"/>
                        </a:lnTo>
                        <a:lnTo>
                          <a:pt x="2792" y="3510"/>
                        </a:lnTo>
                        <a:cubicBezTo>
                          <a:pt x="2792" y="3596"/>
                          <a:pt x="2715" y="3666"/>
                          <a:pt x="2629" y="3666"/>
                        </a:cubicBezTo>
                        <a:cubicBezTo>
                          <a:pt x="2542" y="3666"/>
                          <a:pt x="2465" y="3596"/>
                          <a:pt x="2465" y="3510"/>
                        </a:cubicBezTo>
                        <a:lnTo>
                          <a:pt x="2465" y="2883"/>
                        </a:lnTo>
                        <a:lnTo>
                          <a:pt x="1776" y="2883"/>
                        </a:lnTo>
                        <a:cubicBezTo>
                          <a:pt x="1690" y="2883"/>
                          <a:pt x="1620" y="2805"/>
                          <a:pt x="1620" y="2719"/>
                        </a:cubicBezTo>
                        <a:cubicBezTo>
                          <a:pt x="1620" y="2632"/>
                          <a:pt x="1690" y="2555"/>
                          <a:pt x="1776" y="2555"/>
                        </a:cubicBezTo>
                        <a:lnTo>
                          <a:pt x="2465" y="2555"/>
                        </a:lnTo>
                        <a:lnTo>
                          <a:pt x="2465" y="1823"/>
                        </a:lnTo>
                        <a:cubicBezTo>
                          <a:pt x="2465" y="1737"/>
                          <a:pt x="2542" y="1667"/>
                          <a:pt x="2629" y="1667"/>
                        </a:cubicBezTo>
                        <a:cubicBezTo>
                          <a:pt x="2715" y="1667"/>
                          <a:pt x="2792" y="1737"/>
                          <a:pt x="2792" y="1823"/>
                        </a:cubicBezTo>
                        <a:lnTo>
                          <a:pt x="2792" y="2555"/>
                        </a:lnTo>
                        <a:lnTo>
                          <a:pt x="3463" y="2555"/>
                        </a:lnTo>
                        <a:cubicBezTo>
                          <a:pt x="3549" y="2555"/>
                          <a:pt x="3619" y="2632"/>
                          <a:pt x="3619" y="2719"/>
                        </a:cubicBezTo>
                        <a:cubicBezTo>
                          <a:pt x="3619" y="2805"/>
                          <a:pt x="3549" y="2883"/>
                          <a:pt x="3463" y="288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9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4" name="íṥlïḓê">
                  <a:extLst>
                    <a:ext uri="{FF2B5EF4-FFF2-40B4-BE49-F238E27FC236}">
                      <a16:creationId xmlns:a16="http://schemas.microsoft.com/office/drawing/2014/main" id="{DDBC62AC-0055-4930-B985-84979AF893A8}"/>
                    </a:ext>
                  </a:extLst>
                </p:cNvPr>
                <p:cNvSpPr/>
                <p:nvPr/>
              </p:nvSpPr>
              <p:spPr>
                <a:xfrm>
                  <a:off x="8437839" y="3108866"/>
                  <a:ext cx="323850" cy="323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 defTabSz="914354"/>
                  <a:r>
                    <a:rPr lang="en-US" altLang="zh-CN" sz="1600" b="1" i="1" dirty="0">
                      <a:solidFill>
                        <a:schemeClr val="bg1"/>
                      </a:solidFill>
                    </a:rPr>
                    <a:t>4</a:t>
                  </a:r>
                  <a:endParaRPr lang="zh-CN" altLang="en-US" sz="1600" b="1" i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9" name="íŝļïḍê">
              <a:extLst>
                <a:ext uri="{FF2B5EF4-FFF2-40B4-BE49-F238E27FC236}">
                  <a16:creationId xmlns:a16="http://schemas.microsoft.com/office/drawing/2014/main" id="{7444D54A-53A5-4897-87B3-570BFE720EB9}"/>
                </a:ext>
              </a:extLst>
            </p:cNvPr>
            <p:cNvGrpSpPr/>
            <p:nvPr/>
          </p:nvGrpSpPr>
          <p:grpSpPr>
            <a:xfrm>
              <a:off x="673100" y="2270103"/>
              <a:ext cx="2155825" cy="2416986"/>
              <a:chOff x="592137" y="2182297"/>
              <a:chExt cx="2155825" cy="2416986"/>
            </a:xfrm>
          </p:grpSpPr>
          <p:grpSp>
            <p:nvGrpSpPr>
              <p:cNvPr id="23" name="íṡlíḋè">
                <a:extLst>
                  <a:ext uri="{FF2B5EF4-FFF2-40B4-BE49-F238E27FC236}">
                    <a16:creationId xmlns:a16="http://schemas.microsoft.com/office/drawing/2014/main" id="{79EB7338-B96B-4332-9FF0-9B08FCA57851}"/>
                  </a:ext>
                </a:extLst>
              </p:cNvPr>
              <p:cNvGrpSpPr/>
              <p:nvPr/>
            </p:nvGrpSpPr>
            <p:grpSpPr>
              <a:xfrm>
                <a:off x="592137" y="3347611"/>
                <a:ext cx="2155825" cy="1251672"/>
                <a:chOff x="673100" y="3290336"/>
                <a:chExt cx="2155825" cy="1251672"/>
              </a:xfrm>
            </p:grpSpPr>
            <p:sp>
              <p:nvSpPr>
                <p:cNvPr id="29" name="ïşḷídé">
                  <a:extLst>
                    <a:ext uri="{FF2B5EF4-FFF2-40B4-BE49-F238E27FC236}">
                      <a16:creationId xmlns:a16="http://schemas.microsoft.com/office/drawing/2014/main" id="{208AEF44-6F4A-4728-B554-8B4FF5C59DE0}"/>
                    </a:ext>
                  </a:extLst>
                </p:cNvPr>
                <p:cNvSpPr/>
                <p:nvPr/>
              </p:nvSpPr>
              <p:spPr bwMode="auto">
                <a:xfrm>
                  <a:off x="673100" y="3679910"/>
                  <a:ext cx="2155825" cy="862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iSļïďe">
                  <a:extLst>
                    <a:ext uri="{FF2B5EF4-FFF2-40B4-BE49-F238E27FC236}">
                      <a16:creationId xmlns:a16="http://schemas.microsoft.com/office/drawing/2014/main" id="{4CE03777-B185-4809-8F05-83976320805A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290336"/>
                  <a:ext cx="2155825" cy="3895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i="1" dirty="0"/>
                    <a:t>Text here</a:t>
                  </a:r>
                </a:p>
              </p:txBody>
            </p:sp>
          </p:grpSp>
          <p:grpSp>
            <p:nvGrpSpPr>
              <p:cNvPr id="24" name="îṣ1ïďé">
                <a:extLst>
                  <a:ext uri="{FF2B5EF4-FFF2-40B4-BE49-F238E27FC236}">
                    <a16:creationId xmlns:a16="http://schemas.microsoft.com/office/drawing/2014/main" id="{C199028C-446B-4259-8A82-5B48BFC974E2}"/>
                  </a:ext>
                </a:extLst>
              </p:cNvPr>
              <p:cNvGrpSpPr/>
              <p:nvPr/>
            </p:nvGrpSpPr>
            <p:grpSpPr>
              <a:xfrm>
                <a:off x="1257817" y="2182297"/>
                <a:ext cx="986390" cy="994889"/>
                <a:chOff x="1257817" y="2182297"/>
                <a:chExt cx="986390" cy="994889"/>
              </a:xfrm>
            </p:grpSpPr>
            <p:grpSp>
              <p:nvGrpSpPr>
                <p:cNvPr id="25" name="iśḷiḍê">
                  <a:extLst>
                    <a:ext uri="{FF2B5EF4-FFF2-40B4-BE49-F238E27FC236}">
                      <a16:creationId xmlns:a16="http://schemas.microsoft.com/office/drawing/2014/main" id="{EE08C23D-5F3E-4AFA-AA3C-AFA10DF052D7}"/>
                    </a:ext>
                  </a:extLst>
                </p:cNvPr>
                <p:cNvGrpSpPr/>
                <p:nvPr/>
              </p:nvGrpSpPr>
              <p:grpSpPr>
                <a:xfrm>
                  <a:off x="1257817" y="2352722"/>
                  <a:ext cx="824464" cy="824464"/>
                  <a:chOff x="1257818" y="2352722"/>
                  <a:chExt cx="824464" cy="824464"/>
                </a:xfrm>
              </p:grpSpPr>
              <p:sp>
                <p:nvSpPr>
                  <p:cNvPr id="27" name="îś1íḑé">
                    <a:extLst>
                      <a:ext uri="{FF2B5EF4-FFF2-40B4-BE49-F238E27FC236}">
                        <a16:creationId xmlns:a16="http://schemas.microsoft.com/office/drawing/2014/main" id="{F50D266E-07F1-4D69-B09C-7BA7834411F8}"/>
                      </a:ext>
                    </a:extLst>
                  </p:cNvPr>
                  <p:cNvSpPr/>
                  <p:nvPr/>
                </p:nvSpPr>
                <p:spPr>
                  <a:xfrm>
                    <a:off x="1257818" y="2352722"/>
                    <a:ext cx="824464" cy="82446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>
                    <a:reflection blurRad="6350" stA="20000" endPos="38000" dist="381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" name="íS1iḓe">
                    <a:extLst>
                      <a:ext uri="{FF2B5EF4-FFF2-40B4-BE49-F238E27FC236}">
                        <a16:creationId xmlns:a16="http://schemas.microsoft.com/office/drawing/2014/main" id="{C7F5C5DE-FD97-4D9D-A0B6-76D325F42CA2}"/>
                      </a:ext>
                    </a:extLst>
                  </p:cNvPr>
                  <p:cNvSpPr/>
                  <p:nvPr/>
                </p:nvSpPr>
                <p:spPr>
                  <a:xfrm>
                    <a:off x="1495252" y="2629108"/>
                    <a:ext cx="349596" cy="271692"/>
                  </a:xfrm>
                  <a:custGeom>
                    <a:avLst/>
                    <a:gdLst>
                      <a:gd name="connsiteX0" fmla="*/ 602379 w 607356"/>
                      <a:gd name="connsiteY0" fmla="*/ 168035 h 472012"/>
                      <a:gd name="connsiteX1" fmla="*/ 607356 w 607356"/>
                      <a:gd name="connsiteY1" fmla="*/ 175489 h 472012"/>
                      <a:gd name="connsiteX2" fmla="*/ 607356 w 607356"/>
                      <a:gd name="connsiteY2" fmla="*/ 438605 h 472012"/>
                      <a:gd name="connsiteX3" fmla="*/ 573897 w 607356"/>
                      <a:gd name="connsiteY3" fmla="*/ 472012 h 472012"/>
                      <a:gd name="connsiteX4" fmla="*/ 138461 w 607356"/>
                      <a:gd name="connsiteY4" fmla="*/ 472012 h 472012"/>
                      <a:gd name="connsiteX5" fmla="*/ 105001 w 607356"/>
                      <a:gd name="connsiteY5" fmla="*/ 438605 h 472012"/>
                      <a:gd name="connsiteX6" fmla="*/ 105001 w 607356"/>
                      <a:gd name="connsiteY6" fmla="*/ 381914 h 472012"/>
                      <a:gd name="connsiteX7" fmla="*/ 468909 w 607356"/>
                      <a:gd name="connsiteY7" fmla="*/ 381914 h 472012"/>
                      <a:gd name="connsiteX8" fmla="*/ 533155 w 607356"/>
                      <a:gd name="connsiteY8" fmla="*/ 317769 h 472012"/>
                      <a:gd name="connsiteX9" fmla="*/ 533155 w 607356"/>
                      <a:gd name="connsiteY9" fmla="*/ 230063 h 472012"/>
                      <a:gd name="connsiteX10" fmla="*/ 593530 w 607356"/>
                      <a:gd name="connsiteY10" fmla="*/ 169783 h 472012"/>
                      <a:gd name="connsiteX11" fmla="*/ 602379 w 607356"/>
                      <a:gd name="connsiteY11" fmla="*/ 168035 h 472012"/>
                      <a:gd name="connsiteX12" fmla="*/ 533192 w 607356"/>
                      <a:gd name="connsiteY12" fmla="*/ 120879 h 472012"/>
                      <a:gd name="connsiteX13" fmla="*/ 556406 w 607356"/>
                      <a:gd name="connsiteY13" fmla="*/ 120879 h 472012"/>
                      <a:gd name="connsiteX14" fmla="*/ 568566 w 607356"/>
                      <a:gd name="connsiteY14" fmla="*/ 128982 h 472012"/>
                      <a:gd name="connsiteX15" fmla="*/ 565710 w 607356"/>
                      <a:gd name="connsiteY15" fmla="*/ 143346 h 472012"/>
                      <a:gd name="connsiteX16" fmla="*/ 533192 w 607356"/>
                      <a:gd name="connsiteY16" fmla="*/ 175849 h 472012"/>
                      <a:gd name="connsiteX17" fmla="*/ 4978 w 607356"/>
                      <a:gd name="connsiteY17" fmla="*/ 47156 h 472012"/>
                      <a:gd name="connsiteX18" fmla="*/ 13828 w 607356"/>
                      <a:gd name="connsiteY18" fmla="*/ 48905 h 472012"/>
                      <a:gd name="connsiteX19" fmla="*/ 221344 w 607356"/>
                      <a:gd name="connsiteY19" fmla="*/ 256100 h 472012"/>
                      <a:gd name="connsiteX20" fmla="*/ 251213 w 607356"/>
                      <a:gd name="connsiteY20" fmla="*/ 268434 h 472012"/>
                      <a:gd name="connsiteX21" fmla="*/ 281082 w 607356"/>
                      <a:gd name="connsiteY21" fmla="*/ 256100 h 472012"/>
                      <a:gd name="connsiteX22" fmla="*/ 488597 w 607356"/>
                      <a:gd name="connsiteY22" fmla="*/ 48905 h 472012"/>
                      <a:gd name="connsiteX23" fmla="*/ 497447 w 607356"/>
                      <a:gd name="connsiteY23" fmla="*/ 47156 h 472012"/>
                      <a:gd name="connsiteX24" fmla="*/ 502425 w 607356"/>
                      <a:gd name="connsiteY24" fmla="*/ 54612 h 472012"/>
                      <a:gd name="connsiteX25" fmla="*/ 502425 w 607356"/>
                      <a:gd name="connsiteY25" fmla="*/ 317771 h 472012"/>
                      <a:gd name="connsiteX26" fmla="*/ 468961 w 607356"/>
                      <a:gd name="connsiteY26" fmla="*/ 351275 h 472012"/>
                      <a:gd name="connsiteX27" fmla="*/ 33464 w 607356"/>
                      <a:gd name="connsiteY27" fmla="*/ 351275 h 472012"/>
                      <a:gd name="connsiteX28" fmla="*/ 0 w 607356"/>
                      <a:gd name="connsiteY28" fmla="*/ 317771 h 472012"/>
                      <a:gd name="connsiteX29" fmla="*/ 0 w 607356"/>
                      <a:gd name="connsiteY29" fmla="*/ 54612 h 472012"/>
                      <a:gd name="connsiteX30" fmla="*/ 4978 w 607356"/>
                      <a:gd name="connsiteY30" fmla="*/ 47156 h 472012"/>
                      <a:gd name="connsiteX31" fmla="*/ 50961 w 607356"/>
                      <a:gd name="connsiteY31" fmla="*/ 0 h 472012"/>
                      <a:gd name="connsiteX32" fmla="*/ 451488 w 607356"/>
                      <a:gd name="connsiteY32" fmla="*/ 0 h 472012"/>
                      <a:gd name="connsiteX33" fmla="*/ 463563 w 607356"/>
                      <a:gd name="connsiteY33" fmla="*/ 8101 h 472012"/>
                      <a:gd name="connsiteX34" fmla="*/ 460706 w 607356"/>
                      <a:gd name="connsiteY34" fmla="*/ 22462 h 472012"/>
                      <a:gd name="connsiteX35" fmla="*/ 260489 w 607356"/>
                      <a:gd name="connsiteY35" fmla="*/ 222418 h 472012"/>
                      <a:gd name="connsiteX36" fmla="*/ 241868 w 607356"/>
                      <a:gd name="connsiteY36" fmla="*/ 222418 h 472012"/>
                      <a:gd name="connsiteX37" fmla="*/ 41650 w 607356"/>
                      <a:gd name="connsiteY37" fmla="*/ 22462 h 472012"/>
                      <a:gd name="connsiteX38" fmla="*/ 38793 w 607356"/>
                      <a:gd name="connsiteY38" fmla="*/ 8101 h 472012"/>
                      <a:gd name="connsiteX39" fmla="*/ 50961 w 607356"/>
                      <a:gd name="connsiteY39" fmla="*/ 0 h 472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607356" h="472012">
                        <a:moveTo>
                          <a:pt x="602379" y="168035"/>
                        </a:moveTo>
                        <a:cubicBezTo>
                          <a:pt x="605328" y="169231"/>
                          <a:pt x="607356" y="172268"/>
                          <a:pt x="607356" y="175489"/>
                        </a:cubicBezTo>
                        <a:lnTo>
                          <a:pt x="607356" y="438605"/>
                        </a:lnTo>
                        <a:cubicBezTo>
                          <a:pt x="607356" y="457103"/>
                          <a:pt x="592332" y="472012"/>
                          <a:pt x="573897" y="472012"/>
                        </a:cubicBezTo>
                        <a:lnTo>
                          <a:pt x="138461" y="472012"/>
                        </a:lnTo>
                        <a:cubicBezTo>
                          <a:pt x="119934" y="472012"/>
                          <a:pt x="105001" y="457103"/>
                          <a:pt x="105001" y="438605"/>
                        </a:cubicBezTo>
                        <a:lnTo>
                          <a:pt x="105001" y="381914"/>
                        </a:lnTo>
                        <a:lnTo>
                          <a:pt x="468909" y="381914"/>
                        </a:lnTo>
                        <a:cubicBezTo>
                          <a:pt x="504304" y="381914"/>
                          <a:pt x="533155" y="353109"/>
                          <a:pt x="533155" y="317769"/>
                        </a:cubicBezTo>
                        <a:lnTo>
                          <a:pt x="533155" y="230063"/>
                        </a:lnTo>
                        <a:lnTo>
                          <a:pt x="593530" y="169783"/>
                        </a:lnTo>
                        <a:cubicBezTo>
                          <a:pt x="595834" y="167482"/>
                          <a:pt x="599337" y="166746"/>
                          <a:pt x="602379" y="168035"/>
                        </a:cubicBezTo>
                        <a:close/>
                        <a:moveTo>
                          <a:pt x="533192" y="120879"/>
                        </a:moveTo>
                        <a:lnTo>
                          <a:pt x="556406" y="120879"/>
                        </a:lnTo>
                        <a:cubicBezTo>
                          <a:pt x="561749" y="120879"/>
                          <a:pt x="566539" y="124101"/>
                          <a:pt x="568566" y="128982"/>
                        </a:cubicBezTo>
                        <a:cubicBezTo>
                          <a:pt x="570592" y="133862"/>
                          <a:pt x="569487" y="139570"/>
                          <a:pt x="565710" y="143346"/>
                        </a:cubicBezTo>
                        <a:lnTo>
                          <a:pt x="533192" y="175849"/>
                        </a:lnTo>
                        <a:close/>
                        <a:moveTo>
                          <a:pt x="4978" y="47156"/>
                        </a:moveTo>
                        <a:cubicBezTo>
                          <a:pt x="8020" y="45868"/>
                          <a:pt x="11523" y="46604"/>
                          <a:pt x="13828" y="48905"/>
                        </a:cubicBezTo>
                        <a:lnTo>
                          <a:pt x="221344" y="256100"/>
                        </a:lnTo>
                        <a:cubicBezTo>
                          <a:pt x="229272" y="264016"/>
                          <a:pt x="240058" y="268434"/>
                          <a:pt x="251213" y="268434"/>
                        </a:cubicBezTo>
                        <a:cubicBezTo>
                          <a:pt x="262460" y="268434"/>
                          <a:pt x="273153" y="264016"/>
                          <a:pt x="281082" y="256100"/>
                        </a:cubicBezTo>
                        <a:lnTo>
                          <a:pt x="488597" y="48905"/>
                        </a:lnTo>
                        <a:cubicBezTo>
                          <a:pt x="490902" y="46604"/>
                          <a:pt x="494405" y="45868"/>
                          <a:pt x="497447" y="47156"/>
                        </a:cubicBezTo>
                        <a:cubicBezTo>
                          <a:pt x="500489" y="48445"/>
                          <a:pt x="502425" y="51390"/>
                          <a:pt x="502425" y="54612"/>
                        </a:cubicBezTo>
                        <a:lnTo>
                          <a:pt x="502425" y="317771"/>
                        </a:lnTo>
                        <a:cubicBezTo>
                          <a:pt x="502425" y="336272"/>
                          <a:pt x="487491" y="351275"/>
                          <a:pt x="468961" y="351275"/>
                        </a:cubicBezTo>
                        <a:lnTo>
                          <a:pt x="33464" y="351275"/>
                        </a:lnTo>
                        <a:cubicBezTo>
                          <a:pt x="15026" y="351275"/>
                          <a:pt x="0" y="336272"/>
                          <a:pt x="0" y="317771"/>
                        </a:cubicBezTo>
                        <a:lnTo>
                          <a:pt x="0" y="54612"/>
                        </a:lnTo>
                        <a:cubicBezTo>
                          <a:pt x="0" y="51390"/>
                          <a:pt x="1936" y="48445"/>
                          <a:pt x="4978" y="47156"/>
                        </a:cubicBezTo>
                        <a:close/>
                        <a:moveTo>
                          <a:pt x="50961" y="0"/>
                        </a:moveTo>
                        <a:lnTo>
                          <a:pt x="451488" y="0"/>
                        </a:lnTo>
                        <a:cubicBezTo>
                          <a:pt x="456742" y="0"/>
                          <a:pt x="461535" y="3222"/>
                          <a:pt x="463563" y="8101"/>
                        </a:cubicBezTo>
                        <a:cubicBezTo>
                          <a:pt x="465591" y="13072"/>
                          <a:pt x="464485" y="18688"/>
                          <a:pt x="460706" y="22462"/>
                        </a:cubicBezTo>
                        <a:lnTo>
                          <a:pt x="260489" y="222418"/>
                        </a:lnTo>
                        <a:cubicBezTo>
                          <a:pt x="255326" y="227573"/>
                          <a:pt x="247030" y="227573"/>
                          <a:pt x="241868" y="222418"/>
                        </a:cubicBezTo>
                        <a:lnTo>
                          <a:pt x="41650" y="22462"/>
                        </a:lnTo>
                        <a:cubicBezTo>
                          <a:pt x="37871" y="18688"/>
                          <a:pt x="36765" y="13072"/>
                          <a:pt x="38793" y="8101"/>
                        </a:cubicBezTo>
                        <a:cubicBezTo>
                          <a:pt x="40821" y="3222"/>
                          <a:pt x="45614" y="0"/>
                          <a:pt x="5096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700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6" name="îsļîḑe">
                  <a:extLst>
                    <a:ext uri="{FF2B5EF4-FFF2-40B4-BE49-F238E27FC236}">
                      <a16:creationId xmlns:a16="http://schemas.microsoft.com/office/drawing/2014/main" id="{C2945961-0373-47DA-BDAB-15E5738F276B}"/>
                    </a:ext>
                  </a:extLst>
                </p:cNvPr>
                <p:cNvSpPr/>
                <p:nvPr/>
              </p:nvSpPr>
              <p:spPr>
                <a:xfrm>
                  <a:off x="1920357" y="2182297"/>
                  <a:ext cx="323850" cy="323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 defTabSz="914354"/>
                  <a:r>
                    <a:rPr lang="en-US" altLang="zh-CN" sz="1600" b="1" i="1" dirty="0">
                      <a:solidFill>
                        <a:schemeClr val="bg1">
                          <a:lumMod val="65000"/>
                        </a:schemeClr>
                      </a:solidFill>
                    </a:rPr>
                    <a:t>1</a:t>
                  </a:r>
                  <a:endParaRPr lang="zh-CN" altLang="en-US" sz="1600" b="1" i="1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0" name="í$ľíďe">
              <a:extLst>
                <a:ext uri="{FF2B5EF4-FFF2-40B4-BE49-F238E27FC236}">
                  <a16:creationId xmlns:a16="http://schemas.microsoft.com/office/drawing/2014/main" id="{60F5C686-33D3-4104-92B4-935BC88668B5}"/>
                </a:ext>
              </a:extLst>
            </p:cNvPr>
            <p:cNvGrpSpPr/>
            <p:nvPr/>
          </p:nvGrpSpPr>
          <p:grpSpPr>
            <a:xfrm>
              <a:off x="9363075" y="2270103"/>
              <a:ext cx="2155825" cy="2416986"/>
              <a:chOff x="9282112" y="2182297"/>
              <a:chExt cx="2155825" cy="2416986"/>
            </a:xfrm>
          </p:grpSpPr>
          <p:grpSp>
            <p:nvGrpSpPr>
              <p:cNvPr id="15" name="ïśḻîḍe">
                <a:extLst>
                  <a:ext uri="{FF2B5EF4-FFF2-40B4-BE49-F238E27FC236}">
                    <a16:creationId xmlns:a16="http://schemas.microsoft.com/office/drawing/2014/main" id="{9263CDFF-14A5-4C5F-863D-382C684A8FE5}"/>
                  </a:ext>
                </a:extLst>
              </p:cNvPr>
              <p:cNvGrpSpPr/>
              <p:nvPr/>
            </p:nvGrpSpPr>
            <p:grpSpPr>
              <a:xfrm>
                <a:off x="9282112" y="3347611"/>
                <a:ext cx="2155825" cy="1251672"/>
                <a:chOff x="673100" y="3290336"/>
                <a:chExt cx="2155825" cy="1251672"/>
              </a:xfrm>
            </p:grpSpPr>
            <p:sp>
              <p:nvSpPr>
                <p:cNvPr id="21" name="ïṩḻíḓé">
                  <a:extLst>
                    <a:ext uri="{FF2B5EF4-FFF2-40B4-BE49-F238E27FC236}">
                      <a16:creationId xmlns:a16="http://schemas.microsoft.com/office/drawing/2014/main" id="{208AEF44-6F4A-4728-B554-8B4FF5C59DE0}"/>
                    </a:ext>
                  </a:extLst>
                </p:cNvPr>
                <p:cNvSpPr/>
                <p:nvPr/>
              </p:nvSpPr>
              <p:spPr bwMode="auto">
                <a:xfrm>
                  <a:off x="673100" y="3679910"/>
                  <a:ext cx="2155825" cy="862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í$ḻídé">
                  <a:extLst>
                    <a:ext uri="{FF2B5EF4-FFF2-40B4-BE49-F238E27FC236}">
                      <a16:creationId xmlns:a16="http://schemas.microsoft.com/office/drawing/2014/main" id="{4CE03777-B185-4809-8F05-83976320805A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290336"/>
                  <a:ext cx="2155825" cy="3895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i="1" dirty="0"/>
                    <a:t>Text here</a:t>
                  </a:r>
                </a:p>
              </p:txBody>
            </p:sp>
          </p:grpSp>
          <p:grpSp>
            <p:nvGrpSpPr>
              <p:cNvPr id="16" name="ïSlîḑê">
                <a:extLst>
                  <a:ext uri="{FF2B5EF4-FFF2-40B4-BE49-F238E27FC236}">
                    <a16:creationId xmlns:a16="http://schemas.microsoft.com/office/drawing/2014/main" id="{AD17C931-C703-43E9-A7D0-F25DF4506E47}"/>
                  </a:ext>
                </a:extLst>
              </p:cNvPr>
              <p:cNvGrpSpPr/>
              <p:nvPr/>
            </p:nvGrpSpPr>
            <p:grpSpPr>
              <a:xfrm>
                <a:off x="9947792" y="2182297"/>
                <a:ext cx="986390" cy="994889"/>
                <a:chOff x="9947792" y="2182297"/>
                <a:chExt cx="986390" cy="994889"/>
              </a:xfrm>
            </p:grpSpPr>
            <p:grpSp>
              <p:nvGrpSpPr>
                <p:cNvPr id="17" name="ïśḷíde">
                  <a:extLst>
                    <a:ext uri="{FF2B5EF4-FFF2-40B4-BE49-F238E27FC236}">
                      <a16:creationId xmlns:a16="http://schemas.microsoft.com/office/drawing/2014/main" id="{5261C56B-86A7-4BF0-B596-22F6853E2818}"/>
                    </a:ext>
                  </a:extLst>
                </p:cNvPr>
                <p:cNvGrpSpPr/>
                <p:nvPr/>
              </p:nvGrpSpPr>
              <p:grpSpPr>
                <a:xfrm>
                  <a:off x="9947792" y="2352722"/>
                  <a:ext cx="824464" cy="824464"/>
                  <a:chOff x="9947793" y="2352722"/>
                  <a:chExt cx="824464" cy="824464"/>
                </a:xfrm>
              </p:grpSpPr>
              <p:sp>
                <p:nvSpPr>
                  <p:cNvPr id="19" name="í$ľiḋè">
                    <a:extLst>
                      <a:ext uri="{FF2B5EF4-FFF2-40B4-BE49-F238E27FC236}">
                        <a16:creationId xmlns:a16="http://schemas.microsoft.com/office/drawing/2014/main" id="{3AEA74EE-7246-460F-B47E-7E0215F86547}"/>
                      </a:ext>
                    </a:extLst>
                  </p:cNvPr>
                  <p:cNvSpPr/>
                  <p:nvPr/>
                </p:nvSpPr>
                <p:spPr>
                  <a:xfrm>
                    <a:off x="9947793" y="2352722"/>
                    <a:ext cx="824464" cy="82446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>
                    <a:reflection blurRad="6350" stA="20000" endPos="38000" dist="38100" dir="5400000" sy="-100000" algn="bl" rotWithShape="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ís1îḑê">
                    <a:extLst>
                      <a:ext uri="{FF2B5EF4-FFF2-40B4-BE49-F238E27FC236}">
                        <a16:creationId xmlns:a16="http://schemas.microsoft.com/office/drawing/2014/main" id="{79ACE4CF-5B63-42AD-8EFE-2BE8EA2EBA63}"/>
                      </a:ext>
                    </a:extLst>
                  </p:cNvPr>
                  <p:cNvSpPr/>
                  <p:nvPr/>
                </p:nvSpPr>
                <p:spPr>
                  <a:xfrm>
                    <a:off x="10185228" y="2631442"/>
                    <a:ext cx="349594" cy="267024"/>
                  </a:xfrm>
                  <a:custGeom>
                    <a:avLst/>
                    <a:gdLst>
                      <a:gd name="connsiteX0" fmla="*/ 485230 w 574281"/>
                      <a:gd name="connsiteY0" fmla="*/ 162077 h 438642"/>
                      <a:gd name="connsiteX1" fmla="*/ 574281 w 574281"/>
                      <a:gd name="connsiteY1" fmla="*/ 282448 h 438642"/>
                      <a:gd name="connsiteX2" fmla="*/ 532628 w 574281"/>
                      <a:gd name="connsiteY2" fmla="*/ 371292 h 438642"/>
                      <a:gd name="connsiteX3" fmla="*/ 545555 w 574281"/>
                      <a:gd name="connsiteY3" fmla="*/ 438642 h 438642"/>
                      <a:gd name="connsiteX4" fmla="*/ 480921 w 574281"/>
                      <a:gd name="connsiteY4" fmla="*/ 404251 h 438642"/>
                      <a:gd name="connsiteX5" fmla="*/ 393306 w 574281"/>
                      <a:gd name="connsiteY5" fmla="*/ 421446 h 438642"/>
                      <a:gd name="connsiteX6" fmla="*/ 266910 w 574281"/>
                      <a:gd name="connsiteY6" fmla="*/ 382756 h 438642"/>
                      <a:gd name="connsiteX7" fmla="*/ 312872 w 574281"/>
                      <a:gd name="connsiteY7" fmla="*/ 377024 h 438642"/>
                      <a:gd name="connsiteX8" fmla="*/ 393306 w 574281"/>
                      <a:gd name="connsiteY8" fmla="*/ 392787 h 438642"/>
                      <a:gd name="connsiteX9" fmla="*/ 505338 w 574281"/>
                      <a:gd name="connsiteY9" fmla="*/ 358395 h 438642"/>
                      <a:gd name="connsiteX10" fmla="*/ 546991 w 574281"/>
                      <a:gd name="connsiteY10" fmla="*/ 282448 h 438642"/>
                      <a:gd name="connsiteX11" fmla="*/ 505338 w 574281"/>
                      <a:gd name="connsiteY11" fmla="*/ 206500 h 438642"/>
                      <a:gd name="connsiteX12" fmla="*/ 489539 w 574281"/>
                      <a:gd name="connsiteY12" fmla="*/ 196469 h 438642"/>
                      <a:gd name="connsiteX13" fmla="*/ 485230 w 574281"/>
                      <a:gd name="connsiteY13" fmla="*/ 162077 h 438642"/>
                      <a:gd name="connsiteX14" fmla="*/ 347379 w 574281"/>
                      <a:gd name="connsiteY14" fmla="*/ 143322 h 438642"/>
                      <a:gd name="connsiteX15" fmla="*/ 312928 w 574281"/>
                      <a:gd name="connsiteY15" fmla="*/ 177719 h 438642"/>
                      <a:gd name="connsiteX16" fmla="*/ 347379 w 574281"/>
                      <a:gd name="connsiteY16" fmla="*/ 212117 h 438642"/>
                      <a:gd name="connsiteX17" fmla="*/ 381830 w 574281"/>
                      <a:gd name="connsiteY17" fmla="*/ 177719 h 438642"/>
                      <a:gd name="connsiteX18" fmla="*/ 347379 w 574281"/>
                      <a:gd name="connsiteY18" fmla="*/ 143322 h 438642"/>
                      <a:gd name="connsiteX19" fmla="*/ 235414 w 574281"/>
                      <a:gd name="connsiteY19" fmla="*/ 143322 h 438642"/>
                      <a:gd name="connsiteX20" fmla="*/ 200963 w 574281"/>
                      <a:gd name="connsiteY20" fmla="*/ 177719 h 438642"/>
                      <a:gd name="connsiteX21" fmla="*/ 235414 w 574281"/>
                      <a:gd name="connsiteY21" fmla="*/ 212117 h 438642"/>
                      <a:gd name="connsiteX22" fmla="*/ 269865 w 574281"/>
                      <a:gd name="connsiteY22" fmla="*/ 177719 h 438642"/>
                      <a:gd name="connsiteX23" fmla="*/ 235414 w 574281"/>
                      <a:gd name="connsiteY23" fmla="*/ 143322 h 438642"/>
                      <a:gd name="connsiteX24" fmla="*/ 124884 w 574281"/>
                      <a:gd name="connsiteY24" fmla="*/ 143322 h 438642"/>
                      <a:gd name="connsiteX25" fmla="*/ 90433 w 574281"/>
                      <a:gd name="connsiteY25" fmla="*/ 177719 h 438642"/>
                      <a:gd name="connsiteX26" fmla="*/ 124884 w 574281"/>
                      <a:gd name="connsiteY26" fmla="*/ 212117 h 438642"/>
                      <a:gd name="connsiteX27" fmla="*/ 159335 w 574281"/>
                      <a:gd name="connsiteY27" fmla="*/ 177719 h 438642"/>
                      <a:gd name="connsiteX28" fmla="*/ 124884 w 574281"/>
                      <a:gd name="connsiteY28" fmla="*/ 143322 h 438642"/>
                      <a:gd name="connsiteX29" fmla="*/ 235414 w 574281"/>
                      <a:gd name="connsiteY29" fmla="*/ 0 h 438642"/>
                      <a:gd name="connsiteX30" fmla="*/ 466522 w 574281"/>
                      <a:gd name="connsiteY30" fmla="*/ 143322 h 438642"/>
                      <a:gd name="connsiteX31" fmla="*/ 470828 w 574281"/>
                      <a:gd name="connsiteY31" fmla="*/ 177719 h 438642"/>
                      <a:gd name="connsiteX32" fmla="*/ 470828 w 574281"/>
                      <a:gd name="connsiteY32" fmla="*/ 182019 h 438642"/>
                      <a:gd name="connsiteX33" fmla="*/ 294268 w 574281"/>
                      <a:gd name="connsiteY33" fmla="*/ 358305 h 438642"/>
                      <a:gd name="connsiteX34" fmla="*/ 248333 w 574281"/>
                      <a:gd name="connsiteY34" fmla="*/ 362605 h 438642"/>
                      <a:gd name="connsiteX35" fmla="*/ 235414 w 574281"/>
                      <a:gd name="connsiteY35" fmla="*/ 364038 h 438642"/>
                      <a:gd name="connsiteX36" fmla="*/ 122013 w 574281"/>
                      <a:gd name="connsiteY36" fmla="*/ 341106 h 438642"/>
                      <a:gd name="connsiteX37" fmla="*/ 35886 w 574281"/>
                      <a:gd name="connsiteY37" fmla="*/ 385536 h 438642"/>
                      <a:gd name="connsiteX38" fmla="*/ 53112 w 574281"/>
                      <a:gd name="connsiteY38" fmla="*/ 298110 h 438642"/>
                      <a:gd name="connsiteX39" fmla="*/ 0 w 574281"/>
                      <a:gd name="connsiteY39" fmla="*/ 182019 h 438642"/>
                      <a:gd name="connsiteX40" fmla="*/ 235414 w 574281"/>
                      <a:gd name="connsiteY40" fmla="*/ 0 h 438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574281" h="438642">
                        <a:moveTo>
                          <a:pt x="485230" y="162077"/>
                        </a:moveTo>
                        <a:cubicBezTo>
                          <a:pt x="538373" y="186438"/>
                          <a:pt x="574281" y="230860"/>
                          <a:pt x="574281" y="282448"/>
                        </a:cubicBezTo>
                        <a:cubicBezTo>
                          <a:pt x="574281" y="315406"/>
                          <a:pt x="558482" y="346932"/>
                          <a:pt x="532628" y="371292"/>
                        </a:cubicBezTo>
                        <a:lnTo>
                          <a:pt x="545555" y="438642"/>
                        </a:lnTo>
                        <a:lnTo>
                          <a:pt x="480921" y="404251"/>
                        </a:lnTo>
                        <a:cubicBezTo>
                          <a:pt x="455067" y="415715"/>
                          <a:pt x="424905" y="421446"/>
                          <a:pt x="393306" y="421446"/>
                        </a:cubicBezTo>
                        <a:cubicBezTo>
                          <a:pt x="344471" y="421446"/>
                          <a:pt x="299945" y="407117"/>
                          <a:pt x="266910" y="382756"/>
                        </a:cubicBezTo>
                        <a:cubicBezTo>
                          <a:pt x="282710" y="381323"/>
                          <a:pt x="298509" y="379890"/>
                          <a:pt x="312872" y="377024"/>
                        </a:cubicBezTo>
                        <a:cubicBezTo>
                          <a:pt x="337289" y="387055"/>
                          <a:pt x="364579" y="392787"/>
                          <a:pt x="393306" y="392787"/>
                        </a:cubicBezTo>
                        <a:cubicBezTo>
                          <a:pt x="436395" y="392787"/>
                          <a:pt x="475175" y="379890"/>
                          <a:pt x="505338" y="358395"/>
                        </a:cubicBezTo>
                        <a:cubicBezTo>
                          <a:pt x="532628" y="336901"/>
                          <a:pt x="546991" y="309674"/>
                          <a:pt x="546991" y="282448"/>
                        </a:cubicBezTo>
                        <a:cubicBezTo>
                          <a:pt x="546991" y="255221"/>
                          <a:pt x="532628" y="227994"/>
                          <a:pt x="505338" y="206500"/>
                        </a:cubicBezTo>
                        <a:cubicBezTo>
                          <a:pt x="501029" y="203634"/>
                          <a:pt x="495284" y="199335"/>
                          <a:pt x="489539" y="196469"/>
                        </a:cubicBezTo>
                        <a:cubicBezTo>
                          <a:pt x="489539" y="185005"/>
                          <a:pt x="488102" y="173541"/>
                          <a:pt x="485230" y="162077"/>
                        </a:cubicBezTo>
                        <a:close/>
                        <a:moveTo>
                          <a:pt x="347379" y="143322"/>
                        </a:moveTo>
                        <a:cubicBezTo>
                          <a:pt x="327283" y="143322"/>
                          <a:pt x="312928" y="159088"/>
                          <a:pt x="312928" y="177719"/>
                        </a:cubicBezTo>
                        <a:cubicBezTo>
                          <a:pt x="312928" y="196351"/>
                          <a:pt x="327283" y="212117"/>
                          <a:pt x="347379" y="212117"/>
                        </a:cubicBezTo>
                        <a:cubicBezTo>
                          <a:pt x="366040" y="212117"/>
                          <a:pt x="381830" y="196351"/>
                          <a:pt x="381830" y="177719"/>
                        </a:cubicBezTo>
                        <a:cubicBezTo>
                          <a:pt x="381830" y="159088"/>
                          <a:pt x="366040" y="143322"/>
                          <a:pt x="347379" y="143322"/>
                        </a:cubicBezTo>
                        <a:close/>
                        <a:moveTo>
                          <a:pt x="235414" y="143322"/>
                        </a:moveTo>
                        <a:cubicBezTo>
                          <a:pt x="216753" y="143322"/>
                          <a:pt x="200963" y="159088"/>
                          <a:pt x="200963" y="177719"/>
                        </a:cubicBezTo>
                        <a:cubicBezTo>
                          <a:pt x="200963" y="196351"/>
                          <a:pt x="216753" y="212117"/>
                          <a:pt x="235414" y="212117"/>
                        </a:cubicBezTo>
                        <a:cubicBezTo>
                          <a:pt x="254075" y="212117"/>
                          <a:pt x="269865" y="196351"/>
                          <a:pt x="269865" y="177719"/>
                        </a:cubicBezTo>
                        <a:cubicBezTo>
                          <a:pt x="269865" y="159088"/>
                          <a:pt x="254075" y="143322"/>
                          <a:pt x="235414" y="143322"/>
                        </a:cubicBezTo>
                        <a:close/>
                        <a:moveTo>
                          <a:pt x="124884" y="143322"/>
                        </a:moveTo>
                        <a:cubicBezTo>
                          <a:pt x="106223" y="143322"/>
                          <a:pt x="90433" y="159088"/>
                          <a:pt x="90433" y="177719"/>
                        </a:cubicBezTo>
                        <a:cubicBezTo>
                          <a:pt x="90433" y="196351"/>
                          <a:pt x="106223" y="212117"/>
                          <a:pt x="124884" y="212117"/>
                        </a:cubicBezTo>
                        <a:cubicBezTo>
                          <a:pt x="143545" y="212117"/>
                          <a:pt x="159335" y="196351"/>
                          <a:pt x="159335" y="177719"/>
                        </a:cubicBezTo>
                        <a:cubicBezTo>
                          <a:pt x="159335" y="159088"/>
                          <a:pt x="143545" y="143322"/>
                          <a:pt x="124884" y="143322"/>
                        </a:cubicBezTo>
                        <a:close/>
                        <a:moveTo>
                          <a:pt x="235414" y="0"/>
                        </a:moveTo>
                        <a:cubicBezTo>
                          <a:pt x="348815" y="0"/>
                          <a:pt x="443555" y="61629"/>
                          <a:pt x="466522" y="143322"/>
                        </a:cubicBezTo>
                        <a:cubicBezTo>
                          <a:pt x="469393" y="154788"/>
                          <a:pt x="470828" y="166254"/>
                          <a:pt x="470828" y="177719"/>
                        </a:cubicBezTo>
                        <a:cubicBezTo>
                          <a:pt x="470828" y="179153"/>
                          <a:pt x="470828" y="180586"/>
                          <a:pt x="470828" y="182019"/>
                        </a:cubicBezTo>
                        <a:cubicBezTo>
                          <a:pt x="470828" y="266579"/>
                          <a:pt x="396185" y="338240"/>
                          <a:pt x="294268" y="358305"/>
                        </a:cubicBezTo>
                        <a:cubicBezTo>
                          <a:pt x="279913" y="361172"/>
                          <a:pt x="264123" y="362605"/>
                          <a:pt x="248333" y="362605"/>
                        </a:cubicBezTo>
                        <a:cubicBezTo>
                          <a:pt x="244027" y="364038"/>
                          <a:pt x="239720" y="364038"/>
                          <a:pt x="235414" y="364038"/>
                        </a:cubicBezTo>
                        <a:cubicBezTo>
                          <a:pt x="195221" y="364038"/>
                          <a:pt x="156464" y="355439"/>
                          <a:pt x="122013" y="341106"/>
                        </a:cubicBezTo>
                        <a:lnTo>
                          <a:pt x="35886" y="385536"/>
                        </a:lnTo>
                        <a:lnTo>
                          <a:pt x="53112" y="298110"/>
                        </a:lnTo>
                        <a:cubicBezTo>
                          <a:pt x="20096" y="266579"/>
                          <a:pt x="0" y="226449"/>
                          <a:pt x="0" y="182019"/>
                        </a:cubicBezTo>
                        <a:cubicBezTo>
                          <a:pt x="0" y="81694"/>
                          <a:pt x="106223" y="0"/>
                          <a:pt x="23541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700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 defTabSz="914354"/>
                    <a:endParaRPr lang="zh-CN" altLang="en-US" sz="2000" b="1" i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" name="ïšlîďê">
                  <a:extLst>
                    <a:ext uri="{FF2B5EF4-FFF2-40B4-BE49-F238E27FC236}">
                      <a16:creationId xmlns:a16="http://schemas.microsoft.com/office/drawing/2014/main" id="{7ECC5AB3-D9D8-4DFD-8D72-1D7C373D4D67}"/>
                    </a:ext>
                  </a:extLst>
                </p:cNvPr>
                <p:cNvSpPr/>
                <p:nvPr/>
              </p:nvSpPr>
              <p:spPr>
                <a:xfrm>
                  <a:off x="10610332" y="2182297"/>
                  <a:ext cx="323850" cy="3238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algn="ctr" defTabSz="914354"/>
                  <a:r>
                    <a:rPr lang="en-US" altLang="zh-CN" sz="1600" b="1" i="1" dirty="0">
                      <a:solidFill>
                        <a:schemeClr val="bg1">
                          <a:lumMod val="65000"/>
                        </a:schemeClr>
                      </a:solidFill>
                    </a:rPr>
                    <a:t>5</a:t>
                  </a:r>
                  <a:endParaRPr lang="zh-CN" altLang="en-US" sz="1600" b="1" i="1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8D584B20-C35B-4F96-AF96-0574B016DF47}"/>
                </a:ext>
              </a:extLst>
            </p:cNvPr>
            <p:cNvCxnSpPr>
              <a:stCxn id="27" idx="3"/>
              <a:endCxn id="43" idx="1"/>
            </p:cNvCxnSpPr>
            <p:nvPr/>
          </p:nvCxnSpPr>
          <p:spPr>
            <a:xfrm>
              <a:off x="2163244" y="2852760"/>
              <a:ext cx="1348030" cy="107711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4E682B75-18FD-486E-A5E5-CBEF57FE65E1}"/>
                </a:ext>
              </a:extLst>
            </p:cNvPr>
            <p:cNvCxnSpPr>
              <a:stCxn id="43" idx="3"/>
              <a:endCxn id="51" idx="1"/>
            </p:cNvCxnSpPr>
            <p:nvPr/>
          </p:nvCxnSpPr>
          <p:spPr>
            <a:xfrm flipV="1">
              <a:off x="4335738" y="2095550"/>
              <a:ext cx="1348030" cy="183432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2B1E97B5-F252-449D-B843-9AA02D989FBF}"/>
                </a:ext>
              </a:extLst>
            </p:cNvPr>
            <p:cNvCxnSpPr>
              <a:stCxn id="51" idx="3"/>
              <a:endCxn id="35" idx="1"/>
            </p:cNvCxnSpPr>
            <p:nvPr/>
          </p:nvCxnSpPr>
          <p:spPr>
            <a:xfrm>
              <a:off x="6508232" y="2095550"/>
              <a:ext cx="1348030" cy="183432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18ACF7CB-0BA9-4518-8E93-A98DA91033CA}"/>
                </a:ext>
              </a:extLst>
            </p:cNvPr>
            <p:cNvCxnSpPr>
              <a:stCxn id="35" idx="3"/>
              <a:endCxn id="19" idx="1"/>
            </p:cNvCxnSpPr>
            <p:nvPr/>
          </p:nvCxnSpPr>
          <p:spPr>
            <a:xfrm flipV="1">
              <a:off x="8680726" y="2852760"/>
              <a:ext cx="1348029" cy="107711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9635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4F9CBC-753D-4F21-8AF0-F09120278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0BFE292-9DF8-45D0-9A14-B629969B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2F5225-A069-4A3F-9D54-BCBFC565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43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8D2969A-D709-4456-847D-10EDFE234CF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4035"/>
            <a:ext cx="10845800" cy="3469030"/>
            <a:chOff x="673100" y="1904035"/>
            <a:chExt cx="10845800" cy="3469030"/>
          </a:xfrm>
        </p:grpSpPr>
        <p:sp>
          <p:nvSpPr>
            <p:cNvPr id="6" name="iṣľiḍe">
              <a:extLst>
                <a:ext uri="{FF2B5EF4-FFF2-40B4-BE49-F238E27FC236}">
                  <a16:creationId xmlns:a16="http://schemas.microsoft.com/office/drawing/2014/main" id="{957139C2-470B-4DFE-8FA7-AC897B55675A}"/>
                </a:ext>
              </a:extLst>
            </p:cNvPr>
            <p:cNvSpPr/>
            <p:nvPr/>
          </p:nvSpPr>
          <p:spPr>
            <a:xfrm>
              <a:off x="5295901" y="2838450"/>
              <a:ext cx="1600200" cy="16002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590E2DEA-B3A3-4FC3-987B-315B530770B2}"/>
                </a:ext>
              </a:extLst>
            </p:cNvPr>
            <p:cNvCxnSpPr>
              <a:stCxn id="6" idx="1"/>
              <a:endCxn id="33" idx="5"/>
            </p:cNvCxnSpPr>
            <p:nvPr/>
          </p:nvCxnSpPr>
          <p:spPr>
            <a:xfrm flipH="1" flipV="1">
              <a:off x="4958210" y="2703391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59008E69-3B54-4234-B851-37FA9BF250FB}"/>
                </a:ext>
              </a:extLst>
            </p:cNvPr>
            <p:cNvCxnSpPr>
              <a:stCxn id="6" idx="7"/>
              <a:endCxn id="29" idx="3"/>
            </p:cNvCxnSpPr>
            <p:nvPr/>
          </p:nvCxnSpPr>
          <p:spPr>
            <a:xfrm flipV="1">
              <a:off x="6661757" y="2703391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F204AFB6-BF1F-4384-A2FB-743CC9D1C76F}"/>
                </a:ext>
              </a:extLst>
            </p:cNvPr>
            <p:cNvCxnSpPr>
              <a:stCxn id="6" idx="5"/>
              <a:endCxn id="21" idx="1"/>
            </p:cNvCxnSpPr>
            <p:nvPr/>
          </p:nvCxnSpPr>
          <p:spPr>
            <a:xfrm>
              <a:off x="6661757" y="4204306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C0AEF8B2-41BE-4714-8E9F-95138D078299}"/>
                </a:ext>
              </a:extLst>
            </p:cNvPr>
            <p:cNvCxnSpPr>
              <a:stCxn id="6" idx="3"/>
              <a:endCxn id="25" idx="7"/>
            </p:cNvCxnSpPr>
            <p:nvPr/>
          </p:nvCxnSpPr>
          <p:spPr>
            <a:xfrm flipH="1">
              <a:off x="4958210" y="4204306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íS1ïḑê">
              <a:extLst>
                <a:ext uri="{FF2B5EF4-FFF2-40B4-BE49-F238E27FC236}">
                  <a16:creationId xmlns:a16="http://schemas.microsoft.com/office/drawing/2014/main" id="{E83B8ED0-77EE-4F88-99F8-CB4CBC023779}"/>
                </a:ext>
              </a:extLst>
            </p:cNvPr>
            <p:cNvGrpSpPr/>
            <p:nvPr/>
          </p:nvGrpSpPr>
          <p:grpSpPr>
            <a:xfrm>
              <a:off x="4336256" y="2081437"/>
              <a:ext cx="728664" cy="728664"/>
              <a:chOff x="4336256" y="1819274"/>
              <a:chExt cx="728664" cy="728664"/>
            </a:xfrm>
          </p:grpSpPr>
          <p:sp>
            <p:nvSpPr>
              <p:cNvPr id="33" name="ïśľíďé">
                <a:extLst>
                  <a:ext uri="{FF2B5EF4-FFF2-40B4-BE49-F238E27FC236}">
                    <a16:creationId xmlns:a16="http://schemas.microsoft.com/office/drawing/2014/main" id="{5B7B7422-B624-4B36-907F-73F064828099}"/>
                  </a:ext>
                </a:extLst>
              </p:cNvPr>
              <p:cNvSpPr/>
              <p:nvPr/>
            </p:nvSpPr>
            <p:spPr>
              <a:xfrm>
                <a:off x="4336256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îş1ïḋè">
                <a:extLst>
                  <a:ext uri="{FF2B5EF4-FFF2-40B4-BE49-F238E27FC236}">
                    <a16:creationId xmlns:a16="http://schemas.microsoft.com/office/drawing/2014/main" id="{6C9A794A-C47E-4591-9140-8229A65DE139}"/>
                  </a:ext>
                </a:extLst>
              </p:cNvPr>
              <p:cNvSpPr/>
              <p:nvPr/>
            </p:nvSpPr>
            <p:spPr>
              <a:xfrm>
                <a:off x="4498294" y="1959769"/>
                <a:ext cx="404588" cy="447674"/>
              </a:xfrm>
              <a:custGeom>
                <a:avLst/>
                <a:gdLst>
                  <a:gd name="connsiteX0" fmla="*/ 481589 w 546670"/>
                  <a:gd name="connsiteY0" fmla="*/ 391913 h 604887"/>
                  <a:gd name="connsiteX1" fmla="*/ 451551 w 546670"/>
                  <a:gd name="connsiteY1" fmla="*/ 406688 h 604887"/>
                  <a:gd name="connsiteX2" fmla="*/ 375678 w 546670"/>
                  <a:gd name="connsiteY2" fmla="*/ 429906 h 604887"/>
                  <a:gd name="connsiteX3" fmla="*/ 352427 w 546670"/>
                  <a:gd name="connsiteY3" fmla="*/ 505670 h 604887"/>
                  <a:gd name="connsiteX4" fmla="*/ 337631 w 546670"/>
                  <a:gd name="connsiteY4" fmla="*/ 535554 h 604887"/>
                  <a:gd name="connsiteX5" fmla="*/ 481589 w 546670"/>
                  <a:gd name="connsiteY5" fmla="*/ 391913 h 604887"/>
                  <a:gd name="connsiteX6" fmla="*/ 384133 w 546670"/>
                  <a:gd name="connsiteY6" fmla="*/ 226609 h 604887"/>
                  <a:gd name="connsiteX7" fmla="*/ 388361 w 546670"/>
                  <a:gd name="connsiteY7" fmla="*/ 302373 h 604887"/>
                  <a:gd name="connsiteX8" fmla="*/ 384133 w 546670"/>
                  <a:gd name="connsiteY8" fmla="*/ 378137 h 604887"/>
                  <a:gd name="connsiteX9" fmla="*/ 432639 w 546670"/>
                  <a:gd name="connsiteY9" fmla="*/ 362029 h 604887"/>
                  <a:gd name="connsiteX10" fmla="*/ 498165 w 546670"/>
                  <a:gd name="connsiteY10" fmla="*/ 302373 h 604887"/>
                  <a:gd name="connsiteX11" fmla="*/ 432639 w 546670"/>
                  <a:gd name="connsiteY11" fmla="*/ 242717 h 604887"/>
                  <a:gd name="connsiteX12" fmla="*/ 384133 w 546670"/>
                  <a:gd name="connsiteY12" fmla="*/ 226609 h 604887"/>
                  <a:gd name="connsiteX13" fmla="*/ 135706 w 546670"/>
                  <a:gd name="connsiteY13" fmla="*/ 175523 h 604887"/>
                  <a:gd name="connsiteX14" fmla="*/ 126473 w 546670"/>
                  <a:gd name="connsiteY14" fmla="*/ 178856 h 604887"/>
                  <a:gd name="connsiteX15" fmla="*/ 123248 w 546670"/>
                  <a:gd name="connsiteY15" fmla="*/ 182633 h 604887"/>
                  <a:gd name="connsiteX16" fmla="*/ 123248 w 546670"/>
                  <a:gd name="connsiteY16" fmla="*/ 192075 h 604887"/>
                  <a:gd name="connsiteX17" fmla="*/ 121801 w 546670"/>
                  <a:gd name="connsiteY17" fmla="*/ 193075 h 604887"/>
                  <a:gd name="connsiteX18" fmla="*/ 120912 w 546670"/>
                  <a:gd name="connsiteY18" fmla="*/ 196075 h 604887"/>
                  <a:gd name="connsiteX19" fmla="*/ 122914 w 546670"/>
                  <a:gd name="connsiteY19" fmla="*/ 216404 h 604887"/>
                  <a:gd name="connsiteX20" fmla="*/ 125695 w 546670"/>
                  <a:gd name="connsiteY20" fmla="*/ 219737 h 604887"/>
                  <a:gd name="connsiteX21" fmla="*/ 126807 w 546670"/>
                  <a:gd name="connsiteY21" fmla="*/ 219848 h 604887"/>
                  <a:gd name="connsiteX22" fmla="*/ 129810 w 546670"/>
                  <a:gd name="connsiteY22" fmla="*/ 218293 h 604887"/>
                  <a:gd name="connsiteX23" fmla="*/ 140600 w 546670"/>
                  <a:gd name="connsiteY23" fmla="*/ 204073 h 604887"/>
                  <a:gd name="connsiteX24" fmla="*/ 141379 w 546670"/>
                  <a:gd name="connsiteY24" fmla="*/ 201740 h 604887"/>
                  <a:gd name="connsiteX25" fmla="*/ 141379 w 546670"/>
                  <a:gd name="connsiteY25" fmla="*/ 178856 h 604887"/>
                  <a:gd name="connsiteX26" fmla="*/ 139488 w 546670"/>
                  <a:gd name="connsiteY26" fmla="*/ 175634 h 604887"/>
                  <a:gd name="connsiteX27" fmla="*/ 135706 w 546670"/>
                  <a:gd name="connsiteY27" fmla="*/ 175523 h 604887"/>
                  <a:gd name="connsiteX28" fmla="*/ 87208 w 546670"/>
                  <a:gd name="connsiteY28" fmla="*/ 175523 h 604887"/>
                  <a:gd name="connsiteX29" fmla="*/ 83537 w 546670"/>
                  <a:gd name="connsiteY29" fmla="*/ 175634 h 604887"/>
                  <a:gd name="connsiteX30" fmla="*/ 81646 w 546670"/>
                  <a:gd name="connsiteY30" fmla="*/ 178856 h 604887"/>
                  <a:gd name="connsiteX31" fmla="*/ 81646 w 546670"/>
                  <a:gd name="connsiteY31" fmla="*/ 201740 h 604887"/>
                  <a:gd name="connsiteX32" fmla="*/ 82425 w 546670"/>
                  <a:gd name="connsiteY32" fmla="*/ 204073 h 604887"/>
                  <a:gd name="connsiteX33" fmla="*/ 93103 w 546670"/>
                  <a:gd name="connsiteY33" fmla="*/ 218293 h 604887"/>
                  <a:gd name="connsiteX34" fmla="*/ 96218 w 546670"/>
                  <a:gd name="connsiteY34" fmla="*/ 219848 h 604887"/>
                  <a:gd name="connsiteX35" fmla="*/ 97219 w 546670"/>
                  <a:gd name="connsiteY35" fmla="*/ 219737 h 604887"/>
                  <a:gd name="connsiteX36" fmla="*/ 100000 w 546670"/>
                  <a:gd name="connsiteY36" fmla="*/ 216404 h 604887"/>
                  <a:gd name="connsiteX37" fmla="*/ 102113 w 546670"/>
                  <a:gd name="connsiteY37" fmla="*/ 196075 h 604887"/>
                  <a:gd name="connsiteX38" fmla="*/ 101112 w 546670"/>
                  <a:gd name="connsiteY38" fmla="*/ 193075 h 604887"/>
                  <a:gd name="connsiteX39" fmla="*/ 99666 w 546670"/>
                  <a:gd name="connsiteY39" fmla="*/ 192075 h 604887"/>
                  <a:gd name="connsiteX40" fmla="*/ 99666 w 546670"/>
                  <a:gd name="connsiteY40" fmla="*/ 182633 h 604887"/>
                  <a:gd name="connsiteX41" fmla="*/ 96551 w 546670"/>
                  <a:gd name="connsiteY41" fmla="*/ 178856 h 604887"/>
                  <a:gd name="connsiteX42" fmla="*/ 87208 w 546670"/>
                  <a:gd name="connsiteY42" fmla="*/ 175523 h 604887"/>
                  <a:gd name="connsiteX43" fmla="*/ 93214 w 546670"/>
                  <a:gd name="connsiteY43" fmla="*/ 72653 h 604887"/>
                  <a:gd name="connsiteX44" fmla="*/ 66629 w 546670"/>
                  <a:gd name="connsiteY44" fmla="*/ 79652 h 604887"/>
                  <a:gd name="connsiteX45" fmla="*/ 64516 w 546670"/>
                  <a:gd name="connsiteY45" fmla="*/ 83096 h 604887"/>
                  <a:gd name="connsiteX46" fmla="*/ 64516 w 546670"/>
                  <a:gd name="connsiteY46" fmla="*/ 89872 h 604887"/>
                  <a:gd name="connsiteX47" fmla="*/ 62959 w 546670"/>
                  <a:gd name="connsiteY47" fmla="*/ 89872 h 604887"/>
                  <a:gd name="connsiteX48" fmla="*/ 59065 w 546670"/>
                  <a:gd name="connsiteY48" fmla="*/ 93761 h 604887"/>
                  <a:gd name="connsiteX49" fmla="*/ 59065 w 546670"/>
                  <a:gd name="connsiteY49" fmla="*/ 99982 h 604887"/>
                  <a:gd name="connsiteX50" fmla="*/ 60845 w 546670"/>
                  <a:gd name="connsiteY50" fmla="*/ 103203 h 604887"/>
                  <a:gd name="connsiteX51" fmla="*/ 64516 w 546670"/>
                  <a:gd name="connsiteY51" fmla="*/ 105647 h 604887"/>
                  <a:gd name="connsiteX52" fmla="*/ 64738 w 546670"/>
                  <a:gd name="connsiteY52" fmla="*/ 107202 h 604887"/>
                  <a:gd name="connsiteX53" fmla="*/ 78531 w 546670"/>
                  <a:gd name="connsiteY53" fmla="*/ 138974 h 604887"/>
                  <a:gd name="connsiteX54" fmla="*/ 101223 w 546670"/>
                  <a:gd name="connsiteY54" fmla="*/ 158526 h 604887"/>
                  <a:gd name="connsiteX55" fmla="*/ 121801 w 546670"/>
                  <a:gd name="connsiteY55" fmla="*/ 158526 h 604887"/>
                  <a:gd name="connsiteX56" fmla="*/ 144493 w 546670"/>
                  <a:gd name="connsiteY56" fmla="*/ 138974 h 604887"/>
                  <a:gd name="connsiteX57" fmla="*/ 158175 w 546670"/>
                  <a:gd name="connsiteY57" fmla="*/ 107202 h 604887"/>
                  <a:gd name="connsiteX58" fmla="*/ 158398 w 546670"/>
                  <a:gd name="connsiteY58" fmla="*/ 105647 h 604887"/>
                  <a:gd name="connsiteX59" fmla="*/ 162179 w 546670"/>
                  <a:gd name="connsiteY59" fmla="*/ 103203 h 604887"/>
                  <a:gd name="connsiteX60" fmla="*/ 163848 w 546670"/>
                  <a:gd name="connsiteY60" fmla="*/ 100093 h 604887"/>
                  <a:gd name="connsiteX61" fmla="*/ 163848 w 546670"/>
                  <a:gd name="connsiteY61" fmla="*/ 93761 h 604887"/>
                  <a:gd name="connsiteX62" fmla="*/ 160066 w 546670"/>
                  <a:gd name="connsiteY62" fmla="*/ 89872 h 604887"/>
                  <a:gd name="connsiteX63" fmla="*/ 157953 w 546670"/>
                  <a:gd name="connsiteY63" fmla="*/ 89872 h 604887"/>
                  <a:gd name="connsiteX64" fmla="*/ 156729 w 546670"/>
                  <a:gd name="connsiteY64" fmla="*/ 88650 h 604887"/>
                  <a:gd name="connsiteX65" fmla="*/ 153058 w 546670"/>
                  <a:gd name="connsiteY65" fmla="*/ 88317 h 604887"/>
                  <a:gd name="connsiteX66" fmla="*/ 137930 w 546670"/>
                  <a:gd name="connsiteY66" fmla="*/ 91761 h 604887"/>
                  <a:gd name="connsiteX67" fmla="*/ 114460 w 546670"/>
                  <a:gd name="connsiteY67" fmla="*/ 81207 h 604887"/>
                  <a:gd name="connsiteX68" fmla="*/ 93214 w 546670"/>
                  <a:gd name="connsiteY68" fmla="*/ 72653 h 604887"/>
                  <a:gd name="connsiteX69" fmla="*/ 337631 w 546670"/>
                  <a:gd name="connsiteY69" fmla="*/ 69193 h 604887"/>
                  <a:gd name="connsiteX70" fmla="*/ 352427 w 546670"/>
                  <a:gd name="connsiteY70" fmla="*/ 99187 h 604887"/>
                  <a:gd name="connsiteX71" fmla="*/ 375678 w 546670"/>
                  <a:gd name="connsiteY71" fmla="*/ 174952 h 604887"/>
                  <a:gd name="connsiteX72" fmla="*/ 451551 w 546670"/>
                  <a:gd name="connsiteY72" fmla="*/ 198059 h 604887"/>
                  <a:gd name="connsiteX73" fmla="*/ 481589 w 546670"/>
                  <a:gd name="connsiteY73" fmla="*/ 212945 h 604887"/>
                  <a:gd name="connsiteX74" fmla="*/ 337631 w 546670"/>
                  <a:gd name="connsiteY74" fmla="*/ 69193 h 604887"/>
                  <a:gd name="connsiteX75" fmla="*/ 247963 w 546670"/>
                  <a:gd name="connsiteY75" fmla="*/ 4093 h 604887"/>
                  <a:gd name="connsiteX76" fmla="*/ 546670 w 546670"/>
                  <a:gd name="connsiteY76" fmla="*/ 302373 h 604887"/>
                  <a:gd name="connsiteX77" fmla="*/ 247963 w 546670"/>
                  <a:gd name="connsiteY77" fmla="*/ 600653 h 604887"/>
                  <a:gd name="connsiteX78" fmla="*/ 242957 w 546670"/>
                  <a:gd name="connsiteY78" fmla="*/ 600653 h 604887"/>
                  <a:gd name="connsiteX79" fmla="*/ 242957 w 546670"/>
                  <a:gd name="connsiteY79" fmla="*/ 551662 h 604887"/>
                  <a:gd name="connsiteX80" fmla="*/ 247963 w 546670"/>
                  <a:gd name="connsiteY80" fmla="*/ 552217 h 604887"/>
                  <a:gd name="connsiteX81" fmla="*/ 307705 w 546670"/>
                  <a:gd name="connsiteY81" fmla="*/ 486674 h 604887"/>
                  <a:gd name="connsiteX82" fmla="*/ 323836 w 546670"/>
                  <a:gd name="connsiteY82" fmla="*/ 438238 h 604887"/>
                  <a:gd name="connsiteX83" fmla="*/ 247963 w 546670"/>
                  <a:gd name="connsiteY83" fmla="*/ 442570 h 604887"/>
                  <a:gd name="connsiteX84" fmla="*/ 242957 w 546670"/>
                  <a:gd name="connsiteY84" fmla="*/ 442570 h 604887"/>
                  <a:gd name="connsiteX85" fmla="*/ 242957 w 546670"/>
                  <a:gd name="connsiteY85" fmla="*/ 394024 h 604887"/>
                  <a:gd name="connsiteX86" fmla="*/ 247963 w 546670"/>
                  <a:gd name="connsiteY86" fmla="*/ 394135 h 604887"/>
                  <a:gd name="connsiteX87" fmla="*/ 333848 w 546670"/>
                  <a:gd name="connsiteY87" fmla="*/ 388136 h 604887"/>
                  <a:gd name="connsiteX88" fmla="*/ 339856 w 546670"/>
                  <a:gd name="connsiteY88" fmla="*/ 302373 h 604887"/>
                  <a:gd name="connsiteX89" fmla="*/ 333848 w 546670"/>
                  <a:gd name="connsiteY89" fmla="*/ 216722 h 604887"/>
                  <a:gd name="connsiteX90" fmla="*/ 247963 w 546670"/>
                  <a:gd name="connsiteY90" fmla="*/ 210723 h 604887"/>
                  <a:gd name="connsiteX91" fmla="*/ 242957 w 546670"/>
                  <a:gd name="connsiteY91" fmla="*/ 210723 h 604887"/>
                  <a:gd name="connsiteX92" fmla="*/ 242957 w 546670"/>
                  <a:gd name="connsiteY92" fmla="*/ 162287 h 604887"/>
                  <a:gd name="connsiteX93" fmla="*/ 247963 w 546670"/>
                  <a:gd name="connsiteY93" fmla="*/ 162176 h 604887"/>
                  <a:gd name="connsiteX94" fmla="*/ 323836 w 546670"/>
                  <a:gd name="connsiteY94" fmla="*/ 166509 h 604887"/>
                  <a:gd name="connsiteX95" fmla="*/ 307705 w 546670"/>
                  <a:gd name="connsiteY95" fmla="*/ 118073 h 604887"/>
                  <a:gd name="connsiteX96" fmla="*/ 247963 w 546670"/>
                  <a:gd name="connsiteY96" fmla="*/ 52640 h 604887"/>
                  <a:gd name="connsiteX97" fmla="*/ 242957 w 546670"/>
                  <a:gd name="connsiteY97" fmla="*/ 53196 h 604887"/>
                  <a:gd name="connsiteX98" fmla="*/ 242957 w 546670"/>
                  <a:gd name="connsiteY98" fmla="*/ 4204 h 604887"/>
                  <a:gd name="connsiteX99" fmla="*/ 247963 w 546670"/>
                  <a:gd name="connsiteY99" fmla="*/ 4093 h 604887"/>
                  <a:gd name="connsiteX100" fmla="*/ 101779 w 546670"/>
                  <a:gd name="connsiteY100" fmla="*/ 0 h 604887"/>
                  <a:gd name="connsiteX101" fmla="*/ 121134 w 546670"/>
                  <a:gd name="connsiteY101" fmla="*/ 0 h 604887"/>
                  <a:gd name="connsiteX102" fmla="*/ 180978 w 546670"/>
                  <a:gd name="connsiteY102" fmla="*/ 59656 h 604887"/>
                  <a:gd name="connsiteX103" fmla="*/ 180978 w 546670"/>
                  <a:gd name="connsiteY103" fmla="*/ 78430 h 604887"/>
                  <a:gd name="connsiteX104" fmla="*/ 184315 w 546670"/>
                  <a:gd name="connsiteY104" fmla="*/ 89095 h 604887"/>
                  <a:gd name="connsiteX105" fmla="*/ 184315 w 546670"/>
                  <a:gd name="connsiteY105" fmla="*/ 102426 h 604887"/>
                  <a:gd name="connsiteX106" fmla="*/ 177752 w 546670"/>
                  <a:gd name="connsiteY106" fmla="*/ 116534 h 604887"/>
                  <a:gd name="connsiteX107" fmla="*/ 173859 w 546670"/>
                  <a:gd name="connsiteY107" fmla="*/ 126643 h 604887"/>
                  <a:gd name="connsiteX108" fmla="*/ 161067 w 546670"/>
                  <a:gd name="connsiteY108" fmla="*/ 150861 h 604887"/>
                  <a:gd name="connsiteX109" fmla="*/ 152502 w 546670"/>
                  <a:gd name="connsiteY109" fmla="*/ 161748 h 604887"/>
                  <a:gd name="connsiteX110" fmla="*/ 160400 w 546670"/>
                  <a:gd name="connsiteY110" fmla="*/ 167747 h 604887"/>
                  <a:gd name="connsiteX111" fmla="*/ 204115 w 546670"/>
                  <a:gd name="connsiteY111" fmla="*/ 176412 h 604887"/>
                  <a:gd name="connsiteX112" fmla="*/ 223692 w 546670"/>
                  <a:gd name="connsiteY112" fmla="*/ 200407 h 604887"/>
                  <a:gd name="connsiteX113" fmla="*/ 223692 w 546670"/>
                  <a:gd name="connsiteY113" fmla="*/ 358044 h 604887"/>
                  <a:gd name="connsiteX114" fmla="*/ 221467 w 546670"/>
                  <a:gd name="connsiteY114" fmla="*/ 368265 h 604887"/>
                  <a:gd name="connsiteX115" fmla="*/ 221467 w 546670"/>
                  <a:gd name="connsiteY115" fmla="*/ 385484 h 604887"/>
                  <a:gd name="connsiteX116" fmla="*/ 200110 w 546670"/>
                  <a:gd name="connsiteY116" fmla="*/ 406813 h 604887"/>
                  <a:gd name="connsiteX117" fmla="*/ 188431 w 546670"/>
                  <a:gd name="connsiteY117" fmla="*/ 403369 h 604887"/>
                  <a:gd name="connsiteX118" fmla="*/ 188431 w 546670"/>
                  <a:gd name="connsiteY118" fmla="*/ 566561 h 604887"/>
                  <a:gd name="connsiteX119" fmla="*/ 150166 w 546670"/>
                  <a:gd name="connsiteY119" fmla="*/ 604887 h 604887"/>
                  <a:gd name="connsiteX120" fmla="*/ 111902 w 546670"/>
                  <a:gd name="connsiteY120" fmla="*/ 566561 h 604887"/>
                  <a:gd name="connsiteX121" fmla="*/ 73526 w 546670"/>
                  <a:gd name="connsiteY121" fmla="*/ 604887 h 604887"/>
                  <a:gd name="connsiteX122" fmla="*/ 35261 w 546670"/>
                  <a:gd name="connsiteY122" fmla="*/ 566561 h 604887"/>
                  <a:gd name="connsiteX123" fmla="*/ 35261 w 546670"/>
                  <a:gd name="connsiteY123" fmla="*/ 403369 h 604887"/>
                  <a:gd name="connsiteX124" fmla="*/ 23582 w 546670"/>
                  <a:gd name="connsiteY124" fmla="*/ 406813 h 604887"/>
                  <a:gd name="connsiteX125" fmla="*/ 2225 w 546670"/>
                  <a:gd name="connsiteY125" fmla="*/ 385484 h 604887"/>
                  <a:gd name="connsiteX126" fmla="*/ 2225 w 546670"/>
                  <a:gd name="connsiteY126" fmla="*/ 368265 h 604887"/>
                  <a:gd name="connsiteX127" fmla="*/ 0 w 546670"/>
                  <a:gd name="connsiteY127" fmla="*/ 358044 h 604887"/>
                  <a:gd name="connsiteX128" fmla="*/ 0 w 546670"/>
                  <a:gd name="connsiteY128" fmla="*/ 200296 h 604887"/>
                  <a:gd name="connsiteX129" fmla="*/ 19577 w 546670"/>
                  <a:gd name="connsiteY129" fmla="*/ 176412 h 604887"/>
                  <a:gd name="connsiteX130" fmla="*/ 62625 w 546670"/>
                  <a:gd name="connsiteY130" fmla="*/ 167747 h 604887"/>
                  <a:gd name="connsiteX131" fmla="*/ 70522 w 546670"/>
                  <a:gd name="connsiteY131" fmla="*/ 161748 h 604887"/>
                  <a:gd name="connsiteX132" fmla="*/ 61957 w 546670"/>
                  <a:gd name="connsiteY132" fmla="*/ 150861 h 604887"/>
                  <a:gd name="connsiteX133" fmla="*/ 49054 w 546670"/>
                  <a:gd name="connsiteY133" fmla="*/ 126643 h 604887"/>
                  <a:gd name="connsiteX134" fmla="*/ 45161 w 546670"/>
                  <a:gd name="connsiteY134" fmla="*/ 116534 h 604887"/>
                  <a:gd name="connsiteX135" fmla="*/ 38598 w 546670"/>
                  <a:gd name="connsiteY135" fmla="*/ 102426 h 604887"/>
                  <a:gd name="connsiteX136" fmla="*/ 38598 w 546670"/>
                  <a:gd name="connsiteY136" fmla="*/ 89095 h 604887"/>
                  <a:gd name="connsiteX137" fmla="*/ 42047 w 546670"/>
                  <a:gd name="connsiteY137" fmla="*/ 78430 h 604887"/>
                  <a:gd name="connsiteX138" fmla="*/ 42047 w 546670"/>
                  <a:gd name="connsiteY138" fmla="*/ 59656 h 604887"/>
                  <a:gd name="connsiteX139" fmla="*/ 101779 w 546670"/>
                  <a:gd name="connsiteY139" fmla="*/ 0 h 604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46670" h="604887">
                    <a:moveTo>
                      <a:pt x="481589" y="391913"/>
                    </a:moveTo>
                    <a:cubicBezTo>
                      <a:pt x="472466" y="397134"/>
                      <a:pt x="462454" y="402133"/>
                      <a:pt x="451551" y="406688"/>
                    </a:cubicBezTo>
                    <a:cubicBezTo>
                      <a:pt x="428967" y="416242"/>
                      <a:pt x="403269" y="424018"/>
                      <a:pt x="375678" y="429906"/>
                    </a:cubicBezTo>
                    <a:cubicBezTo>
                      <a:pt x="369782" y="457457"/>
                      <a:pt x="361995" y="483008"/>
                      <a:pt x="352427" y="505670"/>
                    </a:cubicBezTo>
                    <a:cubicBezTo>
                      <a:pt x="347866" y="516446"/>
                      <a:pt x="342860" y="526444"/>
                      <a:pt x="337631" y="535554"/>
                    </a:cubicBezTo>
                    <a:cubicBezTo>
                      <a:pt x="403602" y="510225"/>
                      <a:pt x="456112" y="457790"/>
                      <a:pt x="481589" y="391913"/>
                    </a:cubicBezTo>
                    <a:close/>
                    <a:moveTo>
                      <a:pt x="384133" y="226609"/>
                    </a:moveTo>
                    <a:cubicBezTo>
                      <a:pt x="386915" y="251049"/>
                      <a:pt x="388361" y="276489"/>
                      <a:pt x="388361" y="302373"/>
                    </a:cubicBezTo>
                    <a:cubicBezTo>
                      <a:pt x="388361" y="328369"/>
                      <a:pt x="386915" y="353697"/>
                      <a:pt x="384133" y="378137"/>
                    </a:cubicBezTo>
                    <a:cubicBezTo>
                      <a:pt x="401600" y="373694"/>
                      <a:pt x="417842" y="368250"/>
                      <a:pt x="432639" y="362029"/>
                    </a:cubicBezTo>
                    <a:cubicBezTo>
                      <a:pt x="473690" y="344699"/>
                      <a:pt x="498165" y="322370"/>
                      <a:pt x="498165" y="302373"/>
                    </a:cubicBezTo>
                    <a:cubicBezTo>
                      <a:pt x="498165" y="282377"/>
                      <a:pt x="473690" y="260047"/>
                      <a:pt x="432639" y="242717"/>
                    </a:cubicBezTo>
                    <a:cubicBezTo>
                      <a:pt x="417842" y="236496"/>
                      <a:pt x="401600" y="231164"/>
                      <a:pt x="384133" y="226609"/>
                    </a:cubicBezTo>
                    <a:close/>
                    <a:moveTo>
                      <a:pt x="135706" y="175523"/>
                    </a:moveTo>
                    <a:cubicBezTo>
                      <a:pt x="132591" y="177189"/>
                      <a:pt x="129477" y="178300"/>
                      <a:pt x="126473" y="178856"/>
                    </a:cubicBezTo>
                    <a:cubicBezTo>
                      <a:pt x="124582" y="179189"/>
                      <a:pt x="123248" y="180744"/>
                      <a:pt x="123248" y="182633"/>
                    </a:cubicBezTo>
                    <a:lnTo>
                      <a:pt x="123248" y="192075"/>
                    </a:lnTo>
                    <a:cubicBezTo>
                      <a:pt x="122691" y="192298"/>
                      <a:pt x="122246" y="192631"/>
                      <a:pt x="121801" y="193075"/>
                    </a:cubicBezTo>
                    <a:cubicBezTo>
                      <a:pt x="121134" y="193964"/>
                      <a:pt x="120689" y="194964"/>
                      <a:pt x="120912" y="196075"/>
                    </a:cubicBezTo>
                    <a:lnTo>
                      <a:pt x="122914" y="216404"/>
                    </a:lnTo>
                    <a:cubicBezTo>
                      <a:pt x="123136" y="217960"/>
                      <a:pt x="124249" y="219293"/>
                      <a:pt x="125695" y="219737"/>
                    </a:cubicBezTo>
                    <a:cubicBezTo>
                      <a:pt x="126028" y="219737"/>
                      <a:pt x="126473" y="219848"/>
                      <a:pt x="126807" y="219848"/>
                    </a:cubicBezTo>
                    <a:cubicBezTo>
                      <a:pt x="127919" y="219848"/>
                      <a:pt x="129032" y="219293"/>
                      <a:pt x="129810" y="218293"/>
                    </a:cubicBezTo>
                    <a:lnTo>
                      <a:pt x="140600" y="204073"/>
                    </a:lnTo>
                    <a:cubicBezTo>
                      <a:pt x="141045" y="203407"/>
                      <a:pt x="141379" y="202629"/>
                      <a:pt x="141379" y="201740"/>
                    </a:cubicBezTo>
                    <a:lnTo>
                      <a:pt x="141379" y="178856"/>
                    </a:lnTo>
                    <a:cubicBezTo>
                      <a:pt x="141379" y="177523"/>
                      <a:pt x="140600" y="176301"/>
                      <a:pt x="139488" y="175634"/>
                    </a:cubicBezTo>
                    <a:cubicBezTo>
                      <a:pt x="138375" y="174968"/>
                      <a:pt x="136929" y="174856"/>
                      <a:pt x="135706" y="175523"/>
                    </a:cubicBezTo>
                    <a:close/>
                    <a:moveTo>
                      <a:pt x="87208" y="175523"/>
                    </a:moveTo>
                    <a:cubicBezTo>
                      <a:pt x="86095" y="174856"/>
                      <a:pt x="84649" y="174968"/>
                      <a:pt x="83537" y="175634"/>
                    </a:cubicBezTo>
                    <a:cubicBezTo>
                      <a:pt x="82313" y="176301"/>
                      <a:pt x="81646" y="177523"/>
                      <a:pt x="81646" y="178856"/>
                    </a:cubicBezTo>
                    <a:lnTo>
                      <a:pt x="81646" y="201740"/>
                    </a:lnTo>
                    <a:cubicBezTo>
                      <a:pt x="81646" y="202629"/>
                      <a:pt x="81868" y="203407"/>
                      <a:pt x="82425" y="204073"/>
                    </a:cubicBezTo>
                    <a:lnTo>
                      <a:pt x="93103" y="218293"/>
                    </a:lnTo>
                    <a:cubicBezTo>
                      <a:pt x="93882" y="219293"/>
                      <a:pt x="94994" y="219848"/>
                      <a:pt x="96218" y="219848"/>
                    </a:cubicBezTo>
                    <a:cubicBezTo>
                      <a:pt x="96551" y="219848"/>
                      <a:pt x="96885" y="219848"/>
                      <a:pt x="97219" y="219737"/>
                    </a:cubicBezTo>
                    <a:cubicBezTo>
                      <a:pt x="98776" y="219293"/>
                      <a:pt x="99888" y="217960"/>
                      <a:pt x="100000" y="216404"/>
                    </a:cubicBezTo>
                    <a:lnTo>
                      <a:pt x="102113" y="196075"/>
                    </a:lnTo>
                    <a:cubicBezTo>
                      <a:pt x="102224" y="194964"/>
                      <a:pt x="101891" y="193964"/>
                      <a:pt x="101112" y="193075"/>
                    </a:cubicBezTo>
                    <a:cubicBezTo>
                      <a:pt x="100778" y="192631"/>
                      <a:pt x="100222" y="192298"/>
                      <a:pt x="99666" y="192075"/>
                    </a:cubicBezTo>
                    <a:lnTo>
                      <a:pt x="99666" y="182633"/>
                    </a:lnTo>
                    <a:cubicBezTo>
                      <a:pt x="99666" y="180744"/>
                      <a:pt x="98331" y="179189"/>
                      <a:pt x="96551" y="178856"/>
                    </a:cubicBezTo>
                    <a:cubicBezTo>
                      <a:pt x="93548" y="178300"/>
                      <a:pt x="90433" y="177189"/>
                      <a:pt x="87208" y="175523"/>
                    </a:cubicBezTo>
                    <a:close/>
                    <a:moveTo>
                      <a:pt x="93214" y="72653"/>
                    </a:moveTo>
                    <a:cubicBezTo>
                      <a:pt x="82313" y="72653"/>
                      <a:pt x="71857" y="77097"/>
                      <a:pt x="66629" y="79652"/>
                    </a:cubicBezTo>
                    <a:cubicBezTo>
                      <a:pt x="65294" y="80319"/>
                      <a:pt x="64516" y="81652"/>
                      <a:pt x="64516" y="83096"/>
                    </a:cubicBezTo>
                    <a:lnTo>
                      <a:pt x="64516" y="89872"/>
                    </a:lnTo>
                    <a:lnTo>
                      <a:pt x="62959" y="89872"/>
                    </a:lnTo>
                    <a:cubicBezTo>
                      <a:pt x="60845" y="89872"/>
                      <a:pt x="59065" y="91650"/>
                      <a:pt x="59065" y="93761"/>
                    </a:cubicBezTo>
                    <a:lnTo>
                      <a:pt x="59065" y="99982"/>
                    </a:lnTo>
                    <a:cubicBezTo>
                      <a:pt x="59065" y="101315"/>
                      <a:pt x="59733" y="102537"/>
                      <a:pt x="60845" y="103203"/>
                    </a:cubicBezTo>
                    <a:lnTo>
                      <a:pt x="64516" y="105647"/>
                    </a:lnTo>
                    <a:lnTo>
                      <a:pt x="64738" y="107202"/>
                    </a:lnTo>
                    <a:cubicBezTo>
                      <a:pt x="65962" y="116423"/>
                      <a:pt x="71079" y="128199"/>
                      <a:pt x="78531" y="138974"/>
                    </a:cubicBezTo>
                    <a:cubicBezTo>
                      <a:pt x="87875" y="152527"/>
                      <a:pt x="96663" y="158526"/>
                      <a:pt x="101223" y="158526"/>
                    </a:cubicBezTo>
                    <a:lnTo>
                      <a:pt x="121801" y="158526"/>
                    </a:lnTo>
                    <a:cubicBezTo>
                      <a:pt x="126362" y="158526"/>
                      <a:pt x="135150" y="152527"/>
                      <a:pt x="144493" y="138974"/>
                    </a:cubicBezTo>
                    <a:cubicBezTo>
                      <a:pt x="151835" y="128199"/>
                      <a:pt x="156951" y="116423"/>
                      <a:pt x="158175" y="107202"/>
                    </a:cubicBezTo>
                    <a:lnTo>
                      <a:pt x="158398" y="105647"/>
                    </a:lnTo>
                    <a:lnTo>
                      <a:pt x="162179" y="103203"/>
                    </a:lnTo>
                    <a:cubicBezTo>
                      <a:pt x="163181" y="102537"/>
                      <a:pt x="163848" y="101315"/>
                      <a:pt x="163848" y="100093"/>
                    </a:cubicBezTo>
                    <a:lnTo>
                      <a:pt x="163848" y="93761"/>
                    </a:lnTo>
                    <a:cubicBezTo>
                      <a:pt x="163848" y="91650"/>
                      <a:pt x="162179" y="89872"/>
                      <a:pt x="160066" y="89872"/>
                    </a:cubicBezTo>
                    <a:lnTo>
                      <a:pt x="157953" y="89872"/>
                    </a:lnTo>
                    <a:cubicBezTo>
                      <a:pt x="157619" y="89428"/>
                      <a:pt x="157285" y="88984"/>
                      <a:pt x="156729" y="88650"/>
                    </a:cubicBezTo>
                    <a:cubicBezTo>
                      <a:pt x="155617" y="87984"/>
                      <a:pt x="154282" y="87873"/>
                      <a:pt x="153058" y="88317"/>
                    </a:cubicBezTo>
                    <a:cubicBezTo>
                      <a:pt x="147942" y="90650"/>
                      <a:pt x="142825" y="91761"/>
                      <a:pt x="137930" y="91761"/>
                    </a:cubicBezTo>
                    <a:cubicBezTo>
                      <a:pt x="129254" y="91761"/>
                      <a:pt x="121357" y="88206"/>
                      <a:pt x="114460" y="81207"/>
                    </a:cubicBezTo>
                    <a:cubicBezTo>
                      <a:pt x="109010" y="75542"/>
                      <a:pt x="101779" y="72653"/>
                      <a:pt x="93214" y="72653"/>
                    </a:cubicBezTo>
                    <a:close/>
                    <a:moveTo>
                      <a:pt x="337631" y="69193"/>
                    </a:moveTo>
                    <a:cubicBezTo>
                      <a:pt x="342860" y="78302"/>
                      <a:pt x="347866" y="88300"/>
                      <a:pt x="352427" y="99187"/>
                    </a:cubicBezTo>
                    <a:cubicBezTo>
                      <a:pt x="361995" y="121739"/>
                      <a:pt x="369782" y="147290"/>
                      <a:pt x="375678" y="174952"/>
                    </a:cubicBezTo>
                    <a:cubicBezTo>
                      <a:pt x="403269" y="180728"/>
                      <a:pt x="428967" y="188505"/>
                      <a:pt x="451551" y="198059"/>
                    </a:cubicBezTo>
                    <a:cubicBezTo>
                      <a:pt x="462454" y="202724"/>
                      <a:pt x="472466" y="207612"/>
                      <a:pt x="481589" y="212945"/>
                    </a:cubicBezTo>
                    <a:cubicBezTo>
                      <a:pt x="456112" y="147068"/>
                      <a:pt x="403602" y="94633"/>
                      <a:pt x="337631" y="69193"/>
                    </a:cubicBezTo>
                    <a:close/>
                    <a:moveTo>
                      <a:pt x="247963" y="4093"/>
                    </a:moveTo>
                    <a:cubicBezTo>
                      <a:pt x="412725" y="4093"/>
                      <a:pt x="546670" y="137958"/>
                      <a:pt x="546670" y="302373"/>
                    </a:cubicBezTo>
                    <a:cubicBezTo>
                      <a:pt x="546670" y="466899"/>
                      <a:pt x="412725" y="600653"/>
                      <a:pt x="247963" y="600653"/>
                    </a:cubicBezTo>
                    <a:cubicBezTo>
                      <a:pt x="246295" y="600653"/>
                      <a:pt x="244626" y="600653"/>
                      <a:pt x="242957" y="600653"/>
                    </a:cubicBezTo>
                    <a:lnTo>
                      <a:pt x="242957" y="551662"/>
                    </a:lnTo>
                    <a:cubicBezTo>
                      <a:pt x="244626" y="551995"/>
                      <a:pt x="246295" y="552217"/>
                      <a:pt x="247963" y="552217"/>
                    </a:cubicBezTo>
                    <a:cubicBezTo>
                      <a:pt x="268100" y="552217"/>
                      <a:pt x="290350" y="527666"/>
                      <a:pt x="307705" y="486674"/>
                    </a:cubicBezTo>
                    <a:cubicBezTo>
                      <a:pt x="314046" y="472010"/>
                      <a:pt x="319386" y="455679"/>
                      <a:pt x="323836" y="438238"/>
                    </a:cubicBezTo>
                    <a:cubicBezTo>
                      <a:pt x="299472" y="441126"/>
                      <a:pt x="273996" y="442570"/>
                      <a:pt x="247963" y="442570"/>
                    </a:cubicBezTo>
                    <a:cubicBezTo>
                      <a:pt x="246295" y="442570"/>
                      <a:pt x="244626" y="442570"/>
                      <a:pt x="242957" y="442570"/>
                    </a:cubicBezTo>
                    <a:lnTo>
                      <a:pt x="242957" y="394024"/>
                    </a:lnTo>
                    <a:cubicBezTo>
                      <a:pt x="244626" y="394024"/>
                      <a:pt x="246295" y="394135"/>
                      <a:pt x="247963" y="394135"/>
                    </a:cubicBezTo>
                    <a:cubicBezTo>
                      <a:pt x="277778" y="394135"/>
                      <a:pt x="306703" y="392024"/>
                      <a:pt x="333848" y="388136"/>
                    </a:cubicBezTo>
                    <a:cubicBezTo>
                      <a:pt x="337742" y="361029"/>
                      <a:pt x="339856" y="332146"/>
                      <a:pt x="339856" y="302373"/>
                    </a:cubicBezTo>
                    <a:cubicBezTo>
                      <a:pt x="339856" y="272712"/>
                      <a:pt x="337742" y="243828"/>
                      <a:pt x="333848" y="216722"/>
                    </a:cubicBezTo>
                    <a:cubicBezTo>
                      <a:pt x="306703" y="212723"/>
                      <a:pt x="277778" y="210723"/>
                      <a:pt x="247963" y="210723"/>
                    </a:cubicBezTo>
                    <a:cubicBezTo>
                      <a:pt x="246295" y="210723"/>
                      <a:pt x="244626" y="210723"/>
                      <a:pt x="242957" y="210723"/>
                    </a:cubicBezTo>
                    <a:lnTo>
                      <a:pt x="242957" y="162287"/>
                    </a:lnTo>
                    <a:cubicBezTo>
                      <a:pt x="244626" y="162287"/>
                      <a:pt x="246295" y="162176"/>
                      <a:pt x="247963" y="162176"/>
                    </a:cubicBezTo>
                    <a:cubicBezTo>
                      <a:pt x="273996" y="162176"/>
                      <a:pt x="299472" y="163731"/>
                      <a:pt x="323836" y="166509"/>
                    </a:cubicBezTo>
                    <a:cubicBezTo>
                      <a:pt x="319386" y="149067"/>
                      <a:pt x="314046" y="132848"/>
                      <a:pt x="307705" y="118073"/>
                    </a:cubicBezTo>
                    <a:cubicBezTo>
                      <a:pt x="290350" y="77080"/>
                      <a:pt x="268100" y="52640"/>
                      <a:pt x="247963" y="52640"/>
                    </a:cubicBezTo>
                    <a:cubicBezTo>
                      <a:pt x="246295" y="52640"/>
                      <a:pt x="244626" y="52862"/>
                      <a:pt x="242957" y="53196"/>
                    </a:cubicBezTo>
                    <a:lnTo>
                      <a:pt x="242957" y="4204"/>
                    </a:lnTo>
                    <a:cubicBezTo>
                      <a:pt x="244626" y="4204"/>
                      <a:pt x="246295" y="4093"/>
                      <a:pt x="247963" y="4093"/>
                    </a:cubicBezTo>
                    <a:close/>
                    <a:moveTo>
                      <a:pt x="101779" y="0"/>
                    </a:moveTo>
                    <a:lnTo>
                      <a:pt x="121134" y="0"/>
                    </a:lnTo>
                    <a:cubicBezTo>
                      <a:pt x="154171" y="0"/>
                      <a:pt x="180978" y="26773"/>
                      <a:pt x="180978" y="59656"/>
                    </a:cubicBezTo>
                    <a:lnTo>
                      <a:pt x="180978" y="78430"/>
                    </a:lnTo>
                    <a:cubicBezTo>
                      <a:pt x="183203" y="81541"/>
                      <a:pt x="184315" y="85318"/>
                      <a:pt x="184315" y="89095"/>
                    </a:cubicBezTo>
                    <a:lnTo>
                      <a:pt x="184315" y="102426"/>
                    </a:lnTo>
                    <a:cubicBezTo>
                      <a:pt x="184315" y="107869"/>
                      <a:pt x="181868" y="113090"/>
                      <a:pt x="177752" y="116534"/>
                    </a:cubicBezTo>
                    <a:cubicBezTo>
                      <a:pt x="176751" y="119867"/>
                      <a:pt x="175416" y="123311"/>
                      <a:pt x="173859" y="126643"/>
                    </a:cubicBezTo>
                    <a:cubicBezTo>
                      <a:pt x="170856" y="134753"/>
                      <a:pt x="166406" y="143085"/>
                      <a:pt x="161067" y="150861"/>
                    </a:cubicBezTo>
                    <a:cubicBezTo>
                      <a:pt x="158842" y="154083"/>
                      <a:pt x="155839" y="157860"/>
                      <a:pt x="152502" y="161748"/>
                    </a:cubicBezTo>
                    <a:cubicBezTo>
                      <a:pt x="155505" y="163192"/>
                      <a:pt x="158175" y="165192"/>
                      <a:pt x="160400" y="167747"/>
                    </a:cubicBezTo>
                    <a:lnTo>
                      <a:pt x="204115" y="176412"/>
                    </a:lnTo>
                    <a:cubicBezTo>
                      <a:pt x="215461" y="178745"/>
                      <a:pt x="223692" y="188743"/>
                      <a:pt x="223692" y="200407"/>
                    </a:cubicBezTo>
                    <a:lnTo>
                      <a:pt x="223692" y="358044"/>
                    </a:lnTo>
                    <a:cubicBezTo>
                      <a:pt x="223692" y="361710"/>
                      <a:pt x="222913" y="365154"/>
                      <a:pt x="221467" y="368265"/>
                    </a:cubicBezTo>
                    <a:lnTo>
                      <a:pt x="221467" y="385484"/>
                    </a:lnTo>
                    <a:cubicBezTo>
                      <a:pt x="221467" y="397259"/>
                      <a:pt x="211901" y="406813"/>
                      <a:pt x="200110" y="406813"/>
                    </a:cubicBezTo>
                    <a:cubicBezTo>
                      <a:pt x="195772" y="406813"/>
                      <a:pt x="191879" y="405591"/>
                      <a:pt x="188431" y="403369"/>
                    </a:cubicBezTo>
                    <a:lnTo>
                      <a:pt x="188431" y="566561"/>
                    </a:lnTo>
                    <a:cubicBezTo>
                      <a:pt x="188431" y="587668"/>
                      <a:pt x="171301" y="604887"/>
                      <a:pt x="150166" y="604887"/>
                    </a:cubicBezTo>
                    <a:cubicBezTo>
                      <a:pt x="129032" y="604887"/>
                      <a:pt x="111902" y="587668"/>
                      <a:pt x="111902" y="566561"/>
                    </a:cubicBezTo>
                    <a:cubicBezTo>
                      <a:pt x="111902" y="587668"/>
                      <a:pt x="94772" y="604887"/>
                      <a:pt x="73526" y="604887"/>
                    </a:cubicBezTo>
                    <a:cubicBezTo>
                      <a:pt x="52391" y="604887"/>
                      <a:pt x="35261" y="587668"/>
                      <a:pt x="35261" y="566561"/>
                    </a:cubicBezTo>
                    <a:lnTo>
                      <a:pt x="35261" y="403369"/>
                    </a:lnTo>
                    <a:cubicBezTo>
                      <a:pt x="31924" y="405591"/>
                      <a:pt x="27920" y="406813"/>
                      <a:pt x="23582" y="406813"/>
                    </a:cubicBezTo>
                    <a:cubicBezTo>
                      <a:pt x="11791" y="406813"/>
                      <a:pt x="2225" y="397259"/>
                      <a:pt x="2225" y="385484"/>
                    </a:cubicBezTo>
                    <a:lnTo>
                      <a:pt x="2225" y="368265"/>
                    </a:lnTo>
                    <a:cubicBezTo>
                      <a:pt x="779" y="365154"/>
                      <a:pt x="0" y="361710"/>
                      <a:pt x="0" y="358044"/>
                    </a:cubicBezTo>
                    <a:lnTo>
                      <a:pt x="0" y="200296"/>
                    </a:lnTo>
                    <a:cubicBezTo>
                      <a:pt x="0" y="188743"/>
                      <a:pt x="8231" y="178745"/>
                      <a:pt x="19577" y="176412"/>
                    </a:cubicBezTo>
                    <a:lnTo>
                      <a:pt x="62625" y="167747"/>
                    </a:lnTo>
                    <a:cubicBezTo>
                      <a:pt x="64850" y="165192"/>
                      <a:pt x="67519" y="163192"/>
                      <a:pt x="70522" y="161748"/>
                    </a:cubicBezTo>
                    <a:cubicBezTo>
                      <a:pt x="67074" y="157971"/>
                      <a:pt x="64182" y="154083"/>
                      <a:pt x="61957" y="150861"/>
                    </a:cubicBezTo>
                    <a:cubicBezTo>
                      <a:pt x="56618" y="143085"/>
                      <a:pt x="52169" y="134753"/>
                      <a:pt x="49054" y="126643"/>
                    </a:cubicBezTo>
                    <a:cubicBezTo>
                      <a:pt x="47497" y="123311"/>
                      <a:pt x="46273" y="119867"/>
                      <a:pt x="45161" y="116534"/>
                    </a:cubicBezTo>
                    <a:cubicBezTo>
                      <a:pt x="41045" y="113090"/>
                      <a:pt x="38598" y="107869"/>
                      <a:pt x="38598" y="102426"/>
                    </a:cubicBezTo>
                    <a:lnTo>
                      <a:pt x="38598" y="89095"/>
                    </a:lnTo>
                    <a:cubicBezTo>
                      <a:pt x="38598" y="85318"/>
                      <a:pt x="39822" y="81541"/>
                      <a:pt x="42047" y="78430"/>
                    </a:cubicBezTo>
                    <a:lnTo>
                      <a:pt x="42047" y="59656"/>
                    </a:lnTo>
                    <a:cubicBezTo>
                      <a:pt x="42047" y="26773"/>
                      <a:pt x="68854" y="0"/>
                      <a:pt x="1017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îśḷïḑê">
              <a:extLst>
                <a:ext uri="{FF2B5EF4-FFF2-40B4-BE49-F238E27FC236}">
                  <a16:creationId xmlns:a16="http://schemas.microsoft.com/office/drawing/2014/main" id="{56C37C0B-A903-4008-B00E-7EB512409883}"/>
                </a:ext>
              </a:extLst>
            </p:cNvPr>
            <p:cNvGrpSpPr/>
            <p:nvPr/>
          </p:nvGrpSpPr>
          <p:grpSpPr>
            <a:xfrm>
              <a:off x="673100" y="1904035"/>
              <a:ext cx="3383653" cy="1083468"/>
              <a:chOff x="673100" y="1774032"/>
              <a:chExt cx="3383653" cy="1083468"/>
            </a:xfrm>
          </p:grpSpPr>
          <p:sp>
            <p:nvSpPr>
              <p:cNvPr id="31" name="islídé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32" name="ïṡ1ïďé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3" name="îṥ1íḋê">
              <a:extLst>
                <a:ext uri="{FF2B5EF4-FFF2-40B4-BE49-F238E27FC236}">
                  <a16:creationId xmlns:a16="http://schemas.microsoft.com/office/drawing/2014/main" id="{00A07517-335F-4FBB-A302-7A2C0AC8223C}"/>
                </a:ext>
              </a:extLst>
            </p:cNvPr>
            <p:cNvGrpSpPr/>
            <p:nvPr/>
          </p:nvGrpSpPr>
          <p:grpSpPr>
            <a:xfrm>
              <a:off x="7127080" y="2081437"/>
              <a:ext cx="728664" cy="728664"/>
              <a:chOff x="7127080" y="1819274"/>
              <a:chExt cx="728664" cy="728664"/>
            </a:xfrm>
          </p:grpSpPr>
          <p:sp>
            <p:nvSpPr>
              <p:cNvPr id="29" name="išľîďè">
                <a:extLst>
                  <a:ext uri="{FF2B5EF4-FFF2-40B4-BE49-F238E27FC236}">
                    <a16:creationId xmlns:a16="http://schemas.microsoft.com/office/drawing/2014/main" id="{52C2ECA4-0BAD-4D87-B9F1-EAF9F5358139}"/>
                  </a:ext>
                </a:extLst>
              </p:cNvPr>
              <p:cNvSpPr/>
              <p:nvPr/>
            </p:nvSpPr>
            <p:spPr>
              <a:xfrm>
                <a:off x="7127080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islíḍe">
                <a:extLst>
                  <a:ext uri="{FF2B5EF4-FFF2-40B4-BE49-F238E27FC236}">
                    <a16:creationId xmlns:a16="http://schemas.microsoft.com/office/drawing/2014/main" id="{558EF6EC-4692-4C2A-8245-23DD71755B9F}"/>
                  </a:ext>
                </a:extLst>
              </p:cNvPr>
              <p:cNvSpPr/>
              <p:nvPr/>
            </p:nvSpPr>
            <p:spPr>
              <a:xfrm>
                <a:off x="7267575" y="1996068"/>
                <a:ext cx="447674" cy="375076"/>
              </a:xfrm>
              <a:custGeom>
                <a:avLst/>
                <a:gdLst>
                  <a:gd name="connsiteX0" fmla="*/ 552739 w 609615"/>
                  <a:gd name="connsiteY0" fmla="*/ 397213 h 510753"/>
                  <a:gd name="connsiteX1" fmla="*/ 609615 w 609615"/>
                  <a:gd name="connsiteY1" fmla="*/ 453983 h 510753"/>
                  <a:gd name="connsiteX2" fmla="*/ 552739 w 609615"/>
                  <a:gd name="connsiteY2" fmla="*/ 510753 h 510753"/>
                  <a:gd name="connsiteX3" fmla="*/ 495863 w 609615"/>
                  <a:gd name="connsiteY3" fmla="*/ 453983 h 510753"/>
                  <a:gd name="connsiteX4" fmla="*/ 552739 w 609615"/>
                  <a:gd name="connsiteY4" fmla="*/ 397213 h 510753"/>
                  <a:gd name="connsiteX5" fmla="*/ 547870 w 609615"/>
                  <a:gd name="connsiteY5" fmla="*/ 198571 h 510753"/>
                  <a:gd name="connsiteX6" fmla="*/ 604746 w 609615"/>
                  <a:gd name="connsiteY6" fmla="*/ 255341 h 510753"/>
                  <a:gd name="connsiteX7" fmla="*/ 547870 w 609615"/>
                  <a:gd name="connsiteY7" fmla="*/ 312111 h 510753"/>
                  <a:gd name="connsiteX8" fmla="*/ 490994 w 609615"/>
                  <a:gd name="connsiteY8" fmla="*/ 255341 h 510753"/>
                  <a:gd name="connsiteX9" fmla="*/ 547870 w 609615"/>
                  <a:gd name="connsiteY9" fmla="*/ 198571 h 510753"/>
                  <a:gd name="connsiteX10" fmla="*/ 119644 w 609615"/>
                  <a:gd name="connsiteY10" fmla="*/ 191797 h 510753"/>
                  <a:gd name="connsiteX11" fmla="*/ 127891 w 609615"/>
                  <a:gd name="connsiteY11" fmla="*/ 196674 h 510753"/>
                  <a:gd name="connsiteX12" fmla="*/ 121502 w 609615"/>
                  <a:gd name="connsiteY12" fmla="*/ 203292 h 510753"/>
                  <a:gd name="connsiteX13" fmla="*/ 129982 w 609615"/>
                  <a:gd name="connsiteY13" fmla="*/ 212233 h 510753"/>
                  <a:gd name="connsiteX14" fmla="*/ 122664 w 609615"/>
                  <a:gd name="connsiteY14" fmla="*/ 226050 h 510753"/>
                  <a:gd name="connsiteX15" fmla="*/ 115462 w 609615"/>
                  <a:gd name="connsiteY15" fmla="*/ 225702 h 510753"/>
                  <a:gd name="connsiteX16" fmla="*/ 109306 w 609615"/>
                  <a:gd name="connsiteY16" fmla="*/ 211652 h 510753"/>
                  <a:gd name="connsiteX17" fmla="*/ 117669 w 609615"/>
                  <a:gd name="connsiteY17" fmla="*/ 203176 h 510753"/>
                  <a:gd name="connsiteX18" fmla="*/ 111513 w 609615"/>
                  <a:gd name="connsiteY18" fmla="*/ 196441 h 510753"/>
                  <a:gd name="connsiteX19" fmla="*/ 88250 w 609615"/>
                  <a:gd name="connsiteY19" fmla="*/ 191374 h 510753"/>
                  <a:gd name="connsiteX20" fmla="*/ 111272 w 609615"/>
                  <a:gd name="connsiteY20" fmla="*/ 231774 h 510753"/>
                  <a:gd name="connsiteX21" fmla="*/ 119760 w 609615"/>
                  <a:gd name="connsiteY21" fmla="*/ 238160 h 510753"/>
                  <a:gd name="connsiteX22" fmla="*/ 128364 w 609615"/>
                  <a:gd name="connsiteY22" fmla="*/ 231891 h 510753"/>
                  <a:gd name="connsiteX23" fmla="*/ 152316 w 609615"/>
                  <a:gd name="connsiteY23" fmla="*/ 191490 h 510753"/>
                  <a:gd name="connsiteX24" fmla="*/ 195918 w 609615"/>
                  <a:gd name="connsiteY24" fmla="*/ 193812 h 510753"/>
                  <a:gd name="connsiteX25" fmla="*/ 228241 w 609615"/>
                  <a:gd name="connsiteY25" fmla="*/ 204725 h 510753"/>
                  <a:gd name="connsiteX26" fmla="*/ 239287 w 609615"/>
                  <a:gd name="connsiteY26" fmla="*/ 236302 h 510753"/>
                  <a:gd name="connsiteX27" fmla="*/ 239287 w 609615"/>
                  <a:gd name="connsiteY27" fmla="*/ 249653 h 510753"/>
                  <a:gd name="connsiteX28" fmla="*/ 183360 w 609615"/>
                  <a:gd name="connsiteY28" fmla="*/ 461987 h 510753"/>
                  <a:gd name="connsiteX29" fmla="*/ 132433 w 609615"/>
                  <a:gd name="connsiteY29" fmla="*/ 501227 h 510753"/>
                  <a:gd name="connsiteX30" fmla="*/ 122085 w 609615"/>
                  <a:gd name="connsiteY30" fmla="*/ 501227 h 510753"/>
                  <a:gd name="connsiteX31" fmla="*/ 68949 w 609615"/>
                  <a:gd name="connsiteY31" fmla="*/ 462568 h 510753"/>
                  <a:gd name="connsiteX32" fmla="*/ 0 w 609615"/>
                  <a:gd name="connsiteY32" fmla="*/ 249769 h 510753"/>
                  <a:gd name="connsiteX33" fmla="*/ 0 w 609615"/>
                  <a:gd name="connsiteY33" fmla="*/ 236302 h 510753"/>
                  <a:gd name="connsiteX34" fmla="*/ 11046 w 609615"/>
                  <a:gd name="connsiteY34" fmla="*/ 204725 h 510753"/>
                  <a:gd name="connsiteX35" fmla="*/ 43369 w 609615"/>
                  <a:gd name="connsiteY35" fmla="*/ 193812 h 510753"/>
                  <a:gd name="connsiteX36" fmla="*/ 138106 w 609615"/>
                  <a:gd name="connsiteY36" fmla="*/ 151894 h 510753"/>
                  <a:gd name="connsiteX37" fmla="*/ 143448 w 609615"/>
                  <a:gd name="connsiteY37" fmla="*/ 154218 h 510753"/>
                  <a:gd name="connsiteX38" fmla="*/ 141125 w 609615"/>
                  <a:gd name="connsiteY38" fmla="*/ 159679 h 510753"/>
                  <a:gd name="connsiteX39" fmla="*/ 118014 w 609615"/>
                  <a:gd name="connsiteY39" fmla="*/ 164559 h 510753"/>
                  <a:gd name="connsiteX40" fmla="*/ 98271 w 609615"/>
                  <a:gd name="connsiteY40" fmla="*/ 158982 h 510753"/>
                  <a:gd name="connsiteX41" fmla="*/ 97691 w 609615"/>
                  <a:gd name="connsiteY41" fmla="*/ 153172 h 510753"/>
                  <a:gd name="connsiteX42" fmla="*/ 103497 w 609615"/>
                  <a:gd name="connsiteY42" fmla="*/ 152591 h 510753"/>
                  <a:gd name="connsiteX43" fmla="*/ 138106 w 609615"/>
                  <a:gd name="connsiteY43" fmla="*/ 151894 h 510753"/>
                  <a:gd name="connsiteX44" fmla="*/ 139648 w 609615"/>
                  <a:gd name="connsiteY44" fmla="*/ 119739 h 510753"/>
                  <a:gd name="connsiteX45" fmla="*/ 149316 w 609615"/>
                  <a:gd name="connsiteY45" fmla="*/ 134921 h 510753"/>
                  <a:gd name="connsiteX46" fmla="*/ 129981 w 609615"/>
                  <a:gd name="connsiteY46" fmla="*/ 134921 h 510753"/>
                  <a:gd name="connsiteX47" fmla="*/ 139648 w 609615"/>
                  <a:gd name="connsiteY47" fmla="*/ 119739 h 510753"/>
                  <a:gd name="connsiteX48" fmla="*/ 91170 w 609615"/>
                  <a:gd name="connsiteY48" fmla="*/ 119739 h 510753"/>
                  <a:gd name="connsiteX49" fmla="*/ 100838 w 609615"/>
                  <a:gd name="connsiteY49" fmla="*/ 134921 h 510753"/>
                  <a:gd name="connsiteX50" fmla="*/ 81503 w 609615"/>
                  <a:gd name="connsiteY50" fmla="*/ 134921 h 510753"/>
                  <a:gd name="connsiteX51" fmla="*/ 91170 w 609615"/>
                  <a:gd name="connsiteY51" fmla="*/ 119739 h 510753"/>
                  <a:gd name="connsiteX52" fmla="*/ 95591 w 609615"/>
                  <a:gd name="connsiteY52" fmla="*/ 95554 h 510753"/>
                  <a:gd name="connsiteX53" fmla="*/ 67686 w 609615"/>
                  <a:gd name="connsiteY53" fmla="*/ 130042 h 510753"/>
                  <a:gd name="connsiteX54" fmla="*/ 67686 w 609615"/>
                  <a:gd name="connsiteY54" fmla="*/ 157679 h 510753"/>
                  <a:gd name="connsiteX55" fmla="*/ 84313 w 609615"/>
                  <a:gd name="connsiteY55" fmla="*/ 174168 h 510753"/>
                  <a:gd name="connsiteX56" fmla="*/ 153379 w 609615"/>
                  <a:gd name="connsiteY56" fmla="*/ 174168 h 510753"/>
                  <a:gd name="connsiteX57" fmla="*/ 169890 w 609615"/>
                  <a:gd name="connsiteY57" fmla="*/ 157562 h 510753"/>
                  <a:gd name="connsiteX58" fmla="*/ 169890 w 609615"/>
                  <a:gd name="connsiteY58" fmla="*/ 112043 h 510753"/>
                  <a:gd name="connsiteX59" fmla="*/ 100359 w 609615"/>
                  <a:gd name="connsiteY59" fmla="*/ 95554 h 510753"/>
                  <a:gd name="connsiteX60" fmla="*/ 305807 w 609615"/>
                  <a:gd name="connsiteY60" fmla="*/ 35565 h 510753"/>
                  <a:gd name="connsiteX61" fmla="*/ 415442 w 609615"/>
                  <a:gd name="connsiteY61" fmla="*/ 35565 h 510753"/>
                  <a:gd name="connsiteX62" fmla="*/ 433695 w 609615"/>
                  <a:gd name="connsiteY62" fmla="*/ 53792 h 510753"/>
                  <a:gd name="connsiteX63" fmla="*/ 415442 w 609615"/>
                  <a:gd name="connsiteY63" fmla="*/ 72018 h 510753"/>
                  <a:gd name="connsiteX64" fmla="*/ 324060 w 609615"/>
                  <a:gd name="connsiteY64" fmla="*/ 72018 h 510753"/>
                  <a:gd name="connsiteX65" fmla="*/ 324060 w 609615"/>
                  <a:gd name="connsiteY65" fmla="*/ 237103 h 510753"/>
                  <a:gd name="connsiteX66" fmla="*/ 415442 w 609615"/>
                  <a:gd name="connsiteY66" fmla="*/ 237103 h 510753"/>
                  <a:gd name="connsiteX67" fmla="*/ 433695 w 609615"/>
                  <a:gd name="connsiteY67" fmla="*/ 255330 h 510753"/>
                  <a:gd name="connsiteX68" fmla="*/ 415442 w 609615"/>
                  <a:gd name="connsiteY68" fmla="*/ 273556 h 510753"/>
                  <a:gd name="connsiteX69" fmla="*/ 324060 w 609615"/>
                  <a:gd name="connsiteY69" fmla="*/ 273556 h 510753"/>
                  <a:gd name="connsiteX70" fmla="*/ 324060 w 609615"/>
                  <a:gd name="connsiteY70" fmla="*/ 469290 h 510753"/>
                  <a:gd name="connsiteX71" fmla="*/ 415442 w 609615"/>
                  <a:gd name="connsiteY71" fmla="*/ 469290 h 510753"/>
                  <a:gd name="connsiteX72" fmla="*/ 433695 w 609615"/>
                  <a:gd name="connsiteY72" fmla="*/ 487516 h 510753"/>
                  <a:gd name="connsiteX73" fmla="*/ 415442 w 609615"/>
                  <a:gd name="connsiteY73" fmla="*/ 505743 h 510753"/>
                  <a:gd name="connsiteX74" fmla="*/ 305807 w 609615"/>
                  <a:gd name="connsiteY74" fmla="*/ 505743 h 510753"/>
                  <a:gd name="connsiteX75" fmla="*/ 287554 w 609615"/>
                  <a:gd name="connsiteY75" fmla="*/ 487516 h 510753"/>
                  <a:gd name="connsiteX76" fmla="*/ 287554 w 609615"/>
                  <a:gd name="connsiteY76" fmla="*/ 53792 h 510753"/>
                  <a:gd name="connsiteX77" fmla="*/ 305807 w 609615"/>
                  <a:gd name="connsiteY77" fmla="*/ 35565 h 510753"/>
                  <a:gd name="connsiteX78" fmla="*/ 117102 w 609615"/>
                  <a:gd name="connsiteY78" fmla="*/ 32037 h 510753"/>
                  <a:gd name="connsiteX79" fmla="*/ 179890 w 609615"/>
                  <a:gd name="connsiteY79" fmla="*/ 108676 h 510753"/>
                  <a:gd name="connsiteX80" fmla="*/ 178262 w 609615"/>
                  <a:gd name="connsiteY80" fmla="*/ 109373 h 510753"/>
                  <a:gd name="connsiteX81" fmla="*/ 178262 w 609615"/>
                  <a:gd name="connsiteY81" fmla="*/ 157679 h 510753"/>
                  <a:gd name="connsiteX82" fmla="*/ 153379 w 609615"/>
                  <a:gd name="connsiteY82" fmla="*/ 182412 h 510753"/>
                  <a:gd name="connsiteX83" fmla="*/ 84313 w 609615"/>
                  <a:gd name="connsiteY83" fmla="*/ 182412 h 510753"/>
                  <a:gd name="connsiteX84" fmla="*/ 59430 w 609615"/>
                  <a:gd name="connsiteY84" fmla="*/ 157562 h 510753"/>
                  <a:gd name="connsiteX85" fmla="*/ 59430 w 609615"/>
                  <a:gd name="connsiteY85" fmla="*/ 133642 h 510753"/>
                  <a:gd name="connsiteX86" fmla="*/ 55593 w 609615"/>
                  <a:gd name="connsiteY86" fmla="*/ 134803 h 510753"/>
                  <a:gd name="connsiteX87" fmla="*/ 117102 w 609615"/>
                  <a:gd name="connsiteY87" fmla="*/ 32037 h 510753"/>
                  <a:gd name="connsiteX88" fmla="*/ 543107 w 609615"/>
                  <a:gd name="connsiteY88" fmla="*/ 0 h 510753"/>
                  <a:gd name="connsiteX89" fmla="*/ 599948 w 609615"/>
                  <a:gd name="connsiteY89" fmla="*/ 56770 h 510753"/>
                  <a:gd name="connsiteX90" fmla="*/ 543107 w 609615"/>
                  <a:gd name="connsiteY90" fmla="*/ 113540 h 510753"/>
                  <a:gd name="connsiteX91" fmla="*/ 486266 w 609615"/>
                  <a:gd name="connsiteY91" fmla="*/ 56770 h 510753"/>
                  <a:gd name="connsiteX92" fmla="*/ 543107 w 609615"/>
                  <a:gd name="connsiteY92" fmla="*/ 0 h 51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9615" h="510753">
                    <a:moveTo>
                      <a:pt x="552739" y="397213"/>
                    </a:moveTo>
                    <a:cubicBezTo>
                      <a:pt x="584151" y="397213"/>
                      <a:pt x="609615" y="422630"/>
                      <a:pt x="609615" y="453983"/>
                    </a:cubicBezTo>
                    <a:cubicBezTo>
                      <a:pt x="609615" y="485336"/>
                      <a:pt x="584151" y="510753"/>
                      <a:pt x="552739" y="510753"/>
                    </a:cubicBezTo>
                    <a:cubicBezTo>
                      <a:pt x="521327" y="510753"/>
                      <a:pt x="495863" y="485336"/>
                      <a:pt x="495863" y="453983"/>
                    </a:cubicBezTo>
                    <a:cubicBezTo>
                      <a:pt x="495863" y="422630"/>
                      <a:pt x="521327" y="397213"/>
                      <a:pt x="552739" y="397213"/>
                    </a:cubicBezTo>
                    <a:close/>
                    <a:moveTo>
                      <a:pt x="547870" y="198571"/>
                    </a:moveTo>
                    <a:cubicBezTo>
                      <a:pt x="579282" y="198571"/>
                      <a:pt x="604746" y="223988"/>
                      <a:pt x="604746" y="255341"/>
                    </a:cubicBezTo>
                    <a:cubicBezTo>
                      <a:pt x="604746" y="286694"/>
                      <a:pt x="579282" y="312111"/>
                      <a:pt x="547870" y="312111"/>
                    </a:cubicBezTo>
                    <a:cubicBezTo>
                      <a:pt x="516458" y="312111"/>
                      <a:pt x="490994" y="286694"/>
                      <a:pt x="490994" y="255341"/>
                    </a:cubicBezTo>
                    <a:cubicBezTo>
                      <a:pt x="490994" y="223988"/>
                      <a:pt x="516458" y="198571"/>
                      <a:pt x="547870" y="198571"/>
                    </a:cubicBezTo>
                    <a:close/>
                    <a:moveTo>
                      <a:pt x="119644" y="191797"/>
                    </a:moveTo>
                    <a:lnTo>
                      <a:pt x="127891" y="196674"/>
                    </a:lnTo>
                    <a:lnTo>
                      <a:pt x="121502" y="203292"/>
                    </a:lnTo>
                    <a:lnTo>
                      <a:pt x="129982" y="212233"/>
                    </a:lnTo>
                    <a:lnTo>
                      <a:pt x="122664" y="226050"/>
                    </a:lnTo>
                    <a:cubicBezTo>
                      <a:pt x="120573" y="230114"/>
                      <a:pt x="117321" y="229998"/>
                      <a:pt x="115462" y="225702"/>
                    </a:cubicBezTo>
                    <a:lnTo>
                      <a:pt x="109306" y="211652"/>
                    </a:lnTo>
                    <a:lnTo>
                      <a:pt x="117669" y="203176"/>
                    </a:lnTo>
                    <a:lnTo>
                      <a:pt x="111513" y="196441"/>
                    </a:lnTo>
                    <a:close/>
                    <a:moveTo>
                      <a:pt x="88250" y="191374"/>
                    </a:moveTo>
                    <a:lnTo>
                      <a:pt x="111272" y="231774"/>
                    </a:lnTo>
                    <a:cubicBezTo>
                      <a:pt x="113597" y="235954"/>
                      <a:pt x="116620" y="238160"/>
                      <a:pt x="119760" y="238160"/>
                    </a:cubicBezTo>
                    <a:cubicBezTo>
                      <a:pt x="123015" y="238160"/>
                      <a:pt x="126038" y="235954"/>
                      <a:pt x="128364" y="231891"/>
                    </a:cubicBezTo>
                    <a:lnTo>
                      <a:pt x="152316" y="191490"/>
                    </a:lnTo>
                    <a:lnTo>
                      <a:pt x="195918" y="193812"/>
                    </a:lnTo>
                    <a:cubicBezTo>
                      <a:pt x="207894" y="194392"/>
                      <a:pt x="222195" y="199268"/>
                      <a:pt x="228241" y="204725"/>
                    </a:cubicBezTo>
                    <a:cubicBezTo>
                      <a:pt x="234520" y="210297"/>
                      <a:pt x="239287" y="224112"/>
                      <a:pt x="239287" y="236302"/>
                    </a:cubicBezTo>
                    <a:lnTo>
                      <a:pt x="239287" y="249653"/>
                    </a:lnTo>
                    <a:lnTo>
                      <a:pt x="183360" y="461987"/>
                    </a:lnTo>
                    <a:cubicBezTo>
                      <a:pt x="177663" y="483581"/>
                      <a:pt x="154874" y="501227"/>
                      <a:pt x="132433" y="501227"/>
                    </a:cubicBezTo>
                    <a:lnTo>
                      <a:pt x="122085" y="501227"/>
                    </a:lnTo>
                    <a:cubicBezTo>
                      <a:pt x="99645" y="501227"/>
                      <a:pt x="75925" y="483929"/>
                      <a:pt x="68949" y="462568"/>
                    </a:cubicBezTo>
                    <a:lnTo>
                      <a:pt x="0" y="249769"/>
                    </a:lnTo>
                    <a:lnTo>
                      <a:pt x="0" y="236302"/>
                    </a:lnTo>
                    <a:cubicBezTo>
                      <a:pt x="0" y="224112"/>
                      <a:pt x="4883" y="210297"/>
                      <a:pt x="11046" y="204725"/>
                    </a:cubicBezTo>
                    <a:cubicBezTo>
                      <a:pt x="17208" y="199268"/>
                      <a:pt x="31393" y="194509"/>
                      <a:pt x="43369" y="193812"/>
                    </a:cubicBezTo>
                    <a:close/>
                    <a:moveTo>
                      <a:pt x="138106" y="151894"/>
                    </a:moveTo>
                    <a:cubicBezTo>
                      <a:pt x="140196" y="151081"/>
                      <a:pt x="142635" y="152127"/>
                      <a:pt x="143448" y="154218"/>
                    </a:cubicBezTo>
                    <a:cubicBezTo>
                      <a:pt x="144377" y="156426"/>
                      <a:pt x="143332" y="158866"/>
                      <a:pt x="141125" y="159679"/>
                    </a:cubicBezTo>
                    <a:cubicBezTo>
                      <a:pt x="131950" y="163281"/>
                      <a:pt x="124286" y="164559"/>
                      <a:pt x="118014" y="164559"/>
                    </a:cubicBezTo>
                    <a:cubicBezTo>
                      <a:pt x="105239" y="164559"/>
                      <a:pt x="98620" y="159330"/>
                      <a:pt x="98271" y="158982"/>
                    </a:cubicBezTo>
                    <a:cubicBezTo>
                      <a:pt x="96529" y="157588"/>
                      <a:pt x="96181" y="154915"/>
                      <a:pt x="97691" y="153172"/>
                    </a:cubicBezTo>
                    <a:cubicBezTo>
                      <a:pt x="99084" y="151430"/>
                      <a:pt x="101639" y="151081"/>
                      <a:pt x="103497" y="152591"/>
                    </a:cubicBezTo>
                    <a:cubicBezTo>
                      <a:pt x="103962" y="152940"/>
                      <a:pt x="114995" y="161073"/>
                      <a:pt x="138106" y="151894"/>
                    </a:cubicBezTo>
                    <a:close/>
                    <a:moveTo>
                      <a:pt x="139648" y="119739"/>
                    </a:moveTo>
                    <a:cubicBezTo>
                      <a:pt x="147918" y="120435"/>
                      <a:pt x="149316" y="134921"/>
                      <a:pt x="149316" y="134921"/>
                    </a:cubicBezTo>
                    <a:lnTo>
                      <a:pt x="129981" y="134921"/>
                    </a:lnTo>
                    <a:cubicBezTo>
                      <a:pt x="129981" y="134921"/>
                      <a:pt x="131379" y="119044"/>
                      <a:pt x="139648" y="119739"/>
                    </a:cubicBezTo>
                    <a:close/>
                    <a:moveTo>
                      <a:pt x="91170" y="119739"/>
                    </a:moveTo>
                    <a:cubicBezTo>
                      <a:pt x="99440" y="120435"/>
                      <a:pt x="100838" y="134921"/>
                      <a:pt x="100838" y="134921"/>
                    </a:cubicBezTo>
                    <a:lnTo>
                      <a:pt x="81503" y="134921"/>
                    </a:lnTo>
                    <a:cubicBezTo>
                      <a:pt x="81503" y="134921"/>
                      <a:pt x="82901" y="119044"/>
                      <a:pt x="91170" y="119739"/>
                    </a:cubicBezTo>
                    <a:close/>
                    <a:moveTo>
                      <a:pt x="95591" y="95554"/>
                    </a:moveTo>
                    <a:cubicBezTo>
                      <a:pt x="92685" y="103451"/>
                      <a:pt x="84429" y="120752"/>
                      <a:pt x="67686" y="130042"/>
                    </a:cubicBezTo>
                    <a:lnTo>
                      <a:pt x="67686" y="157679"/>
                    </a:lnTo>
                    <a:cubicBezTo>
                      <a:pt x="67686" y="166736"/>
                      <a:pt x="75127" y="174168"/>
                      <a:pt x="84313" y="174168"/>
                    </a:cubicBezTo>
                    <a:lnTo>
                      <a:pt x="153379" y="174168"/>
                    </a:lnTo>
                    <a:cubicBezTo>
                      <a:pt x="162449" y="174168"/>
                      <a:pt x="169890" y="166736"/>
                      <a:pt x="169890" y="157562"/>
                    </a:cubicBezTo>
                    <a:lnTo>
                      <a:pt x="169890" y="112043"/>
                    </a:lnTo>
                    <a:cubicBezTo>
                      <a:pt x="153961" y="116340"/>
                      <a:pt x="122102" y="120752"/>
                      <a:pt x="100359" y="95554"/>
                    </a:cubicBezTo>
                    <a:close/>
                    <a:moveTo>
                      <a:pt x="305807" y="35565"/>
                    </a:moveTo>
                    <a:lnTo>
                      <a:pt x="415442" y="35565"/>
                    </a:lnTo>
                    <a:cubicBezTo>
                      <a:pt x="425557" y="35565"/>
                      <a:pt x="433695" y="43692"/>
                      <a:pt x="433695" y="53792"/>
                    </a:cubicBezTo>
                    <a:cubicBezTo>
                      <a:pt x="433695" y="63892"/>
                      <a:pt x="425557" y="72018"/>
                      <a:pt x="415442" y="72018"/>
                    </a:cubicBezTo>
                    <a:lnTo>
                      <a:pt x="324060" y="72018"/>
                    </a:lnTo>
                    <a:lnTo>
                      <a:pt x="324060" y="237103"/>
                    </a:lnTo>
                    <a:lnTo>
                      <a:pt x="415442" y="237103"/>
                    </a:lnTo>
                    <a:cubicBezTo>
                      <a:pt x="425557" y="237103"/>
                      <a:pt x="433695" y="245346"/>
                      <a:pt x="433695" y="255330"/>
                    </a:cubicBezTo>
                    <a:cubicBezTo>
                      <a:pt x="433695" y="265430"/>
                      <a:pt x="425557" y="273556"/>
                      <a:pt x="415442" y="273556"/>
                    </a:cubicBezTo>
                    <a:lnTo>
                      <a:pt x="324060" y="273556"/>
                    </a:lnTo>
                    <a:lnTo>
                      <a:pt x="324060" y="469290"/>
                    </a:lnTo>
                    <a:lnTo>
                      <a:pt x="415442" y="469290"/>
                    </a:lnTo>
                    <a:cubicBezTo>
                      <a:pt x="425557" y="469290"/>
                      <a:pt x="433695" y="477416"/>
                      <a:pt x="433695" y="487516"/>
                    </a:cubicBezTo>
                    <a:cubicBezTo>
                      <a:pt x="433695" y="497617"/>
                      <a:pt x="425557" y="505743"/>
                      <a:pt x="415442" y="505743"/>
                    </a:cubicBezTo>
                    <a:lnTo>
                      <a:pt x="305807" y="505743"/>
                    </a:lnTo>
                    <a:cubicBezTo>
                      <a:pt x="295692" y="505743"/>
                      <a:pt x="287554" y="497617"/>
                      <a:pt x="287554" y="487516"/>
                    </a:cubicBezTo>
                    <a:lnTo>
                      <a:pt x="287554" y="53792"/>
                    </a:lnTo>
                    <a:cubicBezTo>
                      <a:pt x="287554" y="43692"/>
                      <a:pt x="295692" y="35565"/>
                      <a:pt x="305807" y="35565"/>
                    </a:cubicBezTo>
                    <a:close/>
                    <a:moveTo>
                      <a:pt x="117102" y="32037"/>
                    </a:moveTo>
                    <a:cubicBezTo>
                      <a:pt x="195819" y="32037"/>
                      <a:pt x="179890" y="108676"/>
                      <a:pt x="179890" y="108676"/>
                    </a:cubicBezTo>
                    <a:cubicBezTo>
                      <a:pt x="179890" y="108676"/>
                      <a:pt x="179308" y="108908"/>
                      <a:pt x="178262" y="109373"/>
                    </a:cubicBezTo>
                    <a:lnTo>
                      <a:pt x="178262" y="157679"/>
                    </a:lnTo>
                    <a:cubicBezTo>
                      <a:pt x="178262" y="171381"/>
                      <a:pt x="167099" y="182412"/>
                      <a:pt x="153379" y="182412"/>
                    </a:cubicBezTo>
                    <a:lnTo>
                      <a:pt x="84313" y="182412"/>
                    </a:lnTo>
                    <a:cubicBezTo>
                      <a:pt x="70593" y="182412"/>
                      <a:pt x="59430" y="171265"/>
                      <a:pt x="59430" y="157562"/>
                    </a:cubicBezTo>
                    <a:lnTo>
                      <a:pt x="59430" y="133642"/>
                    </a:lnTo>
                    <a:cubicBezTo>
                      <a:pt x="58151" y="134106"/>
                      <a:pt x="56872" y="134571"/>
                      <a:pt x="55593" y="134803"/>
                    </a:cubicBezTo>
                    <a:cubicBezTo>
                      <a:pt x="55593" y="134803"/>
                      <a:pt x="34083" y="32153"/>
                      <a:pt x="117102" y="32037"/>
                    </a:cubicBezTo>
                    <a:close/>
                    <a:moveTo>
                      <a:pt x="543107" y="0"/>
                    </a:moveTo>
                    <a:cubicBezTo>
                      <a:pt x="574499" y="0"/>
                      <a:pt x="599948" y="25417"/>
                      <a:pt x="599948" y="56770"/>
                    </a:cubicBezTo>
                    <a:cubicBezTo>
                      <a:pt x="599948" y="88123"/>
                      <a:pt x="574499" y="113540"/>
                      <a:pt x="543107" y="113540"/>
                    </a:cubicBezTo>
                    <a:cubicBezTo>
                      <a:pt x="511715" y="113540"/>
                      <a:pt x="486266" y="88123"/>
                      <a:pt x="486266" y="56770"/>
                    </a:cubicBezTo>
                    <a:cubicBezTo>
                      <a:pt x="486266" y="25417"/>
                      <a:pt x="511715" y="0"/>
                      <a:pt x="5431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îsḻîdé">
              <a:extLst>
                <a:ext uri="{FF2B5EF4-FFF2-40B4-BE49-F238E27FC236}">
                  <a16:creationId xmlns:a16="http://schemas.microsoft.com/office/drawing/2014/main" id="{D1B7392E-F601-424A-B9B5-CA23EB515CA5}"/>
                </a:ext>
              </a:extLst>
            </p:cNvPr>
            <p:cNvGrpSpPr/>
            <p:nvPr/>
          </p:nvGrpSpPr>
          <p:grpSpPr>
            <a:xfrm>
              <a:off x="8135247" y="1904035"/>
              <a:ext cx="3383653" cy="1083468"/>
              <a:chOff x="673100" y="1774032"/>
              <a:chExt cx="3383653" cy="1083468"/>
            </a:xfrm>
          </p:grpSpPr>
          <p:sp>
            <p:nvSpPr>
              <p:cNvPr id="27" name="îśľíď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8" name="ïṧ1îḑè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íşļiḋe">
              <a:extLst>
                <a:ext uri="{FF2B5EF4-FFF2-40B4-BE49-F238E27FC236}">
                  <a16:creationId xmlns:a16="http://schemas.microsoft.com/office/drawing/2014/main" id="{06E5867D-22BB-4508-A070-A0CC5BCD9663}"/>
                </a:ext>
              </a:extLst>
            </p:cNvPr>
            <p:cNvGrpSpPr/>
            <p:nvPr/>
          </p:nvGrpSpPr>
          <p:grpSpPr>
            <a:xfrm>
              <a:off x="4336256" y="4466999"/>
              <a:ext cx="728664" cy="728664"/>
              <a:chOff x="4336256" y="4729161"/>
              <a:chExt cx="728664" cy="728664"/>
            </a:xfrm>
          </p:grpSpPr>
          <p:sp>
            <p:nvSpPr>
              <p:cNvPr id="25" name="íŝļïḍe">
                <a:extLst>
                  <a:ext uri="{FF2B5EF4-FFF2-40B4-BE49-F238E27FC236}">
                    <a16:creationId xmlns:a16="http://schemas.microsoft.com/office/drawing/2014/main" id="{34A5CFC6-AD58-448B-A57A-D1FE52E02272}"/>
                  </a:ext>
                </a:extLst>
              </p:cNvPr>
              <p:cNvSpPr/>
              <p:nvPr/>
            </p:nvSpPr>
            <p:spPr>
              <a:xfrm>
                <a:off x="4336256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Sľîḋê">
                <a:extLst>
                  <a:ext uri="{FF2B5EF4-FFF2-40B4-BE49-F238E27FC236}">
                    <a16:creationId xmlns:a16="http://schemas.microsoft.com/office/drawing/2014/main" id="{92ECA20E-0532-4FA9-9958-F0A16FF0AD28}"/>
                  </a:ext>
                </a:extLst>
              </p:cNvPr>
              <p:cNvSpPr/>
              <p:nvPr/>
            </p:nvSpPr>
            <p:spPr>
              <a:xfrm>
                <a:off x="4476751" y="4884986"/>
                <a:ext cx="447674" cy="417014"/>
              </a:xfrm>
              <a:custGeom>
                <a:avLst/>
                <a:gdLst>
                  <a:gd name="connsiteX0" fmla="*/ 225640 w 606862"/>
                  <a:gd name="connsiteY0" fmla="*/ 344936 h 565300"/>
                  <a:gd name="connsiteX1" fmla="*/ 212735 w 606862"/>
                  <a:gd name="connsiteY1" fmla="*/ 349595 h 565300"/>
                  <a:gd name="connsiteX2" fmla="*/ 208268 w 606862"/>
                  <a:gd name="connsiteY2" fmla="*/ 354750 h 565300"/>
                  <a:gd name="connsiteX3" fmla="*/ 208268 w 606862"/>
                  <a:gd name="connsiteY3" fmla="*/ 368033 h 565300"/>
                  <a:gd name="connsiteX4" fmla="*/ 206282 w 606862"/>
                  <a:gd name="connsiteY4" fmla="*/ 369421 h 565300"/>
                  <a:gd name="connsiteX5" fmla="*/ 204992 w 606862"/>
                  <a:gd name="connsiteY5" fmla="*/ 373584 h 565300"/>
                  <a:gd name="connsiteX6" fmla="*/ 207870 w 606862"/>
                  <a:gd name="connsiteY6" fmla="*/ 401836 h 565300"/>
                  <a:gd name="connsiteX7" fmla="*/ 211742 w 606862"/>
                  <a:gd name="connsiteY7" fmla="*/ 406396 h 565300"/>
                  <a:gd name="connsiteX8" fmla="*/ 213132 w 606862"/>
                  <a:gd name="connsiteY8" fmla="*/ 406594 h 565300"/>
                  <a:gd name="connsiteX9" fmla="*/ 217400 w 606862"/>
                  <a:gd name="connsiteY9" fmla="*/ 404413 h 565300"/>
                  <a:gd name="connsiteX10" fmla="*/ 232390 w 606862"/>
                  <a:gd name="connsiteY10" fmla="*/ 384687 h 565300"/>
                  <a:gd name="connsiteX11" fmla="*/ 233482 w 606862"/>
                  <a:gd name="connsiteY11" fmla="*/ 381415 h 565300"/>
                  <a:gd name="connsiteX12" fmla="*/ 233383 w 606862"/>
                  <a:gd name="connsiteY12" fmla="*/ 349694 h 565300"/>
                  <a:gd name="connsiteX13" fmla="*/ 230901 w 606862"/>
                  <a:gd name="connsiteY13" fmla="*/ 345134 h 565300"/>
                  <a:gd name="connsiteX14" fmla="*/ 225640 w 606862"/>
                  <a:gd name="connsiteY14" fmla="*/ 344936 h 565300"/>
                  <a:gd name="connsiteX15" fmla="*/ 158236 w 606862"/>
                  <a:gd name="connsiteY15" fmla="*/ 344936 h 565300"/>
                  <a:gd name="connsiteX16" fmla="*/ 152974 w 606862"/>
                  <a:gd name="connsiteY16" fmla="*/ 345134 h 565300"/>
                  <a:gd name="connsiteX17" fmla="*/ 150393 w 606862"/>
                  <a:gd name="connsiteY17" fmla="*/ 349694 h 565300"/>
                  <a:gd name="connsiteX18" fmla="*/ 150393 w 606862"/>
                  <a:gd name="connsiteY18" fmla="*/ 381415 h 565300"/>
                  <a:gd name="connsiteX19" fmla="*/ 151485 w 606862"/>
                  <a:gd name="connsiteY19" fmla="*/ 384687 h 565300"/>
                  <a:gd name="connsiteX20" fmla="*/ 166475 w 606862"/>
                  <a:gd name="connsiteY20" fmla="*/ 404512 h 565300"/>
                  <a:gd name="connsiteX21" fmla="*/ 170644 w 606862"/>
                  <a:gd name="connsiteY21" fmla="*/ 406594 h 565300"/>
                  <a:gd name="connsiteX22" fmla="*/ 172133 w 606862"/>
                  <a:gd name="connsiteY22" fmla="*/ 406396 h 565300"/>
                  <a:gd name="connsiteX23" fmla="*/ 176005 w 606862"/>
                  <a:gd name="connsiteY23" fmla="*/ 401836 h 565300"/>
                  <a:gd name="connsiteX24" fmla="*/ 178884 w 606862"/>
                  <a:gd name="connsiteY24" fmla="*/ 373584 h 565300"/>
                  <a:gd name="connsiteX25" fmla="*/ 177593 w 606862"/>
                  <a:gd name="connsiteY25" fmla="*/ 369421 h 565300"/>
                  <a:gd name="connsiteX26" fmla="*/ 175509 w 606862"/>
                  <a:gd name="connsiteY26" fmla="*/ 368033 h 565300"/>
                  <a:gd name="connsiteX27" fmla="*/ 175509 w 606862"/>
                  <a:gd name="connsiteY27" fmla="*/ 354750 h 565300"/>
                  <a:gd name="connsiteX28" fmla="*/ 171141 w 606862"/>
                  <a:gd name="connsiteY28" fmla="*/ 349595 h 565300"/>
                  <a:gd name="connsiteX29" fmla="*/ 158236 w 606862"/>
                  <a:gd name="connsiteY29" fmla="*/ 344936 h 565300"/>
                  <a:gd name="connsiteX30" fmla="*/ 166475 w 606862"/>
                  <a:gd name="connsiteY30" fmla="*/ 201992 h 565300"/>
                  <a:gd name="connsiteX31" fmla="*/ 129547 w 606862"/>
                  <a:gd name="connsiteY31" fmla="*/ 211706 h 565300"/>
                  <a:gd name="connsiteX32" fmla="*/ 126569 w 606862"/>
                  <a:gd name="connsiteY32" fmla="*/ 216464 h 565300"/>
                  <a:gd name="connsiteX33" fmla="*/ 126569 w 606862"/>
                  <a:gd name="connsiteY33" fmla="*/ 225981 h 565300"/>
                  <a:gd name="connsiteX34" fmla="*/ 124385 w 606862"/>
                  <a:gd name="connsiteY34" fmla="*/ 225981 h 565300"/>
                  <a:gd name="connsiteX35" fmla="*/ 119124 w 606862"/>
                  <a:gd name="connsiteY35" fmla="*/ 231334 h 565300"/>
                  <a:gd name="connsiteX36" fmla="*/ 119124 w 606862"/>
                  <a:gd name="connsiteY36" fmla="*/ 240057 h 565300"/>
                  <a:gd name="connsiteX37" fmla="*/ 121506 w 606862"/>
                  <a:gd name="connsiteY37" fmla="*/ 244518 h 565300"/>
                  <a:gd name="connsiteX38" fmla="*/ 126668 w 606862"/>
                  <a:gd name="connsiteY38" fmla="*/ 247888 h 565300"/>
                  <a:gd name="connsiteX39" fmla="*/ 126966 w 606862"/>
                  <a:gd name="connsiteY39" fmla="*/ 250069 h 565300"/>
                  <a:gd name="connsiteX40" fmla="*/ 146026 w 606862"/>
                  <a:gd name="connsiteY40" fmla="*/ 294083 h 565300"/>
                  <a:gd name="connsiteX41" fmla="*/ 177593 w 606862"/>
                  <a:gd name="connsiteY41" fmla="*/ 321442 h 565300"/>
                  <a:gd name="connsiteX42" fmla="*/ 206183 w 606862"/>
                  <a:gd name="connsiteY42" fmla="*/ 321442 h 565300"/>
                  <a:gd name="connsiteX43" fmla="*/ 237751 w 606862"/>
                  <a:gd name="connsiteY43" fmla="*/ 294083 h 565300"/>
                  <a:gd name="connsiteX44" fmla="*/ 256910 w 606862"/>
                  <a:gd name="connsiteY44" fmla="*/ 250069 h 565300"/>
                  <a:gd name="connsiteX45" fmla="*/ 257207 w 606862"/>
                  <a:gd name="connsiteY45" fmla="*/ 247888 h 565300"/>
                  <a:gd name="connsiteX46" fmla="*/ 262369 w 606862"/>
                  <a:gd name="connsiteY46" fmla="*/ 244518 h 565300"/>
                  <a:gd name="connsiteX47" fmla="*/ 264752 w 606862"/>
                  <a:gd name="connsiteY47" fmla="*/ 240057 h 565300"/>
                  <a:gd name="connsiteX48" fmla="*/ 264752 w 606862"/>
                  <a:gd name="connsiteY48" fmla="*/ 231334 h 565300"/>
                  <a:gd name="connsiteX49" fmla="*/ 259391 w 606862"/>
                  <a:gd name="connsiteY49" fmla="*/ 225981 h 565300"/>
                  <a:gd name="connsiteX50" fmla="*/ 256513 w 606862"/>
                  <a:gd name="connsiteY50" fmla="*/ 225981 h 565300"/>
                  <a:gd name="connsiteX51" fmla="*/ 254825 w 606862"/>
                  <a:gd name="connsiteY51" fmla="*/ 224197 h 565300"/>
                  <a:gd name="connsiteX52" fmla="*/ 249762 w 606862"/>
                  <a:gd name="connsiteY52" fmla="*/ 223800 h 565300"/>
                  <a:gd name="connsiteX53" fmla="*/ 228717 w 606862"/>
                  <a:gd name="connsiteY53" fmla="*/ 228657 h 565300"/>
                  <a:gd name="connsiteX54" fmla="*/ 196057 w 606862"/>
                  <a:gd name="connsiteY54" fmla="*/ 213788 h 565300"/>
                  <a:gd name="connsiteX55" fmla="*/ 166475 w 606862"/>
                  <a:gd name="connsiteY55" fmla="*/ 201992 h 565300"/>
                  <a:gd name="connsiteX56" fmla="*/ 178487 w 606862"/>
                  <a:gd name="connsiteY56" fmla="*/ 100979 h 565300"/>
                  <a:gd name="connsiteX57" fmla="*/ 205389 w 606862"/>
                  <a:gd name="connsiteY57" fmla="*/ 100979 h 565300"/>
                  <a:gd name="connsiteX58" fmla="*/ 288477 w 606862"/>
                  <a:gd name="connsiteY58" fmla="*/ 183950 h 565300"/>
                  <a:gd name="connsiteX59" fmla="*/ 288477 w 606862"/>
                  <a:gd name="connsiteY59" fmla="*/ 210021 h 565300"/>
                  <a:gd name="connsiteX60" fmla="*/ 293242 w 606862"/>
                  <a:gd name="connsiteY60" fmla="*/ 224890 h 565300"/>
                  <a:gd name="connsiteX61" fmla="*/ 293242 w 606862"/>
                  <a:gd name="connsiteY61" fmla="*/ 243428 h 565300"/>
                  <a:gd name="connsiteX62" fmla="*/ 284109 w 606862"/>
                  <a:gd name="connsiteY62" fmla="*/ 262956 h 565300"/>
                  <a:gd name="connsiteX63" fmla="*/ 278749 w 606862"/>
                  <a:gd name="connsiteY63" fmla="*/ 277132 h 565300"/>
                  <a:gd name="connsiteX64" fmla="*/ 260781 w 606862"/>
                  <a:gd name="connsiteY64" fmla="*/ 310637 h 565300"/>
                  <a:gd name="connsiteX65" fmla="*/ 248670 w 606862"/>
                  <a:gd name="connsiteY65" fmla="*/ 326101 h 565300"/>
                  <a:gd name="connsiteX66" fmla="*/ 257704 w 606862"/>
                  <a:gd name="connsiteY66" fmla="*/ 337303 h 565300"/>
                  <a:gd name="connsiteX67" fmla="*/ 316968 w 606862"/>
                  <a:gd name="connsiteY67" fmla="*/ 355245 h 565300"/>
                  <a:gd name="connsiteX68" fmla="*/ 383875 w 606862"/>
                  <a:gd name="connsiteY68" fmla="*/ 549638 h 565300"/>
                  <a:gd name="connsiteX69" fmla="*/ 368091 w 606862"/>
                  <a:gd name="connsiteY69" fmla="*/ 565300 h 565300"/>
                  <a:gd name="connsiteX70" fmla="*/ 15685 w 606862"/>
                  <a:gd name="connsiteY70" fmla="*/ 565300 h 565300"/>
                  <a:gd name="connsiteX71" fmla="*/ 0 w 606862"/>
                  <a:gd name="connsiteY71" fmla="*/ 549638 h 565300"/>
                  <a:gd name="connsiteX72" fmla="*/ 199 w 606862"/>
                  <a:gd name="connsiteY72" fmla="*/ 547159 h 565300"/>
                  <a:gd name="connsiteX73" fmla="*/ 66908 w 606862"/>
                  <a:gd name="connsiteY73" fmla="*/ 355245 h 565300"/>
                  <a:gd name="connsiteX74" fmla="*/ 126172 w 606862"/>
                  <a:gd name="connsiteY74" fmla="*/ 337303 h 565300"/>
                  <a:gd name="connsiteX75" fmla="*/ 135205 w 606862"/>
                  <a:gd name="connsiteY75" fmla="*/ 326101 h 565300"/>
                  <a:gd name="connsiteX76" fmla="*/ 123094 w 606862"/>
                  <a:gd name="connsiteY76" fmla="*/ 310637 h 565300"/>
                  <a:gd name="connsiteX77" fmla="*/ 105127 w 606862"/>
                  <a:gd name="connsiteY77" fmla="*/ 277132 h 565300"/>
                  <a:gd name="connsiteX78" fmla="*/ 99766 w 606862"/>
                  <a:gd name="connsiteY78" fmla="*/ 262956 h 565300"/>
                  <a:gd name="connsiteX79" fmla="*/ 90633 w 606862"/>
                  <a:gd name="connsiteY79" fmla="*/ 243428 h 565300"/>
                  <a:gd name="connsiteX80" fmla="*/ 90633 w 606862"/>
                  <a:gd name="connsiteY80" fmla="*/ 224890 h 565300"/>
                  <a:gd name="connsiteX81" fmla="*/ 95398 w 606862"/>
                  <a:gd name="connsiteY81" fmla="*/ 210021 h 565300"/>
                  <a:gd name="connsiteX82" fmla="*/ 95398 w 606862"/>
                  <a:gd name="connsiteY82" fmla="*/ 183950 h 565300"/>
                  <a:gd name="connsiteX83" fmla="*/ 178487 w 606862"/>
                  <a:gd name="connsiteY83" fmla="*/ 100979 h 565300"/>
                  <a:gd name="connsiteX84" fmla="*/ 479606 w 606862"/>
                  <a:gd name="connsiteY84" fmla="*/ 93305 h 565300"/>
                  <a:gd name="connsiteX85" fmla="*/ 497278 w 606862"/>
                  <a:gd name="connsiteY85" fmla="*/ 106483 h 565300"/>
                  <a:gd name="connsiteX86" fmla="*/ 506710 w 606862"/>
                  <a:gd name="connsiteY86" fmla="*/ 172472 h 565300"/>
                  <a:gd name="connsiteX87" fmla="*/ 493505 w 606862"/>
                  <a:gd name="connsiteY87" fmla="*/ 190109 h 565300"/>
                  <a:gd name="connsiteX88" fmla="*/ 491222 w 606862"/>
                  <a:gd name="connsiteY88" fmla="*/ 190208 h 565300"/>
                  <a:gd name="connsiteX89" fmla="*/ 475833 w 606862"/>
                  <a:gd name="connsiteY89" fmla="*/ 176832 h 565300"/>
                  <a:gd name="connsiteX90" fmla="*/ 471862 w 606862"/>
                  <a:gd name="connsiteY90" fmla="*/ 148989 h 565300"/>
                  <a:gd name="connsiteX91" fmla="*/ 424107 w 606862"/>
                  <a:gd name="connsiteY91" fmla="*/ 213789 h 565300"/>
                  <a:gd name="connsiteX92" fmla="*/ 405244 w 606862"/>
                  <a:gd name="connsiteY92" fmla="*/ 218843 h 565300"/>
                  <a:gd name="connsiteX93" fmla="*/ 327506 w 606862"/>
                  <a:gd name="connsiteY93" fmla="*/ 184758 h 565300"/>
                  <a:gd name="connsiteX94" fmla="*/ 323237 w 606862"/>
                  <a:gd name="connsiteY94" fmla="*/ 189415 h 565300"/>
                  <a:gd name="connsiteX95" fmla="*/ 316486 w 606862"/>
                  <a:gd name="connsiteY95" fmla="*/ 152061 h 565300"/>
                  <a:gd name="connsiteX96" fmla="*/ 329790 w 606862"/>
                  <a:gd name="connsiteY96" fmla="*/ 151665 h 565300"/>
                  <a:gd name="connsiteX97" fmla="*/ 406336 w 606862"/>
                  <a:gd name="connsiteY97" fmla="*/ 185254 h 565300"/>
                  <a:gd name="connsiteX98" fmla="*/ 447538 w 606862"/>
                  <a:gd name="connsiteY98" fmla="*/ 129371 h 565300"/>
                  <a:gd name="connsiteX99" fmla="*/ 417952 w 606862"/>
                  <a:gd name="connsiteY99" fmla="*/ 133632 h 565300"/>
                  <a:gd name="connsiteX100" fmla="*/ 400280 w 606862"/>
                  <a:gd name="connsiteY100" fmla="*/ 120355 h 565300"/>
                  <a:gd name="connsiteX101" fmla="*/ 413484 w 606862"/>
                  <a:gd name="connsiteY101" fmla="*/ 102718 h 565300"/>
                  <a:gd name="connsiteX102" fmla="*/ 183273 w 606862"/>
                  <a:gd name="connsiteY102" fmla="*/ 0 h 565300"/>
                  <a:gd name="connsiteX103" fmla="*/ 580456 w 606862"/>
                  <a:gd name="connsiteY103" fmla="*/ 0 h 565300"/>
                  <a:gd name="connsiteX104" fmla="*/ 606862 w 606862"/>
                  <a:gd name="connsiteY104" fmla="*/ 26468 h 565300"/>
                  <a:gd name="connsiteX105" fmla="*/ 594850 w 606862"/>
                  <a:gd name="connsiteY105" fmla="*/ 48575 h 565300"/>
                  <a:gd name="connsiteX106" fmla="*/ 594850 w 606862"/>
                  <a:gd name="connsiteY106" fmla="*/ 299675 h 565300"/>
                  <a:gd name="connsiteX107" fmla="*/ 577776 w 606862"/>
                  <a:gd name="connsiteY107" fmla="*/ 316627 h 565300"/>
                  <a:gd name="connsiteX108" fmla="*/ 304086 w 606862"/>
                  <a:gd name="connsiteY108" fmla="*/ 316627 h 565300"/>
                  <a:gd name="connsiteX109" fmla="*/ 310439 w 606862"/>
                  <a:gd name="connsiteY109" fmla="*/ 302154 h 565300"/>
                  <a:gd name="connsiteX110" fmla="*/ 314410 w 606862"/>
                  <a:gd name="connsiteY110" fmla="*/ 292340 h 565300"/>
                  <a:gd name="connsiteX111" fmla="*/ 320962 w 606862"/>
                  <a:gd name="connsiteY111" fmla="*/ 282625 h 565300"/>
                  <a:gd name="connsiteX112" fmla="*/ 560801 w 606862"/>
                  <a:gd name="connsiteY112" fmla="*/ 282625 h 565300"/>
                  <a:gd name="connsiteX113" fmla="*/ 560801 w 606862"/>
                  <a:gd name="connsiteY113" fmla="*/ 52837 h 565300"/>
                  <a:gd name="connsiteX114" fmla="*/ 203028 w 606862"/>
                  <a:gd name="connsiteY114" fmla="*/ 52837 h 565300"/>
                  <a:gd name="connsiteX115" fmla="*/ 203028 w 606862"/>
                  <a:gd name="connsiteY115" fmla="*/ 71871 h 565300"/>
                  <a:gd name="connsiteX116" fmla="*/ 174835 w 606862"/>
                  <a:gd name="connsiteY116" fmla="*/ 71871 h 565300"/>
                  <a:gd name="connsiteX117" fmla="*/ 168879 w 606862"/>
                  <a:gd name="connsiteY117" fmla="*/ 72069 h 565300"/>
                  <a:gd name="connsiteX118" fmla="*/ 168879 w 606862"/>
                  <a:gd name="connsiteY118" fmla="*/ 48575 h 565300"/>
                  <a:gd name="connsiteX119" fmla="*/ 156867 w 606862"/>
                  <a:gd name="connsiteY119" fmla="*/ 26468 h 565300"/>
                  <a:gd name="connsiteX120" fmla="*/ 183273 w 606862"/>
                  <a:gd name="connsiteY120" fmla="*/ 0 h 5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606862" h="565300">
                    <a:moveTo>
                      <a:pt x="225640" y="344936"/>
                    </a:moveTo>
                    <a:cubicBezTo>
                      <a:pt x="221272" y="347315"/>
                      <a:pt x="216904" y="348802"/>
                      <a:pt x="212735" y="349595"/>
                    </a:cubicBezTo>
                    <a:cubicBezTo>
                      <a:pt x="210154" y="349991"/>
                      <a:pt x="208268" y="352172"/>
                      <a:pt x="208268" y="354750"/>
                    </a:cubicBezTo>
                    <a:lnTo>
                      <a:pt x="208268" y="368033"/>
                    </a:lnTo>
                    <a:cubicBezTo>
                      <a:pt x="207573" y="368330"/>
                      <a:pt x="206878" y="368826"/>
                      <a:pt x="206282" y="369421"/>
                    </a:cubicBezTo>
                    <a:cubicBezTo>
                      <a:pt x="205289" y="370511"/>
                      <a:pt x="204793" y="371998"/>
                      <a:pt x="204992" y="373584"/>
                    </a:cubicBezTo>
                    <a:lnTo>
                      <a:pt x="207870" y="401836"/>
                    </a:lnTo>
                    <a:cubicBezTo>
                      <a:pt x="208069" y="404017"/>
                      <a:pt x="209657" y="405801"/>
                      <a:pt x="211742" y="406396"/>
                    </a:cubicBezTo>
                    <a:cubicBezTo>
                      <a:pt x="212238" y="406495"/>
                      <a:pt x="212735" y="406594"/>
                      <a:pt x="213132" y="406594"/>
                    </a:cubicBezTo>
                    <a:cubicBezTo>
                      <a:pt x="214819" y="406594"/>
                      <a:pt x="216408" y="405801"/>
                      <a:pt x="217400" y="404413"/>
                    </a:cubicBezTo>
                    <a:lnTo>
                      <a:pt x="232390" y="384687"/>
                    </a:lnTo>
                    <a:cubicBezTo>
                      <a:pt x="233085" y="383695"/>
                      <a:pt x="233383" y="382605"/>
                      <a:pt x="233482" y="381415"/>
                    </a:cubicBezTo>
                    <a:lnTo>
                      <a:pt x="233383" y="349694"/>
                    </a:lnTo>
                    <a:cubicBezTo>
                      <a:pt x="233383" y="347811"/>
                      <a:pt x="232489" y="346026"/>
                      <a:pt x="230901" y="345134"/>
                    </a:cubicBezTo>
                    <a:cubicBezTo>
                      <a:pt x="229213" y="344143"/>
                      <a:pt x="227228" y="344143"/>
                      <a:pt x="225640" y="344936"/>
                    </a:cubicBezTo>
                    <a:close/>
                    <a:moveTo>
                      <a:pt x="158236" y="344936"/>
                    </a:moveTo>
                    <a:cubicBezTo>
                      <a:pt x="156548" y="344044"/>
                      <a:pt x="154563" y="344143"/>
                      <a:pt x="152974" y="345134"/>
                    </a:cubicBezTo>
                    <a:cubicBezTo>
                      <a:pt x="151386" y="346026"/>
                      <a:pt x="150393" y="347811"/>
                      <a:pt x="150393" y="349694"/>
                    </a:cubicBezTo>
                    <a:lnTo>
                      <a:pt x="150393" y="381415"/>
                    </a:lnTo>
                    <a:cubicBezTo>
                      <a:pt x="150393" y="382605"/>
                      <a:pt x="150791" y="383695"/>
                      <a:pt x="151485" y="384687"/>
                    </a:cubicBezTo>
                    <a:lnTo>
                      <a:pt x="166475" y="404512"/>
                    </a:lnTo>
                    <a:cubicBezTo>
                      <a:pt x="167468" y="405801"/>
                      <a:pt x="169056" y="406594"/>
                      <a:pt x="170644" y="406594"/>
                    </a:cubicBezTo>
                    <a:cubicBezTo>
                      <a:pt x="171141" y="406594"/>
                      <a:pt x="171637" y="406495"/>
                      <a:pt x="172133" y="406396"/>
                    </a:cubicBezTo>
                    <a:cubicBezTo>
                      <a:pt x="174218" y="405801"/>
                      <a:pt x="175707" y="404017"/>
                      <a:pt x="176005" y="401836"/>
                    </a:cubicBezTo>
                    <a:lnTo>
                      <a:pt x="178884" y="373584"/>
                    </a:lnTo>
                    <a:cubicBezTo>
                      <a:pt x="179082" y="372097"/>
                      <a:pt x="178586" y="370511"/>
                      <a:pt x="177593" y="369421"/>
                    </a:cubicBezTo>
                    <a:cubicBezTo>
                      <a:pt x="176998" y="368826"/>
                      <a:pt x="176303" y="368330"/>
                      <a:pt x="175509" y="368033"/>
                    </a:cubicBezTo>
                    <a:lnTo>
                      <a:pt x="175509" y="354750"/>
                    </a:lnTo>
                    <a:cubicBezTo>
                      <a:pt x="175509" y="352172"/>
                      <a:pt x="173722" y="349991"/>
                      <a:pt x="171141" y="349595"/>
                    </a:cubicBezTo>
                    <a:cubicBezTo>
                      <a:pt x="166971" y="348802"/>
                      <a:pt x="162604" y="347216"/>
                      <a:pt x="158236" y="344936"/>
                    </a:cubicBezTo>
                    <a:close/>
                    <a:moveTo>
                      <a:pt x="166475" y="201992"/>
                    </a:moveTo>
                    <a:cubicBezTo>
                      <a:pt x="151386" y="201992"/>
                      <a:pt x="136893" y="208038"/>
                      <a:pt x="129547" y="211706"/>
                    </a:cubicBezTo>
                    <a:cubicBezTo>
                      <a:pt x="127760" y="212598"/>
                      <a:pt x="126569" y="214482"/>
                      <a:pt x="126569" y="216464"/>
                    </a:cubicBezTo>
                    <a:lnTo>
                      <a:pt x="126569" y="225981"/>
                    </a:lnTo>
                    <a:lnTo>
                      <a:pt x="124385" y="225981"/>
                    </a:lnTo>
                    <a:cubicBezTo>
                      <a:pt x="121506" y="225981"/>
                      <a:pt x="119124" y="228360"/>
                      <a:pt x="119124" y="231334"/>
                    </a:cubicBezTo>
                    <a:lnTo>
                      <a:pt x="119124" y="240057"/>
                    </a:lnTo>
                    <a:cubicBezTo>
                      <a:pt x="119124" y="241842"/>
                      <a:pt x="120017" y="243527"/>
                      <a:pt x="121506" y="244518"/>
                    </a:cubicBezTo>
                    <a:lnTo>
                      <a:pt x="126668" y="247888"/>
                    </a:lnTo>
                    <a:lnTo>
                      <a:pt x="126966" y="250069"/>
                    </a:lnTo>
                    <a:cubicBezTo>
                      <a:pt x="128653" y="262758"/>
                      <a:pt x="135801" y="279213"/>
                      <a:pt x="146026" y="294083"/>
                    </a:cubicBezTo>
                    <a:cubicBezTo>
                      <a:pt x="159129" y="313016"/>
                      <a:pt x="171339" y="321442"/>
                      <a:pt x="177593" y="321442"/>
                    </a:cubicBezTo>
                    <a:lnTo>
                      <a:pt x="206183" y="321442"/>
                    </a:lnTo>
                    <a:cubicBezTo>
                      <a:pt x="212536" y="321442"/>
                      <a:pt x="224746" y="313016"/>
                      <a:pt x="237751" y="294083"/>
                    </a:cubicBezTo>
                    <a:cubicBezTo>
                      <a:pt x="248075" y="279213"/>
                      <a:pt x="255222" y="262758"/>
                      <a:pt x="256910" y="250069"/>
                    </a:cubicBezTo>
                    <a:lnTo>
                      <a:pt x="257207" y="247888"/>
                    </a:lnTo>
                    <a:lnTo>
                      <a:pt x="262369" y="244518"/>
                    </a:lnTo>
                    <a:cubicBezTo>
                      <a:pt x="263858" y="243527"/>
                      <a:pt x="264752" y="241842"/>
                      <a:pt x="264752" y="240057"/>
                    </a:cubicBezTo>
                    <a:lnTo>
                      <a:pt x="264752" y="231334"/>
                    </a:lnTo>
                    <a:cubicBezTo>
                      <a:pt x="264752" y="228360"/>
                      <a:pt x="262369" y="225981"/>
                      <a:pt x="259391" y="225981"/>
                    </a:cubicBezTo>
                    <a:lnTo>
                      <a:pt x="256513" y="225981"/>
                    </a:lnTo>
                    <a:cubicBezTo>
                      <a:pt x="256115" y="225287"/>
                      <a:pt x="255520" y="224692"/>
                      <a:pt x="254825" y="224197"/>
                    </a:cubicBezTo>
                    <a:cubicBezTo>
                      <a:pt x="253336" y="223205"/>
                      <a:pt x="251450" y="223106"/>
                      <a:pt x="249762" y="223800"/>
                    </a:cubicBezTo>
                    <a:cubicBezTo>
                      <a:pt x="242615" y="226972"/>
                      <a:pt x="235567" y="228657"/>
                      <a:pt x="228717" y="228657"/>
                    </a:cubicBezTo>
                    <a:cubicBezTo>
                      <a:pt x="216606" y="228657"/>
                      <a:pt x="205587" y="223602"/>
                      <a:pt x="196057" y="213788"/>
                    </a:cubicBezTo>
                    <a:cubicBezTo>
                      <a:pt x="188414" y="205957"/>
                      <a:pt x="178487" y="201992"/>
                      <a:pt x="166475" y="201992"/>
                    </a:cubicBezTo>
                    <a:close/>
                    <a:moveTo>
                      <a:pt x="178487" y="100979"/>
                    </a:moveTo>
                    <a:lnTo>
                      <a:pt x="205389" y="100979"/>
                    </a:lnTo>
                    <a:cubicBezTo>
                      <a:pt x="251152" y="100979"/>
                      <a:pt x="288477" y="138152"/>
                      <a:pt x="288477" y="183950"/>
                    </a:cubicBezTo>
                    <a:lnTo>
                      <a:pt x="288477" y="210021"/>
                    </a:lnTo>
                    <a:cubicBezTo>
                      <a:pt x="291555" y="214383"/>
                      <a:pt x="293242" y="219537"/>
                      <a:pt x="293242" y="224890"/>
                    </a:cubicBezTo>
                    <a:lnTo>
                      <a:pt x="293242" y="243428"/>
                    </a:lnTo>
                    <a:cubicBezTo>
                      <a:pt x="293242" y="250961"/>
                      <a:pt x="289867" y="258198"/>
                      <a:pt x="284109" y="262956"/>
                    </a:cubicBezTo>
                    <a:cubicBezTo>
                      <a:pt x="282620" y="267615"/>
                      <a:pt x="280834" y="272373"/>
                      <a:pt x="278749" y="277132"/>
                    </a:cubicBezTo>
                    <a:cubicBezTo>
                      <a:pt x="274381" y="288234"/>
                      <a:pt x="268226" y="299832"/>
                      <a:pt x="260781" y="310637"/>
                    </a:cubicBezTo>
                    <a:cubicBezTo>
                      <a:pt x="257704" y="315197"/>
                      <a:pt x="253534" y="320649"/>
                      <a:pt x="248670" y="326101"/>
                    </a:cubicBezTo>
                    <a:cubicBezTo>
                      <a:pt x="253137" y="329273"/>
                      <a:pt x="256314" y="332941"/>
                      <a:pt x="257704" y="337303"/>
                    </a:cubicBezTo>
                    <a:lnTo>
                      <a:pt x="316968" y="355245"/>
                    </a:lnTo>
                    <a:cubicBezTo>
                      <a:pt x="358661" y="367240"/>
                      <a:pt x="383875" y="542104"/>
                      <a:pt x="383875" y="549638"/>
                    </a:cubicBezTo>
                    <a:cubicBezTo>
                      <a:pt x="383875" y="558262"/>
                      <a:pt x="376827" y="565300"/>
                      <a:pt x="368091" y="565300"/>
                    </a:cubicBezTo>
                    <a:lnTo>
                      <a:pt x="15685" y="565300"/>
                    </a:lnTo>
                    <a:cubicBezTo>
                      <a:pt x="7048" y="565300"/>
                      <a:pt x="0" y="558262"/>
                      <a:pt x="0" y="549638"/>
                    </a:cubicBezTo>
                    <a:cubicBezTo>
                      <a:pt x="0" y="548745"/>
                      <a:pt x="100" y="547952"/>
                      <a:pt x="199" y="547159"/>
                    </a:cubicBezTo>
                    <a:cubicBezTo>
                      <a:pt x="199" y="547159"/>
                      <a:pt x="25215" y="367240"/>
                      <a:pt x="66908" y="355245"/>
                    </a:cubicBezTo>
                    <a:lnTo>
                      <a:pt x="126172" y="337303"/>
                    </a:lnTo>
                    <a:cubicBezTo>
                      <a:pt x="127562" y="332941"/>
                      <a:pt x="130738" y="329273"/>
                      <a:pt x="135205" y="326101"/>
                    </a:cubicBezTo>
                    <a:cubicBezTo>
                      <a:pt x="130341" y="320649"/>
                      <a:pt x="126172" y="315197"/>
                      <a:pt x="123094" y="310637"/>
                    </a:cubicBezTo>
                    <a:cubicBezTo>
                      <a:pt x="115649" y="299832"/>
                      <a:pt x="109395" y="288234"/>
                      <a:pt x="105127" y="277132"/>
                    </a:cubicBezTo>
                    <a:cubicBezTo>
                      <a:pt x="103042" y="272373"/>
                      <a:pt x="101255" y="267615"/>
                      <a:pt x="99766" y="262956"/>
                    </a:cubicBezTo>
                    <a:cubicBezTo>
                      <a:pt x="94008" y="258099"/>
                      <a:pt x="90633" y="250961"/>
                      <a:pt x="90633" y="243428"/>
                    </a:cubicBezTo>
                    <a:lnTo>
                      <a:pt x="90633" y="224890"/>
                    </a:lnTo>
                    <a:cubicBezTo>
                      <a:pt x="90633" y="219537"/>
                      <a:pt x="92321" y="214383"/>
                      <a:pt x="95398" y="210021"/>
                    </a:cubicBezTo>
                    <a:lnTo>
                      <a:pt x="95398" y="183950"/>
                    </a:lnTo>
                    <a:cubicBezTo>
                      <a:pt x="95398" y="138152"/>
                      <a:pt x="132624" y="100979"/>
                      <a:pt x="178487" y="100979"/>
                    </a:cubicBezTo>
                    <a:close/>
                    <a:moveTo>
                      <a:pt x="479606" y="93305"/>
                    </a:moveTo>
                    <a:cubicBezTo>
                      <a:pt x="488144" y="92017"/>
                      <a:pt x="496086" y="97962"/>
                      <a:pt x="497278" y="106483"/>
                    </a:cubicBezTo>
                    <a:lnTo>
                      <a:pt x="506710" y="172472"/>
                    </a:lnTo>
                    <a:cubicBezTo>
                      <a:pt x="508000" y="180993"/>
                      <a:pt x="502043" y="188821"/>
                      <a:pt x="493505" y="190109"/>
                    </a:cubicBezTo>
                    <a:cubicBezTo>
                      <a:pt x="492711" y="190208"/>
                      <a:pt x="492016" y="190208"/>
                      <a:pt x="491222" y="190208"/>
                    </a:cubicBezTo>
                    <a:cubicBezTo>
                      <a:pt x="483676" y="190208"/>
                      <a:pt x="476925" y="184659"/>
                      <a:pt x="475833" y="176832"/>
                    </a:cubicBezTo>
                    <a:lnTo>
                      <a:pt x="471862" y="148989"/>
                    </a:lnTo>
                    <a:lnTo>
                      <a:pt x="424107" y="213789"/>
                    </a:lnTo>
                    <a:cubicBezTo>
                      <a:pt x="419739" y="219635"/>
                      <a:pt x="411896" y="221716"/>
                      <a:pt x="405244" y="218843"/>
                    </a:cubicBezTo>
                    <a:lnTo>
                      <a:pt x="327506" y="184758"/>
                    </a:lnTo>
                    <a:lnTo>
                      <a:pt x="323237" y="189415"/>
                    </a:lnTo>
                    <a:cubicBezTo>
                      <a:pt x="322940" y="176336"/>
                      <a:pt x="320557" y="163753"/>
                      <a:pt x="316486" y="152061"/>
                    </a:cubicBezTo>
                    <a:cubicBezTo>
                      <a:pt x="320557" y="149980"/>
                      <a:pt x="325422" y="149782"/>
                      <a:pt x="329790" y="151665"/>
                    </a:cubicBezTo>
                    <a:lnTo>
                      <a:pt x="406336" y="185254"/>
                    </a:lnTo>
                    <a:lnTo>
                      <a:pt x="447538" y="129371"/>
                    </a:lnTo>
                    <a:lnTo>
                      <a:pt x="417952" y="133632"/>
                    </a:lnTo>
                    <a:cubicBezTo>
                      <a:pt x="409414" y="134821"/>
                      <a:pt x="401471" y="128876"/>
                      <a:pt x="400280" y="120355"/>
                    </a:cubicBezTo>
                    <a:cubicBezTo>
                      <a:pt x="398989" y="111834"/>
                      <a:pt x="404946" y="104006"/>
                      <a:pt x="413484" y="102718"/>
                    </a:cubicBezTo>
                    <a:close/>
                    <a:moveTo>
                      <a:pt x="183273" y="0"/>
                    </a:moveTo>
                    <a:lnTo>
                      <a:pt x="580456" y="0"/>
                    </a:lnTo>
                    <a:cubicBezTo>
                      <a:pt x="595049" y="0"/>
                      <a:pt x="606862" y="11896"/>
                      <a:pt x="606862" y="26468"/>
                    </a:cubicBezTo>
                    <a:cubicBezTo>
                      <a:pt x="606862" y="35687"/>
                      <a:pt x="602097" y="43816"/>
                      <a:pt x="594850" y="48575"/>
                    </a:cubicBezTo>
                    <a:lnTo>
                      <a:pt x="594850" y="299675"/>
                    </a:lnTo>
                    <a:cubicBezTo>
                      <a:pt x="594850" y="308994"/>
                      <a:pt x="587207" y="316627"/>
                      <a:pt x="577776" y="316627"/>
                    </a:cubicBezTo>
                    <a:lnTo>
                      <a:pt x="304086" y="316627"/>
                    </a:lnTo>
                    <a:cubicBezTo>
                      <a:pt x="306468" y="311770"/>
                      <a:pt x="308652" y="306912"/>
                      <a:pt x="310439" y="302154"/>
                    </a:cubicBezTo>
                    <a:cubicBezTo>
                      <a:pt x="311928" y="298882"/>
                      <a:pt x="313219" y="295611"/>
                      <a:pt x="314410" y="292340"/>
                    </a:cubicBezTo>
                    <a:cubicBezTo>
                      <a:pt x="316991" y="289267"/>
                      <a:pt x="319175" y="285995"/>
                      <a:pt x="320962" y="282625"/>
                    </a:cubicBezTo>
                    <a:lnTo>
                      <a:pt x="560801" y="282625"/>
                    </a:lnTo>
                    <a:lnTo>
                      <a:pt x="560801" y="52837"/>
                    </a:lnTo>
                    <a:lnTo>
                      <a:pt x="203028" y="52837"/>
                    </a:lnTo>
                    <a:lnTo>
                      <a:pt x="203028" y="71871"/>
                    </a:lnTo>
                    <a:lnTo>
                      <a:pt x="174835" y="71871"/>
                    </a:lnTo>
                    <a:cubicBezTo>
                      <a:pt x="172850" y="71871"/>
                      <a:pt x="170864" y="71970"/>
                      <a:pt x="168879" y="72069"/>
                    </a:cubicBezTo>
                    <a:lnTo>
                      <a:pt x="168879" y="48575"/>
                    </a:lnTo>
                    <a:cubicBezTo>
                      <a:pt x="161632" y="43816"/>
                      <a:pt x="156867" y="35687"/>
                      <a:pt x="156867" y="26468"/>
                    </a:cubicBezTo>
                    <a:cubicBezTo>
                      <a:pt x="156867" y="11896"/>
                      <a:pt x="168680" y="0"/>
                      <a:pt x="183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îŝļîḍê">
              <a:extLst>
                <a:ext uri="{FF2B5EF4-FFF2-40B4-BE49-F238E27FC236}">
                  <a16:creationId xmlns:a16="http://schemas.microsoft.com/office/drawing/2014/main" id="{027195CC-DD46-4E13-B2E6-86C9751E6E4C}"/>
                </a:ext>
              </a:extLst>
            </p:cNvPr>
            <p:cNvGrpSpPr/>
            <p:nvPr/>
          </p:nvGrpSpPr>
          <p:grpSpPr>
            <a:xfrm>
              <a:off x="673100" y="4289597"/>
              <a:ext cx="3383653" cy="1083468"/>
              <a:chOff x="673100" y="1774032"/>
              <a:chExt cx="3383653" cy="1083468"/>
            </a:xfrm>
          </p:grpSpPr>
          <p:sp>
            <p:nvSpPr>
              <p:cNvPr id="23" name="iSḻïḓe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4" name="iŝļiďê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7" name="iŝḷíḍê">
              <a:extLst>
                <a:ext uri="{FF2B5EF4-FFF2-40B4-BE49-F238E27FC236}">
                  <a16:creationId xmlns:a16="http://schemas.microsoft.com/office/drawing/2014/main" id="{AFAD91E2-F91E-47ED-87BF-5060E96C0487}"/>
                </a:ext>
              </a:extLst>
            </p:cNvPr>
            <p:cNvGrpSpPr/>
            <p:nvPr/>
          </p:nvGrpSpPr>
          <p:grpSpPr>
            <a:xfrm>
              <a:off x="7127080" y="4466999"/>
              <a:ext cx="728664" cy="728664"/>
              <a:chOff x="7127080" y="4729161"/>
              <a:chExt cx="728664" cy="728664"/>
            </a:xfrm>
          </p:grpSpPr>
          <p:sp>
            <p:nvSpPr>
              <p:cNvPr id="21" name="iṥľîďe">
                <a:extLst>
                  <a:ext uri="{FF2B5EF4-FFF2-40B4-BE49-F238E27FC236}">
                    <a16:creationId xmlns:a16="http://schemas.microsoft.com/office/drawing/2014/main" id="{48D01F09-75AE-469C-B372-1976D225B9C4}"/>
                  </a:ext>
                </a:extLst>
              </p:cNvPr>
              <p:cNvSpPr/>
              <p:nvPr/>
            </p:nvSpPr>
            <p:spPr>
              <a:xfrm>
                <a:off x="7127080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îśliḋè">
                <a:extLst>
                  <a:ext uri="{FF2B5EF4-FFF2-40B4-BE49-F238E27FC236}">
                    <a16:creationId xmlns:a16="http://schemas.microsoft.com/office/drawing/2014/main" id="{E26E2CEC-10DC-402B-95BC-14A52AA642C7}"/>
                  </a:ext>
                </a:extLst>
              </p:cNvPr>
              <p:cNvSpPr/>
              <p:nvPr/>
            </p:nvSpPr>
            <p:spPr>
              <a:xfrm>
                <a:off x="7284506" y="4869656"/>
                <a:ext cx="413810" cy="447674"/>
              </a:xfrm>
              <a:custGeom>
                <a:avLst/>
                <a:gdLst>
                  <a:gd name="connsiteX0" fmla="*/ 264585 w 560642"/>
                  <a:gd name="connsiteY0" fmla="*/ 385155 h 606519"/>
                  <a:gd name="connsiteX1" fmla="*/ 295593 w 560642"/>
                  <a:gd name="connsiteY1" fmla="*/ 385155 h 606519"/>
                  <a:gd name="connsiteX2" fmla="*/ 295593 w 560642"/>
                  <a:gd name="connsiteY2" fmla="*/ 428074 h 606519"/>
                  <a:gd name="connsiteX3" fmla="*/ 481452 w 560642"/>
                  <a:gd name="connsiteY3" fmla="*/ 428074 h 606519"/>
                  <a:gd name="connsiteX4" fmla="*/ 508746 w 560642"/>
                  <a:gd name="connsiteY4" fmla="*/ 455420 h 606519"/>
                  <a:gd name="connsiteX5" fmla="*/ 508746 w 560642"/>
                  <a:gd name="connsiteY5" fmla="*/ 503716 h 606519"/>
                  <a:gd name="connsiteX6" fmla="*/ 533162 w 560642"/>
                  <a:gd name="connsiteY6" fmla="*/ 503716 h 606519"/>
                  <a:gd name="connsiteX7" fmla="*/ 560642 w 560642"/>
                  <a:gd name="connsiteY7" fmla="*/ 531155 h 606519"/>
                  <a:gd name="connsiteX8" fmla="*/ 560642 w 560642"/>
                  <a:gd name="connsiteY8" fmla="*/ 579080 h 606519"/>
                  <a:gd name="connsiteX9" fmla="*/ 533162 w 560642"/>
                  <a:gd name="connsiteY9" fmla="*/ 606519 h 606519"/>
                  <a:gd name="connsiteX10" fmla="*/ 453323 w 560642"/>
                  <a:gd name="connsiteY10" fmla="*/ 606519 h 606519"/>
                  <a:gd name="connsiteX11" fmla="*/ 425843 w 560642"/>
                  <a:gd name="connsiteY11" fmla="*/ 579080 h 606519"/>
                  <a:gd name="connsiteX12" fmla="*/ 425843 w 560642"/>
                  <a:gd name="connsiteY12" fmla="*/ 531155 h 606519"/>
                  <a:gd name="connsiteX13" fmla="*/ 453323 w 560642"/>
                  <a:gd name="connsiteY13" fmla="*/ 503716 h 606519"/>
                  <a:gd name="connsiteX14" fmla="*/ 477739 w 560642"/>
                  <a:gd name="connsiteY14" fmla="*/ 503716 h 606519"/>
                  <a:gd name="connsiteX15" fmla="*/ 477739 w 560642"/>
                  <a:gd name="connsiteY15" fmla="*/ 459128 h 606519"/>
                  <a:gd name="connsiteX16" fmla="*/ 295593 w 560642"/>
                  <a:gd name="connsiteY16" fmla="*/ 459128 h 606519"/>
                  <a:gd name="connsiteX17" fmla="*/ 295593 w 560642"/>
                  <a:gd name="connsiteY17" fmla="*/ 503716 h 606519"/>
                  <a:gd name="connsiteX18" fmla="*/ 320287 w 560642"/>
                  <a:gd name="connsiteY18" fmla="*/ 503716 h 606519"/>
                  <a:gd name="connsiteX19" fmla="*/ 347767 w 560642"/>
                  <a:gd name="connsiteY19" fmla="*/ 531155 h 606519"/>
                  <a:gd name="connsiteX20" fmla="*/ 347767 w 560642"/>
                  <a:gd name="connsiteY20" fmla="*/ 579080 h 606519"/>
                  <a:gd name="connsiteX21" fmla="*/ 320287 w 560642"/>
                  <a:gd name="connsiteY21" fmla="*/ 606519 h 606519"/>
                  <a:gd name="connsiteX22" fmla="*/ 240448 w 560642"/>
                  <a:gd name="connsiteY22" fmla="*/ 606519 h 606519"/>
                  <a:gd name="connsiteX23" fmla="*/ 212968 w 560642"/>
                  <a:gd name="connsiteY23" fmla="*/ 579080 h 606519"/>
                  <a:gd name="connsiteX24" fmla="*/ 212968 w 560642"/>
                  <a:gd name="connsiteY24" fmla="*/ 531155 h 606519"/>
                  <a:gd name="connsiteX25" fmla="*/ 240448 w 560642"/>
                  <a:gd name="connsiteY25" fmla="*/ 503716 h 606519"/>
                  <a:gd name="connsiteX26" fmla="*/ 264585 w 560642"/>
                  <a:gd name="connsiteY26" fmla="*/ 503716 h 606519"/>
                  <a:gd name="connsiteX27" fmla="*/ 264585 w 560642"/>
                  <a:gd name="connsiteY27" fmla="*/ 459128 h 606519"/>
                  <a:gd name="connsiteX28" fmla="*/ 82996 w 560642"/>
                  <a:gd name="connsiteY28" fmla="*/ 459128 h 606519"/>
                  <a:gd name="connsiteX29" fmla="*/ 82996 w 560642"/>
                  <a:gd name="connsiteY29" fmla="*/ 503716 h 606519"/>
                  <a:gd name="connsiteX30" fmla="*/ 107319 w 560642"/>
                  <a:gd name="connsiteY30" fmla="*/ 503716 h 606519"/>
                  <a:gd name="connsiteX31" fmla="*/ 134799 w 560642"/>
                  <a:gd name="connsiteY31" fmla="*/ 531155 h 606519"/>
                  <a:gd name="connsiteX32" fmla="*/ 134799 w 560642"/>
                  <a:gd name="connsiteY32" fmla="*/ 579080 h 606519"/>
                  <a:gd name="connsiteX33" fmla="*/ 107319 w 560642"/>
                  <a:gd name="connsiteY33" fmla="*/ 606519 h 606519"/>
                  <a:gd name="connsiteX34" fmla="*/ 27480 w 560642"/>
                  <a:gd name="connsiteY34" fmla="*/ 606519 h 606519"/>
                  <a:gd name="connsiteX35" fmla="*/ 0 w 560642"/>
                  <a:gd name="connsiteY35" fmla="*/ 579080 h 606519"/>
                  <a:gd name="connsiteX36" fmla="*/ 0 w 560642"/>
                  <a:gd name="connsiteY36" fmla="*/ 531155 h 606519"/>
                  <a:gd name="connsiteX37" fmla="*/ 27480 w 560642"/>
                  <a:gd name="connsiteY37" fmla="*/ 503716 h 606519"/>
                  <a:gd name="connsiteX38" fmla="*/ 51989 w 560642"/>
                  <a:gd name="connsiteY38" fmla="*/ 503716 h 606519"/>
                  <a:gd name="connsiteX39" fmla="*/ 51989 w 560642"/>
                  <a:gd name="connsiteY39" fmla="*/ 455420 h 606519"/>
                  <a:gd name="connsiteX40" fmla="*/ 79375 w 560642"/>
                  <a:gd name="connsiteY40" fmla="*/ 428074 h 606519"/>
                  <a:gd name="connsiteX41" fmla="*/ 264585 w 560642"/>
                  <a:gd name="connsiteY41" fmla="*/ 428074 h 606519"/>
                  <a:gd name="connsiteX42" fmla="*/ 275192 w 560642"/>
                  <a:gd name="connsiteY42" fmla="*/ 293 h 606519"/>
                  <a:gd name="connsiteX43" fmla="*/ 315115 w 560642"/>
                  <a:gd name="connsiteY43" fmla="*/ 8729 h 606519"/>
                  <a:gd name="connsiteX44" fmla="*/ 334520 w 560642"/>
                  <a:gd name="connsiteY44" fmla="*/ 26805 h 606519"/>
                  <a:gd name="connsiteX45" fmla="*/ 355781 w 560642"/>
                  <a:gd name="connsiteY45" fmla="*/ 94382 h 606519"/>
                  <a:gd name="connsiteX46" fmla="*/ 354296 w 560642"/>
                  <a:gd name="connsiteY46" fmla="*/ 100407 h 606519"/>
                  <a:gd name="connsiteX47" fmla="*/ 360052 w 560642"/>
                  <a:gd name="connsiteY47" fmla="*/ 128866 h 606519"/>
                  <a:gd name="connsiteX48" fmla="*/ 346311 w 560642"/>
                  <a:gd name="connsiteY48" fmla="*/ 152689 h 606519"/>
                  <a:gd name="connsiteX49" fmla="*/ 336655 w 560642"/>
                  <a:gd name="connsiteY49" fmla="*/ 179015 h 606519"/>
                  <a:gd name="connsiteX50" fmla="*/ 336655 w 560642"/>
                  <a:gd name="connsiteY50" fmla="*/ 211923 h 606519"/>
                  <a:gd name="connsiteX51" fmla="*/ 338326 w 560642"/>
                  <a:gd name="connsiteY51" fmla="*/ 214611 h 606519"/>
                  <a:gd name="connsiteX52" fmla="*/ 437762 w 560642"/>
                  <a:gd name="connsiteY52" fmla="*/ 278295 h 606519"/>
                  <a:gd name="connsiteX53" fmla="*/ 449925 w 560642"/>
                  <a:gd name="connsiteY53" fmla="*/ 304250 h 606519"/>
                  <a:gd name="connsiteX54" fmla="*/ 449925 w 560642"/>
                  <a:gd name="connsiteY54" fmla="*/ 334748 h 606519"/>
                  <a:gd name="connsiteX55" fmla="*/ 432656 w 560642"/>
                  <a:gd name="connsiteY55" fmla="*/ 351990 h 606519"/>
                  <a:gd name="connsiteX56" fmla="*/ 128034 w 560642"/>
                  <a:gd name="connsiteY56" fmla="*/ 351990 h 606519"/>
                  <a:gd name="connsiteX57" fmla="*/ 110858 w 560642"/>
                  <a:gd name="connsiteY57" fmla="*/ 334655 h 606519"/>
                  <a:gd name="connsiteX58" fmla="*/ 110858 w 560642"/>
                  <a:gd name="connsiteY58" fmla="*/ 304158 h 606519"/>
                  <a:gd name="connsiteX59" fmla="*/ 123299 w 560642"/>
                  <a:gd name="connsiteY59" fmla="*/ 277924 h 606519"/>
                  <a:gd name="connsiteX60" fmla="*/ 222364 w 560642"/>
                  <a:gd name="connsiteY60" fmla="*/ 214519 h 606519"/>
                  <a:gd name="connsiteX61" fmla="*/ 224128 w 560642"/>
                  <a:gd name="connsiteY61" fmla="*/ 211830 h 606519"/>
                  <a:gd name="connsiteX62" fmla="*/ 224128 w 560642"/>
                  <a:gd name="connsiteY62" fmla="*/ 178923 h 606519"/>
                  <a:gd name="connsiteX63" fmla="*/ 214472 w 560642"/>
                  <a:gd name="connsiteY63" fmla="*/ 152596 h 606519"/>
                  <a:gd name="connsiteX64" fmla="*/ 200731 w 560642"/>
                  <a:gd name="connsiteY64" fmla="*/ 128773 h 606519"/>
                  <a:gd name="connsiteX65" fmla="*/ 206116 w 560642"/>
                  <a:gd name="connsiteY65" fmla="*/ 100314 h 606519"/>
                  <a:gd name="connsiteX66" fmla="*/ 204631 w 560642"/>
                  <a:gd name="connsiteY66" fmla="*/ 94289 h 606519"/>
                  <a:gd name="connsiteX67" fmla="*/ 204538 w 560642"/>
                  <a:gd name="connsiteY67" fmla="*/ 61010 h 606519"/>
                  <a:gd name="connsiteX68" fmla="*/ 223942 w 560642"/>
                  <a:gd name="connsiteY68" fmla="*/ 26990 h 606519"/>
                  <a:gd name="connsiteX69" fmla="*/ 241954 w 560642"/>
                  <a:gd name="connsiteY69" fmla="*/ 12159 h 606519"/>
                  <a:gd name="connsiteX70" fmla="*/ 259409 w 560642"/>
                  <a:gd name="connsiteY70" fmla="*/ 3260 h 606519"/>
                  <a:gd name="connsiteX71" fmla="*/ 275192 w 560642"/>
                  <a:gd name="connsiteY71" fmla="*/ 293 h 606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60642" h="606519">
                    <a:moveTo>
                      <a:pt x="264585" y="385155"/>
                    </a:moveTo>
                    <a:lnTo>
                      <a:pt x="295593" y="385155"/>
                    </a:lnTo>
                    <a:lnTo>
                      <a:pt x="295593" y="428074"/>
                    </a:lnTo>
                    <a:lnTo>
                      <a:pt x="481452" y="428074"/>
                    </a:lnTo>
                    <a:cubicBezTo>
                      <a:pt x="496492" y="428074"/>
                      <a:pt x="508746" y="440311"/>
                      <a:pt x="508746" y="455420"/>
                    </a:cubicBezTo>
                    <a:lnTo>
                      <a:pt x="508746" y="503716"/>
                    </a:lnTo>
                    <a:lnTo>
                      <a:pt x="533162" y="503716"/>
                    </a:lnTo>
                    <a:cubicBezTo>
                      <a:pt x="548388" y="503716"/>
                      <a:pt x="560642" y="515953"/>
                      <a:pt x="560642" y="531155"/>
                    </a:cubicBezTo>
                    <a:lnTo>
                      <a:pt x="560642" y="579080"/>
                    </a:lnTo>
                    <a:cubicBezTo>
                      <a:pt x="560642" y="594283"/>
                      <a:pt x="548388" y="606519"/>
                      <a:pt x="533162" y="606519"/>
                    </a:cubicBezTo>
                    <a:lnTo>
                      <a:pt x="453323" y="606519"/>
                    </a:lnTo>
                    <a:cubicBezTo>
                      <a:pt x="438097" y="606519"/>
                      <a:pt x="425843" y="594283"/>
                      <a:pt x="425843" y="579080"/>
                    </a:cubicBezTo>
                    <a:lnTo>
                      <a:pt x="425843" y="531155"/>
                    </a:lnTo>
                    <a:cubicBezTo>
                      <a:pt x="425843" y="515953"/>
                      <a:pt x="438097" y="503716"/>
                      <a:pt x="453323" y="503716"/>
                    </a:cubicBezTo>
                    <a:lnTo>
                      <a:pt x="477739" y="503716"/>
                    </a:lnTo>
                    <a:lnTo>
                      <a:pt x="477739" y="459128"/>
                    </a:lnTo>
                    <a:lnTo>
                      <a:pt x="295593" y="459128"/>
                    </a:lnTo>
                    <a:lnTo>
                      <a:pt x="295593" y="503716"/>
                    </a:lnTo>
                    <a:lnTo>
                      <a:pt x="320287" y="503716"/>
                    </a:lnTo>
                    <a:cubicBezTo>
                      <a:pt x="335513" y="503716"/>
                      <a:pt x="347767" y="515953"/>
                      <a:pt x="347767" y="531155"/>
                    </a:cubicBezTo>
                    <a:lnTo>
                      <a:pt x="347767" y="579080"/>
                    </a:lnTo>
                    <a:cubicBezTo>
                      <a:pt x="347767" y="594283"/>
                      <a:pt x="335513" y="606519"/>
                      <a:pt x="320287" y="606519"/>
                    </a:cubicBezTo>
                    <a:lnTo>
                      <a:pt x="240448" y="606519"/>
                    </a:lnTo>
                    <a:cubicBezTo>
                      <a:pt x="225222" y="606519"/>
                      <a:pt x="212968" y="594283"/>
                      <a:pt x="212968" y="579080"/>
                    </a:cubicBezTo>
                    <a:lnTo>
                      <a:pt x="212968" y="531155"/>
                    </a:lnTo>
                    <a:cubicBezTo>
                      <a:pt x="212968" y="515953"/>
                      <a:pt x="225222" y="503716"/>
                      <a:pt x="240448" y="503716"/>
                    </a:cubicBezTo>
                    <a:lnTo>
                      <a:pt x="264585" y="503716"/>
                    </a:lnTo>
                    <a:lnTo>
                      <a:pt x="264585" y="459128"/>
                    </a:lnTo>
                    <a:lnTo>
                      <a:pt x="82996" y="459128"/>
                    </a:lnTo>
                    <a:lnTo>
                      <a:pt x="82996" y="503716"/>
                    </a:lnTo>
                    <a:lnTo>
                      <a:pt x="107319" y="503716"/>
                    </a:lnTo>
                    <a:cubicBezTo>
                      <a:pt x="122545" y="503716"/>
                      <a:pt x="134799" y="515953"/>
                      <a:pt x="134799" y="531155"/>
                    </a:cubicBezTo>
                    <a:lnTo>
                      <a:pt x="134799" y="579080"/>
                    </a:lnTo>
                    <a:cubicBezTo>
                      <a:pt x="134799" y="594283"/>
                      <a:pt x="122545" y="606519"/>
                      <a:pt x="107319" y="606519"/>
                    </a:cubicBezTo>
                    <a:lnTo>
                      <a:pt x="27480" y="606519"/>
                    </a:lnTo>
                    <a:cubicBezTo>
                      <a:pt x="12254" y="606519"/>
                      <a:pt x="0" y="594190"/>
                      <a:pt x="0" y="579080"/>
                    </a:cubicBezTo>
                    <a:lnTo>
                      <a:pt x="0" y="531155"/>
                    </a:lnTo>
                    <a:cubicBezTo>
                      <a:pt x="0" y="515953"/>
                      <a:pt x="12254" y="503716"/>
                      <a:pt x="27480" y="503716"/>
                    </a:cubicBezTo>
                    <a:lnTo>
                      <a:pt x="51989" y="503716"/>
                    </a:lnTo>
                    <a:lnTo>
                      <a:pt x="51989" y="455420"/>
                    </a:lnTo>
                    <a:cubicBezTo>
                      <a:pt x="51989" y="440311"/>
                      <a:pt x="64243" y="428074"/>
                      <a:pt x="79375" y="428074"/>
                    </a:cubicBezTo>
                    <a:lnTo>
                      <a:pt x="264585" y="428074"/>
                    </a:lnTo>
                    <a:close/>
                    <a:moveTo>
                      <a:pt x="275192" y="293"/>
                    </a:moveTo>
                    <a:cubicBezTo>
                      <a:pt x="292554" y="-1190"/>
                      <a:pt x="305645" y="3167"/>
                      <a:pt x="315115" y="8729"/>
                    </a:cubicBezTo>
                    <a:cubicBezTo>
                      <a:pt x="329228" y="16515"/>
                      <a:pt x="334520" y="26805"/>
                      <a:pt x="334520" y="26805"/>
                    </a:cubicBezTo>
                    <a:cubicBezTo>
                      <a:pt x="334520" y="26805"/>
                      <a:pt x="366737" y="29030"/>
                      <a:pt x="355781" y="94382"/>
                    </a:cubicBezTo>
                    <a:cubicBezTo>
                      <a:pt x="355410" y="96328"/>
                      <a:pt x="354945" y="98461"/>
                      <a:pt x="354296" y="100407"/>
                    </a:cubicBezTo>
                    <a:cubicBezTo>
                      <a:pt x="360516" y="100407"/>
                      <a:pt x="366737" y="105227"/>
                      <a:pt x="360052" y="128866"/>
                    </a:cubicBezTo>
                    <a:cubicBezTo>
                      <a:pt x="354853" y="147312"/>
                      <a:pt x="350025" y="152504"/>
                      <a:pt x="346311" y="152689"/>
                    </a:cubicBezTo>
                    <a:cubicBezTo>
                      <a:pt x="344918" y="161124"/>
                      <a:pt x="341669" y="170302"/>
                      <a:pt x="336655" y="179015"/>
                    </a:cubicBezTo>
                    <a:lnTo>
                      <a:pt x="336655" y="211923"/>
                    </a:lnTo>
                    <a:cubicBezTo>
                      <a:pt x="336655" y="213035"/>
                      <a:pt x="337212" y="214148"/>
                      <a:pt x="338326" y="214611"/>
                    </a:cubicBezTo>
                    <a:cubicBezTo>
                      <a:pt x="347889" y="219246"/>
                      <a:pt x="394590" y="242792"/>
                      <a:pt x="437762" y="278295"/>
                    </a:cubicBezTo>
                    <a:cubicBezTo>
                      <a:pt x="445469" y="284691"/>
                      <a:pt x="449925" y="294239"/>
                      <a:pt x="449925" y="304250"/>
                    </a:cubicBezTo>
                    <a:lnTo>
                      <a:pt x="449925" y="334748"/>
                    </a:lnTo>
                    <a:cubicBezTo>
                      <a:pt x="449925" y="344296"/>
                      <a:pt x="442219" y="351990"/>
                      <a:pt x="432656" y="351990"/>
                    </a:cubicBezTo>
                    <a:lnTo>
                      <a:pt x="128034" y="351990"/>
                    </a:lnTo>
                    <a:cubicBezTo>
                      <a:pt x="118657" y="351990"/>
                      <a:pt x="110858" y="344296"/>
                      <a:pt x="110858" y="334655"/>
                    </a:cubicBezTo>
                    <a:lnTo>
                      <a:pt x="110858" y="304158"/>
                    </a:lnTo>
                    <a:cubicBezTo>
                      <a:pt x="110858" y="293961"/>
                      <a:pt x="115407" y="284320"/>
                      <a:pt x="123299" y="277924"/>
                    </a:cubicBezTo>
                    <a:cubicBezTo>
                      <a:pt x="166379" y="242606"/>
                      <a:pt x="212987" y="219061"/>
                      <a:pt x="222364" y="214519"/>
                    </a:cubicBezTo>
                    <a:cubicBezTo>
                      <a:pt x="223478" y="214055"/>
                      <a:pt x="224128" y="213035"/>
                      <a:pt x="224128" y="211830"/>
                    </a:cubicBezTo>
                    <a:lnTo>
                      <a:pt x="224128" y="178923"/>
                    </a:lnTo>
                    <a:cubicBezTo>
                      <a:pt x="219022" y="170116"/>
                      <a:pt x="215679" y="161032"/>
                      <a:pt x="214472" y="152596"/>
                    </a:cubicBezTo>
                    <a:cubicBezTo>
                      <a:pt x="210851" y="152318"/>
                      <a:pt x="205931" y="147127"/>
                      <a:pt x="200731" y="128773"/>
                    </a:cubicBezTo>
                    <a:cubicBezTo>
                      <a:pt x="194139" y="105413"/>
                      <a:pt x="200081" y="100407"/>
                      <a:pt x="206116" y="100314"/>
                    </a:cubicBezTo>
                    <a:cubicBezTo>
                      <a:pt x="205559" y="98368"/>
                      <a:pt x="205002" y="96236"/>
                      <a:pt x="204631" y="94289"/>
                    </a:cubicBezTo>
                    <a:cubicBezTo>
                      <a:pt x="202402" y="82516"/>
                      <a:pt x="201845" y="71485"/>
                      <a:pt x="204538" y="61010"/>
                    </a:cubicBezTo>
                    <a:cubicBezTo>
                      <a:pt x="207880" y="46920"/>
                      <a:pt x="215401" y="35704"/>
                      <a:pt x="223942" y="26990"/>
                    </a:cubicBezTo>
                    <a:cubicBezTo>
                      <a:pt x="229327" y="21336"/>
                      <a:pt x="235455" y="16237"/>
                      <a:pt x="241954" y="12159"/>
                    </a:cubicBezTo>
                    <a:cubicBezTo>
                      <a:pt x="247246" y="8636"/>
                      <a:pt x="253095" y="5392"/>
                      <a:pt x="259409" y="3260"/>
                    </a:cubicBezTo>
                    <a:cubicBezTo>
                      <a:pt x="264330" y="1684"/>
                      <a:pt x="269622" y="571"/>
                      <a:pt x="275192" y="2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îşļïḑé">
              <a:extLst>
                <a:ext uri="{FF2B5EF4-FFF2-40B4-BE49-F238E27FC236}">
                  <a16:creationId xmlns:a16="http://schemas.microsoft.com/office/drawing/2014/main" id="{28498D13-9668-4B0A-AE74-49208568D7DE}"/>
                </a:ext>
              </a:extLst>
            </p:cNvPr>
            <p:cNvGrpSpPr/>
            <p:nvPr/>
          </p:nvGrpSpPr>
          <p:grpSpPr>
            <a:xfrm>
              <a:off x="8135247" y="4289597"/>
              <a:ext cx="3383653" cy="1083468"/>
              <a:chOff x="673100" y="1774032"/>
              <a:chExt cx="3383653" cy="1083468"/>
            </a:xfrm>
          </p:grpSpPr>
          <p:sp>
            <p:nvSpPr>
              <p:cNvPr id="19" name="îśḷiḋ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0" name="ïṧ1ídê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89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01303" y="264006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102419" y="3535418"/>
            <a:ext cx="5419185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2747816" y="2306958"/>
            <a:ext cx="2581000" cy="2244083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4317143-5EE3-410F-8CFF-9F970217D5FF}"/>
              </a:ext>
            </a:extLst>
          </p:cNvPr>
          <p:cNvSpPr/>
          <p:nvPr/>
        </p:nvSpPr>
        <p:spPr>
          <a:xfrm>
            <a:off x="0" y="4669971"/>
            <a:ext cx="12192000" cy="2188029"/>
          </a:xfrm>
          <a:prstGeom prst="rect">
            <a:avLst/>
          </a:prstGeom>
          <a:gradFill>
            <a:gsLst>
              <a:gs pos="24000">
                <a:srgbClr val="D29DF1"/>
              </a:gs>
              <a:gs pos="100000">
                <a:srgbClr val="548EF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B4CE2D-4BCE-4913-9D3E-54E7A63C2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DEB3E3-49B4-4920-B77D-8768F6CC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5A308F-FFEC-46B6-B384-D98C953C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595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0091302-88E0-44FD-9407-2204C0C0B4B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93262"/>
            <a:ext cx="10858500" cy="4840839"/>
            <a:chOff x="660400" y="1293262"/>
            <a:chExt cx="10858500" cy="4840839"/>
          </a:xfrm>
        </p:grpSpPr>
        <p:sp>
          <p:nvSpPr>
            <p:cNvPr id="6" name="iSľíḑé">
              <a:extLst>
                <a:ext uri="{FF2B5EF4-FFF2-40B4-BE49-F238E27FC236}">
                  <a16:creationId xmlns:a16="http://schemas.microsoft.com/office/drawing/2014/main" id="{CC0CF488-5018-43B6-ACCB-441F1D7E3130}"/>
                </a:ext>
              </a:extLst>
            </p:cNvPr>
            <p:cNvSpPr/>
            <p:nvPr/>
          </p:nvSpPr>
          <p:spPr>
            <a:xfrm>
              <a:off x="660400" y="4505105"/>
              <a:ext cx="10858500" cy="1628996"/>
            </a:xfrm>
            <a:prstGeom prst="trapezoid">
              <a:avLst>
                <a:gd name="adj" fmla="val 111207"/>
              </a:avLst>
            </a:prstGeom>
            <a:pattFill prst="dkDn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7" name="îşliďê">
              <a:extLst>
                <a:ext uri="{FF2B5EF4-FFF2-40B4-BE49-F238E27FC236}">
                  <a16:creationId xmlns:a16="http://schemas.microsoft.com/office/drawing/2014/main" id="{0F7E7A98-1DF3-4737-B5C1-2CA415EB86FB}"/>
                </a:ext>
              </a:extLst>
            </p:cNvPr>
            <p:cNvGrpSpPr/>
            <p:nvPr/>
          </p:nvGrpSpPr>
          <p:grpSpPr>
            <a:xfrm>
              <a:off x="660400" y="1293262"/>
              <a:ext cx="2121843" cy="3306293"/>
              <a:chOff x="2042751" y="1384730"/>
              <a:chExt cx="2121843" cy="3306293"/>
            </a:xfrm>
          </p:grpSpPr>
          <p:grpSp>
            <p:nvGrpSpPr>
              <p:cNvPr id="29" name="î$lïďé">
                <a:extLst>
                  <a:ext uri="{FF2B5EF4-FFF2-40B4-BE49-F238E27FC236}">
                    <a16:creationId xmlns:a16="http://schemas.microsoft.com/office/drawing/2014/main" id="{945AA615-74E8-49EA-87EC-507D279771AF}"/>
                  </a:ext>
                </a:extLst>
              </p:cNvPr>
              <p:cNvGrpSpPr/>
              <p:nvPr/>
            </p:nvGrpSpPr>
            <p:grpSpPr>
              <a:xfrm>
                <a:off x="2524250" y="2031639"/>
                <a:ext cx="1158844" cy="1158844"/>
                <a:chOff x="2524250" y="2031639"/>
                <a:chExt cx="1158844" cy="1158844"/>
              </a:xfrm>
            </p:grpSpPr>
            <p:sp>
              <p:nvSpPr>
                <p:cNvPr id="32" name="išļïḓe">
                  <a:extLst>
                    <a:ext uri="{FF2B5EF4-FFF2-40B4-BE49-F238E27FC236}">
                      <a16:creationId xmlns:a16="http://schemas.microsoft.com/office/drawing/2014/main" id="{8E2F7D30-1487-402A-8C0B-E5A9B00F6798}"/>
                    </a:ext>
                  </a:extLst>
                </p:cNvPr>
                <p:cNvSpPr/>
                <p:nvPr/>
              </p:nvSpPr>
              <p:spPr>
                <a:xfrm>
                  <a:off x="2524250" y="2031639"/>
                  <a:ext cx="1158844" cy="1158844"/>
                </a:xfrm>
                <a:prstGeom prst="roundRect">
                  <a:avLst>
                    <a:gd name="adj" fmla="val 5393"/>
                  </a:avLst>
                </a:prstGeom>
                <a:solidFill>
                  <a:schemeClr val="bg1"/>
                </a:solidFill>
                <a:ln w="3175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>
                  <a:outerShdw dist="381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íṡḷíḓè">
                  <a:extLst>
                    <a:ext uri="{FF2B5EF4-FFF2-40B4-BE49-F238E27FC236}">
                      <a16:creationId xmlns:a16="http://schemas.microsoft.com/office/drawing/2014/main" id="{72DAA22A-3B07-463F-9243-7EB66F53B6A4}"/>
                    </a:ext>
                  </a:extLst>
                </p:cNvPr>
                <p:cNvSpPr/>
                <p:nvPr/>
              </p:nvSpPr>
              <p:spPr>
                <a:xfrm>
                  <a:off x="2849051" y="2325877"/>
                  <a:ext cx="509243" cy="570368"/>
                </a:xfrm>
                <a:custGeom>
                  <a:avLst/>
                  <a:gdLst>
                    <a:gd name="connsiteX0" fmla="*/ 519050 w 541835"/>
                    <a:gd name="connsiteY0" fmla="*/ 441609 h 606872"/>
                    <a:gd name="connsiteX1" fmla="*/ 523785 w 541835"/>
                    <a:gd name="connsiteY1" fmla="*/ 444205 h 606872"/>
                    <a:gd name="connsiteX2" fmla="*/ 523785 w 541835"/>
                    <a:gd name="connsiteY2" fmla="*/ 557314 h 606872"/>
                    <a:gd name="connsiteX3" fmla="*/ 503451 w 541835"/>
                    <a:gd name="connsiteY3" fmla="*/ 577618 h 606872"/>
                    <a:gd name="connsiteX4" fmla="*/ 340222 w 541835"/>
                    <a:gd name="connsiteY4" fmla="*/ 577618 h 606872"/>
                    <a:gd name="connsiteX5" fmla="*/ 340222 w 541835"/>
                    <a:gd name="connsiteY5" fmla="*/ 601445 h 606872"/>
                    <a:gd name="connsiteX6" fmla="*/ 331773 w 541835"/>
                    <a:gd name="connsiteY6" fmla="*/ 605895 h 606872"/>
                    <a:gd name="connsiteX7" fmla="*/ 266036 w 541835"/>
                    <a:gd name="connsiteY7" fmla="*/ 561671 h 606872"/>
                    <a:gd name="connsiteX8" fmla="*/ 266036 w 541835"/>
                    <a:gd name="connsiteY8" fmla="*/ 552771 h 606872"/>
                    <a:gd name="connsiteX9" fmla="*/ 331773 w 541835"/>
                    <a:gd name="connsiteY9" fmla="*/ 508547 h 606872"/>
                    <a:gd name="connsiteX10" fmla="*/ 340222 w 541835"/>
                    <a:gd name="connsiteY10" fmla="*/ 512997 h 606872"/>
                    <a:gd name="connsiteX11" fmla="*/ 340222 w 541835"/>
                    <a:gd name="connsiteY11" fmla="*/ 536824 h 606872"/>
                    <a:gd name="connsiteX12" fmla="*/ 483210 w 541835"/>
                    <a:gd name="connsiteY12" fmla="*/ 536824 h 606872"/>
                    <a:gd name="connsiteX13" fmla="*/ 483210 w 541835"/>
                    <a:gd name="connsiteY13" fmla="*/ 470350 h 606872"/>
                    <a:gd name="connsiteX14" fmla="*/ 487110 w 541835"/>
                    <a:gd name="connsiteY14" fmla="*/ 463025 h 606872"/>
                    <a:gd name="connsiteX15" fmla="*/ 468072 w 541835"/>
                    <a:gd name="connsiteY15" fmla="*/ 344147 h 606872"/>
                    <a:gd name="connsiteX16" fmla="*/ 473655 w 541835"/>
                    <a:gd name="connsiteY16" fmla="*/ 344425 h 606872"/>
                    <a:gd name="connsiteX17" fmla="*/ 539398 w 541835"/>
                    <a:gd name="connsiteY17" fmla="*/ 388741 h 606872"/>
                    <a:gd name="connsiteX18" fmla="*/ 539398 w 541835"/>
                    <a:gd name="connsiteY18" fmla="*/ 397641 h 606872"/>
                    <a:gd name="connsiteX19" fmla="*/ 473655 w 541835"/>
                    <a:gd name="connsiteY19" fmla="*/ 441865 h 606872"/>
                    <a:gd name="connsiteX20" fmla="*/ 465205 w 541835"/>
                    <a:gd name="connsiteY20" fmla="*/ 437415 h 606872"/>
                    <a:gd name="connsiteX21" fmla="*/ 465205 w 541835"/>
                    <a:gd name="connsiteY21" fmla="*/ 413588 h 606872"/>
                    <a:gd name="connsiteX22" fmla="*/ 322391 w 541835"/>
                    <a:gd name="connsiteY22" fmla="*/ 413588 h 606872"/>
                    <a:gd name="connsiteX23" fmla="*/ 322391 w 541835"/>
                    <a:gd name="connsiteY23" fmla="*/ 480062 h 606872"/>
                    <a:gd name="connsiteX24" fmla="*/ 318398 w 541835"/>
                    <a:gd name="connsiteY24" fmla="*/ 487387 h 606872"/>
                    <a:gd name="connsiteX25" fmla="*/ 286456 w 541835"/>
                    <a:gd name="connsiteY25" fmla="*/ 508710 h 606872"/>
                    <a:gd name="connsiteX26" fmla="*/ 281627 w 541835"/>
                    <a:gd name="connsiteY26" fmla="*/ 506114 h 606872"/>
                    <a:gd name="connsiteX27" fmla="*/ 281627 w 541835"/>
                    <a:gd name="connsiteY27" fmla="*/ 393006 h 606872"/>
                    <a:gd name="connsiteX28" fmla="*/ 301963 w 541835"/>
                    <a:gd name="connsiteY28" fmla="*/ 372794 h 606872"/>
                    <a:gd name="connsiteX29" fmla="*/ 465205 w 541835"/>
                    <a:gd name="connsiteY29" fmla="*/ 372794 h 606872"/>
                    <a:gd name="connsiteX30" fmla="*/ 465205 w 541835"/>
                    <a:gd name="connsiteY30" fmla="*/ 348875 h 606872"/>
                    <a:gd name="connsiteX31" fmla="*/ 468072 w 541835"/>
                    <a:gd name="connsiteY31" fmla="*/ 344147 h 606872"/>
                    <a:gd name="connsiteX32" fmla="*/ 221443 w 541835"/>
                    <a:gd name="connsiteY32" fmla="*/ 378 h 606872"/>
                    <a:gd name="connsiteX33" fmla="*/ 275202 w 541835"/>
                    <a:gd name="connsiteY33" fmla="*/ 11780 h 606872"/>
                    <a:gd name="connsiteX34" fmla="*/ 301293 w 541835"/>
                    <a:gd name="connsiteY34" fmla="*/ 35974 h 606872"/>
                    <a:gd name="connsiteX35" fmla="*/ 329983 w 541835"/>
                    <a:gd name="connsiteY35" fmla="*/ 127097 h 606872"/>
                    <a:gd name="connsiteX36" fmla="*/ 328033 w 541835"/>
                    <a:gd name="connsiteY36" fmla="*/ 135254 h 606872"/>
                    <a:gd name="connsiteX37" fmla="*/ 335740 w 541835"/>
                    <a:gd name="connsiteY37" fmla="*/ 173539 h 606872"/>
                    <a:gd name="connsiteX38" fmla="*/ 317170 w 541835"/>
                    <a:gd name="connsiteY38" fmla="*/ 205798 h 606872"/>
                    <a:gd name="connsiteX39" fmla="*/ 304171 w 541835"/>
                    <a:gd name="connsiteY39" fmla="*/ 241301 h 606872"/>
                    <a:gd name="connsiteX40" fmla="*/ 304171 w 541835"/>
                    <a:gd name="connsiteY40" fmla="*/ 285519 h 606872"/>
                    <a:gd name="connsiteX41" fmla="*/ 306492 w 541835"/>
                    <a:gd name="connsiteY41" fmla="*/ 289227 h 606872"/>
                    <a:gd name="connsiteX42" fmla="*/ 396648 w 541835"/>
                    <a:gd name="connsiteY42" fmla="*/ 342250 h 606872"/>
                    <a:gd name="connsiteX43" fmla="*/ 301943 w 541835"/>
                    <a:gd name="connsiteY43" fmla="*/ 342250 h 606872"/>
                    <a:gd name="connsiteX44" fmla="*/ 250876 w 541835"/>
                    <a:gd name="connsiteY44" fmla="*/ 393234 h 606872"/>
                    <a:gd name="connsiteX45" fmla="*/ 250876 w 541835"/>
                    <a:gd name="connsiteY45" fmla="*/ 474253 h 606872"/>
                    <a:gd name="connsiteX46" fmla="*/ 23119 w 541835"/>
                    <a:gd name="connsiteY46" fmla="*/ 474253 h 606872"/>
                    <a:gd name="connsiteX47" fmla="*/ 0 w 541835"/>
                    <a:gd name="connsiteY47" fmla="*/ 451171 h 606872"/>
                    <a:gd name="connsiteX48" fmla="*/ 0 w 541835"/>
                    <a:gd name="connsiteY48" fmla="*/ 410013 h 606872"/>
                    <a:gd name="connsiteX49" fmla="*/ 16806 w 541835"/>
                    <a:gd name="connsiteY49" fmla="*/ 374695 h 606872"/>
                    <a:gd name="connsiteX50" fmla="*/ 150229 w 541835"/>
                    <a:gd name="connsiteY50" fmla="*/ 289227 h 606872"/>
                    <a:gd name="connsiteX51" fmla="*/ 152643 w 541835"/>
                    <a:gd name="connsiteY51" fmla="*/ 285519 h 606872"/>
                    <a:gd name="connsiteX52" fmla="*/ 152643 w 541835"/>
                    <a:gd name="connsiteY52" fmla="*/ 241301 h 606872"/>
                    <a:gd name="connsiteX53" fmla="*/ 139644 w 541835"/>
                    <a:gd name="connsiteY53" fmla="*/ 205798 h 606872"/>
                    <a:gd name="connsiteX54" fmla="*/ 121074 w 541835"/>
                    <a:gd name="connsiteY54" fmla="*/ 173539 h 606872"/>
                    <a:gd name="connsiteX55" fmla="*/ 128316 w 541835"/>
                    <a:gd name="connsiteY55" fmla="*/ 135254 h 606872"/>
                    <a:gd name="connsiteX56" fmla="*/ 126367 w 541835"/>
                    <a:gd name="connsiteY56" fmla="*/ 127097 h 606872"/>
                    <a:gd name="connsiteX57" fmla="*/ 126088 w 541835"/>
                    <a:gd name="connsiteY57" fmla="*/ 82323 h 606872"/>
                    <a:gd name="connsiteX58" fmla="*/ 152271 w 541835"/>
                    <a:gd name="connsiteY58" fmla="*/ 36530 h 606872"/>
                    <a:gd name="connsiteX59" fmla="*/ 176505 w 541835"/>
                    <a:gd name="connsiteY59" fmla="*/ 16507 h 606872"/>
                    <a:gd name="connsiteX60" fmla="*/ 199995 w 541835"/>
                    <a:gd name="connsiteY60" fmla="*/ 4456 h 606872"/>
                    <a:gd name="connsiteX61" fmla="*/ 221443 w 541835"/>
                    <a:gd name="connsiteY61" fmla="*/ 378 h 606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541835" h="606872">
                      <a:moveTo>
                        <a:pt x="519050" y="441609"/>
                      </a:moveTo>
                      <a:cubicBezTo>
                        <a:pt x="521093" y="440311"/>
                        <a:pt x="523878" y="441794"/>
                        <a:pt x="523785" y="444205"/>
                      </a:cubicBezTo>
                      <a:lnTo>
                        <a:pt x="523785" y="557314"/>
                      </a:lnTo>
                      <a:cubicBezTo>
                        <a:pt x="523785" y="568439"/>
                        <a:pt x="514779" y="577618"/>
                        <a:pt x="503451" y="577618"/>
                      </a:cubicBezTo>
                      <a:lnTo>
                        <a:pt x="340222" y="577618"/>
                      </a:lnTo>
                      <a:lnTo>
                        <a:pt x="340222" y="601445"/>
                      </a:lnTo>
                      <a:cubicBezTo>
                        <a:pt x="340222" y="605802"/>
                        <a:pt x="335394" y="608398"/>
                        <a:pt x="331773" y="605895"/>
                      </a:cubicBezTo>
                      <a:lnTo>
                        <a:pt x="266036" y="561671"/>
                      </a:lnTo>
                      <a:cubicBezTo>
                        <a:pt x="262786" y="559539"/>
                        <a:pt x="262786" y="554903"/>
                        <a:pt x="266036" y="552771"/>
                      </a:cubicBezTo>
                      <a:lnTo>
                        <a:pt x="331773" y="508547"/>
                      </a:lnTo>
                      <a:cubicBezTo>
                        <a:pt x="335394" y="506044"/>
                        <a:pt x="340222" y="508640"/>
                        <a:pt x="340222" y="512997"/>
                      </a:cubicBezTo>
                      <a:lnTo>
                        <a:pt x="340222" y="536824"/>
                      </a:lnTo>
                      <a:lnTo>
                        <a:pt x="483210" y="536824"/>
                      </a:lnTo>
                      <a:lnTo>
                        <a:pt x="483210" y="470350"/>
                      </a:lnTo>
                      <a:cubicBezTo>
                        <a:pt x="483210" y="467383"/>
                        <a:pt x="484696" y="464602"/>
                        <a:pt x="487110" y="463025"/>
                      </a:cubicBezTo>
                      <a:close/>
                      <a:moveTo>
                        <a:pt x="468072" y="344147"/>
                      </a:moveTo>
                      <a:cubicBezTo>
                        <a:pt x="469732" y="343266"/>
                        <a:pt x="471845" y="343220"/>
                        <a:pt x="473655" y="344425"/>
                      </a:cubicBezTo>
                      <a:lnTo>
                        <a:pt x="539398" y="388741"/>
                      </a:lnTo>
                      <a:cubicBezTo>
                        <a:pt x="542648" y="390781"/>
                        <a:pt x="542648" y="395509"/>
                        <a:pt x="539398" y="397641"/>
                      </a:cubicBezTo>
                      <a:lnTo>
                        <a:pt x="473655" y="441865"/>
                      </a:lnTo>
                      <a:cubicBezTo>
                        <a:pt x="470034" y="444368"/>
                        <a:pt x="465205" y="441772"/>
                        <a:pt x="465205" y="437415"/>
                      </a:cubicBezTo>
                      <a:lnTo>
                        <a:pt x="465205" y="413588"/>
                      </a:lnTo>
                      <a:lnTo>
                        <a:pt x="322391" y="413588"/>
                      </a:lnTo>
                      <a:lnTo>
                        <a:pt x="322391" y="480062"/>
                      </a:lnTo>
                      <a:cubicBezTo>
                        <a:pt x="322391" y="483029"/>
                        <a:pt x="320906" y="485718"/>
                        <a:pt x="318398" y="487387"/>
                      </a:cubicBezTo>
                      <a:lnTo>
                        <a:pt x="286456" y="508710"/>
                      </a:lnTo>
                      <a:cubicBezTo>
                        <a:pt x="284320" y="510101"/>
                        <a:pt x="281627" y="508618"/>
                        <a:pt x="281627" y="506114"/>
                      </a:cubicBezTo>
                      <a:lnTo>
                        <a:pt x="281627" y="393006"/>
                      </a:lnTo>
                      <a:cubicBezTo>
                        <a:pt x="281627" y="381880"/>
                        <a:pt x="290634" y="372794"/>
                        <a:pt x="301963" y="372794"/>
                      </a:cubicBezTo>
                      <a:lnTo>
                        <a:pt x="465205" y="372794"/>
                      </a:lnTo>
                      <a:lnTo>
                        <a:pt x="465205" y="348875"/>
                      </a:lnTo>
                      <a:cubicBezTo>
                        <a:pt x="465205" y="346743"/>
                        <a:pt x="466412" y="345027"/>
                        <a:pt x="468072" y="344147"/>
                      </a:cubicBezTo>
                      <a:close/>
                      <a:moveTo>
                        <a:pt x="221443" y="378"/>
                      </a:moveTo>
                      <a:cubicBezTo>
                        <a:pt x="244841" y="-1569"/>
                        <a:pt x="262389" y="4271"/>
                        <a:pt x="275202" y="11780"/>
                      </a:cubicBezTo>
                      <a:cubicBezTo>
                        <a:pt x="294143" y="22162"/>
                        <a:pt x="301293" y="35974"/>
                        <a:pt x="301293" y="35974"/>
                      </a:cubicBezTo>
                      <a:cubicBezTo>
                        <a:pt x="301293" y="35974"/>
                        <a:pt x="344746" y="39126"/>
                        <a:pt x="329983" y="127097"/>
                      </a:cubicBezTo>
                      <a:cubicBezTo>
                        <a:pt x="329519" y="129785"/>
                        <a:pt x="328776" y="132566"/>
                        <a:pt x="328033" y="135254"/>
                      </a:cubicBezTo>
                      <a:cubicBezTo>
                        <a:pt x="336297" y="135254"/>
                        <a:pt x="344746" y="141650"/>
                        <a:pt x="335740" y="173539"/>
                      </a:cubicBezTo>
                      <a:cubicBezTo>
                        <a:pt x="328683" y="198382"/>
                        <a:pt x="322091" y="205427"/>
                        <a:pt x="317170" y="205798"/>
                      </a:cubicBezTo>
                      <a:cubicBezTo>
                        <a:pt x="315406" y="217107"/>
                        <a:pt x="310949" y="229529"/>
                        <a:pt x="304171" y="241301"/>
                      </a:cubicBezTo>
                      <a:lnTo>
                        <a:pt x="304171" y="285519"/>
                      </a:lnTo>
                      <a:cubicBezTo>
                        <a:pt x="304171" y="287187"/>
                        <a:pt x="305007" y="288485"/>
                        <a:pt x="306492" y="289227"/>
                      </a:cubicBezTo>
                      <a:cubicBezTo>
                        <a:pt x="316056" y="293954"/>
                        <a:pt x="353752" y="312865"/>
                        <a:pt x="396648" y="342250"/>
                      </a:cubicBezTo>
                      <a:lnTo>
                        <a:pt x="301943" y="342250"/>
                      </a:lnTo>
                      <a:cubicBezTo>
                        <a:pt x="273810" y="342250"/>
                        <a:pt x="250876" y="365147"/>
                        <a:pt x="250876" y="393234"/>
                      </a:cubicBezTo>
                      <a:lnTo>
                        <a:pt x="250876" y="474253"/>
                      </a:lnTo>
                      <a:lnTo>
                        <a:pt x="23119" y="474253"/>
                      </a:lnTo>
                      <a:cubicBezTo>
                        <a:pt x="10399" y="474253"/>
                        <a:pt x="0" y="463871"/>
                        <a:pt x="0" y="451171"/>
                      </a:cubicBezTo>
                      <a:lnTo>
                        <a:pt x="0" y="410013"/>
                      </a:lnTo>
                      <a:cubicBezTo>
                        <a:pt x="0" y="396293"/>
                        <a:pt x="6128" y="383316"/>
                        <a:pt x="16806" y="374695"/>
                      </a:cubicBezTo>
                      <a:cubicBezTo>
                        <a:pt x="75021" y="327048"/>
                        <a:pt x="137508" y="295437"/>
                        <a:pt x="150229" y="289227"/>
                      </a:cubicBezTo>
                      <a:cubicBezTo>
                        <a:pt x="151714" y="288670"/>
                        <a:pt x="152643" y="287187"/>
                        <a:pt x="152643" y="285519"/>
                      </a:cubicBezTo>
                      <a:lnTo>
                        <a:pt x="152643" y="241301"/>
                      </a:lnTo>
                      <a:cubicBezTo>
                        <a:pt x="145772" y="229529"/>
                        <a:pt x="141315" y="217107"/>
                        <a:pt x="139644" y="205798"/>
                      </a:cubicBezTo>
                      <a:cubicBezTo>
                        <a:pt x="134630" y="205334"/>
                        <a:pt x="128131" y="198382"/>
                        <a:pt x="121074" y="173539"/>
                      </a:cubicBezTo>
                      <a:cubicBezTo>
                        <a:pt x="112254" y="142207"/>
                        <a:pt x="120146" y="135532"/>
                        <a:pt x="128316" y="135254"/>
                      </a:cubicBezTo>
                      <a:cubicBezTo>
                        <a:pt x="127481" y="132566"/>
                        <a:pt x="126831" y="129785"/>
                        <a:pt x="126367" y="127097"/>
                      </a:cubicBezTo>
                      <a:cubicBezTo>
                        <a:pt x="123303" y="111245"/>
                        <a:pt x="122374" y="96413"/>
                        <a:pt x="126088" y="82323"/>
                      </a:cubicBezTo>
                      <a:cubicBezTo>
                        <a:pt x="130452" y="63413"/>
                        <a:pt x="140758" y="48210"/>
                        <a:pt x="152271" y="36530"/>
                      </a:cubicBezTo>
                      <a:cubicBezTo>
                        <a:pt x="159513" y="28743"/>
                        <a:pt x="167870" y="22069"/>
                        <a:pt x="176505" y="16507"/>
                      </a:cubicBezTo>
                      <a:cubicBezTo>
                        <a:pt x="183561" y="11687"/>
                        <a:pt x="191453" y="7330"/>
                        <a:pt x="199995" y="4456"/>
                      </a:cubicBezTo>
                      <a:cubicBezTo>
                        <a:pt x="206680" y="2232"/>
                        <a:pt x="213923" y="748"/>
                        <a:pt x="221443" y="37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0" name="ïś1ídé">
                <a:extLst>
                  <a:ext uri="{FF2B5EF4-FFF2-40B4-BE49-F238E27FC236}">
                    <a16:creationId xmlns:a16="http://schemas.microsoft.com/office/drawing/2014/main" id="{1F59FD9C-D1B1-4F30-B1D7-405C7F859CA1}"/>
                  </a:ext>
                </a:extLst>
              </p:cNvPr>
              <p:cNvSpPr/>
              <p:nvPr/>
            </p:nvSpPr>
            <p:spPr bwMode="auto">
              <a:xfrm>
                <a:off x="2042751" y="3395586"/>
                <a:ext cx="2121843" cy="1295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î$ļiḑe">
                <a:extLst>
                  <a:ext uri="{FF2B5EF4-FFF2-40B4-BE49-F238E27FC236}">
                    <a16:creationId xmlns:a16="http://schemas.microsoft.com/office/drawing/2014/main" id="{6A155014-38EA-41D2-BFEC-AFED3212E654}"/>
                  </a:ext>
                </a:extLst>
              </p:cNvPr>
              <p:cNvSpPr txBox="1"/>
              <p:nvPr/>
            </p:nvSpPr>
            <p:spPr bwMode="auto">
              <a:xfrm>
                <a:off x="2042751" y="1384730"/>
                <a:ext cx="21218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u="sng" dirty="0"/>
                  <a:t>Text here</a:t>
                </a: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BC39D63-01AF-4370-837D-533BD9C1C697}"/>
                </a:ext>
              </a:extLst>
            </p:cNvPr>
            <p:cNvCxnSpPr/>
            <p:nvPr/>
          </p:nvCxnSpPr>
          <p:spPr>
            <a:xfrm>
              <a:off x="3177431" y="1998214"/>
              <a:ext cx="0" cy="189638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C210B454-C93C-452D-8666-6EF3AF71E6B5}"/>
                </a:ext>
              </a:extLst>
            </p:cNvPr>
            <p:cNvCxnSpPr/>
            <p:nvPr/>
          </p:nvCxnSpPr>
          <p:spPr>
            <a:xfrm>
              <a:off x="6089650" y="1998214"/>
              <a:ext cx="0" cy="189638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sḻíďê">
              <a:extLst>
                <a:ext uri="{FF2B5EF4-FFF2-40B4-BE49-F238E27FC236}">
                  <a16:creationId xmlns:a16="http://schemas.microsoft.com/office/drawing/2014/main" id="{2A19FC0A-3DF0-4DDD-A72E-15114A25F6A6}"/>
                </a:ext>
              </a:extLst>
            </p:cNvPr>
            <p:cNvGrpSpPr/>
            <p:nvPr/>
          </p:nvGrpSpPr>
          <p:grpSpPr>
            <a:xfrm>
              <a:off x="3572619" y="1293262"/>
              <a:ext cx="2121843" cy="3306293"/>
              <a:chOff x="5028728" y="1384730"/>
              <a:chExt cx="2121843" cy="3306293"/>
            </a:xfrm>
          </p:grpSpPr>
          <p:grpSp>
            <p:nvGrpSpPr>
              <p:cNvPr id="24" name="iśḷíḓê">
                <a:extLst>
                  <a:ext uri="{FF2B5EF4-FFF2-40B4-BE49-F238E27FC236}">
                    <a16:creationId xmlns:a16="http://schemas.microsoft.com/office/drawing/2014/main" id="{AF6016A3-BD2F-41EE-9DA2-20D076031D8E}"/>
                  </a:ext>
                </a:extLst>
              </p:cNvPr>
              <p:cNvGrpSpPr/>
              <p:nvPr/>
            </p:nvGrpSpPr>
            <p:grpSpPr>
              <a:xfrm>
                <a:off x="5510227" y="2031639"/>
                <a:ext cx="1158844" cy="1158844"/>
                <a:chOff x="5510227" y="2031639"/>
                <a:chExt cx="1158844" cy="1158844"/>
              </a:xfrm>
            </p:grpSpPr>
            <p:sp>
              <p:nvSpPr>
                <p:cNvPr id="27" name="ïś1ïḍê">
                  <a:extLst>
                    <a:ext uri="{FF2B5EF4-FFF2-40B4-BE49-F238E27FC236}">
                      <a16:creationId xmlns:a16="http://schemas.microsoft.com/office/drawing/2014/main" id="{0F857DD5-1132-4993-BBF6-8AA5549A2EC4}"/>
                    </a:ext>
                  </a:extLst>
                </p:cNvPr>
                <p:cNvSpPr/>
                <p:nvPr/>
              </p:nvSpPr>
              <p:spPr>
                <a:xfrm>
                  <a:off x="5510227" y="2031639"/>
                  <a:ext cx="1158844" cy="1158844"/>
                </a:xfrm>
                <a:prstGeom prst="roundRect">
                  <a:avLst>
                    <a:gd name="adj" fmla="val 5393"/>
                  </a:avLst>
                </a:prstGeom>
                <a:solidFill>
                  <a:schemeClr val="bg1"/>
                </a:solidFill>
                <a:ln w="3175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>
                  <a:outerShdw dist="381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isḷîďè">
                  <a:extLst>
                    <a:ext uri="{FF2B5EF4-FFF2-40B4-BE49-F238E27FC236}">
                      <a16:creationId xmlns:a16="http://schemas.microsoft.com/office/drawing/2014/main" id="{1CFCBA7F-5AE6-4BAA-A4DB-6907105468AA}"/>
                    </a:ext>
                  </a:extLst>
                </p:cNvPr>
                <p:cNvSpPr/>
                <p:nvPr/>
              </p:nvSpPr>
              <p:spPr>
                <a:xfrm>
                  <a:off x="5804464" y="2373552"/>
                  <a:ext cx="570368" cy="475019"/>
                </a:xfrm>
                <a:custGeom>
                  <a:avLst/>
                  <a:gdLst>
                    <a:gd name="connsiteX0" fmla="*/ 246781 w 608274"/>
                    <a:gd name="connsiteY0" fmla="*/ 438498 h 506589"/>
                    <a:gd name="connsiteX1" fmla="*/ 246781 w 608274"/>
                    <a:gd name="connsiteY1" fmla="*/ 467297 h 506589"/>
                    <a:gd name="connsiteX2" fmla="*/ 300340 w 608274"/>
                    <a:gd name="connsiteY2" fmla="*/ 446881 h 506589"/>
                    <a:gd name="connsiteX3" fmla="*/ 213321 w 608274"/>
                    <a:gd name="connsiteY3" fmla="*/ 304884 h 506589"/>
                    <a:gd name="connsiteX4" fmla="*/ 33460 w 608274"/>
                    <a:gd name="connsiteY4" fmla="*/ 322334 h 506589"/>
                    <a:gd name="connsiteX5" fmla="*/ 33460 w 608274"/>
                    <a:gd name="connsiteY5" fmla="*/ 454352 h 506589"/>
                    <a:gd name="connsiteX6" fmla="*/ 213321 w 608274"/>
                    <a:gd name="connsiteY6" fmla="*/ 471802 h 506589"/>
                    <a:gd name="connsiteX7" fmla="*/ 228395 w 608274"/>
                    <a:gd name="connsiteY7" fmla="*/ 270439 h 506589"/>
                    <a:gd name="connsiteX8" fmla="*/ 241243 w 608274"/>
                    <a:gd name="connsiteY8" fmla="*/ 274602 h 506589"/>
                    <a:gd name="connsiteX9" fmla="*/ 246781 w 608274"/>
                    <a:gd name="connsiteY9" fmla="*/ 286749 h 506589"/>
                    <a:gd name="connsiteX10" fmla="*/ 246781 w 608274"/>
                    <a:gd name="connsiteY10" fmla="*/ 405252 h 506589"/>
                    <a:gd name="connsiteX11" fmla="*/ 366689 w 608274"/>
                    <a:gd name="connsiteY11" fmla="*/ 423957 h 506589"/>
                    <a:gd name="connsiteX12" fmla="*/ 380678 w 608274"/>
                    <a:gd name="connsiteY12" fmla="*/ 438441 h 506589"/>
                    <a:gd name="connsiteX13" fmla="*/ 370115 w 608274"/>
                    <a:gd name="connsiteY13" fmla="*/ 455493 h 506589"/>
                    <a:gd name="connsiteX14" fmla="*/ 236104 w 608274"/>
                    <a:gd name="connsiteY14" fmla="*/ 506589 h 506589"/>
                    <a:gd name="connsiteX15" fmla="*/ 235590 w 608274"/>
                    <a:gd name="connsiteY15" fmla="*/ 505334 h 506589"/>
                    <a:gd name="connsiteX16" fmla="*/ 230051 w 608274"/>
                    <a:gd name="connsiteY16" fmla="*/ 506304 h 506589"/>
                    <a:gd name="connsiteX17" fmla="*/ 228395 w 608274"/>
                    <a:gd name="connsiteY17" fmla="*/ 506247 h 506589"/>
                    <a:gd name="connsiteX18" fmla="*/ 15074 w 608274"/>
                    <a:gd name="connsiteY18" fmla="*/ 485546 h 506589"/>
                    <a:gd name="connsiteX19" fmla="*/ 0 w 608274"/>
                    <a:gd name="connsiteY19" fmla="*/ 469236 h 506589"/>
                    <a:gd name="connsiteX20" fmla="*/ 0 w 608274"/>
                    <a:gd name="connsiteY20" fmla="*/ 307450 h 506589"/>
                    <a:gd name="connsiteX21" fmla="*/ 15074 w 608274"/>
                    <a:gd name="connsiteY21" fmla="*/ 291083 h 506589"/>
                    <a:gd name="connsiteX22" fmla="*/ 362895 w 608274"/>
                    <a:gd name="connsiteY22" fmla="*/ 0 h 506589"/>
                    <a:gd name="connsiteX23" fmla="*/ 468824 w 608274"/>
                    <a:gd name="connsiteY23" fmla="*/ 90151 h 506589"/>
                    <a:gd name="connsiteX24" fmla="*/ 463285 w 608274"/>
                    <a:gd name="connsiteY24" fmla="*/ 153046 h 506589"/>
                    <a:gd name="connsiteX25" fmla="*/ 429822 w 608274"/>
                    <a:gd name="connsiteY25" fmla="*/ 235157 h 506589"/>
                    <a:gd name="connsiteX26" fmla="*/ 485556 w 608274"/>
                    <a:gd name="connsiteY26" fmla="*/ 284366 h 506589"/>
                    <a:gd name="connsiteX27" fmla="*/ 580407 w 608274"/>
                    <a:gd name="connsiteY27" fmla="*/ 317210 h 506589"/>
                    <a:gd name="connsiteX28" fmla="*/ 608274 w 608274"/>
                    <a:gd name="connsiteY28" fmla="*/ 388316 h 506589"/>
                    <a:gd name="connsiteX29" fmla="*/ 608274 w 608274"/>
                    <a:gd name="connsiteY29" fmla="*/ 480691 h 506589"/>
                    <a:gd name="connsiteX30" fmla="*/ 391162 w 608274"/>
                    <a:gd name="connsiteY30" fmla="*/ 480691 h 506589"/>
                    <a:gd name="connsiteX31" fmla="*/ 412805 w 608274"/>
                    <a:gd name="connsiteY31" fmla="*/ 434960 h 506589"/>
                    <a:gd name="connsiteX32" fmla="*/ 370776 w 608274"/>
                    <a:gd name="connsiteY32" fmla="*/ 391566 h 506589"/>
                    <a:gd name="connsiteX33" fmla="*/ 279065 w 608274"/>
                    <a:gd name="connsiteY33" fmla="*/ 377254 h 506589"/>
                    <a:gd name="connsiteX34" fmla="*/ 279065 w 608274"/>
                    <a:gd name="connsiteY34" fmla="*/ 286761 h 506589"/>
                    <a:gd name="connsiteX35" fmla="*/ 275810 w 608274"/>
                    <a:gd name="connsiteY35" fmla="*/ 269997 h 506589"/>
                    <a:gd name="connsiteX36" fmla="*/ 295968 w 608274"/>
                    <a:gd name="connsiteY36" fmla="*/ 235157 h 506589"/>
                    <a:gd name="connsiteX37" fmla="*/ 262505 w 608274"/>
                    <a:gd name="connsiteY37" fmla="*/ 153046 h 506589"/>
                    <a:gd name="connsiteX38" fmla="*/ 256909 w 608274"/>
                    <a:gd name="connsiteY38" fmla="*/ 90151 h 506589"/>
                    <a:gd name="connsiteX39" fmla="*/ 362895 w 608274"/>
                    <a:gd name="connsiteY39" fmla="*/ 0 h 506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8274" h="506589">
                      <a:moveTo>
                        <a:pt x="246781" y="438498"/>
                      </a:moveTo>
                      <a:lnTo>
                        <a:pt x="246781" y="467297"/>
                      </a:lnTo>
                      <a:lnTo>
                        <a:pt x="300340" y="446881"/>
                      </a:lnTo>
                      <a:close/>
                      <a:moveTo>
                        <a:pt x="213321" y="304884"/>
                      </a:moveTo>
                      <a:lnTo>
                        <a:pt x="33460" y="322334"/>
                      </a:lnTo>
                      <a:lnTo>
                        <a:pt x="33460" y="454352"/>
                      </a:lnTo>
                      <a:lnTo>
                        <a:pt x="213321" y="471802"/>
                      </a:lnTo>
                      <a:close/>
                      <a:moveTo>
                        <a:pt x="228395" y="270439"/>
                      </a:moveTo>
                      <a:cubicBezTo>
                        <a:pt x="233077" y="269983"/>
                        <a:pt x="237760" y="271466"/>
                        <a:pt x="241243" y="274602"/>
                      </a:cubicBezTo>
                      <a:cubicBezTo>
                        <a:pt x="244783" y="277739"/>
                        <a:pt x="246781" y="282130"/>
                        <a:pt x="246781" y="286749"/>
                      </a:cubicBezTo>
                      <a:lnTo>
                        <a:pt x="246781" y="405252"/>
                      </a:lnTo>
                      <a:lnTo>
                        <a:pt x="366689" y="423957"/>
                      </a:lnTo>
                      <a:cubicBezTo>
                        <a:pt x="374111" y="425154"/>
                        <a:pt x="379878" y="431085"/>
                        <a:pt x="380678" y="438441"/>
                      </a:cubicBezTo>
                      <a:cubicBezTo>
                        <a:pt x="381477" y="445798"/>
                        <a:pt x="377138" y="452812"/>
                        <a:pt x="370115" y="455493"/>
                      </a:cubicBezTo>
                      <a:lnTo>
                        <a:pt x="236104" y="506589"/>
                      </a:lnTo>
                      <a:lnTo>
                        <a:pt x="235590" y="505334"/>
                      </a:lnTo>
                      <a:cubicBezTo>
                        <a:pt x="233820" y="505962"/>
                        <a:pt x="231936" y="506304"/>
                        <a:pt x="230051" y="506304"/>
                      </a:cubicBezTo>
                      <a:cubicBezTo>
                        <a:pt x="229480" y="506304"/>
                        <a:pt x="228966" y="506304"/>
                        <a:pt x="228395" y="506247"/>
                      </a:cubicBezTo>
                      <a:lnTo>
                        <a:pt x="15074" y="485546"/>
                      </a:lnTo>
                      <a:cubicBezTo>
                        <a:pt x="6509" y="484748"/>
                        <a:pt x="0" y="477676"/>
                        <a:pt x="0" y="469236"/>
                      </a:cubicBezTo>
                      <a:lnTo>
                        <a:pt x="0" y="307450"/>
                      </a:lnTo>
                      <a:cubicBezTo>
                        <a:pt x="0" y="299010"/>
                        <a:pt x="6509" y="291938"/>
                        <a:pt x="15074" y="291083"/>
                      </a:cubicBezTo>
                      <a:close/>
                      <a:moveTo>
                        <a:pt x="362895" y="0"/>
                      </a:moveTo>
                      <a:cubicBezTo>
                        <a:pt x="454777" y="0"/>
                        <a:pt x="466369" y="64320"/>
                        <a:pt x="468824" y="90151"/>
                      </a:cubicBezTo>
                      <a:cubicBezTo>
                        <a:pt x="468824" y="90151"/>
                        <a:pt x="507884" y="131206"/>
                        <a:pt x="463285" y="153046"/>
                      </a:cubicBezTo>
                      <a:cubicBezTo>
                        <a:pt x="463285" y="153046"/>
                        <a:pt x="463285" y="205049"/>
                        <a:pt x="429822" y="235157"/>
                      </a:cubicBezTo>
                      <a:cubicBezTo>
                        <a:pt x="429822" y="235157"/>
                        <a:pt x="401898" y="257053"/>
                        <a:pt x="485556" y="284366"/>
                      </a:cubicBezTo>
                      <a:lnTo>
                        <a:pt x="580407" y="317210"/>
                      </a:lnTo>
                      <a:cubicBezTo>
                        <a:pt x="580407" y="317210"/>
                        <a:pt x="608274" y="317210"/>
                        <a:pt x="608274" y="388316"/>
                      </a:cubicBezTo>
                      <a:lnTo>
                        <a:pt x="608274" y="480691"/>
                      </a:lnTo>
                      <a:lnTo>
                        <a:pt x="391162" y="480691"/>
                      </a:lnTo>
                      <a:cubicBezTo>
                        <a:pt x="406123" y="470598"/>
                        <a:pt x="414803" y="453207"/>
                        <a:pt x="412805" y="434960"/>
                      </a:cubicBezTo>
                      <a:cubicBezTo>
                        <a:pt x="410406" y="412892"/>
                        <a:pt x="393161" y="395045"/>
                        <a:pt x="370776" y="391566"/>
                      </a:cubicBezTo>
                      <a:lnTo>
                        <a:pt x="279065" y="377254"/>
                      </a:lnTo>
                      <a:lnTo>
                        <a:pt x="279065" y="286761"/>
                      </a:lnTo>
                      <a:cubicBezTo>
                        <a:pt x="279065" y="280945"/>
                        <a:pt x="277809" y="275357"/>
                        <a:pt x="275810" y="269997"/>
                      </a:cubicBezTo>
                      <a:cubicBezTo>
                        <a:pt x="314470" y="249754"/>
                        <a:pt x="295968" y="235157"/>
                        <a:pt x="295968" y="235157"/>
                      </a:cubicBezTo>
                      <a:cubicBezTo>
                        <a:pt x="262505" y="205049"/>
                        <a:pt x="262505" y="153046"/>
                        <a:pt x="262505" y="153046"/>
                      </a:cubicBezTo>
                      <a:cubicBezTo>
                        <a:pt x="217906" y="131206"/>
                        <a:pt x="256909" y="90151"/>
                        <a:pt x="256909" y="90151"/>
                      </a:cubicBezTo>
                      <a:cubicBezTo>
                        <a:pt x="259421" y="64320"/>
                        <a:pt x="277010" y="0"/>
                        <a:pt x="3628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ïS1ídé">
                <a:extLst>
                  <a:ext uri="{FF2B5EF4-FFF2-40B4-BE49-F238E27FC236}">
                    <a16:creationId xmlns:a16="http://schemas.microsoft.com/office/drawing/2014/main" id="{1F59FD9C-D1B1-4F30-B1D7-405C7F859CA1}"/>
                  </a:ext>
                </a:extLst>
              </p:cNvPr>
              <p:cNvSpPr/>
              <p:nvPr/>
            </p:nvSpPr>
            <p:spPr bwMode="auto">
              <a:xfrm>
                <a:off x="5028728" y="3395586"/>
                <a:ext cx="2121843" cy="1295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ïṩļîde">
                <a:extLst>
                  <a:ext uri="{FF2B5EF4-FFF2-40B4-BE49-F238E27FC236}">
                    <a16:creationId xmlns:a16="http://schemas.microsoft.com/office/drawing/2014/main" id="{6A155014-38EA-41D2-BFEC-AFED3212E654}"/>
                  </a:ext>
                </a:extLst>
              </p:cNvPr>
              <p:cNvSpPr txBox="1"/>
              <p:nvPr/>
            </p:nvSpPr>
            <p:spPr bwMode="auto">
              <a:xfrm>
                <a:off x="5028728" y="1384730"/>
                <a:ext cx="21218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u="sng" dirty="0"/>
                  <a:t>Text here</a:t>
                </a:r>
              </a:p>
            </p:txBody>
          </p:sp>
        </p:grpSp>
        <p:grpSp>
          <p:nvGrpSpPr>
            <p:cNvPr id="11" name="í$ļîḓe">
              <a:extLst>
                <a:ext uri="{FF2B5EF4-FFF2-40B4-BE49-F238E27FC236}">
                  <a16:creationId xmlns:a16="http://schemas.microsoft.com/office/drawing/2014/main" id="{92CE2E06-C93F-4ED6-8AB3-CC56CC425E12}"/>
                </a:ext>
              </a:extLst>
            </p:cNvPr>
            <p:cNvGrpSpPr/>
            <p:nvPr/>
          </p:nvGrpSpPr>
          <p:grpSpPr>
            <a:xfrm>
              <a:off x="6484838" y="1293262"/>
              <a:ext cx="2121843" cy="3306293"/>
              <a:chOff x="8014707" y="1384730"/>
              <a:chExt cx="2121843" cy="3306293"/>
            </a:xfrm>
          </p:grpSpPr>
          <p:grpSp>
            <p:nvGrpSpPr>
              <p:cNvPr id="19" name="iş1îḋè">
                <a:extLst>
                  <a:ext uri="{FF2B5EF4-FFF2-40B4-BE49-F238E27FC236}">
                    <a16:creationId xmlns:a16="http://schemas.microsoft.com/office/drawing/2014/main" id="{6396A877-DA85-40F9-925A-64306C3C494E}"/>
                  </a:ext>
                </a:extLst>
              </p:cNvPr>
              <p:cNvGrpSpPr/>
              <p:nvPr/>
            </p:nvGrpSpPr>
            <p:grpSpPr>
              <a:xfrm>
                <a:off x="8496206" y="2031639"/>
                <a:ext cx="1158844" cy="1158844"/>
                <a:chOff x="8496206" y="2031639"/>
                <a:chExt cx="1158844" cy="1158844"/>
              </a:xfrm>
            </p:grpSpPr>
            <p:sp>
              <p:nvSpPr>
                <p:cNvPr id="22" name="ïṧḻîḓè">
                  <a:extLst>
                    <a:ext uri="{FF2B5EF4-FFF2-40B4-BE49-F238E27FC236}">
                      <a16:creationId xmlns:a16="http://schemas.microsoft.com/office/drawing/2014/main" id="{B1F1BA69-B8E1-4D0D-908C-CC881AF0157D}"/>
                    </a:ext>
                  </a:extLst>
                </p:cNvPr>
                <p:cNvSpPr/>
                <p:nvPr/>
              </p:nvSpPr>
              <p:spPr>
                <a:xfrm>
                  <a:off x="8496206" y="2031639"/>
                  <a:ext cx="1158844" cy="1158844"/>
                </a:xfrm>
                <a:prstGeom prst="roundRect">
                  <a:avLst>
                    <a:gd name="adj" fmla="val 5393"/>
                  </a:avLst>
                </a:prstGeom>
                <a:solidFill>
                  <a:schemeClr val="bg1"/>
                </a:solidFill>
                <a:ln w="3175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>
                  <a:outerShdw dist="381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isľíḋè">
                  <a:extLst>
                    <a:ext uri="{FF2B5EF4-FFF2-40B4-BE49-F238E27FC236}">
                      <a16:creationId xmlns:a16="http://schemas.microsoft.com/office/drawing/2014/main" id="{EF5299D9-6A28-48C6-9D98-C53C19DDBF31}"/>
                    </a:ext>
                  </a:extLst>
                </p:cNvPr>
                <p:cNvSpPr/>
                <p:nvPr/>
              </p:nvSpPr>
              <p:spPr>
                <a:xfrm>
                  <a:off x="8844286" y="2384609"/>
                  <a:ext cx="462676" cy="452904"/>
                </a:xfrm>
                <a:custGeom>
                  <a:avLst/>
                  <a:gdLst>
                    <a:gd name="connsiteX0" fmla="*/ 503434 w 607215"/>
                    <a:gd name="connsiteY0" fmla="*/ 494203 h 594390"/>
                    <a:gd name="connsiteX1" fmla="*/ 501253 w 607215"/>
                    <a:gd name="connsiteY1" fmla="*/ 494385 h 594390"/>
                    <a:gd name="connsiteX2" fmla="*/ 485713 w 607215"/>
                    <a:gd name="connsiteY2" fmla="*/ 509086 h 594390"/>
                    <a:gd name="connsiteX3" fmla="*/ 491802 w 607215"/>
                    <a:gd name="connsiteY3" fmla="*/ 525603 h 594390"/>
                    <a:gd name="connsiteX4" fmla="*/ 487167 w 607215"/>
                    <a:gd name="connsiteY4" fmla="*/ 548199 h 594390"/>
                    <a:gd name="connsiteX5" fmla="*/ 491166 w 607215"/>
                    <a:gd name="connsiteY5" fmla="*/ 553009 h 594390"/>
                    <a:gd name="connsiteX6" fmla="*/ 503161 w 607215"/>
                    <a:gd name="connsiteY6" fmla="*/ 553009 h 594390"/>
                    <a:gd name="connsiteX7" fmla="*/ 515157 w 607215"/>
                    <a:gd name="connsiteY7" fmla="*/ 553009 h 594390"/>
                    <a:gd name="connsiteX8" fmla="*/ 519156 w 607215"/>
                    <a:gd name="connsiteY8" fmla="*/ 548199 h 594390"/>
                    <a:gd name="connsiteX9" fmla="*/ 514703 w 607215"/>
                    <a:gd name="connsiteY9" fmla="*/ 525784 h 594390"/>
                    <a:gd name="connsiteX10" fmla="*/ 521246 w 607215"/>
                    <a:gd name="connsiteY10" fmla="*/ 511990 h 594390"/>
                    <a:gd name="connsiteX11" fmla="*/ 503434 w 607215"/>
                    <a:gd name="connsiteY11" fmla="*/ 494203 h 594390"/>
                    <a:gd name="connsiteX12" fmla="*/ 503979 w 607215"/>
                    <a:gd name="connsiteY12" fmla="*/ 378590 h 594390"/>
                    <a:gd name="connsiteX13" fmla="*/ 499617 w 607215"/>
                    <a:gd name="connsiteY13" fmla="*/ 378771 h 594390"/>
                    <a:gd name="connsiteX14" fmla="*/ 458359 w 607215"/>
                    <a:gd name="connsiteY14" fmla="*/ 425507 h 594390"/>
                    <a:gd name="connsiteX15" fmla="*/ 458359 w 607215"/>
                    <a:gd name="connsiteY15" fmla="*/ 452368 h 594390"/>
                    <a:gd name="connsiteX16" fmla="*/ 549690 w 607215"/>
                    <a:gd name="connsiteY16" fmla="*/ 452368 h 594390"/>
                    <a:gd name="connsiteX17" fmla="*/ 549690 w 607215"/>
                    <a:gd name="connsiteY17" fmla="*/ 424146 h 594390"/>
                    <a:gd name="connsiteX18" fmla="*/ 503979 w 607215"/>
                    <a:gd name="connsiteY18" fmla="*/ 378590 h 594390"/>
                    <a:gd name="connsiteX19" fmla="*/ 503979 w 607215"/>
                    <a:gd name="connsiteY19" fmla="*/ 343107 h 594390"/>
                    <a:gd name="connsiteX20" fmla="*/ 585223 w 607215"/>
                    <a:gd name="connsiteY20" fmla="*/ 424146 h 594390"/>
                    <a:gd name="connsiteX21" fmla="*/ 585223 w 607215"/>
                    <a:gd name="connsiteY21" fmla="*/ 452368 h 594390"/>
                    <a:gd name="connsiteX22" fmla="*/ 585768 w 607215"/>
                    <a:gd name="connsiteY22" fmla="*/ 452368 h 594390"/>
                    <a:gd name="connsiteX23" fmla="*/ 607215 w 607215"/>
                    <a:gd name="connsiteY23" fmla="*/ 473876 h 594390"/>
                    <a:gd name="connsiteX24" fmla="*/ 607215 w 607215"/>
                    <a:gd name="connsiteY24" fmla="*/ 572973 h 594390"/>
                    <a:gd name="connsiteX25" fmla="*/ 585768 w 607215"/>
                    <a:gd name="connsiteY25" fmla="*/ 594390 h 594390"/>
                    <a:gd name="connsiteX26" fmla="*/ 420918 w 607215"/>
                    <a:gd name="connsiteY26" fmla="*/ 594390 h 594390"/>
                    <a:gd name="connsiteX27" fmla="*/ 399471 w 607215"/>
                    <a:gd name="connsiteY27" fmla="*/ 572973 h 594390"/>
                    <a:gd name="connsiteX28" fmla="*/ 399471 w 607215"/>
                    <a:gd name="connsiteY28" fmla="*/ 473876 h 594390"/>
                    <a:gd name="connsiteX29" fmla="*/ 420918 w 607215"/>
                    <a:gd name="connsiteY29" fmla="*/ 452459 h 594390"/>
                    <a:gd name="connsiteX30" fmla="*/ 422826 w 607215"/>
                    <a:gd name="connsiteY30" fmla="*/ 452459 h 594390"/>
                    <a:gd name="connsiteX31" fmla="*/ 422826 w 607215"/>
                    <a:gd name="connsiteY31" fmla="*/ 426233 h 594390"/>
                    <a:gd name="connsiteX32" fmla="*/ 500889 w 607215"/>
                    <a:gd name="connsiteY32" fmla="*/ 343198 h 594390"/>
                    <a:gd name="connsiteX33" fmla="*/ 503979 w 607215"/>
                    <a:gd name="connsiteY33" fmla="*/ 343107 h 594390"/>
                    <a:gd name="connsiteX34" fmla="*/ 277002 w 607215"/>
                    <a:gd name="connsiteY34" fmla="*/ 512 h 594390"/>
                    <a:gd name="connsiteX35" fmla="*/ 344162 w 607215"/>
                    <a:gd name="connsiteY35" fmla="*/ 14669 h 594390"/>
                    <a:gd name="connsiteX36" fmla="*/ 376879 w 607215"/>
                    <a:gd name="connsiteY36" fmla="*/ 45070 h 594390"/>
                    <a:gd name="connsiteX37" fmla="*/ 412867 w 607215"/>
                    <a:gd name="connsiteY37" fmla="*/ 159052 h 594390"/>
                    <a:gd name="connsiteX38" fmla="*/ 410414 w 607215"/>
                    <a:gd name="connsiteY38" fmla="*/ 169216 h 594390"/>
                    <a:gd name="connsiteX39" fmla="*/ 419956 w 607215"/>
                    <a:gd name="connsiteY39" fmla="*/ 217132 h 594390"/>
                    <a:gd name="connsiteX40" fmla="*/ 396872 w 607215"/>
                    <a:gd name="connsiteY40" fmla="*/ 257425 h 594390"/>
                    <a:gd name="connsiteX41" fmla="*/ 380605 w 607215"/>
                    <a:gd name="connsiteY41" fmla="*/ 301802 h 594390"/>
                    <a:gd name="connsiteX42" fmla="*/ 380605 w 607215"/>
                    <a:gd name="connsiteY42" fmla="*/ 357251 h 594390"/>
                    <a:gd name="connsiteX43" fmla="*/ 383513 w 607215"/>
                    <a:gd name="connsiteY43" fmla="*/ 361970 h 594390"/>
                    <a:gd name="connsiteX44" fmla="*/ 401962 w 607215"/>
                    <a:gd name="connsiteY44" fmla="*/ 371408 h 594390"/>
                    <a:gd name="connsiteX45" fmla="*/ 388511 w 607215"/>
                    <a:gd name="connsiteY45" fmla="*/ 426221 h 594390"/>
                    <a:gd name="connsiteX46" fmla="*/ 388511 w 607215"/>
                    <a:gd name="connsiteY46" fmla="*/ 428671 h 594390"/>
                    <a:gd name="connsiteX47" fmla="*/ 365064 w 607215"/>
                    <a:gd name="connsiteY47" fmla="*/ 473864 h 594390"/>
                    <a:gd name="connsiteX48" fmla="*/ 365064 w 607215"/>
                    <a:gd name="connsiteY48" fmla="*/ 572963 h 594390"/>
                    <a:gd name="connsiteX49" fmla="*/ 369063 w 607215"/>
                    <a:gd name="connsiteY49" fmla="*/ 593473 h 594390"/>
                    <a:gd name="connsiteX50" fmla="*/ 29082 w 607215"/>
                    <a:gd name="connsiteY50" fmla="*/ 593473 h 594390"/>
                    <a:gd name="connsiteX51" fmla="*/ 0 w 607215"/>
                    <a:gd name="connsiteY51" fmla="*/ 564433 h 594390"/>
                    <a:gd name="connsiteX52" fmla="*/ 0 w 607215"/>
                    <a:gd name="connsiteY52" fmla="*/ 512978 h 594390"/>
                    <a:gd name="connsiteX53" fmla="*/ 20993 w 607215"/>
                    <a:gd name="connsiteY53" fmla="*/ 468782 h 594390"/>
                    <a:gd name="connsiteX54" fmla="*/ 187849 w 607215"/>
                    <a:gd name="connsiteY54" fmla="*/ 361970 h 594390"/>
                    <a:gd name="connsiteX55" fmla="*/ 190757 w 607215"/>
                    <a:gd name="connsiteY55" fmla="*/ 357251 h 594390"/>
                    <a:gd name="connsiteX56" fmla="*/ 190757 w 607215"/>
                    <a:gd name="connsiteY56" fmla="*/ 301802 h 594390"/>
                    <a:gd name="connsiteX57" fmla="*/ 174489 w 607215"/>
                    <a:gd name="connsiteY57" fmla="*/ 257425 h 594390"/>
                    <a:gd name="connsiteX58" fmla="*/ 151315 w 607215"/>
                    <a:gd name="connsiteY58" fmla="*/ 217132 h 594390"/>
                    <a:gd name="connsiteX59" fmla="*/ 160403 w 607215"/>
                    <a:gd name="connsiteY59" fmla="*/ 169216 h 594390"/>
                    <a:gd name="connsiteX60" fmla="*/ 158040 w 607215"/>
                    <a:gd name="connsiteY60" fmla="*/ 159052 h 594390"/>
                    <a:gd name="connsiteX61" fmla="*/ 157767 w 607215"/>
                    <a:gd name="connsiteY61" fmla="*/ 103060 h 594390"/>
                    <a:gd name="connsiteX62" fmla="*/ 190484 w 607215"/>
                    <a:gd name="connsiteY62" fmla="*/ 45706 h 594390"/>
                    <a:gd name="connsiteX63" fmla="*/ 220747 w 607215"/>
                    <a:gd name="connsiteY63" fmla="*/ 20659 h 594390"/>
                    <a:gd name="connsiteX64" fmla="*/ 250192 w 607215"/>
                    <a:gd name="connsiteY64" fmla="*/ 5594 h 594390"/>
                    <a:gd name="connsiteX65" fmla="*/ 277002 w 607215"/>
                    <a:gd name="connsiteY65" fmla="*/ 512 h 594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07215" h="594390">
                      <a:moveTo>
                        <a:pt x="503434" y="494203"/>
                      </a:moveTo>
                      <a:cubicBezTo>
                        <a:pt x="502707" y="494203"/>
                        <a:pt x="501980" y="494203"/>
                        <a:pt x="501253" y="494385"/>
                      </a:cubicBezTo>
                      <a:cubicBezTo>
                        <a:pt x="493347" y="495292"/>
                        <a:pt x="486894" y="501373"/>
                        <a:pt x="485713" y="509086"/>
                      </a:cubicBezTo>
                      <a:cubicBezTo>
                        <a:pt x="484622" y="515620"/>
                        <a:pt x="487258" y="521700"/>
                        <a:pt x="491802" y="525603"/>
                      </a:cubicBezTo>
                      <a:lnTo>
                        <a:pt x="487167" y="548199"/>
                      </a:lnTo>
                      <a:cubicBezTo>
                        <a:pt x="486713" y="550740"/>
                        <a:pt x="488621" y="553009"/>
                        <a:pt x="491166" y="553009"/>
                      </a:cubicBezTo>
                      <a:lnTo>
                        <a:pt x="503161" y="553009"/>
                      </a:lnTo>
                      <a:lnTo>
                        <a:pt x="515157" y="553009"/>
                      </a:lnTo>
                      <a:cubicBezTo>
                        <a:pt x="517702" y="553009"/>
                        <a:pt x="519610" y="550740"/>
                        <a:pt x="519156" y="548199"/>
                      </a:cubicBezTo>
                      <a:lnTo>
                        <a:pt x="514703" y="525784"/>
                      </a:lnTo>
                      <a:cubicBezTo>
                        <a:pt x="518701" y="522517"/>
                        <a:pt x="521246" y="517617"/>
                        <a:pt x="521246" y="511990"/>
                      </a:cubicBezTo>
                      <a:cubicBezTo>
                        <a:pt x="521246" y="502189"/>
                        <a:pt x="513249" y="494203"/>
                        <a:pt x="503434" y="494203"/>
                      </a:cubicBezTo>
                      <a:close/>
                      <a:moveTo>
                        <a:pt x="503979" y="378590"/>
                      </a:moveTo>
                      <a:cubicBezTo>
                        <a:pt x="502525" y="378590"/>
                        <a:pt x="501071" y="378680"/>
                        <a:pt x="499617" y="378771"/>
                      </a:cubicBezTo>
                      <a:cubicBezTo>
                        <a:pt x="475898" y="380949"/>
                        <a:pt x="458359" y="401821"/>
                        <a:pt x="458359" y="425507"/>
                      </a:cubicBezTo>
                      <a:lnTo>
                        <a:pt x="458359" y="452368"/>
                      </a:lnTo>
                      <a:lnTo>
                        <a:pt x="549690" y="452368"/>
                      </a:lnTo>
                      <a:lnTo>
                        <a:pt x="549690" y="424146"/>
                      </a:lnTo>
                      <a:cubicBezTo>
                        <a:pt x="549690" y="399008"/>
                        <a:pt x="529243" y="378590"/>
                        <a:pt x="503979" y="378590"/>
                      </a:cubicBezTo>
                      <a:close/>
                      <a:moveTo>
                        <a:pt x="503979" y="343107"/>
                      </a:moveTo>
                      <a:cubicBezTo>
                        <a:pt x="548690" y="343107"/>
                        <a:pt x="585223" y="379406"/>
                        <a:pt x="585223" y="424146"/>
                      </a:cubicBezTo>
                      <a:lnTo>
                        <a:pt x="585223" y="452368"/>
                      </a:lnTo>
                      <a:lnTo>
                        <a:pt x="585768" y="452368"/>
                      </a:lnTo>
                      <a:cubicBezTo>
                        <a:pt x="597673" y="452368"/>
                        <a:pt x="607215" y="461897"/>
                        <a:pt x="607215" y="473876"/>
                      </a:cubicBezTo>
                      <a:lnTo>
                        <a:pt x="607215" y="572973"/>
                      </a:lnTo>
                      <a:cubicBezTo>
                        <a:pt x="607215" y="584861"/>
                        <a:pt x="597673" y="594390"/>
                        <a:pt x="585768" y="594390"/>
                      </a:cubicBezTo>
                      <a:lnTo>
                        <a:pt x="420918" y="594390"/>
                      </a:lnTo>
                      <a:cubicBezTo>
                        <a:pt x="409013" y="594390"/>
                        <a:pt x="399471" y="584861"/>
                        <a:pt x="399471" y="572973"/>
                      </a:cubicBezTo>
                      <a:lnTo>
                        <a:pt x="399471" y="473876"/>
                      </a:lnTo>
                      <a:cubicBezTo>
                        <a:pt x="399471" y="462078"/>
                        <a:pt x="409013" y="452459"/>
                        <a:pt x="420918" y="452459"/>
                      </a:cubicBezTo>
                      <a:lnTo>
                        <a:pt x="422826" y="452459"/>
                      </a:lnTo>
                      <a:lnTo>
                        <a:pt x="422826" y="426233"/>
                      </a:lnTo>
                      <a:cubicBezTo>
                        <a:pt x="422826" y="382310"/>
                        <a:pt x="456905" y="344922"/>
                        <a:pt x="500889" y="343198"/>
                      </a:cubicBezTo>
                      <a:cubicBezTo>
                        <a:pt x="501980" y="343107"/>
                        <a:pt x="502889" y="343107"/>
                        <a:pt x="503979" y="343107"/>
                      </a:cubicBezTo>
                      <a:close/>
                      <a:moveTo>
                        <a:pt x="277002" y="512"/>
                      </a:moveTo>
                      <a:cubicBezTo>
                        <a:pt x="306174" y="-2029"/>
                        <a:pt x="328258" y="5231"/>
                        <a:pt x="344162" y="14669"/>
                      </a:cubicBezTo>
                      <a:cubicBezTo>
                        <a:pt x="367882" y="27737"/>
                        <a:pt x="376879" y="45070"/>
                        <a:pt x="376879" y="45070"/>
                      </a:cubicBezTo>
                      <a:cubicBezTo>
                        <a:pt x="376879" y="45070"/>
                        <a:pt x="431134" y="48973"/>
                        <a:pt x="412867" y="159052"/>
                      </a:cubicBezTo>
                      <a:cubicBezTo>
                        <a:pt x="412231" y="162410"/>
                        <a:pt x="411413" y="165859"/>
                        <a:pt x="410414" y="169216"/>
                      </a:cubicBezTo>
                      <a:cubicBezTo>
                        <a:pt x="420683" y="169216"/>
                        <a:pt x="431225" y="177202"/>
                        <a:pt x="419956" y="217132"/>
                      </a:cubicBezTo>
                      <a:cubicBezTo>
                        <a:pt x="411231" y="248260"/>
                        <a:pt x="403052" y="256972"/>
                        <a:pt x="396872" y="257425"/>
                      </a:cubicBezTo>
                      <a:cubicBezTo>
                        <a:pt x="394691" y="271582"/>
                        <a:pt x="389238" y="287101"/>
                        <a:pt x="380605" y="301802"/>
                      </a:cubicBezTo>
                      <a:lnTo>
                        <a:pt x="380605" y="357251"/>
                      </a:lnTo>
                      <a:cubicBezTo>
                        <a:pt x="380605" y="359338"/>
                        <a:pt x="381695" y="361153"/>
                        <a:pt x="383513" y="361970"/>
                      </a:cubicBezTo>
                      <a:cubicBezTo>
                        <a:pt x="386876" y="363694"/>
                        <a:pt x="393328" y="366961"/>
                        <a:pt x="401962" y="371408"/>
                      </a:cubicBezTo>
                      <a:cubicBezTo>
                        <a:pt x="393237" y="388106"/>
                        <a:pt x="388511" y="406891"/>
                        <a:pt x="388511" y="426221"/>
                      </a:cubicBezTo>
                      <a:lnTo>
                        <a:pt x="388511" y="428671"/>
                      </a:lnTo>
                      <a:cubicBezTo>
                        <a:pt x="374334" y="438835"/>
                        <a:pt x="365064" y="455261"/>
                        <a:pt x="365064" y="473864"/>
                      </a:cubicBezTo>
                      <a:lnTo>
                        <a:pt x="365064" y="572963"/>
                      </a:lnTo>
                      <a:cubicBezTo>
                        <a:pt x="365064" y="580133"/>
                        <a:pt x="366519" y="587121"/>
                        <a:pt x="369063" y="593473"/>
                      </a:cubicBezTo>
                      <a:lnTo>
                        <a:pt x="29082" y="593473"/>
                      </a:lnTo>
                      <a:cubicBezTo>
                        <a:pt x="13087" y="593473"/>
                        <a:pt x="91" y="580405"/>
                        <a:pt x="0" y="564433"/>
                      </a:cubicBezTo>
                      <a:lnTo>
                        <a:pt x="0" y="512978"/>
                      </a:lnTo>
                      <a:cubicBezTo>
                        <a:pt x="0" y="495917"/>
                        <a:pt x="7725" y="479672"/>
                        <a:pt x="20993" y="468782"/>
                      </a:cubicBezTo>
                      <a:cubicBezTo>
                        <a:pt x="93697" y="409250"/>
                        <a:pt x="171945" y="369683"/>
                        <a:pt x="187849" y="361970"/>
                      </a:cubicBezTo>
                      <a:cubicBezTo>
                        <a:pt x="189666" y="360971"/>
                        <a:pt x="190757" y="359156"/>
                        <a:pt x="190757" y="357251"/>
                      </a:cubicBezTo>
                      <a:lnTo>
                        <a:pt x="190757" y="301802"/>
                      </a:lnTo>
                      <a:cubicBezTo>
                        <a:pt x="182123" y="287101"/>
                        <a:pt x="176670" y="271492"/>
                        <a:pt x="174489" y="257425"/>
                      </a:cubicBezTo>
                      <a:cubicBezTo>
                        <a:pt x="168310" y="256972"/>
                        <a:pt x="160221" y="248260"/>
                        <a:pt x="151315" y="217132"/>
                      </a:cubicBezTo>
                      <a:cubicBezTo>
                        <a:pt x="140228" y="177838"/>
                        <a:pt x="150224" y="169489"/>
                        <a:pt x="160403" y="169216"/>
                      </a:cubicBezTo>
                      <a:cubicBezTo>
                        <a:pt x="159494" y="165859"/>
                        <a:pt x="158585" y="162410"/>
                        <a:pt x="158040" y="159052"/>
                      </a:cubicBezTo>
                      <a:cubicBezTo>
                        <a:pt x="154132" y="139178"/>
                        <a:pt x="153133" y="120665"/>
                        <a:pt x="157767" y="103060"/>
                      </a:cubicBezTo>
                      <a:cubicBezTo>
                        <a:pt x="163311" y="79283"/>
                        <a:pt x="176034" y="60316"/>
                        <a:pt x="190484" y="45706"/>
                      </a:cubicBezTo>
                      <a:cubicBezTo>
                        <a:pt x="199572" y="35995"/>
                        <a:pt x="209842" y="27556"/>
                        <a:pt x="220747" y="20659"/>
                      </a:cubicBezTo>
                      <a:cubicBezTo>
                        <a:pt x="229653" y="14578"/>
                        <a:pt x="239559" y="9224"/>
                        <a:pt x="250192" y="5594"/>
                      </a:cubicBezTo>
                      <a:cubicBezTo>
                        <a:pt x="258553" y="2872"/>
                        <a:pt x="267550" y="1057"/>
                        <a:pt x="277002" y="51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" name="iṥḻïḋé">
                <a:extLst>
                  <a:ext uri="{FF2B5EF4-FFF2-40B4-BE49-F238E27FC236}">
                    <a16:creationId xmlns:a16="http://schemas.microsoft.com/office/drawing/2014/main" id="{1F59FD9C-D1B1-4F30-B1D7-405C7F859CA1}"/>
                  </a:ext>
                </a:extLst>
              </p:cNvPr>
              <p:cNvSpPr/>
              <p:nvPr/>
            </p:nvSpPr>
            <p:spPr bwMode="auto">
              <a:xfrm>
                <a:off x="8014707" y="3395586"/>
                <a:ext cx="2121843" cy="1295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îśľîḑe">
                <a:extLst>
                  <a:ext uri="{FF2B5EF4-FFF2-40B4-BE49-F238E27FC236}">
                    <a16:creationId xmlns:a16="http://schemas.microsoft.com/office/drawing/2014/main" id="{6A155014-38EA-41D2-BFEC-AFED3212E654}"/>
                  </a:ext>
                </a:extLst>
              </p:cNvPr>
              <p:cNvSpPr txBox="1"/>
              <p:nvPr/>
            </p:nvSpPr>
            <p:spPr bwMode="auto">
              <a:xfrm>
                <a:off x="8014707" y="1384730"/>
                <a:ext cx="21218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u="sng" dirty="0"/>
                  <a:t>Text here</a:t>
                </a:r>
              </a:p>
            </p:txBody>
          </p:sp>
        </p:grpSp>
        <p:grpSp>
          <p:nvGrpSpPr>
            <p:cNvPr id="12" name="ïṩlíḋé">
              <a:extLst>
                <a:ext uri="{FF2B5EF4-FFF2-40B4-BE49-F238E27FC236}">
                  <a16:creationId xmlns:a16="http://schemas.microsoft.com/office/drawing/2014/main" id="{8E44FBCB-CD73-4158-80CB-12F7E973DA49}"/>
                </a:ext>
              </a:extLst>
            </p:cNvPr>
            <p:cNvGrpSpPr/>
            <p:nvPr/>
          </p:nvGrpSpPr>
          <p:grpSpPr>
            <a:xfrm>
              <a:off x="9397057" y="1293262"/>
              <a:ext cx="2121843" cy="3306293"/>
              <a:chOff x="9397057" y="1293262"/>
              <a:chExt cx="2121843" cy="3306293"/>
            </a:xfrm>
          </p:grpSpPr>
          <p:grpSp>
            <p:nvGrpSpPr>
              <p:cNvPr id="14" name="íśļîḋé">
                <a:extLst>
                  <a:ext uri="{FF2B5EF4-FFF2-40B4-BE49-F238E27FC236}">
                    <a16:creationId xmlns:a16="http://schemas.microsoft.com/office/drawing/2014/main" id="{21B5A05E-BB4C-4368-8153-CBBB7071B233}"/>
                  </a:ext>
                </a:extLst>
              </p:cNvPr>
              <p:cNvGrpSpPr/>
              <p:nvPr/>
            </p:nvGrpSpPr>
            <p:grpSpPr>
              <a:xfrm>
                <a:off x="9878556" y="1940171"/>
                <a:ext cx="1158844" cy="1158844"/>
                <a:chOff x="9878556" y="1940171"/>
                <a:chExt cx="1158844" cy="1158844"/>
              </a:xfrm>
            </p:grpSpPr>
            <p:sp>
              <p:nvSpPr>
                <p:cNvPr id="17" name="î$lïḋe">
                  <a:extLst>
                    <a:ext uri="{FF2B5EF4-FFF2-40B4-BE49-F238E27FC236}">
                      <a16:creationId xmlns:a16="http://schemas.microsoft.com/office/drawing/2014/main" id="{899E8503-4178-4526-AF3B-ED8DE703FA59}"/>
                    </a:ext>
                  </a:extLst>
                </p:cNvPr>
                <p:cNvSpPr/>
                <p:nvPr/>
              </p:nvSpPr>
              <p:spPr>
                <a:xfrm>
                  <a:off x="9878556" y="1940171"/>
                  <a:ext cx="1158844" cy="1158844"/>
                </a:xfrm>
                <a:prstGeom prst="roundRect">
                  <a:avLst>
                    <a:gd name="adj" fmla="val 5393"/>
                  </a:avLst>
                </a:prstGeom>
                <a:solidFill>
                  <a:schemeClr val="bg1"/>
                </a:solidFill>
                <a:ln w="3175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>
                  <a:outerShdw dist="381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í$lïḓé">
                  <a:extLst>
                    <a:ext uri="{FF2B5EF4-FFF2-40B4-BE49-F238E27FC236}">
                      <a16:creationId xmlns:a16="http://schemas.microsoft.com/office/drawing/2014/main" id="{A27EAF0B-74FC-4F80-9BC3-A30F04892B9A}"/>
                    </a:ext>
                  </a:extLst>
                </p:cNvPr>
                <p:cNvSpPr/>
                <p:nvPr/>
              </p:nvSpPr>
              <p:spPr>
                <a:xfrm>
                  <a:off x="10205692" y="2286932"/>
                  <a:ext cx="504572" cy="465322"/>
                </a:xfrm>
                <a:custGeom>
                  <a:avLst/>
                  <a:gdLst>
                    <a:gd name="connsiteX0" fmla="*/ 392435 w 609156"/>
                    <a:gd name="connsiteY0" fmla="*/ 452324 h 561771"/>
                    <a:gd name="connsiteX1" fmla="*/ 427863 w 609156"/>
                    <a:gd name="connsiteY1" fmla="*/ 452324 h 561771"/>
                    <a:gd name="connsiteX2" fmla="*/ 435435 w 609156"/>
                    <a:gd name="connsiteY2" fmla="*/ 459885 h 561771"/>
                    <a:gd name="connsiteX3" fmla="*/ 435435 w 609156"/>
                    <a:gd name="connsiteY3" fmla="*/ 474634 h 561771"/>
                    <a:gd name="connsiteX4" fmla="*/ 435435 w 609156"/>
                    <a:gd name="connsiteY4" fmla="*/ 539321 h 561771"/>
                    <a:gd name="connsiteX5" fmla="*/ 435435 w 609156"/>
                    <a:gd name="connsiteY5" fmla="*/ 553976 h 561771"/>
                    <a:gd name="connsiteX6" fmla="*/ 427863 w 609156"/>
                    <a:gd name="connsiteY6" fmla="*/ 561630 h 561771"/>
                    <a:gd name="connsiteX7" fmla="*/ 392435 w 609156"/>
                    <a:gd name="connsiteY7" fmla="*/ 561630 h 561771"/>
                    <a:gd name="connsiteX8" fmla="*/ 384863 w 609156"/>
                    <a:gd name="connsiteY8" fmla="*/ 553976 h 561771"/>
                    <a:gd name="connsiteX9" fmla="*/ 384863 w 609156"/>
                    <a:gd name="connsiteY9" fmla="*/ 539321 h 561771"/>
                    <a:gd name="connsiteX10" fmla="*/ 384863 w 609156"/>
                    <a:gd name="connsiteY10" fmla="*/ 474634 h 561771"/>
                    <a:gd name="connsiteX11" fmla="*/ 384863 w 609156"/>
                    <a:gd name="connsiteY11" fmla="*/ 459885 h 561771"/>
                    <a:gd name="connsiteX12" fmla="*/ 392435 w 609156"/>
                    <a:gd name="connsiteY12" fmla="*/ 452324 h 561771"/>
                    <a:gd name="connsiteX13" fmla="*/ 464152 w 609156"/>
                    <a:gd name="connsiteY13" fmla="*/ 409985 h 561771"/>
                    <a:gd name="connsiteX14" fmla="*/ 499488 w 609156"/>
                    <a:gd name="connsiteY14" fmla="*/ 409985 h 561771"/>
                    <a:gd name="connsiteX15" fmla="*/ 507153 w 609156"/>
                    <a:gd name="connsiteY15" fmla="*/ 417551 h 561771"/>
                    <a:gd name="connsiteX16" fmla="*/ 507153 w 609156"/>
                    <a:gd name="connsiteY16" fmla="*/ 474622 h 561771"/>
                    <a:gd name="connsiteX17" fmla="*/ 507153 w 609156"/>
                    <a:gd name="connsiteY17" fmla="*/ 496853 h 561771"/>
                    <a:gd name="connsiteX18" fmla="*/ 507153 w 609156"/>
                    <a:gd name="connsiteY18" fmla="*/ 553923 h 561771"/>
                    <a:gd name="connsiteX19" fmla="*/ 499488 w 609156"/>
                    <a:gd name="connsiteY19" fmla="*/ 561489 h 561771"/>
                    <a:gd name="connsiteX20" fmla="*/ 464152 w 609156"/>
                    <a:gd name="connsiteY20" fmla="*/ 561489 h 561771"/>
                    <a:gd name="connsiteX21" fmla="*/ 456487 w 609156"/>
                    <a:gd name="connsiteY21" fmla="*/ 553923 h 561771"/>
                    <a:gd name="connsiteX22" fmla="*/ 456487 w 609156"/>
                    <a:gd name="connsiteY22" fmla="*/ 496853 h 561771"/>
                    <a:gd name="connsiteX23" fmla="*/ 456487 w 609156"/>
                    <a:gd name="connsiteY23" fmla="*/ 474622 h 561771"/>
                    <a:gd name="connsiteX24" fmla="*/ 456487 w 609156"/>
                    <a:gd name="connsiteY24" fmla="*/ 417551 h 561771"/>
                    <a:gd name="connsiteX25" fmla="*/ 464152 w 609156"/>
                    <a:gd name="connsiteY25" fmla="*/ 409985 h 561771"/>
                    <a:gd name="connsiteX26" fmla="*/ 553539 w 609156"/>
                    <a:gd name="connsiteY26" fmla="*/ 277886 h 561771"/>
                    <a:gd name="connsiteX27" fmla="*/ 558399 w 609156"/>
                    <a:gd name="connsiteY27" fmla="*/ 280594 h 561771"/>
                    <a:gd name="connsiteX28" fmla="*/ 608220 w 609156"/>
                    <a:gd name="connsiteY28" fmla="*/ 360717 h 561771"/>
                    <a:gd name="connsiteX29" fmla="*/ 603359 w 609156"/>
                    <a:gd name="connsiteY29" fmla="*/ 369402 h 561771"/>
                    <a:gd name="connsiteX30" fmla="*/ 578776 w 609156"/>
                    <a:gd name="connsiteY30" fmla="*/ 369402 h 561771"/>
                    <a:gd name="connsiteX31" fmla="*/ 578776 w 609156"/>
                    <a:gd name="connsiteY31" fmla="*/ 429074 h 561771"/>
                    <a:gd name="connsiteX32" fmla="*/ 578776 w 609156"/>
                    <a:gd name="connsiteY32" fmla="*/ 432529 h 561771"/>
                    <a:gd name="connsiteX33" fmla="*/ 578776 w 609156"/>
                    <a:gd name="connsiteY33" fmla="*/ 554674 h 561771"/>
                    <a:gd name="connsiteX34" fmla="*/ 571205 w 609156"/>
                    <a:gd name="connsiteY34" fmla="*/ 561771 h 561771"/>
                    <a:gd name="connsiteX35" fmla="*/ 535779 w 609156"/>
                    <a:gd name="connsiteY35" fmla="*/ 561771 h 561771"/>
                    <a:gd name="connsiteX36" fmla="*/ 528208 w 609156"/>
                    <a:gd name="connsiteY36" fmla="*/ 554207 h 561771"/>
                    <a:gd name="connsiteX37" fmla="*/ 528208 w 609156"/>
                    <a:gd name="connsiteY37" fmla="*/ 369495 h 561771"/>
                    <a:gd name="connsiteX38" fmla="*/ 503625 w 609156"/>
                    <a:gd name="connsiteY38" fmla="*/ 369495 h 561771"/>
                    <a:gd name="connsiteX39" fmla="*/ 498764 w 609156"/>
                    <a:gd name="connsiteY39" fmla="*/ 360717 h 561771"/>
                    <a:gd name="connsiteX40" fmla="*/ 548678 w 609156"/>
                    <a:gd name="connsiteY40" fmla="*/ 280594 h 561771"/>
                    <a:gd name="connsiteX41" fmla="*/ 553539 w 609156"/>
                    <a:gd name="connsiteY41" fmla="*/ 277886 h 561771"/>
                    <a:gd name="connsiteX42" fmla="*/ 248743 w 609156"/>
                    <a:gd name="connsiteY42" fmla="*/ 0 h 561771"/>
                    <a:gd name="connsiteX43" fmla="*/ 260245 w 609156"/>
                    <a:gd name="connsiteY43" fmla="*/ 0 h 561771"/>
                    <a:gd name="connsiteX44" fmla="*/ 271654 w 609156"/>
                    <a:gd name="connsiteY44" fmla="*/ 0 h 561771"/>
                    <a:gd name="connsiteX45" fmla="*/ 368159 w 609156"/>
                    <a:gd name="connsiteY45" fmla="*/ 96367 h 561771"/>
                    <a:gd name="connsiteX46" fmla="*/ 368159 w 609156"/>
                    <a:gd name="connsiteY46" fmla="*/ 203287 h 561771"/>
                    <a:gd name="connsiteX47" fmla="*/ 346651 w 609156"/>
                    <a:gd name="connsiteY47" fmla="*/ 243440 h 561771"/>
                    <a:gd name="connsiteX48" fmla="*/ 346651 w 609156"/>
                    <a:gd name="connsiteY48" fmla="*/ 346532 h 561771"/>
                    <a:gd name="connsiteX49" fmla="*/ 349269 w 609156"/>
                    <a:gd name="connsiteY49" fmla="*/ 351014 h 561771"/>
                    <a:gd name="connsiteX50" fmla="*/ 440257 w 609156"/>
                    <a:gd name="connsiteY50" fmla="*/ 403493 h 561771"/>
                    <a:gd name="connsiteX51" fmla="*/ 436236 w 609156"/>
                    <a:gd name="connsiteY51" fmla="*/ 417687 h 561771"/>
                    <a:gd name="connsiteX52" fmla="*/ 436236 w 609156"/>
                    <a:gd name="connsiteY52" fmla="*/ 433748 h 561771"/>
                    <a:gd name="connsiteX53" fmla="*/ 427820 w 609156"/>
                    <a:gd name="connsiteY53" fmla="*/ 432441 h 561771"/>
                    <a:gd name="connsiteX54" fmla="*/ 392378 w 609156"/>
                    <a:gd name="connsiteY54" fmla="*/ 432441 h 561771"/>
                    <a:gd name="connsiteX55" fmla="*/ 364699 w 609156"/>
                    <a:gd name="connsiteY55" fmla="*/ 460081 h 561771"/>
                    <a:gd name="connsiteX56" fmla="*/ 364699 w 609156"/>
                    <a:gd name="connsiteY56" fmla="*/ 474742 h 561771"/>
                    <a:gd name="connsiteX57" fmla="*/ 364699 w 609156"/>
                    <a:gd name="connsiteY57" fmla="*/ 539454 h 561771"/>
                    <a:gd name="connsiteX58" fmla="*/ 364699 w 609156"/>
                    <a:gd name="connsiteY58" fmla="*/ 554207 h 561771"/>
                    <a:gd name="connsiteX59" fmla="*/ 365821 w 609156"/>
                    <a:gd name="connsiteY59" fmla="*/ 561771 h 561771"/>
                    <a:gd name="connsiteX60" fmla="*/ 294471 w 609156"/>
                    <a:gd name="connsiteY60" fmla="*/ 561771 h 561771"/>
                    <a:gd name="connsiteX61" fmla="*/ 272215 w 609156"/>
                    <a:gd name="connsiteY61" fmla="*/ 459521 h 561771"/>
                    <a:gd name="connsiteX62" fmla="*/ 260339 w 609156"/>
                    <a:gd name="connsiteY62" fmla="*/ 393595 h 561771"/>
                    <a:gd name="connsiteX63" fmla="*/ 248463 w 609156"/>
                    <a:gd name="connsiteY63" fmla="*/ 459521 h 561771"/>
                    <a:gd name="connsiteX64" fmla="*/ 226207 w 609156"/>
                    <a:gd name="connsiteY64" fmla="*/ 561771 h 561771"/>
                    <a:gd name="connsiteX65" fmla="*/ 0 w 609156"/>
                    <a:gd name="connsiteY65" fmla="*/ 561771 h 561771"/>
                    <a:gd name="connsiteX66" fmla="*/ 0 w 609156"/>
                    <a:gd name="connsiteY66" fmla="*/ 488468 h 561771"/>
                    <a:gd name="connsiteX67" fmla="*/ 18796 w 609156"/>
                    <a:gd name="connsiteY67" fmla="*/ 448315 h 561771"/>
                    <a:gd name="connsiteX68" fmla="*/ 171221 w 609156"/>
                    <a:gd name="connsiteY68" fmla="*/ 350734 h 561771"/>
                    <a:gd name="connsiteX69" fmla="*/ 173840 w 609156"/>
                    <a:gd name="connsiteY69" fmla="*/ 346532 h 561771"/>
                    <a:gd name="connsiteX70" fmla="*/ 173840 w 609156"/>
                    <a:gd name="connsiteY70" fmla="*/ 243440 h 561771"/>
                    <a:gd name="connsiteX71" fmla="*/ 152238 w 609156"/>
                    <a:gd name="connsiteY71" fmla="*/ 203287 h 561771"/>
                    <a:gd name="connsiteX72" fmla="*/ 152238 w 609156"/>
                    <a:gd name="connsiteY72" fmla="*/ 96367 h 561771"/>
                    <a:gd name="connsiteX73" fmla="*/ 248743 w 609156"/>
                    <a:gd name="connsiteY73" fmla="*/ 0 h 56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609156" h="561771">
                      <a:moveTo>
                        <a:pt x="392435" y="452324"/>
                      </a:moveTo>
                      <a:lnTo>
                        <a:pt x="427863" y="452324"/>
                      </a:lnTo>
                      <a:cubicBezTo>
                        <a:pt x="432070" y="452324"/>
                        <a:pt x="435529" y="455685"/>
                        <a:pt x="435435" y="459885"/>
                      </a:cubicBezTo>
                      <a:lnTo>
                        <a:pt x="435435" y="474634"/>
                      </a:lnTo>
                      <a:lnTo>
                        <a:pt x="435435" y="539321"/>
                      </a:lnTo>
                      <a:lnTo>
                        <a:pt x="435435" y="553976"/>
                      </a:lnTo>
                      <a:cubicBezTo>
                        <a:pt x="435435" y="558270"/>
                        <a:pt x="432070" y="561630"/>
                        <a:pt x="427863" y="561630"/>
                      </a:cubicBezTo>
                      <a:lnTo>
                        <a:pt x="392435" y="561630"/>
                      </a:lnTo>
                      <a:cubicBezTo>
                        <a:pt x="388228" y="561630"/>
                        <a:pt x="384863" y="558270"/>
                        <a:pt x="384863" y="553976"/>
                      </a:cubicBezTo>
                      <a:lnTo>
                        <a:pt x="384863" y="539321"/>
                      </a:lnTo>
                      <a:lnTo>
                        <a:pt x="384863" y="474634"/>
                      </a:lnTo>
                      <a:lnTo>
                        <a:pt x="384863" y="459885"/>
                      </a:lnTo>
                      <a:cubicBezTo>
                        <a:pt x="384863" y="455685"/>
                        <a:pt x="388228" y="452324"/>
                        <a:pt x="392435" y="452324"/>
                      </a:cubicBezTo>
                      <a:close/>
                      <a:moveTo>
                        <a:pt x="464152" y="409985"/>
                      </a:moveTo>
                      <a:lnTo>
                        <a:pt x="499488" y="409985"/>
                      </a:lnTo>
                      <a:cubicBezTo>
                        <a:pt x="503788" y="409985"/>
                        <a:pt x="507153" y="413348"/>
                        <a:pt x="507153" y="417551"/>
                      </a:cubicBezTo>
                      <a:lnTo>
                        <a:pt x="507153" y="474622"/>
                      </a:lnTo>
                      <a:lnTo>
                        <a:pt x="507153" y="496853"/>
                      </a:lnTo>
                      <a:lnTo>
                        <a:pt x="507153" y="553923"/>
                      </a:lnTo>
                      <a:cubicBezTo>
                        <a:pt x="507153" y="558127"/>
                        <a:pt x="503788" y="561489"/>
                        <a:pt x="499488" y="561489"/>
                      </a:cubicBezTo>
                      <a:lnTo>
                        <a:pt x="464152" y="561489"/>
                      </a:lnTo>
                      <a:cubicBezTo>
                        <a:pt x="459852" y="561489"/>
                        <a:pt x="456487" y="558127"/>
                        <a:pt x="456487" y="553923"/>
                      </a:cubicBezTo>
                      <a:lnTo>
                        <a:pt x="456487" y="496853"/>
                      </a:lnTo>
                      <a:lnTo>
                        <a:pt x="456487" y="474622"/>
                      </a:lnTo>
                      <a:lnTo>
                        <a:pt x="456487" y="417551"/>
                      </a:lnTo>
                      <a:cubicBezTo>
                        <a:pt x="456487" y="413348"/>
                        <a:pt x="459852" y="409985"/>
                        <a:pt x="464152" y="409985"/>
                      </a:cubicBezTo>
                      <a:close/>
                      <a:moveTo>
                        <a:pt x="553539" y="277886"/>
                      </a:moveTo>
                      <a:cubicBezTo>
                        <a:pt x="555408" y="277886"/>
                        <a:pt x="557277" y="278727"/>
                        <a:pt x="558399" y="280594"/>
                      </a:cubicBezTo>
                      <a:lnTo>
                        <a:pt x="608220" y="360717"/>
                      </a:lnTo>
                      <a:cubicBezTo>
                        <a:pt x="610743" y="364546"/>
                        <a:pt x="607846" y="369495"/>
                        <a:pt x="603359" y="369402"/>
                      </a:cubicBezTo>
                      <a:lnTo>
                        <a:pt x="578776" y="369402"/>
                      </a:lnTo>
                      <a:lnTo>
                        <a:pt x="578776" y="429074"/>
                      </a:lnTo>
                      <a:lnTo>
                        <a:pt x="578776" y="432529"/>
                      </a:lnTo>
                      <a:lnTo>
                        <a:pt x="578776" y="554674"/>
                      </a:lnTo>
                      <a:cubicBezTo>
                        <a:pt x="578589" y="558690"/>
                        <a:pt x="575224" y="561771"/>
                        <a:pt x="571205" y="561771"/>
                      </a:cubicBezTo>
                      <a:lnTo>
                        <a:pt x="535779" y="561771"/>
                      </a:lnTo>
                      <a:cubicBezTo>
                        <a:pt x="531573" y="561771"/>
                        <a:pt x="528208" y="558409"/>
                        <a:pt x="528208" y="554207"/>
                      </a:cubicBezTo>
                      <a:lnTo>
                        <a:pt x="528208" y="369495"/>
                      </a:lnTo>
                      <a:lnTo>
                        <a:pt x="503625" y="369495"/>
                      </a:lnTo>
                      <a:cubicBezTo>
                        <a:pt x="499138" y="369495"/>
                        <a:pt x="496427" y="364546"/>
                        <a:pt x="498764" y="360717"/>
                      </a:cubicBezTo>
                      <a:lnTo>
                        <a:pt x="548678" y="280594"/>
                      </a:lnTo>
                      <a:cubicBezTo>
                        <a:pt x="549800" y="278727"/>
                        <a:pt x="551669" y="277886"/>
                        <a:pt x="553539" y="277886"/>
                      </a:cubicBezTo>
                      <a:close/>
                      <a:moveTo>
                        <a:pt x="248743" y="0"/>
                      </a:moveTo>
                      <a:lnTo>
                        <a:pt x="260245" y="0"/>
                      </a:lnTo>
                      <a:lnTo>
                        <a:pt x="271654" y="0"/>
                      </a:lnTo>
                      <a:cubicBezTo>
                        <a:pt x="325049" y="0"/>
                        <a:pt x="368159" y="43234"/>
                        <a:pt x="368159" y="96367"/>
                      </a:cubicBezTo>
                      <a:lnTo>
                        <a:pt x="368159" y="203287"/>
                      </a:lnTo>
                      <a:cubicBezTo>
                        <a:pt x="368159" y="220002"/>
                        <a:pt x="359555" y="234849"/>
                        <a:pt x="346651" y="243440"/>
                      </a:cubicBezTo>
                      <a:lnTo>
                        <a:pt x="346651" y="346532"/>
                      </a:lnTo>
                      <a:cubicBezTo>
                        <a:pt x="346651" y="348399"/>
                        <a:pt x="347586" y="349987"/>
                        <a:pt x="349269" y="351014"/>
                      </a:cubicBezTo>
                      <a:cubicBezTo>
                        <a:pt x="359368" y="355869"/>
                        <a:pt x="396399" y="374545"/>
                        <a:pt x="440257" y="403493"/>
                      </a:cubicBezTo>
                      <a:cubicBezTo>
                        <a:pt x="437732" y="407602"/>
                        <a:pt x="436236" y="412457"/>
                        <a:pt x="436236" y="417687"/>
                      </a:cubicBezTo>
                      <a:lnTo>
                        <a:pt x="436236" y="433748"/>
                      </a:lnTo>
                      <a:cubicBezTo>
                        <a:pt x="433617" y="432908"/>
                        <a:pt x="430812" y="432441"/>
                        <a:pt x="427820" y="432441"/>
                      </a:cubicBezTo>
                      <a:lnTo>
                        <a:pt x="392378" y="432441"/>
                      </a:lnTo>
                      <a:cubicBezTo>
                        <a:pt x="377136" y="432441"/>
                        <a:pt x="364699" y="444767"/>
                        <a:pt x="364699" y="460081"/>
                      </a:cubicBezTo>
                      <a:lnTo>
                        <a:pt x="364699" y="474742"/>
                      </a:lnTo>
                      <a:lnTo>
                        <a:pt x="364699" y="539454"/>
                      </a:lnTo>
                      <a:lnTo>
                        <a:pt x="364699" y="554207"/>
                      </a:lnTo>
                      <a:cubicBezTo>
                        <a:pt x="364699" y="556822"/>
                        <a:pt x="365073" y="559250"/>
                        <a:pt x="365821" y="561771"/>
                      </a:cubicBezTo>
                      <a:lnTo>
                        <a:pt x="294471" y="561771"/>
                      </a:lnTo>
                      <a:lnTo>
                        <a:pt x="272215" y="459521"/>
                      </a:lnTo>
                      <a:cubicBezTo>
                        <a:pt x="317288" y="396676"/>
                        <a:pt x="268848" y="393688"/>
                        <a:pt x="260339" y="393595"/>
                      </a:cubicBezTo>
                      <a:cubicBezTo>
                        <a:pt x="251829" y="393688"/>
                        <a:pt x="203390" y="396676"/>
                        <a:pt x="248463" y="459521"/>
                      </a:cubicBezTo>
                      <a:lnTo>
                        <a:pt x="226207" y="561771"/>
                      </a:lnTo>
                      <a:lnTo>
                        <a:pt x="0" y="561771"/>
                      </a:lnTo>
                      <a:lnTo>
                        <a:pt x="0" y="488468"/>
                      </a:lnTo>
                      <a:cubicBezTo>
                        <a:pt x="0" y="472874"/>
                        <a:pt x="6826" y="458213"/>
                        <a:pt x="18796" y="448315"/>
                      </a:cubicBezTo>
                      <a:cubicBezTo>
                        <a:pt x="85190" y="393968"/>
                        <a:pt x="156633" y="357830"/>
                        <a:pt x="171221" y="350734"/>
                      </a:cubicBezTo>
                      <a:cubicBezTo>
                        <a:pt x="172811" y="349987"/>
                        <a:pt x="173840" y="348399"/>
                        <a:pt x="173840" y="346532"/>
                      </a:cubicBezTo>
                      <a:lnTo>
                        <a:pt x="173840" y="243440"/>
                      </a:lnTo>
                      <a:cubicBezTo>
                        <a:pt x="160841" y="234849"/>
                        <a:pt x="152238" y="220095"/>
                        <a:pt x="152238" y="203287"/>
                      </a:cubicBezTo>
                      <a:lnTo>
                        <a:pt x="152238" y="96367"/>
                      </a:lnTo>
                      <a:cubicBezTo>
                        <a:pt x="152238" y="43048"/>
                        <a:pt x="195534" y="0"/>
                        <a:pt x="24874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iṩlíḑé">
                <a:extLst>
                  <a:ext uri="{FF2B5EF4-FFF2-40B4-BE49-F238E27FC236}">
                    <a16:creationId xmlns:a16="http://schemas.microsoft.com/office/drawing/2014/main" id="{1F59FD9C-D1B1-4F30-B1D7-405C7F859CA1}"/>
                  </a:ext>
                </a:extLst>
              </p:cNvPr>
              <p:cNvSpPr/>
              <p:nvPr/>
            </p:nvSpPr>
            <p:spPr bwMode="auto">
              <a:xfrm>
                <a:off x="9397057" y="3304118"/>
                <a:ext cx="2121843" cy="1295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ïṡḻîdé">
                <a:extLst>
                  <a:ext uri="{FF2B5EF4-FFF2-40B4-BE49-F238E27FC236}">
                    <a16:creationId xmlns:a16="http://schemas.microsoft.com/office/drawing/2014/main" id="{6A155014-38EA-41D2-BFEC-AFED3212E654}"/>
                  </a:ext>
                </a:extLst>
              </p:cNvPr>
              <p:cNvSpPr txBox="1"/>
              <p:nvPr/>
            </p:nvSpPr>
            <p:spPr bwMode="auto">
              <a:xfrm>
                <a:off x="9397057" y="1293262"/>
                <a:ext cx="21218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u="sng" dirty="0"/>
                  <a:t>Text here</a:t>
                </a:r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5CEF762-7014-4497-BF04-32D447FEEE15}"/>
                </a:ext>
              </a:extLst>
            </p:cNvPr>
            <p:cNvCxnSpPr/>
            <p:nvPr/>
          </p:nvCxnSpPr>
          <p:spPr>
            <a:xfrm>
              <a:off x="9001869" y="1998214"/>
              <a:ext cx="0" cy="189638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3794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2A4A7B-FC90-4B5D-86B3-D086F6076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039EF02-BE3F-4158-BC6A-A797F1B4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B92530-CB92-4D06-ADA3-3E714D253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480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C3BAEC5-DA2D-4702-A75A-A9B926D5E6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2306" y="1713995"/>
            <a:ext cx="10847388" cy="3849110"/>
            <a:chOff x="672306" y="1713995"/>
            <a:chExt cx="10847388" cy="3849110"/>
          </a:xfrm>
        </p:grpSpPr>
        <p:grpSp>
          <p:nvGrpSpPr>
            <p:cNvPr id="6" name="iš1îdé">
              <a:extLst>
                <a:ext uri="{FF2B5EF4-FFF2-40B4-BE49-F238E27FC236}">
                  <a16:creationId xmlns:a16="http://schemas.microsoft.com/office/drawing/2014/main" id="{89602147-0982-4DF3-8903-C795F0C1D13B}"/>
                </a:ext>
              </a:extLst>
            </p:cNvPr>
            <p:cNvGrpSpPr/>
            <p:nvPr/>
          </p:nvGrpSpPr>
          <p:grpSpPr>
            <a:xfrm>
              <a:off x="4633707" y="1713995"/>
              <a:ext cx="1720051" cy="3849110"/>
              <a:chOff x="4633707" y="1713995"/>
              <a:chExt cx="1720051" cy="3849110"/>
            </a:xfrm>
          </p:grpSpPr>
          <p:sp>
            <p:nvSpPr>
              <p:cNvPr id="27" name="ïṣľïḍê">
                <a:extLst>
                  <a:ext uri="{FF2B5EF4-FFF2-40B4-BE49-F238E27FC236}">
                    <a16:creationId xmlns:a16="http://schemas.microsoft.com/office/drawing/2014/main" id="{D3F246AD-52F3-4525-B5DE-744F269AB3C4}"/>
                  </a:ext>
                </a:extLst>
              </p:cNvPr>
              <p:cNvSpPr/>
              <p:nvPr/>
            </p:nvSpPr>
            <p:spPr>
              <a:xfrm>
                <a:off x="4633707" y="1713995"/>
                <a:ext cx="1691789" cy="11771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84" y="20496"/>
                    </a:moveTo>
                    <a:cubicBezTo>
                      <a:pt x="17947" y="20692"/>
                      <a:pt x="17902" y="20881"/>
                      <a:pt x="17848" y="21066"/>
                    </a:cubicBezTo>
                    <a:cubicBezTo>
                      <a:pt x="17795" y="21250"/>
                      <a:pt x="17733" y="21428"/>
                      <a:pt x="17663" y="21600"/>
                    </a:cubicBezTo>
                    <a:lnTo>
                      <a:pt x="21600" y="21600"/>
                    </a:lnTo>
                    <a:lnTo>
                      <a:pt x="21455" y="1182"/>
                    </a:lnTo>
                    <a:lnTo>
                      <a:pt x="21446" y="0"/>
                    </a:lnTo>
                    <a:lnTo>
                      <a:pt x="20607" y="0"/>
                    </a:lnTo>
                    <a:lnTo>
                      <a:pt x="13773" y="0"/>
                    </a:lnTo>
                    <a:lnTo>
                      <a:pt x="13361" y="0"/>
                    </a:lnTo>
                    <a:lnTo>
                      <a:pt x="13108" y="461"/>
                    </a:lnTo>
                    <a:cubicBezTo>
                      <a:pt x="12415" y="1715"/>
                      <a:pt x="11636" y="2867"/>
                      <a:pt x="10772" y="3917"/>
                    </a:cubicBezTo>
                    <a:cubicBezTo>
                      <a:pt x="9907" y="4968"/>
                      <a:pt x="8958" y="5915"/>
                      <a:pt x="7926" y="6757"/>
                    </a:cubicBezTo>
                    <a:cubicBezTo>
                      <a:pt x="6892" y="7600"/>
                      <a:pt x="5776" y="8337"/>
                      <a:pt x="4578" y="8967"/>
                    </a:cubicBezTo>
                    <a:cubicBezTo>
                      <a:pt x="3380" y="9596"/>
                      <a:pt x="2100" y="10118"/>
                      <a:pt x="742" y="10530"/>
                    </a:cubicBezTo>
                    <a:lnTo>
                      <a:pt x="71" y="10728"/>
                    </a:lnTo>
                    <a:lnTo>
                      <a:pt x="64" y="11695"/>
                    </a:lnTo>
                    <a:lnTo>
                      <a:pt x="8" y="19446"/>
                    </a:lnTo>
                    <a:lnTo>
                      <a:pt x="0" y="20653"/>
                    </a:lnTo>
                    <a:lnTo>
                      <a:pt x="851" y="20653"/>
                    </a:lnTo>
                    <a:lnTo>
                      <a:pt x="2017" y="20653"/>
                    </a:lnTo>
                    <a:cubicBezTo>
                      <a:pt x="2862" y="20653"/>
                      <a:pt x="3567" y="20679"/>
                      <a:pt x="4154" y="20724"/>
                    </a:cubicBezTo>
                    <a:cubicBezTo>
                      <a:pt x="4741" y="20768"/>
                      <a:pt x="5211" y="20830"/>
                      <a:pt x="5587" y="20900"/>
                    </a:cubicBezTo>
                    <a:cubicBezTo>
                      <a:pt x="5964" y="20970"/>
                      <a:pt x="6245" y="21047"/>
                      <a:pt x="6457" y="21123"/>
                    </a:cubicBezTo>
                    <a:cubicBezTo>
                      <a:pt x="6669" y="21200"/>
                      <a:pt x="6810" y="21275"/>
                      <a:pt x="6903" y="21339"/>
                    </a:cubicBezTo>
                    <a:cubicBezTo>
                      <a:pt x="6932" y="21359"/>
                      <a:pt x="6960" y="21380"/>
                      <a:pt x="6986" y="21401"/>
                    </a:cubicBezTo>
                    <a:cubicBezTo>
                      <a:pt x="7014" y="21422"/>
                      <a:pt x="7040" y="21444"/>
                      <a:pt x="7066" y="21465"/>
                    </a:cubicBezTo>
                    <a:cubicBezTo>
                      <a:pt x="7091" y="21487"/>
                      <a:pt x="7116" y="21510"/>
                      <a:pt x="7141" y="21532"/>
                    </a:cubicBezTo>
                    <a:cubicBezTo>
                      <a:pt x="7165" y="21554"/>
                      <a:pt x="7189" y="21577"/>
                      <a:pt x="7213" y="21600"/>
                    </a:cubicBezTo>
                    <a:lnTo>
                      <a:pt x="11959" y="21600"/>
                    </a:lnTo>
                    <a:cubicBezTo>
                      <a:pt x="11889" y="21428"/>
                      <a:pt x="11826" y="21250"/>
                      <a:pt x="11772" y="21066"/>
                    </a:cubicBezTo>
                    <a:cubicBezTo>
                      <a:pt x="11717" y="20881"/>
                      <a:pt x="11670" y="20692"/>
                      <a:pt x="11633" y="20496"/>
                    </a:cubicBezTo>
                    <a:cubicBezTo>
                      <a:pt x="11595" y="20301"/>
                      <a:pt x="11566" y="20101"/>
                      <a:pt x="11546" y="19896"/>
                    </a:cubicBezTo>
                    <a:cubicBezTo>
                      <a:pt x="11527" y="19692"/>
                      <a:pt x="11517" y="19484"/>
                      <a:pt x="11517" y="19272"/>
                    </a:cubicBezTo>
                    <a:cubicBezTo>
                      <a:pt x="11516" y="18629"/>
                      <a:pt x="11608" y="18016"/>
                      <a:pt x="11774" y="17459"/>
                    </a:cubicBezTo>
                    <a:cubicBezTo>
                      <a:pt x="11940" y="16903"/>
                      <a:pt x="12179" y="16402"/>
                      <a:pt x="12476" y="15981"/>
                    </a:cubicBezTo>
                    <a:cubicBezTo>
                      <a:pt x="12772" y="15561"/>
                      <a:pt x="13125" y="15221"/>
                      <a:pt x="13518" y="14986"/>
                    </a:cubicBezTo>
                    <a:cubicBezTo>
                      <a:pt x="13909" y="14751"/>
                      <a:pt x="14341" y="14621"/>
                      <a:pt x="14795" y="14621"/>
                    </a:cubicBezTo>
                    <a:cubicBezTo>
                      <a:pt x="15247" y="14621"/>
                      <a:pt x="15679" y="14751"/>
                      <a:pt x="16072" y="14986"/>
                    </a:cubicBezTo>
                    <a:cubicBezTo>
                      <a:pt x="16465" y="15221"/>
                      <a:pt x="16819" y="15561"/>
                      <a:pt x="17118" y="15981"/>
                    </a:cubicBezTo>
                    <a:cubicBezTo>
                      <a:pt x="17416" y="16402"/>
                      <a:pt x="17658" y="16903"/>
                      <a:pt x="17827" y="17459"/>
                    </a:cubicBezTo>
                    <a:cubicBezTo>
                      <a:pt x="17996" y="18016"/>
                      <a:pt x="18090" y="18629"/>
                      <a:pt x="18093" y="19272"/>
                    </a:cubicBezTo>
                    <a:cubicBezTo>
                      <a:pt x="18094" y="19484"/>
                      <a:pt x="18086" y="19692"/>
                      <a:pt x="18067" y="19896"/>
                    </a:cubicBezTo>
                    <a:cubicBezTo>
                      <a:pt x="18048" y="20101"/>
                      <a:pt x="18021" y="20301"/>
                      <a:pt x="17984" y="2049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 sz="1600"/>
              </a:p>
            </p:txBody>
          </p:sp>
          <p:sp>
            <p:nvSpPr>
              <p:cNvPr id="28" name="ïṡlíḓé">
                <a:extLst>
                  <a:ext uri="{FF2B5EF4-FFF2-40B4-BE49-F238E27FC236}">
                    <a16:creationId xmlns:a16="http://schemas.microsoft.com/office/drawing/2014/main" id="{630B43CC-F3BB-4688-B450-77C7BF24864C}"/>
                  </a:ext>
                </a:extLst>
              </p:cNvPr>
              <p:cNvSpPr/>
              <p:nvPr/>
            </p:nvSpPr>
            <p:spPr>
              <a:xfrm>
                <a:off x="5238898" y="2546132"/>
                <a:ext cx="1098534" cy="2027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0" y="18454"/>
                    </a:moveTo>
                    <a:cubicBezTo>
                      <a:pt x="15307" y="18337"/>
                      <a:pt x="15216" y="18223"/>
                      <a:pt x="15111" y="18114"/>
                    </a:cubicBezTo>
                    <a:cubicBezTo>
                      <a:pt x="15006" y="18006"/>
                      <a:pt x="14887" y="17902"/>
                      <a:pt x="14754" y="17803"/>
                    </a:cubicBezTo>
                    <a:cubicBezTo>
                      <a:pt x="14694" y="17758"/>
                      <a:pt x="14633" y="17716"/>
                      <a:pt x="14569" y="17674"/>
                    </a:cubicBezTo>
                    <a:cubicBezTo>
                      <a:pt x="14505" y="17632"/>
                      <a:pt x="14438" y="17591"/>
                      <a:pt x="14368" y="17552"/>
                    </a:cubicBezTo>
                    <a:cubicBezTo>
                      <a:pt x="14299" y="17513"/>
                      <a:pt x="14227" y="17474"/>
                      <a:pt x="14152" y="17438"/>
                    </a:cubicBezTo>
                    <a:cubicBezTo>
                      <a:pt x="14078" y="17401"/>
                      <a:pt x="14000" y="17366"/>
                      <a:pt x="13921" y="17333"/>
                    </a:cubicBezTo>
                    <a:lnTo>
                      <a:pt x="21600" y="17333"/>
                    </a:lnTo>
                    <a:lnTo>
                      <a:pt x="21351" y="4107"/>
                    </a:lnTo>
                    <a:lnTo>
                      <a:pt x="13566" y="4107"/>
                    </a:lnTo>
                    <a:cubicBezTo>
                      <a:pt x="13642" y="4075"/>
                      <a:pt x="13717" y="4040"/>
                      <a:pt x="13790" y="4005"/>
                    </a:cubicBezTo>
                    <a:cubicBezTo>
                      <a:pt x="13863" y="3969"/>
                      <a:pt x="13933" y="3933"/>
                      <a:pt x="14000" y="3895"/>
                    </a:cubicBezTo>
                    <a:cubicBezTo>
                      <a:pt x="14068" y="3856"/>
                      <a:pt x="14134" y="3817"/>
                      <a:pt x="14196" y="3776"/>
                    </a:cubicBezTo>
                    <a:cubicBezTo>
                      <a:pt x="14259" y="3735"/>
                      <a:pt x="14319" y="3694"/>
                      <a:pt x="14377" y="3651"/>
                    </a:cubicBezTo>
                    <a:cubicBezTo>
                      <a:pt x="14506" y="3556"/>
                      <a:pt x="14622" y="3455"/>
                      <a:pt x="14722" y="3350"/>
                    </a:cubicBezTo>
                    <a:cubicBezTo>
                      <a:pt x="14822" y="3244"/>
                      <a:pt x="14908" y="3135"/>
                      <a:pt x="14978" y="3021"/>
                    </a:cubicBezTo>
                    <a:cubicBezTo>
                      <a:pt x="15048" y="2908"/>
                      <a:pt x="15100" y="2790"/>
                      <a:pt x="15136" y="2670"/>
                    </a:cubicBezTo>
                    <a:cubicBezTo>
                      <a:pt x="15172" y="2549"/>
                      <a:pt x="15190" y="2426"/>
                      <a:pt x="15187" y="2299"/>
                    </a:cubicBezTo>
                    <a:cubicBezTo>
                      <a:pt x="15183" y="1982"/>
                      <a:pt x="15058" y="1679"/>
                      <a:pt x="14836" y="1404"/>
                    </a:cubicBezTo>
                    <a:cubicBezTo>
                      <a:pt x="14615" y="1130"/>
                      <a:pt x="14298" y="882"/>
                      <a:pt x="13908" y="675"/>
                    </a:cubicBezTo>
                    <a:cubicBezTo>
                      <a:pt x="13516" y="467"/>
                      <a:pt x="13052" y="298"/>
                      <a:pt x="12537" y="182"/>
                    </a:cubicBezTo>
                    <a:cubicBezTo>
                      <a:pt x="12023" y="66"/>
                      <a:pt x="11458" y="1"/>
                      <a:pt x="10865" y="0"/>
                    </a:cubicBezTo>
                    <a:cubicBezTo>
                      <a:pt x="10271" y="1"/>
                      <a:pt x="9706" y="66"/>
                      <a:pt x="9192" y="182"/>
                    </a:cubicBezTo>
                    <a:cubicBezTo>
                      <a:pt x="8679" y="298"/>
                      <a:pt x="8216" y="467"/>
                      <a:pt x="7828" y="675"/>
                    </a:cubicBezTo>
                    <a:cubicBezTo>
                      <a:pt x="7440" y="882"/>
                      <a:pt x="7125" y="1130"/>
                      <a:pt x="6908" y="1404"/>
                    </a:cubicBezTo>
                    <a:cubicBezTo>
                      <a:pt x="6690" y="1679"/>
                      <a:pt x="6570" y="1982"/>
                      <a:pt x="6569" y="2299"/>
                    </a:cubicBezTo>
                    <a:cubicBezTo>
                      <a:pt x="6569" y="2426"/>
                      <a:pt x="6589" y="2549"/>
                      <a:pt x="6627" y="2670"/>
                    </a:cubicBezTo>
                    <a:cubicBezTo>
                      <a:pt x="6665" y="2790"/>
                      <a:pt x="6720" y="2908"/>
                      <a:pt x="6791" y="3021"/>
                    </a:cubicBezTo>
                    <a:cubicBezTo>
                      <a:pt x="6863" y="3135"/>
                      <a:pt x="6950" y="3244"/>
                      <a:pt x="7053" y="3350"/>
                    </a:cubicBezTo>
                    <a:cubicBezTo>
                      <a:pt x="7154" y="3455"/>
                      <a:pt x="7271" y="3556"/>
                      <a:pt x="7400" y="3651"/>
                    </a:cubicBezTo>
                    <a:cubicBezTo>
                      <a:pt x="7457" y="3694"/>
                      <a:pt x="7518" y="3735"/>
                      <a:pt x="7581" y="3776"/>
                    </a:cubicBezTo>
                    <a:cubicBezTo>
                      <a:pt x="7644" y="3817"/>
                      <a:pt x="7711" y="3856"/>
                      <a:pt x="7779" y="3895"/>
                    </a:cubicBezTo>
                    <a:cubicBezTo>
                      <a:pt x="7847" y="3933"/>
                      <a:pt x="7918" y="3969"/>
                      <a:pt x="7992" y="4005"/>
                    </a:cubicBezTo>
                    <a:cubicBezTo>
                      <a:pt x="8064" y="4040"/>
                      <a:pt x="8139" y="4075"/>
                      <a:pt x="8216" y="4107"/>
                    </a:cubicBezTo>
                    <a:lnTo>
                      <a:pt x="0" y="4107"/>
                    </a:lnTo>
                    <a:cubicBezTo>
                      <a:pt x="23" y="4131"/>
                      <a:pt x="46" y="4155"/>
                      <a:pt x="67" y="4179"/>
                    </a:cubicBezTo>
                    <a:cubicBezTo>
                      <a:pt x="88" y="4203"/>
                      <a:pt x="108" y="4228"/>
                      <a:pt x="126" y="4253"/>
                    </a:cubicBezTo>
                    <a:cubicBezTo>
                      <a:pt x="145" y="4278"/>
                      <a:pt x="161" y="4304"/>
                      <a:pt x="177" y="4330"/>
                    </a:cubicBezTo>
                    <a:cubicBezTo>
                      <a:pt x="191" y="4357"/>
                      <a:pt x="205" y="4383"/>
                      <a:pt x="217" y="4411"/>
                    </a:cubicBezTo>
                    <a:cubicBezTo>
                      <a:pt x="258" y="4506"/>
                      <a:pt x="301" y="4654"/>
                      <a:pt x="342" y="4880"/>
                    </a:cubicBezTo>
                    <a:cubicBezTo>
                      <a:pt x="383" y="5105"/>
                      <a:pt x="422" y="5410"/>
                      <a:pt x="456" y="5816"/>
                    </a:cubicBezTo>
                    <a:cubicBezTo>
                      <a:pt x="489" y="6224"/>
                      <a:pt x="517" y="6736"/>
                      <a:pt x="536" y="7377"/>
                    </a:cubicBezTo>
                    <a:cubicBezTo>
                      <a:pt x="554" y="8018"/>
                      <a:pt x="563" y="8791"/>
                      <a:pt x="558" y="9719"/>
                    </a:cubicBezTo>
                    <a:lnTo>
                      <a:pt x="524" y="17333"/>
                    </a:lnTo>
                    <a:lnTo>
                      <a:pt x="8491" y="17333"/>
                    </a:lnTo>
                    <a:cubicBezTo>
                      <a:pt x="8413" y="17366"/>
                      <a:pt x="8337" y="17401"/>
                      <a:pt x="8263" y="17438"/>
                    </a:cubicBezTo>
                    <a:cubicBezTo>
                      <a:pt x="8189" y="17474"/>
                      <a:pt x="8118" y="17513"/>
                      <a:pt x="8048" y="17552"/>
                    </a:cubicBezTo>
                    <a:cubicBezTo>
                      <a:pt x="7980" y="17591"/>
                      <a:pt x="7913" y="17632"/>
                      <a:pt x="7848" y="17674"/>
                    </a:cubicBezTo>
                    <a:cubicBezTo>
                      <a:pt x="7784" y="17716"/>
                      <a:pt x="7723" y="17758"/>
                      <a:pt x="7665" y="17803"/>
                    </a:cubicBezTo>
                    <a:cubicBezTo>
                      <a:pt x="7534" y="17902"/>
                      <a:pt x="7417" y="18006"/>
                      <a:pt x="7314" y="18114"/>
                    </a:cubicBezTo>
                    <a:cubicBezTo>
                      <a:pt x="7211" y="18223"/>
                      <a:pt x="7123" y="18337"/>
                      <a:pt x="7050" y="18454"/>
                    </a:cubicBezTo>
                    <a:cubicBezTo>
                      <a:pt x="6978" y="18572"/>
                      <a:pt x="6922" y="18693"/>
                      <a:pt x="6885" y="18819"/>
                    </a:cubicBezTo>
                    <a:cubicBezTo>
                      <a:pt x="6847" y="18943"/>
                      <a:pt x="6827" y="19072"/>
                      <a:pt x="6827" y="19203"/>
                    </a:cubicBezTo>
                    <a:cubicBezTo>
                      <a:pt x="6830" y="19533"/>
                      <a:pt x="6955" y="19848"/>
                      <a:pt x="7178" y="20134"/>
                    </a:cubicBezTo>
                    <a:cubicBezTo>
                      <a:pt x="7401" y="20421"/>
                      <a:pt x="7724" y="20679"/>
                      <a:pt x="8123" y="20897"/>
                    </a:cubicBezTo>
                    <a:cubicBezTo>
                      <a:pt x="8522" y="21114"/>
                      <a:pt x="8997" y="21289"/>
                      <a:pt x="9524" y="21411"/>
                    </a:cubicBezTo>
                    <a:cubicBezTo>
                      <a:pt x="10052" y="21533"/>
                      <a:pt x="10631" y="21600"/>
                      <a:pt x="11240" y="21600"/>
                    </a:cubicBezTo>
                    <a:cubicBezTo>
                      <a:pt x="11848" y="21600"/>
                      <a:pt x="12425" y="21533"/>
                      <a:pt x="12950" y="21411"/>
                    </a:cubicBezTo>
                    <a:cubicBezTo>
                      <a:pt x="13474" y="21289"/>
                      <a:pt x="13946" y="21114"/>
                      <a:pt x="14341" y="20897"/>
                    </a:cubicBezTo>
                    <a:cubicBezTo>
                      <a:pt x="14736" y="20679"/>
                      <a:pt x="15055" y="20421"/>
                      <a:pt x="15275" y="20134"/>
                    </a:cubicBezTo>
                    <a:cubicBezTo>
                      <a:pt x="15494" y="19848"/>
                      <a:pt x="15614" y="19533"/>
                      <a:pt x="15611" y="19203"/>
                    </a:cubicBezTo>
                    <a:cubicBezTo>
                      <a:pt x="15609" y="19072"/>
                      <a:pt x="15589" y="18943"/>
                      <a:pt x="15549" y="18819"/>
                    </a:cubicBezTo>
                    <a:cubicBezTo>
                      <a:pt x="15510" y="18693"/>
                      <a:pt x="15453" y="18572"/>
                      <a:pt x="15380" y="1845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 sz="1600"/>
              </a:p>
            </p:txBody>
          </p:sp>
          <p:sp>
            <p:nvSpPr>
              <p:cNvPr id="29" name="işľiḑê">
                <a:extLst>
                  <a:ext uri="{FF2B5EF4-FFF2-40B4-BE49-F238E27FC236}">
                    <a16:creationId xmlns:a16="http://schemas.microsoft.com/office/drawing/2014/main" id="{D779E560-2243-4428-AB35-D078272948D1}"/>
                  </a:ext>
                </a:extLst>
              </p:cNvPr>
              <p:cNvSpPr/>
              <p:nvPr/>
            </p:nvSpPr>
            <p:spPr>
              <a:xfrm>
                <a:off x="5264114" y="4218812"/>
                <a:ext cx="1089644" cy="134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85" y="20472"/>
                    </a:moveTo>
                    <a:lnTo>
                      <a:pt x="21328" y="0"/>
                    </a:lnTo>
                    <a:lnTo>
                      <a:pt x="15342" y="0"/>
                    </a:lnTo>
                    <a:cubicBezTo>
                      <a:pt x="15454" y="155"/>
                      <a:pt x="15554" y="316"/>
                      <a:pt x="15642" y="483"/>
                    </a:cubicBezTo>
                    <a:cubicBezTo>
                      <a:pt x="15729" y="650"/>
                      <a:pt x="15803" y="823"/>
                      <a:pt x="15864" y="999"/>
                    </a:cubicBezTo>
                    <a:cubicBezTo>
                      <a:pt x="15925" y="1176"/>
                      <a:pt x="15973" y="1358"/>
                      <a:pt x="16005" y="1544"/>
                    </a:cubicBezTo>
                    <a:cubicBezTo>
                      <a:pt x="16038" y="1729"/>
                      <a:pt x="16055" y="1919"/>
                      <a:pt x="16057" y="2111"/>
                    </a:cubicBezTo>
                    <a:cubicBezTo>
                      <a:pt x="16062" y="2697"/>
                      <a:pt x="15921" y="3255"/>
                      <a:pt x="15662" y="3763"/>
                    </a:cubicBezTo>
                    <a:cubicBezTo>
                      <a:pt x="15402" y="4271"/>
                      <a:pt x="15025" y="4730"/>
                      <a:pt x="14557" y="5115"/>
                    </a:cubicBezTo>
                    <a:cubicBezTo>
                      <a:pt x="14088" y="5500"/>
                      <a:pt x="13528" y="5812"/>
                      <a:pt x="12905" y="6028"/>
                    </a:cubicBezTo>
                    <a:cubicBezTo>
                      <a:pt x="12283" y="6243"/>
                      <a:pt x="11598" y="6363"/>
                      <a:pt x="10876" y="6363"/>
                    </a:cubicBezTo>
                    <a:cubicBezTo>
                      <a:pt x="10156" y="6363"/>
                      <a:pt x="9469" y="6243"/>
                      <a:pt x="8843" y="6028"/>
                    </a:cubicBezTo>
                    <a:cubicBezTo>
                      <a:pt x="8219" y="5812"/>
                      <a:pt x="7655" y="5500"/>
                      <a:pt x="7182" y="5115"/>
                    </a:cubicBezTo>
                    <a:cubicBezTo>
                      <a:pt x="6709" y="4730"/>
                      <a:pt x="6326" y="4271"/>
                      <a:pt x="6061" y="3763"/>
                    </a:cubicBezTo>
                    <a:cubicBezTo>
                      <a:pt x="5797" y="3255"/>
                      <a:pt x="5650" y="2697"/>
                      <a:pt x="5649" y="2111"/>
                    </a:cubicBezTo>
                    <a:cubicBezTo>
                      <a:pt x="5649" y="1919"/>
                      <a:pt x="5666" y="1729"/>
                      <a:pt x="5696" y="1544"/>
                    </a:cubicBezTo>
                    <a:cubicBezTo>
                      <a:pt x="5728" y="1358"/>
                      <a:pt x="5774" y="1176"/>
                      <a:pt x="5833" y="999"/>
                    </a:cubicBezTo>
                    <a:cubicBezTo>
                      <a:pt x="5893" y="823"/>
                      <a:pt x="5966" y="650"/>
                      <a:pt x="6052" y="483"/>
                    </a:cubicBezTo>
                    <a:cubicBezTo>
                      <a:pt x="6137" y="316"/>
                      <a:pt x="6234" y="155"/>
                      <a:pt x="6343" y="0"/>
                    </a:cubicBezTo>
                    <a:lnTo>
                      <a:pt x="68" y="0"/>
                    </a:lnTo>
                    <a:lnTo>
                      <a:pt x="4" y="20472"/>
                    </a:lnTo>
                    <a:lnTo>
                      <a:pt x="0" y="21600"/>
                    </a:lnTo>
                    <a:lnTo>
                      <a:pt x="1371" y="21600"/>
                    </a:lnTo>
                    <a:lnTo>
                      <a:pt x="20235" y="21600"/>
                    </a:lnTo>
                    <a:lnTo>
                      <a:pt x="21600" y="21600"/>
                    </a:lnTo>
                    <a:cubicBezTo>
                      <a:pt x="21600" y="21600"/>
                      <a:pt x="21585" y="20472"/>
                      <a:pt x="21585" y="204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 sz="1600"/>
              </a:p>
            </p:txBody>
          </p:sp>
        </p:grpSp>
        <p:sp>
          <p:nvSpPr>
            <p:cNvPr id="7" name="îṥḷîḍé">
              <a:extLst>
                <a:ext uri="{FF2B5EF4-FFF2-40B4-BE49-F238E27FC236}">
                  <a16:creationId xmlns:a16="http://schemas.microsoft.com/office/drawing/2014/main" id="{D59AA391-692E-4F72-98D1-AC81C985DE04}"/>
                </a:ext>
              </a:extLst>
            </p:cNvPr>
            <p:cNvSpPr/>
            <p:nvPr/>
          </p:nvSpPr>
          <p:spPr>
            <a:xfrm>
              <a:off x="6408818" y="1935245"/>
              <a:ext cx="1755328" cy="256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323" extrusionOk="0">
                  <a:moveTo>
                    <a:pt x="21600" y="11140"/>
                  </a:moveTo>
                  <a:cubicBezTo>
                    <a:pt x="14463" y="-5277"/>
                    <a:pt x="7263" y="-3549"/>
                    <a:pt x="0" y="16323"/>
                  </a:cubicBezTo>
                </a:path>
              </a:pathLst>
            </a:custGeom>
            <a:ln w="12700">
              <a:solidFill>
                <a:schemeClr val="bg1">
                  <a:lumMod val="85000"/>
                </a:schemeClr>
              </a:solidFill>
              <a:miter lim="400000"/>
              <a:headEnd type="triangle"/>
              <a:tailEnd type="oval"/>
            </a:ln>
          </p:spPr>
          <p:txBody>
            <a:bodyPr wrap="square" lIns="91440" tIns="45720" rIns="91440" bIns="45720"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sz="1750"/>
            </a:p>
          </p:txBody>
        </p:sp>
        <p:grpSp>
          <p:nvGrpSpPr>
            <p:cNvPr id="8" name="ïṧļide">
              <a:extLst>
                <a:ext uri="{FF2B5EF4-FFF2-40B4-BE49-F238E27FC236}">
                  <a16:creationId xmlns:a16="http://schemas.microsoft.com/office/drawing/2014/main" id="{925DA765-F3F5-49EF-B11D-AAE7589BAAA0}"/>
                </a:ext>
              </a:extLst>
            </p:cNvPr>
            <p:cNvGrpSpPr/>
            <p:nvPr/>
          </p:nvGrpSpPr>
          <p:grpSpPr>
            <a:xfrm>
              <a:off x="8219398" y="1912535"/>
              <a:ext cx="3300296" cy="993593"/>
              <a:chOff x="8220192" y="2297236"/>
              <a:chExt cx="3300296" cy="993593"/>
            </a:xfrm>
          </p:grpSpPr>
          <p:sp>
            <p:nvSpPr>
              <p:cNvPr id="25" name="îŝ1iďè">
                <a:extLst>
                  <a:ext uri="{FF2B5EF4-FFF2-40B4-BE49-F238E27FC236}">
                    <a16:creationId xmlns:a16="http://schemas.microsoft.com/office/drawing/2014/main" id="{BC05E014-05D8-4DB2-A874-6864FA052430}"/>
                  </a:ext>
                </a:extLst>
              </p:cNvPr>
              <p:cNvSpPr/>
              <p:nvPr/>
            </p:nvSpPr>
            <p:spPr bwMode="auto">
              <a:xfrm>
                <a:off x="8220192" y="2673284"/>
                <a:ext cx="3300296" cy="617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ŝḻiďe">
                <a:extLst>
                  <a:ext uri="{FF2B5EF4-FFF2-40B4-BE49-F238E27FC236}">
                    <a16:creationId xmlns:a16="http://schemas.microsoft.com/office/drawing/2014/main" id="{75AD0771-4A32-406C-A278-C6ABD69D9379}"/>
                  </a:ext>
                </a:extLst>
              </p:cNvPr>
              <p:cNvSpPr txBox="1"/>
              <p:nvPr/>
            </p:nvSpPr>
            <p:spPr bwMode="auto">
              <a:xfrm>
                <a:off x="8220192" y="2297236"/>
                <a:ext cx="3300296" cy="3760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01.Text here</a:t>
                </a:r>
              </a:p>
            </p:txBody>
          </p:sp>
        </p:grpSp>
        <p:sp>
          <p:nvSpPr>
            <p:cNvPr id="9" name="ïṡľiďê">
              <a:extLst>
                <a:ext uri="{FF2B5EF4-FFF2-40B4-BE49-F238E27FC236}">
                  <a16:creationId xmlns:a16="http://schemas.microsoft.com/office/drawing/2014/main" id="{F9DBB8FE-9820-4DEF-9204-3FF1DA95850A}"/>
                </a:ext>
              </a:extLst>
            </p:cNvPr>
            <p:cNvSpPr/>
            <p:nvPr/>
          </p:nvSpPr>
          <p:spPr>
            <a:xfrm>
              <a:off x="6408818" y="3164465"/>
              <a:ext cx="1755328" cy="256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323" extrusionOk="0">
                  <a:moveTo>
                    <a:pt x="21600" y="11140"/>
                  </a:moveTo>
                  <a:cubicBezTo>
                    <a:pt x="14463" y="-5277"/>
                    <a:pt x="7263" y="-3549"/>
                    <a:pt x="0" y="16323"/>
                  </a:cubicBezTo>
                </a:path>
              </a:pathLst>
            </a:custGeom>
            <a:ln w="12700">
              <a:solidFill>
                <a:schemeClr val="bg1">
                  <a:lumMod val="85000"/>
                </a:schemeClr>
              </a:solidFill>
              <a:miter lim="400000"/>
              <a:headEnd type="triangle"/>
              <a:tailEnd type="oval"/>
            </a:ln>
          </p:spPr>
          <p:txBody>
            <a:bodyPr wrap="square" lIns="91440" tIns="45720" rIns="91440" bIns="45720"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sz="1750"/>
            </a:p>
          </p:txBody>
        </p:sp>
        <p:grpSp>
          <p:nvGrpSpPr>
            <p:cNvPr id="10" name="íşḷïďè">
              <a:extLst>
                <a:ext uri="{FF2B5EF4-FFF2-40B4-BE49-F238E27FC236}">
                  <a16:creationId xmlns:a16="http://schemas.microsoft.com/office/drawing/2014/main" id="{5EE968B3-27D6-4F5F-9503-7ECD0BA3BF0A}"/>
                </a:ext>
              </a:extLst>
            </p:cNvPr>
            <p:cNvGrpSpPr/>
            <p:nvPr/>
          </p:nvGrpSpPr>
          <p:grpSpPr>
            <a:xfrm>
              <a:off x="8219398" y="3141754"/>
              <a:ext cx="3300296" cy="993593"/>
              <a:chOff x="8220192" y="3439413"/>
              <a:chExt cx="3300296" cy="993593"/>
            </a:xfrm>
          </p:grpSpPr>
          <p:sp>
            <p:nvSpPr>
              <p:cNvPr id="23" name="iṩḷîḋe">
                <a:extLst>
                  <a:ext uri="{FF2B5EF4-FFF2-40B4-BE49-F238E27FC236}">
                    <a16:creationId xmlns:a16="http://schemas.microsoft.com/office/drawing/2014/main" id="{BC05E014-05D8-4DB2-A874-6864FA052430}"/>
                  </a:ext>
                </a:extLst>
              </p:cNvPr>
              <p:cNvSpPr/>
              <p:nvPr/>
            </p:nvSpPr>
            <p:spPr bwMode="auto">
              <a:xfrm>
                <a:off x="8220192" y="3815461"/>
                <a:ext cx="3300296" cy="617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4" name="iśḷîdé">
                <a:extLst>
                  <a:ext uri="{FF2B5EF4-FFF2-40B4-BE49-F238E27FC236}">
                    <a16:creationId xmlns:a16="http://schemas.microsoft.com/office/drawing/2014/main" id="{75AD0771-4A32-406C-A278-C6ABD69D9379}"/>
                  </a:ext>
                </a:extLst>
              </p:cNvPr>
              <p:cNvSpPr txBox="1"/>
              <p:nvPr/>
            </p:nvSpPr>
            <p:spPr bwMode="auto">
              <a:xfrm>
                <a:off x="8220192" y="3439413"/>
                <a:ext cx="3300296" cy="3760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02.Text here</a:t>
                </a:r>
              </a:p>
            </p:txBody>
          </p:sp>
        </p:grpSp>
        <p:sp>
          <p:nvSpPr>
            <p:cNvPr id="11" name="î$lïḋê">
              <a:extLst>
                <a:ext uri="{FF2B5EF4-FFF2-40B4-BE49-F238E27FC236}">
                  <a16:creationId xmlns:a16="http://schemas.microsoft.com/office/drawing/2014/main" id="{97788182-C2D8-4C51-A480-AFC80690DE56}"/>
                </a:ext>
              </a:extLst>
            </p:cNvPr>
            <p:cNvSpPr/>
            <p:nvPr/>
          </p:nvSpPr>
          <p:spPr>
            <a:xfrm>
              <a:off x="6408818" y="4393683"/>
              <a:ext cx="1755328" cy="256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323" extrusionOk="0">
                  <a:moveTo>
                    <a:pt x="21600" y="11140"/>
                  </a:moveTo>
                  <a:cubicBezTo>
                    <a:pt x="14463" y="-5277"/>
                    <a:pt x="7263" y="-3549"/>
                    <a:pt x="0" y="16323"/>
                  </a:cubicBezTo>
                </a:path>
              </a:pathLst>
            </a:custGeom>
            <a:ln w="12700">
              <a:solidFill>
                <a:schemeClr val="bg1">
                  <a:lumMod val="85000"/>
                </a:schemeClr>
              </a:solidFill>
              <a:miter lim="400000"/>
              <a:headEnd type="triangle"/>
              <a:tailEnd type="oval"/>
            </a:ln>
          </p:spPr>
          <p:txBody>
            <a:bodyPr wrap="square" lIns="91440" tIns="45720" rIns="91440" bIns="45720"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sz="1750"/>
            </a:p>
          </p:txBody>
        </p:sp>
        <p:grpSp>
          <p:nvGrpSpPr>
            <p:cNvPr id="12" name="íṡḷíḋè">
              <a:extLst>
                <a:ext uri="{FF2B5EF4-FFF2-40B4-BE49-F238E27FC236}">
                  <a16:creationId xmlns:a16="http://schemas.microsoft.com/office/drawing/2014/main" id="{39FE4E33-8096-4C91-A1D9-900DB289E37D}"/>
                </a:ext>
              </a:extLst>
            </p:cNvPr>
            <p:cNvGrpSpPr/>
            <p:nvPr/>
          </p:nvGrpSpPr>
          <p:grpSpPr>
            <a:xfrm>
              <a:off x="8219398" y="4370973"/>
              <a:ext cx="3300296" cy="993593"/>
              <a:chOff x="8220192" y="4710545"/>
              <a:chExt cx="3300296" cy="993593"/>
            </a:xfrm>
          </p:grpSpPr>
          <p:sp>
            <p:nvSpPr>
              <p:cNvPr id="21" name="ïŝľîḋe">
                <a:extLst>
                  <a:ext uri="{FF2B5EF4-FFF2-40B4-BE49-F238E27FC236}">
                    <a16:creationId xmlns:a16="http://schemas.microsoft.com/office/drawing/2014/main" id="{BC05E014-05D8-4DB2-A874-6864FA052430}"/>
                  </a:ext>
                </a:extLst>
              </p:cNvPr>
              <p:cNvSpPr/>
              <p:nvPr/>
            </p:nvSpPr>
            <p:spPr bwMode="auto">
              <a:xfrm>
                <a:off x="8220192" y="5086593"/>
                <a:ext cx="3300296" cy="617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îS1iḋe">
                <a:extLst>
                  <a:ext uri="{FF2B5EF4-FFF2-40B4-BE49-F238E27FC236}">
                    <a16:creationId xmlns:a16="http://schemas.microsoft.com/office/drawing/2014/main" id="{75AD0771-4A32-406C-A278-C6ABD69D9379}"/>
                  </a:ext>
                </a:extLst>
              </p:cNvPr>
              <p:cNvSpPr txBox="1"/>
              <p:nvPr/>
            </p:nvSpPr>
            <p:spPr bwMode="auto">
              <a:xfrm>
                <a:off x="8220192" y="4710545"/>
                <a:ext cx="3300296" cy="3760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03.Text here</a:t>
                </a:r>
              </a:p>
            </p:txBody>
          </p:sp>
        </p:grpSp>
        <p:grpSp>
          <p:nvGrpSpPr>
            <p:cNvPr id="13" name="ïṧḻîḑè">
              <a:extLst>
                <a:ext uri="{FF2B5EF4-FFF2-40B4-BE49-F238E27FC236}">
                  <a16:creationId xmlns:a16="http://schemas.microsoft.com/office/drawing/2014/main" id="{52296EC6-7742-430C-996C-AA573CCC8F70}"/>
                </a:ext>
              </a:extLst>
            </p:cNvPr>
            <p:cNvGrpSpPr/>
            <p:nvPr/>
          </p:nvGrpSpPr>
          <p:grpSpPr>
            <a:xfrm>
              <a:off x="672306" y="2635027"/>
              <a:ext cx="3903900" cy="2007046"/>
              <a:chOff x="672306" y="2635027"/>
              <a:chExt cx="3903900" cy="2007046"/>
            </a:xfrm>
          </p:grpSpPr>
          <p:sp>
            <p:nvSpPr>
              <p:cNvPr id="19" name="îṡḷïḑê">
                <a:extLst>
                  <a:ext uri="{FF2B5EF4-FFF2-40B4-BE49-F238E27FC236}">
                    <a16:creationId xmlns:a16="http://schemas.microsoft.com/office/drawing/2014/main" id="{64DC2847-DA63-4AF3-B015-B0D0DC7F9B4A}"/>
                  </a:ext>
                </a:extLst>
              </p:cNvPr>
              <p:cNvSpPr txBox="1"/>
              <p:nvPr/>
            </p:nvSpPr>
            <p:spPr>
              <a:xfrm>
                <a:off x="672306" y="2635027"/>
                <a:ext cx="3903899" cy="9631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altLang="zh-CN" sz="2400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400" dirty="0"/>
                  <a:t>reading more fluent.</a:t>
                </a:r>
              </a:p>
            </p:txBody>
          </p:sp>
          <p:sp>
            <p:nvSpPr>
              <p:cNvPr id="20" name="ïsľïďé">
                <a:extLst>
                  <a:ext uri="{FF2B5EF4-FFF2-40B4-BE49-F238E27FC236}">
                    <a16:creationId xmlns:a16="http://schemas.microsoft.com/office/drawing/2014/main" id="{23E9BBEA-FB54-47C3-BA28-CE85931B8740}"/>
                  </a:ext>
                </a:extLst>
              </p:cNvPr>
              <p:cNvSpPr txBox="1"/>
              <p:nvPr/>
            </p:nvSpPr>
            <p:spPr>
              <a:xfrm>
                <a:off x="672306" y="3598157"/>
                <a:ext cx="3903900" cy="10439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14" name="ïŝļíḋé">
              <a:extLst>
                <a:ext uri="{FF2B5EF4-FFF2-40B4-BE49-F238E27FC236}">
                  <a16:creationId xmlns:a16="http://schemas.microsoft.com/office/drawing/2014/main" id="{A1229971-1F0B-47BD-92A3-7D8915C6BE7B}"/>
                </a:ext>
              </a:extLst>
            </p:cNvPr>
            <p:cNvSpPr/>
            <p:nvPr/>
          </p:nvSpPr>
          <p:spPr>
            <a:xfrm>
              <a:off x="7137691" y="1969084"/>
              <a:ext cx="297582" cy="405278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5" name="işlîḍe">
              <a:extLst>
                <a:ext uri="{FF2B5EF4-FFF2-40B4-BE49-F238E27FC236}">
                  <a16:creationId xmlns:a16="http://schemas.microsoft.com/office/drawing/2014/main" id="{45D685E9-A7E4-4ECF-B66F-1B11CE8488A1}"/>
                </a:ext>
              </a:extLst>
            </p:cNvPr>
            <p:cNvSpPr/>
            <p:nvPr/>
          </p:nvSpPr>
          <p:spPr>
            <a:xfrm>
              <a:off x="7137691" y="3198304"/>
              <a:ext cx="297582" cy="405278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6" name="íślîďe">
              <a:extLst>
                <a:ext uri="{FF2B5EF4-FFF2-40B4-BE49-F238E27FC236}">
                  <a16:creationId xmlns:a16="http://schemas.microsoft.com/office/drawing/2014/main" id="{071BA449-260C-43EB-9ECF-A9BFBB2F572A}"/>
                </a:ext>
              </a:extLst>
            </p:cNvPr>
            <p:cNvSpPr/>
            <p:nvPr/>
          </p:nvSpPr>
          <p:spPr>
            <a:xfrm>
              <a:off x="7137691" y="4427522"/>
              <a:ext cx="297582" cy="405278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30328046-95AB-4099-B7B7-CB9A2E2F34A3}"/>
                </a:ext>
              </a:extLst>
            </p:cNvPr>
            <p:cNvCxnSpPr/>
            <p:nvPr/>
          </p:nvCxnSpPr>
          <p:spPr>
            <a:xfrm>
              <a:off x="8321964" y="3023941"/>
              <a:ext cx="319693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7E81C837-6C6C-454B-BA47-6CE5D1B23581}"/>
                </a:ext>
              </a:extLst>
            </p:cNvPr>
            <p:cNvCxnSpPr/>
            <p:nvPr/>
          </p:nvCxnSpPr>
          <p:spPr>
            <a:xfrm>
              <a:off x="8321964" y="4253160"/>
              <a:ext cx="319693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91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69925" y="2821446"/>
            <a:ext cx="10848973" cy="162150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</a:rPr>
              <a:t>Thanks</a:t>
            </a:r>
            <a:br>
              <a:rPr lang="en-US" altLang="zh-CN" sz="6000" dirty="0">
                <a:solidFill>
                  <a:schemeClr val="bg1"/>
                </a:solidFill>
              </a:rPr>
            </a:br>
            <a:r>
              <a:rPr lang="en-US" altLang="zh-CN" sz="6000" dirty="0">
                <a:solidFill>
                  <a:schemeClr val="bg1"/>
                </a:solidFill>
              </a:rPr>
              <a:t>And Your Slogan Here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673100" y="5823229"/>
            <a:ext cx="10845798" cy="310871"/>
          </a:xfrm>
        </p:spPr>
        <p:txBody>
          <a:bodyPr>
            <a:normAutofit lnSpcReduction="10000"/>
          </a:bodyPr>
          <a:lstStyle/>
          <a:p>
            <a:r>
              <a:rPr lang="en-US" altLang="en-US" sz="1600" dirty="0"/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73102" y="5837829"/>
            <a:ext cx="10845798" cy="296271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Speaker name and title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806A5A9-4E92-4034-9A1B-354DB625267F}"/>
              </a:ext>
            </a:extLst>
          </p:cNvPr>
          <p:cNvSpPr txBox="1"/>
          <p:nvPr/>
        </p:nvSpPr>
        <p:spPr>
          <a:xfrm>
            <a:off x="10122364" y="6593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>
                <a:solidFill>
                  <a:schemeClr val="bg1"/>
                </a:solidFill>
              </a:rPr>
              <a:t>LOGO</a:t>
            </a:r>
            <a:r>
              <a:rPr lang="en-US" altLang="zh-CN" spc="-150" dirty="0">
                <a:solidFill>
                  <a:schemeClr val="bg1"/>
                </a:solidFill>
              </a:rPr>
              <a:t> HERE</a:t>
            </a:r>
            <a:endParaRPr lang="zh-CN" altLang="en-US" spc="-150" dirty="0">
              <a:solidFill>
                <a:schemeClr val="bg1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8F18CF8-6ED4-4C71-B5E4-12E5688811BB}"/>
              </a:ext>
            </a:extLst>
          </p:cNvPr>
          <p:cNvGrpSpPr/>
          <p:nvPr/>
        </p:nvGrpSpPr>
        <p:grpSpPr>
          <a:xfrm>
            <a:off x="673100" y="595726"/>
            <a:ext cx="1538695" cy="913600"/>
            <a:chOff x="880821" y="1531872"/>
            <a:chExt cx="2509480" cy="1490004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25B19C6-ADD0-4D6B-898D-113EC838B067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5B529B86-A3DE-4F46-AEF0-E993D6D39B04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974F4690-1E4A-4C2E-A704-B403A34C4055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solidFill>
                      <a:schemeClr val="bg1"/>
                    </a:solidFill>
                    <a:latin typeface="+mn-lt"/>
                  </a:rPr>
                  <a:t>REPORT</a:t>
                </a:r>
                <a:endParaRPr lang="zh-CN" altLang="en-US" sz="166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B9D6584A-DAAD-4E9B-8C30-9A6F7026E84C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2019</a:t>
                </a:r>
                <a:endParaRPr lang="zh-CN" altLang="en-US" sz="9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879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11932A-2622-471A-9102-37AF753C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454992-D185-469E-8296-41BEA39F1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B34EF1-2675-40B9-B1E5-1BD3D77B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436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DA20C24-AA42-4E5F-8154-B616F1A83C0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3209" y="1385888"/>
            <a:ext cx="10485582" cy="4505325"/>
            <a:chOff x="853209" y="1385888"/>
            <a:chExt cx="10485582" cy="4505325"/>
          </a:xfrm>
        </p:grpSpPr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2E32683C-F104-46B3-BE7B-5166BE073EF2}"/>
                </a:ext>
              </a:extLst>
            </p:cNvPr>
            <p:cNvCxnSpPr>
              <a:stCxn id="20" idx="4"/>
              <a:endCxn id="22" idx="0"/>
            </p:cNvCxnSpPr>
            <p:nvPr/>
          </p:nvCxnSpPr>
          <p:spPr>
            <a:xfrm>
              <a:off x="1477097" y="2633664"/>
              <a:ext cx="0" cy="228599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8FDE1653-109D-4999-92CE-3A542E2C2BB9}"/>
                </a:ext>
              </a:extLst>
            </p:cNvPr>
            <p:cNvCxnSpPr>
              <a:stCxn id="22" idx="6"/>
              <a:endCxn id="32" idx="2"/>
            </p:cNvCxnSpPr>
            <p:nvPr/>
          </p:nvCxnSpPr>
          <p:spPr>
            <a:xfrm>
              <a:off x="1824759" y="5267325"/>
              <a:ext cx="272342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E97E205F-488E-4F34-915D-EAF870794902}"/>
                </a:ext>
              </a:extLst>
            </p:cNvPr>
            <p:cNvCxnSpPr>
              <a:stCxn id="32" idx="0"/>
              <a:endCxn id="36" idx="4"/>
            </p:cNvCxnSpPr>
            <p:nvPr/>
          </p:nvCxnSpPr>
          <p:spPr>
            <a:xfrm flipV="1">
              <a:off x="4895850" y="2357438"/>
              <a:ext cx="0" cy="2562225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AA19F3CB-3389-40FF-9C79-EA39B19DB378}"/>
                </a:ext>
              </a:extLst>
            </p:cNvPr>
            <p:cNvCxnSpPr>
              <a:stCxn id="36" idx="6"/>
              <a:endCxn id="30" idx="2"/>
            </p:cNvCxnSpPr>
            <p:nvPr/>
          </p:nvCxnSpPr>
          <p:spPr>
            <a:xfrm>
              <a:off x="5243512" y="2009776"/>
              <a:ext cx="2999655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8B7C1912-0BFB-4F70-8526-2AB2683E239C}"/>
                </a:ext>
              </a:extLst>
            </p:cNvPr>
            <p:cNvCxnSpPr>
              <a:stCxn id="30" idx="4"/>
              <a:endCxn id="26" idx="0"/>
            </p:cNvCxnSpPr>
            <p:nvPr/>
          </p:nvCxnSpPr>
          <p:spPr>
            <a:xfrm>
              <a:off x="8590829" y="2357438"/>
              <a:ext cx="0" cy="228599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iŝḷíďe">
              <a:extLst>
                <a:ext uri="{FF2B5EF4-FFF2-40B4-BE49-F238E27FC236}">
                  <a16:creationId xmlns:a16="http://schemas.microsoft.com/office/drawing/2014/main" id="{709A48A6-8AF7-4BF3-97BC-59EF0709414E}"/>
                </a:ext>
              </a:extLst>
            </p:cNvPr>
            <p:cNvGrpSpPr/>
            <p:nvPr/>
          </p:nvGrpSpPr>
          <p:grpSpPr>
            <a:xfrm>
              <a:off x="4548188" y="1662114"/>
              <a:ext cx="3095624" cy="695324"/>
              <a:chOff x="4726781" y="1662114"/>
              <a:chExt cx="3095624" cy="695324"/>
            </a:xfrm>
          </p:grpSpPr>
          <p:sp>
            <p:nvSpPr>
              <p:cNvPr id="36" name="íṥ1îḓê">
                <a:extLst>
                  <a:ext uri="{FF2B5EF4-FFF2-40B4-BE49-F238E27FC236}">
                    <a16:creationId xmlns:a16="http://schemas.microsoft.com/office/drawing/2014/main" id="{1414E0B2-CA23-401A-B6F8-EE349560D1B1}"/>
                  </a:ext>
                </a:extLst>
              </p:cNvPr>
              <p:cNvSpPr/>
              <p:nvPr/>
            </p:nvSpPr>
            <p:spPr>
              <a:xfrm>
                <a:off x="4726781" y="1662114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5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îśľîďê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1738312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2" name="iSlíďe">
              <a:extLst>
                <a:ext uri="{FF2B5EF4-FFF2-40B4-BE49-F238E27FC236}">
                  <a16:creationId xmlns:a16="http://schemas.microsoft.com/office/drawing/2014/main" id="{0C8520A5-0AF9-489C-B30A-28ECC1EE6082}"/>
                </a:ext>
              </a:extLst>
            </p:cNvPr>
            <p:cNvGrpSpPr/>
            <p:nvPr/>
          </p:nvGrpSpPr>
          <p:grpSpPr>
            <a:xfrm>
              <a:off x="4548188" y="3295651"/>
              <a:ext cx="3095624" cy="695324"/>
              <a:chOff x="4726781" y="3295651"/>
              <a:chExt cx="3095624" cy="695324"/>
            </a:xfrm>
          </p:grpSpPr>
          <p:sp>
            <p:nvSpPr>
              <p:cNvPr id="34" name="ïṧ1íḑè">
                <a:extLst>
                  <a:ext uri="{FF2B5EF4-FFF2-40B4-BE49-F238E27FC236}">
                    <a16:creationId xmlns:a16="http://schemas.microsoft.com/office/drawing/2014/main" id="{87186B76-FE2E-4686-9B8F-CFCC9514B021}"/>
                  </a:ext>
                </a:extLst>
              </p:cNvPr>
              <p:cNvSpPr/>
              <p:nvPr/>
            </p:nvSpPr>
            <p:spPr>
              <a:xfrm>
                <a:off x="4726781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5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islîďè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3" name="iś1íḍè">
              <a:extLst>
                <a:ext uri="{FF2B5EF4-FFF2-40B4-BE49-F238E27FC236}">
                  <a16:creationId xmlns:a16="http://schemas.microsoft.com/office/drawing/2014/main" id="{8E4C11AB-4460-4304-8A81-AE25C93C77E1}"/>
                </a:ext>
              </a:extLst>
            </p:cNvPr>
            <p:cNvGrpSpPr/>
            <p:nvPr/>
          </p:nvGrpSpPr>
          <p:grpSpPr>
            <a:xfrm>
              <a:off x="4548188" y="4919663"/>
              <a:ext cx="3095624" cy="695324"/>
              <a:chOff x="4726781" y="4919663"/>
              <a:chExt cx="3095624" cy="695324"/>
            </a:xfrm>
          </p:grpSpPr>
          <p:sp>
            <p:nvSpPr>
              <p:cNvPr id="32" name="îṥļíďè">
                <a:extLst>
                  <a:ext uri="{FF2B5EF4-FFF2-40B4-BE49-F238E27FC236}">
                    <a16:creationId xmlns:a16="http://schemas.microsoft.com/office/drawing/2014/main" id="{30AE566D-67FF-4D04-86DB-6ADE4407F96A}"/>
                  </a:ext>
                </a:extLst>
              </p:cNvPr>
              <p:cNvSpPr/>
              <p:nvPr/>
            </p:nvSpPr>
            <p:spPr>
              <a:xfrm>
                <a:off x="4726781" y="4919663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3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îşḷidé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4995861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4" name="iṧlïďê">
              <a:extLst>
                <a:ext uri="{FF2B5EF4-FFF2-40B4-BE49-F238E27FC236}">
                  <a16:creationId xmlns:a16="http://schemas.microsoft.com/office/drawing/2014/main" id="{F11CD29C-D373-4078-9A7D-1CB141BDA450}"/>
                </a:ext>
              </a:extLst>
            </p:cNvPr>
            <p:cNvGrpSpPr/>
            <p:nvPr/>
          </p:nvGrpSpPr>
          <p:grpSpPr>
            <a:xfrm>
              <a:off x="8243167" y="1662114"/>
              <a:ext cx="3095624" cy="695324"/>
              <a:chOff x="7850982" y="1662114"/>
              <a:chExt cx="3095624" cy="695324"/>
            </a:xfrm>
          </p:grpSpPr>
          <p:sp>
            <p:nvSpPr>
              <p:cNvPr id="30" name="ïŝľiḋê">
                <a:extLst>
                  <a:ext uri="{FF2B5EF4-FFF2-40B4-BE49-F238E27FC236}">
                    <a16:creationId xmlns:a16="http://schemas.microsoft.com/office/drawing/2014/main" id="{4B3E6727-1667-4966-974E-1FE4BD023DBA}"/>
                  </a:ext>
                </a:extLst>
              </p:cNvPr>
              <p:cNvSpPr/>
              <p:nvPr/>
            </p:nvSpPr>
            <p:spPr>
              <a:xfrm>
                <a:off x="7850982" y="1662114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6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íŝļïḑè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546305" y="1738312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5" name="ïśḻíḍè">
              <a:extLst>
                <a:ext uri="{FF2B5EF4-FFF2-40B4-BE49-F238E27FC236}">
                  <a16:creationId xmlns:a16="http://schemas.microsoft.com/office/drawing/2014/main" id="{E88CACAD-311C-4E51-966A-170C4B1EA4F3}"/>
                </a:ext>
              </a:extLst>
            </p:cNvPr>
            <p:cNvGrpSpPr/>
            <p:nvPr/>
          </p:nvGrpSpPr>
          <p:grpSpPr>
            <a:xfrm>
              <a:off x="8243167" y="3295651"/>
              <a:ext cx="3095624" cy="695324"/>
              <a:chOff x="7850982" y="3295651"/>
              <a:chExt cx="3095624" cy="695324"/>
            </a:xfrm>
          </p:grpSpPr>
          <p:sp>
            <p:nvSpPr>
              <p:cNvPr id="28" name="íšľîḋê">
                <a:extLst>
                  <a:ext uri="{FF2B5EF4-FFF2-40B4-BE49-F238E27FC236}">
                    <a16:creationId xmlns:a16="http://schemas.microsoft.com/office/drawing/2014/main" id="{A7DD4672-79D8-4E78-89EC-8D696DEB7012}"/>
                  </a:ext>
                </a:extLst>
              </p:cNvPr>
              <p:cNvSpPr/>
              <p:nvPr/>
            </p:nvSpPr>
            <p:spPr>
              <a:xfrm>
                <a:off x="7850982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7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išļîď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546305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6" name="îṩľîḓe">
              <a:extLst>
                <a:ext uri="{FF2B5EF4-FFF2-40B4-BE49-F238E27FC236}">
                  <a16:creationId xmlns:a16="http://schemas.microsoft.com/office/drawing/2014/main" id="{475AC7B0-D8EB-45D9-995E-2584B10EED13}"/>
                </a:ext>
              </a:extLst>
            </p:cNvPr>
            <p:cNvGrpSpPr/>
            <p:nvPr/>
          </p:nvGrpSpPr>
          <p:grpSpPr>
            <a:xfrm>
              <a:off x="7966941" y="4643437"/>
              <a:ext cx="1247776" cy="1247776"/>
              <a:chOff x="7574756" y="4643437"/>
              <a:chExt cx="1247776" cy="1247776"/>
            </a:xfrm>
          </p:grpSpPr>
          <p:sp>
            <p:nvSpPr>
              <p:cNvPr id="26" name="iṡľiḋê">
                <a:extLst>
                  <a:ext uri="{FF2B5EF4-FFF2-40B4-BE49-F238E27FC236}">
                    <a16:creationId xmlns:a16="http://schemas.microsoft.com/office/drawing/2014/main" id="{7714AB79-6A92-4613-80E6-4ACCB834D46D}"/>
                  </a:ext>
                </a:extLst>
              </p:cNvPr>
              <p:cNvSpPr/>
              <p:nvPr/>
            </p:nvSpPr>
            <p:spPr>
              <a:xfrm>
                <a:off x="7574756" y="4643437"/>
                <a:ext cx="1247776" cy="124777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işļíḍê">
                <a:extLst>
                  <a:ext uri="{FF2B5EF4-FFF2-40B4-BE49-F238E27FC236}">
                    <a16:creationId xmlns:a16="http://schemas.microsoft.com/office/drawing/2014/main" id="{B96BAD94-AC02-4448-9466-997F6A20195E}"/>
                  </a:ext>
                </a:extLst>
              </p:cNvPr>
              <p:cNvSpPr/>
              <p:nvPr/>
            </p:nvSpPr>
            <p:spPr>
              <a:xfrm>
                <a:off x="7822405" y="4917282"/>
                <a:ext cx="752478" cy="700086"/>
              </a:xfrm>
              <a:custGeom>
                <a:avLst/>
                <a:gdLst>
                  <a:gd name="connsiteX0" fmla="*/ 362096 w 576922"/>
                  <a:gd name="connsiteY0" fmla="*/ 472751 h 536754"/>
                  <a:gd name="connsiteX1" fmla="*/ 376350 w 576922"/>
                  <a:gd name="connsiteY1" fmla="*/ 536754 h 536754"/>
                  <a:gd name="connsiteX2" fmla="*/ 362096 w 576922"/>
                  <a:gd name="connsiteY2" fmla="*/ 536754 h 536754"/>
                  <a:gd name="connsiteX3" fmla="*/ 214826 w 576922"/>
                  <a:gd name="connsiteY3" fmla="*/ 472751 h 536754"/>
                  <a:gd name="connsiteX4" fmla="*/ 214826 w 576922"/>
                  <a:gd name="connsiteY4" fmla="*/ 536754 h 536754"/>
                  <a:gd name="connsiteX5" fmla="*/ 200572 w 576922"/>
                  <a:gd name="connsiteY5" fmla="*/ 536754 h 536754"/>
                  <a:gd name="connsiteX6" fmla="*/ 288461 w 576922"/>
                  <a:gd name="connsiteY6" fmla="*/ 200761 h 536754"/>
                  <a:gd name="connsiteX7" fmla="*/ 221958 w 576922"/>
                  <a:gd name="connsiteY7" fmla="*/ 267171 h 536754"/>
                  <a:gd name="connsiteX8" fmla="*/ 288461 w 576922"/>
                  <a:gd name="connsiteY8" fmla="*/ 346317 h 536754"/>
                  <a:gd name="connsiteX9" fmla="*/ 354963 w 576922"/>
                  <a:gd name="connsiteY9" fmla="*/ 267171 h 536754"/>
                  <a:gd name="connsiteX10" fmla="*/ 288461 w 576922"/>
                  <a:gd name="connsiteY10" fmla="*/ 200761 h 536754"/>
                  <a:gd name="connsiteX11" fmla="*/ 279958 w 576922"/>
                  <a:gd name="connsiteY11" fmla="*/ 97355 h 536754"/>
                  <a:gd name="connsiteX12" fmla="*/ 296963 w 576922"/>
                  <a:gd name="connsiteY12" fmla="*/ 97355 h 536754"/>
                  <a:gd name="connsiteX13" fmla="*/ 494649 w 576922"/>
                  <a:gd name="connsiteY13" fmla="*/ 267626 h 536754"/>
                  <a:gd name="connsiteX14" fmla="*/ 499204 w 576922"/>
                  <a:gd name="connsiteY14" fmla="*/ 277481 h 536754"/>
                  <a:gd name="connsiteX15" fmla="*/ 499204 w 576922"/>
                  <a:gd name="connsiteY15" fmla="*/ 523715 h 536754"/>
                  <a:gd name="connsiteX16" fmla="*/ 486147 w 576922"/>
                  <a:gd name="connsiteY16" fmla="*/ 536754 h 536754"/>
                  <a:gd name="connsiteX17" fmla="*/ 430272 w 576922"/>
                  <a:gd name="connsiteY17" fmla="*/ 536754 h 536754"/>
                  <a:gd name="connsiteX18" fmla="*/ 398084 w 576922"/>
                  <a:gd name="connsiteY18" fmla="*/ 393017 h 536754"/>
                  <a:gd name="connsiteX19" fmla="*/ 385634 w 576922"/>
                  <a:gd name="connsiteY19" fmla="*/ 376035 h 536754"/>
                  <a:gd name="connsiteX20" fmla="*/ 298482 w 576922"/>
                  <a:gd name="connsiteY20" fmla="*/ 352231 h 536754"/>
                  <a:gd name="connsiteX21" fmla="*/ 291953 w 576922"/>
                  <a:gd name="connsiteY21" fmla="*/ 365270 h 536754"/>
                  <a:gd name="connsiteX22" fmla="*/ 291801 w 576922"/>
                  <a:gd name="connsiteY22" fmla="*/ 365270 h 536754"/>
                  <a:gd name="connsiteX23" fmla="*/ 309565 w 576922"/>
                  <a:gd name="connsiteY23" fmla="*/ 502943 h 536754"/>
                  <a:gd name="connsiteX24" fmla="*/ 290131 w 576922"/>
                  <a:gd name="connsiteY24" fmla="*/ 536754 h 536754"/>
                  <a:gd name="connsiteX25" fmla="*/ 286791 w 576922"/>
                  <a:gd name="connsiteY25" fmla="*/ 536754 h 536754"/>
                  <a:gd name="connsiteX26" fmla="*/ 267356 w 576922"/>
                  <a:gd name="connsiteY26" fmla="*/ 502943 h 536754"/>
                  <a:gd name="connsiteX27" fmla="*/ 285120 w 576922"/>
                  <a:gd name="connsiteY27" fmla="*/ 365270 h 536754"/>
                  <a:gd name="connsiteX28" fmla="*/ 284969 w 576922"/>
                  <a:gd name="connsiteY28" fmla="*/ 365270 h 536754"/>
                  <a:gd name="connsiteX29" fmla="*/ 278440 w 576922"/>
                  <a:gd name="connsiteY29" fmla="*/ 352231 h 536754"/>
                  <a:gd name="connsiteX30" fmla="*/ 191288 w 576922"/>
                  <a:gd name="connsiteY30" fmla="*/ 376035 h 536754"/>
                  <a:gd name="connsiteX31" fmla="*/ 178838 w 576922"/>
                  <a:gd name="connsiteY31" fmla="*/ 393017 h 536754"/>
                  <a:gd name="connsiteX32" fmla="*/ 146649 w 576922"/>
                  <a:gd name="connsiteY32" fmla="*/ 536754 h 536754"/>
                  <a:gd name="connsiteX33" fmla="*/ 90775 w 576922"/>
                  <a:gd name="connsiteY33" fmla="*/ 536754 h 536754"/>
                  <a:gd name="connsiteX34" fmla="*/ 77717 w 576922"/>
                  <a:gd name="connsiteY34" fmla="*/ 523715 h 536754"/>
                  <a:gd name="connsiteX35" fmla="*/ 77717 w 576922"/>
                  <a:gd name="connsiteY35" fmla="*/ 277481 h 536754"/>
                  <a:gd name="connsiteX36" fmla="*/ 82272 w 576922"/>
                  <a:gd name="connsiteY36" fmla="*/ 267626 h 536754"/>
                  <a:gd name="connsiteX37" fmla="*/ 288461 w 576922"/>
                  <a:gd name="connsiteY37" fmla="*/ 0 h 536754"/>
                  <a:gd name="connsiteX38" fmla="*/ 305620 w 576922"/>
                  <a:gd name="connsiteY38" fmla="*/ 6254 h 536754"/>
                  <a:gd name="connsiteX39" fmla="*/ 567855 w 576922"/>
                  <a:gd name="connsiteY39" fmla="*/ 231550 h 536754"/>
                  <a:gd name="connsiteX40" fmla="*/ 570588 w 576922"/>
                  <a:gd name="connsiteY40" fmla="*/ 268392 h 536754"/>
                  <a:gd name="connsiteX41" fmla="*/ 550696 w 576922"/>
                  <a:gd name="connsiteY41" fmla="*/ 277488 h 536754"/>
                  <a:gd name="connsiteX42" fmla="*/ 533690 w 576922"/>
                  <a:gd name="connsiteY42" fmla="*/ 271272 h 536754"/>
                  <a:gd name="connsiteX43" fmla="*/ 288461 w 576922"/>
                  <a:gd name="connsiteY43" fmla="*/ 60683 h 536754"/>
                  <a:gd name="connsiteX44" fmla="*/ 43232 w 576922"/>
                  <a:gd name="connsiteY44" fmla="*/ 271272 h 536754"/>
                  <a:gd name="connsiteX45" fmla="*/ 6334 w 576922"/>
                  <a:gd name="connsiteY45" fmla="*/ 268392 h 536754"/>
                  <a:gd name="connsiteX46" fmla="*/ 9067 w 576922"/>
                  <a:gd name="connsiteY46" fmla="*/ 231550 h 536754"/>
                  <a:gd name="connsiteX47" fmla="*/ 271303 w 576922"/>
                  <a:gd name="connsiteY47" fmla="*/ 6254 h 536754"/>
                  <a:gd name="connsiteX48" fmla="*/ 288461 w 576922"/>
                  <a:gd name="connsiteY48" fmla="*/ 0 h 53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76922" h="536754">
                    <a:moveTo>
                      <a:pt x="362096" y="472751"/>
                    </a:moveTo>
                    <a:lnTo>
                      <a:pt x="376350" y="536754"/>
                    </a:lnTo>
                    <a:lnTo>
                      <a:pt x="362096" y="536754"/>
                    </a:lnTo>
                    <a:close/>
                    <a:moveTo>
                      <a:pt x="214826" y="472751"/>
                    </a:moveTo>
                    <a:lnTo>
                      <a:pt x="214826" y="536754"/>
                    </a:lnTo>
                    <a:lnTo>
                      <a:pt x="200572" y="536754"/>
                    </a:lnTo>
                    <a:close/>
                    <a:moveTo>
                      <a:pt x="288461" y="200761"/>
                    </a:moveTo>
                    <a:cubicBezTo>
                      <a:pt x="251717" y="200761"/>
                      <a:pt x="221958" y="230478"/>
                      <a:pt x="221958" y="267171"/>
                    </a:cubicBezTo>
                    <a:cubicBezTo>
                      <a:pt x="221958" y="303712"/>
                      <a:pt x="251717" y="346317"/>
                      <a:pt x="288461" y="346317"/>
                    </a:cubicBezTo>
                    <a:cubicBezTo>
                      <a:pt x="325204" y="346317"/>
                      <a:pt x="354963" y="303712"/>
                      <a:pt x="354963" y="267171"/>
                    </a:cubicBezTo>
                    <a:cubicBezTo>
                      <a:pt x="354963" y="230478"/>
                      <a:pt x="325204" y="200761"/>
                      <a:pt x="288461" y="200761"/>
                    </a:cubicBezTo>
                    <a:close/>
                    <a:moveTo>
                      <a:pt x="279958" y="97355"/>
                    </a:moveTo>
                    <a:cubicBezTo>
                      <a:pt x="284817" y="93109"/>
                      <a:pt x="292105" y="93109"/>
                      <a:pt x="296963" y="97355"/>
                    </a:cubicBezTo>
                    <a:lnTo>
                      <a:pt x="494649" y="267626"/>
                    </a:lnTo>
                    <a:cubicBezTo>
                      <a:pt x="497534" y="270052"/>
                      <a:pt x="499204" y="273691"/>
                      <a:pt x="499204" y="277481"/>
                    </a:cubicBezTo>
                    <a:lnTo>
                      <a:pt x="499204" y="523715"/>
                    </a:lnTo>
                    <a:cubicBezTo>
                      <a:pt x="499204" y="530993"/>
                      <a:pt x="493283" y="536754"/>
                      <a:pt x="486147" y="536754"/>
                    </a:cubicBezTo>
                    <a:lnTo>
                      <a:pt x="430272" y="536754"/>
                    </a:lnTo>
                    <a:lnTo>
                      <a:pt x="398084" y="393017"/>
                    </a:lnTo>
                    <a:cubicBezTo>
                      <a:pt x="396414" y="386194"/>
                      <a:pt x="392314" y="379826"/>
                      <a:pt x="385634" y="376035"/>
                    </a:cubicBezTo>
                    <a:cubicBezTo>
                      <a:pt x="383963" y="375126"/>
                      <a:pt x="346916" y="354808"/>
                      <a:pt x="298482" y="352231"/>
                    </a:cubicBezTo>
                    <a:lnTo>
                      <a:pt x="291953" y="365270"/>
                    </a:lnTo>
                    <a:lnTo>
                      <a:pt x="291801" y="365270"/>
                    </a:lnTo>
                    <a:lnTo>
                      <a:pt x="309565" y="502943"/>
                    </a:lnTo>
                    <a:lnTo>
                      <a:pt x="290131" y="536754"/>
                    </a:lnTo>
                    <a:lnTo>
                      <a:pt x="286791" y="536754"/>
                    </a:lnTo>
                    <a:lnTo>
                      <a:pt x="267356" y="502943"/>
                    </a:lnTo>
                    <a:lnTo>
                      <a:pt x="285120" y="365270"/>
                    </a:lnTo>
                    <a:lnTo>
                      <a:pt x="284969" y="365270"/>
                    </a:lnTo>
                    <a:lnTo>
                      <a:pt x="278440" y="352231"/>
                    </a:lnTo>
                    <a:cubicBezTo>
                      <a:pt x="229853" y="354808"/>
                      <a:pt x="192958" y="375126"/>
                      <a:pt x="191288" y="376035"/>
                    </a:cubicBezTo>
                    <a:cubicBezTo>
                      <a:pt x="184607" y="379826"/>
                      <a:pt x="180508" y="386194"/>
                      <a:pt x="178838" y="393017"/>
                    </a:cubicBezTo>
                    <a:lnTo>
                      <a:pt x="146649" y="536754"/>
                    </a:lnTo>
                    <a:lnTo>
                      <a:pt x="90775" y="536754"/>
                    </a:lnTo>
                    <a:cubicBezTo>
                      <a:pt x="83639" y="536754"/>
                      <a:pt x="77717" y="530993"/>
                      <a:pt x="77717" y="523715"/>
                    </a:cubicBezTo>
                    <a:lnTo>
                      <a:pt x="77717" y="277481"/>
                    </a:lnTo>
                    <a:cubicBezTo>
                      <a:pt x="77717" y="273691"/>
                      <a:pt x="79387" y="270052"/>
                      <a:pt x="82272" y="267626"/>
                    </a:cubicBezTo>
                    <a:close/>
                    <a:moveTo>
                      <a:pt x="288461" y="0"/>
                    </a:moveTo>
                    <a:cubicBezTo>
                      <a:pt x="294573" y="0"/>
                      <a:pt x="300685" y="2085"/>
                      <a:pt x="305620" y="6254"/>
                    </a:cubicBezTo>
                    <a:lnTo>
                      <a:pt x="567855" y="231550"/>
                    </a:lnTo>
                    <a:cubicBezTo>
                      <a:pt x="578787" y="240950"/>
                      <a:pt x="580002" y="257476"/>
                      <a:pt x="570588" y="268392"/>
                    </a:cubicBezTo>
                    <a:cubicBezTo>
                      <a:pt x="565425" y="274456"/>
                      <a:pt x="558137" y="277488"/>
                      <a:pt x="550696" y="277488"/>
                    </a:cubicBezTo>
                    <a:cubicBezTo>
                      <a:pt x="544623" y="277488"/>
                      <a:pt x="538549" y="275517"/>
                      <a:pt x="533690" y="271272"/>
                    </a:cubicBezTo>
                    <a:lnTo>
                      <a:pt x="288461" y="60683"/>
                    </a:lnTo>
                    <a:lnTo>
                      <a:pt x="43232" y="271272"/>
                    </a:lnTo>
                    <a:cubicBezTo>
                      <a:pt x="32299" y="280672"/>
                      <a:pt x="15748" y="279459"/>
                      <a:pt x="6334" y="268392"/>
                    </a:cubicBezTo>
                    <a:cubicBezTo>
                      <a:pt x="-3080" y="257476"/>
                      <a:pt x="-1865" y="240950"/>
                      <a:pt x="9067" y="231550"/>
                    </a:cubicBezTo>
                    <a:lnTo>
                      <a:pt x="271303" y="6254"/>
                    </a:lnTo>
                    <a:cubicBezTo>
                      <a:pt x="276238" y="2085"/>
                      <a:pt x="282350" y="0"/>
                      <a:pt x="288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îṣľîdé">
              <a:extLst>
                <a:ext uri="{FF2B5EF4-FFF2-40B4-BE49-F238E27FC236}">
                  <a16:creationId xmlns:a16="http://schemas.microsoft.com/office/drawing/2014/main" id="{401D05E8-418B-4DFF-B6C9-3FB8152B7A87}"/>
                </a:ext>
              </a:extLst>
            </p:cNvPr>
            <p:cNvGrpSpPr/>
            <p:nvPr/>
          </p:nvGrpSpPr>
          <p:grpSpPr>
            <a:xfrm>
              <a:off x="1129435" y="3295651"/>
              <a:ext cx="3095624" cy="695324"/>
              <a:chOff x="1602580" y="3295651"/>
              <a:chExt cx="3095624" cy="695324"/>
            </a:xfrm>
          </p:grpSpPr>
          <p:sp>
            <p:nvSpPr>
              <p:cNvPr id="24" name="iSḻíḋe">
                <a:extLst>
                  <a:ext uri="{FF2B5EF4-FFF2-40B4-BE49-F238E27FC236}">
                    <a16:creationId xmlns:a16="http://schemas.microsoft.com/office/drawing/2014/main" id="{25B0C0BD-2293-4B1F-A9FC-0E9CBFD4431D}"/>
                  </a:ext>
                </a:extLst>
              </p:cNvPr>
              <p:cNvSpPr/>
              <p:nvPr/>
            </p:nvSpPr>
            <p:spPr>
              <a:xfrm>
                <a:off x="1602580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1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ïŝḻid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2297903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8" name="î$ľíḍé">
              <a:extLst>
                <a:ext uri="{FF2B5EF4-FFF2-40B4-BE49-F238E27FC236}">
                  <a16:creationId xmlns:a16="http://schemas.microsoft.com/office/drawing/2014/main" id="{6A3D0265-F9CA-43C9-9CFB-B14F34CB0EEE}"/>
                </a:ext>
              </a:extLst>
            </p:cNvPr>
            <p:cNvGrpSpPr/>
            <p:nvPr/>
          </p:nvGrpSpPr>
          <p:grpSpPr>
            <a:xfrm>
              <a:off x="1129435" y="4919663"/>
              <a:ext cx="3095624" cy="695324"/>
              <a:chOff x="1602580" y="4919663"/>
              <a:chExt cx="3095624" cy="695324"/>
            </a:xfrm>
          </p:grpSpPr>
          <p:sp>
            <p:nvSpPr>
              <p:cNvPr id="22" name="işḷïďè">
                <a:extLst>
                  <a:ext uri="{FF2B5EF4-FFF2-40B4-BE49-F238E27FC236}">
                    <a16:creationId xmlns:a16="http://schemas.microsoft.com/office/drawing/2014/main" id="{CBAFCCA1-CE2A-49B9-9939-CCE20A2C314A}"/>
                  </a:ext>
                </a:extLst>
              </p:cNvPr>
              <p:cNvSpPr/>
              <p:nvPr/>
            </p:nvSpPr>
            <p:spPr>
              <a:xfrm>
                <a:off x="1602580" y="4919663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2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ï$ḷiḓê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2297903" y="4995861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9" name="íṩliḑé">
              <a:extLst>
                <a:ext uri="{FF2B5EF4-FFF2-40B4-BE49-F238E27FC236}">
                  <a16:creationId xmlns:a16="http://schemas.microsoft.com/office/drawing/2014/main" id="{3D08451C-8CF8-42B4-BDDC-F959E4E9AD94}"/>
                </a:ext>
              </a:extLst>
            </p:cNvPr>
            <p:cNvGrpSpPr/>
            <p:nvPr/>
          </p:nvGrpSpPr>
          <p:grpSpPr>
            <a:xfrm>
              <a:off x="853209" y="1385888"/>
              <a:ext cx="1247776" cy="1247776"/>
              <a:chOff x="1326354" y="1385888"/>
              <a:chExt cx="1247776" cy="1247776"/>
            </a:xfrm>
          </p:grpSpPr>
          <p:sp>
            <p:nvSpPr>
              <p:cNvPr id="20" name="îṡľîḓé">
                <a:extLst>
                  <a:ext uri="{FF2B5EF4-FFF2-40B4-BE49-F238E27FC236}">
                    <a16:creationId xmlns:a16="http://schemas.microsoft.com/office/drawing/2014/main" id="{8306BDD5-E571-425C-A593-49CF649B74FA}"/>
                  </a:ext>
                </a:extLst>
              </p:cNvPr>
              <p:cNvSpPr/>
              <p:nvPr/>
            </p:nvSpPr>
            <p:spPr>
              <a:xfrm>
                <a:off x="1326354" y="1385888"/>
                <a:ext cx="1247776" cy="124777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ïṧľîḑe">
                <a:extLst>
                  <a:ext uri="{FF2B5EF4-FFF2-40B4-BE49-F238E27FC236}">
                    <a16:creationId xmlns:a16="http://schemas.microsoft.com/office/drawing/2014/main" id="{9DFAEF8F-1B12-46D7-AF5B-26F99F6CCAE4}"/>
                  </a:ext>
                </a:extLst>
              </p:cNvPr>
              <p:cNvSpPr/>
              <p:nvPr/>
            </p:nvSpPr>
            <p:spPr>
              <a:xfrm>
                <a:off x="1574003" y="1659733"/>
                <a:ext cx="752478" cy="700086"/>
              </a:xfrm>
              <a:custGeom>
                <a:avLst/>
                <a:gdLst>
                  <a:gd name="connsiteX0" fmla="*/ 362096 w 576922"/>
                  <a:gd name="connsiteY0" fmla="*/ 472751 h 536754"/>
                  <a:gd name="connsiteX1" fmla="*/ 376350 w 576922"/>
                  <a:gd name="connsiteY1" fmla="*/ 536754 h 536754"/>
                  <a:gd name="connsiteX2" fmla="*/ 362096 w 576922"/>
                  <a:gd name="connsiteY2" fmla="*/ 536754 h 536754"/>
                  <a:gd name="connsiteX3" fmla="*/ 214826 w 576922"/>
                  <a:gd name="connsiteY3" fmla="*/ 472751 h 536754"/>
                  <a:gd name="connsiteX4" fmla="*/ 214826 w 576922"/>
                  <a:gd name="connsiteY4" fmla="*/ 536754 h 536754"/>
                  <a:gd name="connsiteX5" fmla="*/ 200572 w 576922"/>
                  <a:gd name="connsiteY5" fmla="*/ 536754 h 536754"/>
                  <a:gd name="connsiteX6" fmla="*/ 288461 w 576922"/>
                  <a:gd name="connsiteY6" fmla="*/ 200761 h 536754"/>
                  <a:gd name="connsiteX7" fmla="*/ 221958 w 576922"/>
                  <a:gd name="connsiteY7" fmla="*/ 267171 h 536754"/>
                  <a:gd name="connsiteX8" fmla="*/ 288461 w 576922"/>
                  <a:gd name="connsiteY8" fmla="*/ 346317 h 536754"/>
                  <a:gd name="connsiteX9" fmla="*/ 354963 w 576922"/>
                  <a:gd name="connsiteY9" fmla="*/ 267171 h 536754"/>
                  <a:gd name="connsiteX10" fmla="*/ 288461 w 576922"/>
                  <a:gd name="connsiteY10" fmla="*/ 200761 h 536754"/>
                  <a:gd name="connsiteX11" fmla="*/ 279958 w 576922"/>
                  <a:gd name="connsiteY11" fmla="*/ 97355 h 536754"/>
                  <a:gd name="connsiteX12" fmla="*/ 296963 w 576922"/>
                  <a:gd name="connsiteY12" fmla="*/ 97355 h 536754"/>
                  <a:gd name="connsiteX13" fmla="*/ 494649 w 576922"/>
                  <a:gd name="connsiteY13" fmla="*/ 267626 h 536754"/>
                  <a:gd name="connsiteX14" fmla="*/ 499204 w 576922"/>
                  <a:gd name="connsiteY14" fmla="*/ 277481 h 536754"/>
                  <a:gd name="connsiteX15" fmla="*/ 499204 w 576922"/>
                  <a:gd name="connsiteY15" fmla="*/ 523715 h 536754"/>
                  <a:gd name="connsiteX16" fmla="*/ 486147 w 576922"/>
                  <a:gd name="connsiteY16" fmla="*/ 536754 h 536754"/>
                  <a:gd name="connsiteX17" fmla="*/ 430272 w 576922"/>
                  <a:gd name="connsiteY17" fmla="*/ 536754 h 536754"/>
                  <a:gd name="connsiteX18" fmla="*/ 398084 w 576922"/>
                  <a:gd name="connsiteY18" fmla="*/ 393017 h 536754"/>
                  <a:gd name="connsiteX19" fmla="*/ 385634 w 576922"/>
                  <a:gd name="connsiteY19" fmla="*/ 376035 h 536754"/>
                  <a:gd name="connsiteX20" fmla="*/ 298482 w 576922"/>
                  <a:gd name="connsiteY20" fmla="*/ 352231 h 536754"/>
                  <a:gd name="connsiteX21" fmla="*/ 291953 w 576922"/>
                  <a:gd name="connsiteY21" fmla="*/ 365270 h 536754"/>
                  <a:gd name="connsiteX22" fmla="*/ 291801 w 576922"/>
                  <a:gd name="connsiteY22" fmla="*/ 365270 h 536754"/>
                  <a:gd name="connsiteX23" fmla="*/ 309565 w 576922"/>
                  <a:gd name="connsiteY23" fmla="*/ 502943 h 536754"/>
                  <a:gd name="connsiteX24" fmla="*/ 290131 w 576922"/>
                  <a:gd name="connsiteY24" fmla="*/ 536754 h 536754"/>
                  <a:gd name="connsiteX25" fmla="*/ 286791 w 576922"/>
                  <a:gd name="connsiteY25" fmla="*/ 536754 h 536754"/>
                  <a:gd name="connsiteX26" fmla="*/ 267356 w 576922"/>
                  <a:gd name="connsiteY26" fmla="*/ 502943 h 536754"/>
                  <a:gd name="connsiteX27" fmla="*/ 285120 w 576922"/>
                  <a:gd name="connsiteY27" fmla="*/ 365270 h 536754"/>
                  <a:gd name="connsiteX28" fmla="*/ 284969 w 576922"/>
                  <a:gd name="connsiteY28" fmla="*/ 365270 h 536754"/>
                  <a:gd name="connsiteX29" fmla="*/ 278440 w 576922"/>
                  <a:gd name="connsiteY29" fmla="*/ 352231 h 536754"/>
                  <a:gd name="connsiteX30" fmla="*/ 191288 w 576922"/>
                  <a:gd name="connsiteY30" fmla="*/ 376035 h 536754"/>
                  <a:gd name="connsiteX31" fmla="*/ 178838 w 576922"/>
                  <a:gd name="connsiteY31" fmla="*/ 393017 h 536754"/>
                  <a:gd name="connsiteX32" fmla="*/ 146649 w 576922"/>
                  <a:gd name="connsiteY32" fmla="*/ 536754 h 536754"/>
                  <a:gd name="connsiteX33" fmla="*/ 90775 w 576922"/>
                  <a:gd name="connsiteY33" fmla="*/ 536754 h 536754"/>
                  <a:gd name="connsiteX34" fmla="*/ 77717 w 576922"/>
                  <a:gd name="connsiteY34" fmla="*/ 523715 h 536754"/>
                  <a:gd name="connsiteX35" fmla="*/ 77717 w 576922"/>
                  <a:gd name="connsiteY35" fmla="*/ 277481 h 536754"/>
                  <a:gd name="connsiteX36" fmla="*/ 82272 w 576922"/>
                  <a:gd name="connsiteY36" fmla="*/ 267626 h 536754"/>
                  <a:gd name="connsiteX37" fmla="*/ 288461 w 576922"/>
                  <a:gd name="connsiteY37" fmla="*/ 0 h 536754"/>
                  <a:gd name="connsiteX38" fmla="*/ 305620 w 576922"/>
                  <a:gd name="connsiteY38" fmla="*/ 6254 h 536754"/>
                  <a:gd name="connsiteX39" fmla="*/ 567855 w 576922"/>
                  <a:gd name="connsiteY39" fmla="*/ 231550 h 536754"/>
                  <a:gd name="connsiteX40" fmla="*/ 570588 w 576922"/>
                  <a:gd name="connsiteY40" fmla="*/ 268392 h 536754"/>
                  <a:gd name="connsiteX41" fmla="*/ 550696 w 576922"/>
                  <a:gd name="connsiteY41" fmla="*/ 277488 h 536754"/>
                  <a:gd name="connsiteX42" fmla="*/ 533690 w 576922"/>
                  <a:gd name="connsiteY42" fmla="*/ 271272 h 536754"/>
                  <a:gd name="connsiteX43" fmla="*/ 288461 w 576922"/>
                  <a:gd name="connsiteY43" fmla="*/ 60683 h 536754"/>
                  <a:gd name="connsiteX44" fmla="*/ 43232 w 576922"/>
                  <a:gd name="connsiteY44" fmla="*/ 271272 h 536754"/>
                  <a:gd name="connsiteX45" fmla="*/ 6334 w 576922"/>
                  <a:gd name="connsiteY45" fmla="*/ 268392 h 536754"/>
                  <a:gd name="connsiteX46" fmla="*/ 9067 w 576922"/>
                  <a:gd name="connsiteY46" fmla="*/ 231550 h 536754"/>
                  <a:gd name="connsiteX47" fmla="*/ 271303 w 576922"/>
                  <a:gd name="connsiteY47" fmla="*/ 6254 h 536754"/>
                  <a:gd name="connsiteX48" fmla="*/ 288461 w 576922"/>
                  <a:gd name="connsiteY48" fmla="*/ 0 h 53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76922" h="536754">
                    <a:moveTo>
                      <a:pt x="362096" y="472751"/>
                    </a:moveTo>
                    <a:lnTo>
                      <a:pt x="376350" y="536754"/>
                    </a:lnTo>
                    <a:lnTo>
                      <a:pt x="362096" y="536754"/>
                    </a:lnTo>
                    <a:close/>
                    <a:moveTo>
                      <a:pt x="214826" y="472751"/>
                    </a:moveTo>
                    <a:lnTo>
                      <a:pt x="214826" y="536754"/>
                    </a:lnTo>
                    <a:lnTo>
                      <a:pt x="200572" y="536754"/>
                    </a:lnTo>
                    <a:close/>
                    <a:moveTo>
                      <a:pt x="288461" y="200761"/>
                    </a:moveTo>
                    <a:cubicBezTo>
                      <a:pt x="251717" y="200761"/>
                      <a:pt x="221958" y="230478"/>
                      <a:pt x="221958" y="267171"/>
                    </a:cubicBezTo>
                    <a:cubicBezTo>
                      <a:pt x="221958" y="303712"/>
                      <a:pt x="251717" y="346317"/>
                      <a:pt x="288461" y="346317"/>
                    </a:cubicBezTo>
                    <a:cubicBezTo>
                      <a:pt x="325204" y="346317"/>
                      <a:pt x="354963" y="303712"/>
                      <a:pt x="354963" y="267171"/>
                    </a:cubicBezTo>
                    <a:cubicBezTo>
                      <a:pt x="354963" y="230478"/>
                      <a:pt x="325204" y="200761"/>
                      <a:pt x="288461" y="200761"/>
                    </a:cubicBezTo>
                    <a:close/>
                    <a:moveTo>
                      <a:pt x="279958" y="97355"/>
                    </a:moveTo>
                    <a:cubicBezTo>
                      <a:pt x="284817" y="93109"/>
                      <a:pt x="292105" y="93109"/>
                      <a:pt x="296963" y="97355"/>
                    </a:cubicBezTo>
                    <a:lnTo>
                      <a:pt x="494649" y="267626"/>
                    </a:lnTo>
                    <a:cubicBezTo>
                      <a:pt x="497534" y="270052"/>
                      <a:pt x="499204" y="273691"/>
                      <a:pt x="499204" y="277481"/>
                    </a:cubicBezTo>
                    <a:lnTo>
                      <a:pt x="499204" y="523715"/>
                    </a:lnTo>
                    <a:cubicBezTo>
                      <a:pt x="499204" y="530993"/>
                      <a:pt x="493283" y="536754"/>
                      <a:pt x="486147" y="536754"/>
                    </a:cubicBezTo>
                    <a:lnTo>
                      <a:pt x="430272" y="536754"/>
                    </a:lnTo>
                    <a:lnTo>
                      <a:pt x="398084" y="393017"/>
                    </a:lnTo>
                    <a:cubicBezTo>
                      <a:pt x="396414" y="386194"/>
                      <a:pt x="392314" y="379826"/>
                      <a:pt x="385634" y="376035"/>
                    </a:cubicBezTo>
                    <a:cubicBezTo>
                      <a:pt x="383963" y="375126"/>
                      <a:pt x="346916" y="354808"/>
                      <a:pt x="298482" y="352231"/>
                    </a:cubicBezTo>
                    <a:lnTo>
                      <a:pt x="291953" y="365270"/>
                    </a:lnTo>
                    <a:lnTo>
                      <a:pt x="291801" y="365270"/>
                    </a:lnTo>
                    <a:lnTo>
                      <a:pt x="309565" y="502943"/>
                    </a:lnTo>
                    <a:lnTo>
                      <a:pt x="290131" y="536754"/>
                    </a:lnTo>
                    <a:lnTo>
                      <a:pt x="286791" y="536754"/>
                    </a:lnTo>
                    <a:lnTo>
                      <a:pt x="267356" y="502943"/>
                    </a:lnTo>
                    <a:lnTo>
                      <a:pt x="285120" y="365270"/>
                    </a:lnTo>
                    <a:lnTo>
                      <a:pt x="284969" y="365270"/>
                    </a:lnTo>
                    <a:lnTo>
                      <a:pt x="278440" y="352231"/>
                    </a:lnTo>
                    <a:cubicBezTo>
                      <a:pt x="229853" y="354808"/>
                      <a:pt x="192958" y="375126"/>
                      <a:pt x="191288" y="376035"/>
                    </a:cubicBezTo>
                    <a:cubicBezTo>
                      <a:pt x="184607" y="379826"/>
                      <a:pt x="180508" y="386194"/>
                      <a:pt x="178838" y="393017"/>
                    </a:cubicBezTo>
                    <a:lnTo>
                      <a:pt x="146649" y="536754"/>
                    </a:lnTo>
                    <a:lnTo>
                      <a:pt x="90775" y="536754"/>
                    </a:lnTo>
                    <a:cubicBezTo>
                      <a:pt x="83639" y="536754"/>
                      <a:pt x="77717" y="530993"/>
                      <a:pt x="77717" y="523715"/>
                    </a:cubicBezTo>
                    <a:lnTo>
                      <a:pt x="77717" y="277481"/>
                    </a:lnTo>
                    <a:cubicBezTo>
                      <a:pt x="77717" y="273691"/>
                      <a:pt x="79387" y="270052"/>
                      <a:pt x="82272" y="267626"/>
                    </a:cubicBezTo>
                    <a:close/>
                    <a:moveTo>
                      <a:pt x="288461" y="0"/>
                    </a:moveTo>
                    <a:cubicBezTo>
                      <a:pt x="294573" y="0"/>
                      <a:pt x="300685" y="2085"/>
                      <a:pt x="305620" y="6254"/>
                    </a:cubicBezTo>
                    <a:lnTo>
                      <a:pt x="567855" y="231550"/>
                    </a:lnTo>
                    <a:cubicBezTo>
                      <a:pt x="578787" y="240950"/>
                      <a:pt x="580002" y="257476"/>
                      <a:pt x="570588" y="268392"/>
                    </a:cubicBezTo>
                    <a:cubicBezTo>
                      <a:pt x="565425" y="274456"/>
                      <a:pt x="558137" y="277488"/>
                      <a:pt x="550696" y="277488"/>
                    </a:cubicBezTo>
                    <a:cubicBezTo>
                      <a:pt x="544623" y="277488"/>
                      <a:pt x="538549" y="275517"/>
                      <a:pt x="533690" y="271272"/>
                    </a:cubicBezTo>
                    <a:lnTo>
                      <a:pt x="288461" y="60683"/>
                    </a:lnTo>
                    <a:lnTo>
                      <a:pt x="43232" y="271272"/>
                    </a:lnTo>
                    <a:cubicBezTo>
                      <a:pt x="32299" y="280672"/>
                      <a:pt x="15748" y="279459"/>
                      <a:pt x="6334" y="268392"/>
                    </a:cubicBezTo>
                    <a:cubicBezTo>
                      <a:pt x="-3080" y="257476"/>
                      <a:pt x="-1865" y="240950"/>
                      <a:pt x="9067" y="231550"/>
                    </a:cubicBezTo>
                    <a:lnTo>
                      <a:pt x="271303" y="6254"/>
                    </a:lnTo>
                    <a:cubicBezTo>
                      <a:pt x="276238" y="2085"/>
                      <a:pt x="282350" y="0"/>
                      <a:pt x="288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5179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49CA39-6912-4AC9-A160-A4B02CEF2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87A6C06-8665-4F24-8A68-D16369B68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5F1C03-F357-44F9-BD1C-0AA2ABB8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220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8033EB9-8957-43A7-B91B-3A3925BD1C5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17748"/>
            <a:ext cx="10845800" cy="4169852"/>
            <a:chOff x="673100" y="1517748"/>
            <a:chExt cx="10845800" cy="4169852"/>
          </a:xfrm>
        </p:grpSpPr>
        <p:grpSp>
          <p:nvGrpSpPr>
            <p:cNvPr id="6" name="iSlíḑé">
              <a:extLst>
                <a:ext uri="{FF2B5EF4-FFF2-40B4-BE49-F238E27FC236}">
                  <a16:creationId xmlns:a16="http://schemas.microsoft.com/office/drawing/2014/main" id="{3B15E5D5-320B-4ED1-85A5-2FE024DB2970}"/>
                </a:ext>
              </a:extLst>
            </p:cNvPr>
            <p:cNvGrpSpPr/>
            <p:nvPr/>
          </p:nvGrpSpPr>
          <p:grpSpPr>
            <a:xfrm>
              <a:off x="2364566" y="1517748"/>
              <a:ext cx="7462868" cy="4163774"/>
              <a:chOff x="2364567" y="1792068"/>
              <a:chExt cx="7462868" cy="4163774"/>
            </a:xfrm>
          </p:grpSpPr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FA6B4374-4009-4219-B1DD-DE5D61A262B2}"/>
                  </a:ext>
                </a:extLst>
              </p:cNvPr>
              <p:cNvCxnSpPr/>
              <p:nvPr/>
            </p:nvCxnSpPr>
            <p:spPr>
              <a:xfrm flipH="1" flipV="1">
                <a:off x="8393530" y="28138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E2A2A9B1-03D9-4CE1-8E46-D12038C66469}"/>
                  </a:ext>
                </a:extLst>
              </p:cNvPr>
              <p:cNvCxnSpPr/>
              <p:nvPr/>
            </p:nvCxnSpPr>
            <p:spPr>
              <a:xfrm flipH="1">
                <a:off x="8393530" y="46485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5D4E24B8-B50B-4EE9-A219-409C5C72331A}"/>
                  </a:ext>
                </a:extLst>
              </p:cNvPr>
              <p:cNvCxnSpPr/>
              <p:nvPr/>
            </p:nvCxnSpPr>
            <p:spPr>
              <a:xfrm flipH="1" flipV="1">
                <a:off x="8393530" y="53017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26DC4195-4192-4328-AEAF-012C4AF31573}"/>
                  </a:ext>
                </a:extLst>
              </p:cNvPr>
              <p:cNvCxnSpPr/>
              <p:nvPr/>
            </p:nvCxnSpPr>
            <p:spPr>
              <a:xfrm>
                <a:off x="3035101" y="21668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D8BAAE8B-B24D-411D-93E1-F5B95080EDA9}"/>
                  </a:ext>
                </a:extLst>
              </p:cNvPr>
              <p:cNvCxnSpPr/>
              <p:nvPr/>
            </p:nvCxnSpPr>
            <p:spPr>
              <a:xfrm flipV="1">
                <a:off x="3035101" y="28200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455B4355-C4CC-4522-A263-310E20E3937B}"/>
                  </a:ext>
                </a:extLst>
              </p:cNvPr>
              <p:cNvCxnSpPr/>
              <p:nvPr/>
            </p:nvCxnSpPr>
            <p:spPr>
              <a:xfrm>
                <a:off x="3035101" y="46547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F17C1C6D-1DDC-4F4B-8091-EF898C0D0E34}"/>
                  </a:ext>
                </a:extLst>
              </p:cNvPr>
              <p:cNvCxnSpPr/>
              <p:nvPr/>
            </p:nvCxnSpPr>
            <p:spPr>
              <a:xfrm flipV="1">
                <a:off x="3035101" y="53079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A77E7E51-E318-4CCB-8AAB-AAA8F5AA8F86}"/>
                  </a:ext>
                </a:extLst>
              </p:cNvPr>
              <p:cNvCxnSpPr/>
              <p:nvPr/>
            </p:nvCxnSpPr>
            <p:spPr>
              <a:xfrm flipH="1">
                <a:off x="8393530" y="21606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3C176C5D-8A37-4018-A5C6-A849C5839BCB}"/>
                  </a:ext>
                </a:extLst>
              </p:cNvPr>
              <p:cNvCxnSpPr/>
              <p:nvPr/>
            </p:nvCxnSpPr>
            <p:spPr>
              <a:xfrm flipH="1">
                <a:off x="6736673" y="2954971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5EDAA8D6-EE40-40D6-82A1-251ABB573028}"/>
                  </a:ext>
                </a:extLst>
              </p:cNvPr>
              <p:cNvCxnSpPr/>
              <p:nvPr/>
            </p:nvCxnSpPr>
            <p:spPr>
              <a:xfrm flipH="1">
                <a:off x="4780248" y="4403842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CB6C75D5-DADA-45D0-BAE6-BC988B7FE0DA}"/>
                  </a:ext>
                </a:extLst>
              </p:cNvPr>
              <p:cNvCxnSpPr/>
              <p:nvPr/>
            </p:nvCxnSpPr>
            <p:spPr>
              <a:xfrm>
                <a:off x="4788500" y="2918086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BF7AB590-CE95-4E6E-9206-7AA680543C6F}"/>
                  </a:ext>
                </a:extLst>
              </p:cNvPr>
              <p:cNvCxnSpPr/>
              <p:nvPr/>
            </p:nvCxnSpPr>
            <p:spPr>
              <a:xfrm>
                <a:off x="6744925" y="4366957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îṩ1ïḑé">
                <a:extLst>
                  <a:ext uri="{FF2B5EF4-FFF2-40B4-BE49-F238E27FC236}">
                    <a16:creationId xmlns:a16="http://schemas.microsoft.com/office/drawing/2014/main" id="{470706DE-FBEC-4F95-B784-2080E0B8F0AC}"/>
                  </a:ext>
                </a:extLst>
              </p:cNvPr>
              <p:cNvSpPr/>
              <p:nvPr/>
            </p:nvSpPr>
            <p:spPr>
              <a:xfrm>
                <a:off x="5245513" y="3075912"/>
                <a:ext cx="1700977" cy="17111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28" name="íṧlíḑè">
                <a:extLst>
                  <a:ext uri="{FF2B5EF4-FFF2-40B4-BE49-F238E27FC236}">
                    <a16:creationId xmlns:a16="http://schemas.microsoft.com/office/drawing/2014/main" id="{BBA14BF5-B260-4E82-9144-E5D925121683}"/>
                  </a:ext>
                </a:extLst>
              </p:cNvPr>
              <p:cNvSpPr/>
              <p:nvPr/>
            </p:nvSpPr>
            <p:spPr>
              <a:xfrm>
                <a:off x="3716948" y="2059227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29" name="ïšḻídê">
                <a:extLst>
                  <a:ext uri="{FF2B5EF4-FFF2-40B4-BE49-F238E27FC236}">
                    <a16:creationId xmlns:a16="http://schemas.microsoft.com/office/drawing/2014/main" id="{8EC21059-319B-4669-A2F8-3B5A0F04913F}"/>
                  </a:ext>
                </a:extLst>
              </p:cNvPr>
              <p:cNvSpPr/>
              <p:nvPr/>
            </p:nvSpPr>
            <p:spPr>
              <a:xfrm>
                <a:off x="3716948" y="4539443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30" name="iṣļîḓè">
                <a:extLst>
                  <a:ext uri="{FF2B5EF4-FFF2-40B4-BE49-F238E27FC236}">
                    <a16:creationId xmlns:a16="http://schemas.microsoft.com/office/drawing/2014/main" id="{8857265E-3A72-4846-8312-9780AF2391BB}"/>
                  </a:ext>
                </a:extLst>
              </p:cNvPr>
              <p:cNvSpPr/>
              <p:nvPr/>
            </p:nvSpPr>
            <p:spPr>
              <a:xfrm>
                <a:off x="2368143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1" name="îsļiḑe">
                <a:extLst>
                  <a:ext uri="{FF2B5EF4-FFF2-40B4-BE49-F238E27FC236}">
                    <a16:creationId xmlns:a16="http://schemas.microsoft.com/office/drawing/2014/main" id="{E625FCDA-2C0D-4E00-AAD0-E336ACD4179B}"/>
                  </a:ext>
                </a:extLst>
              </p:cNvPr>
              <p:cNvSpPr/>
              <p:nvPr/>
            </p:nvSpPr>
            <p:spPr bwMode="auto">
              <a:xfrm>
                <a:off x="2599191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iṩlíḋè">
                <a:extLst>
                  <a:ext uri="{FF2B5EF4-FFF2-40B4-BE49-F238E27FC236}">
                    <a16:creationId xmlns:a16="http://schemas.microsoft.com/office/drawing/2014/main" id="{7F395651-899A-4C37-9987-BFB1623B8344}"/>
                  </a:ext>
                </a:extLst>
              </p:cNvPr>
              <p:cNvSpPr/>
              <p:nvPr/>
            </p:nvSpPr>
            <p:spPr>
              <a:xfrm>
                <a:off x="2372108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3" name="iSliďé">
                <a:extLst>
                  <a:ext uri="{FF2B5EF4-FFF2-40B4-BE49-F238E27FC236}">
                    <a16:creationId xmlns:a16="http://schemas.microsoft.com/office/drawing/2014/main" id="{4F1AD1A6-43C2-4B66-9FD5-3543EFB40A29}"/>
                  </a:ext>
                </a:extLst>
              </p:cNvPr>
              <p:cNvSpPr/>
              <p:nvPr/>
            </p:nvSpPr>
            <p:spPr bwMode="auto">
              <a:xfrm>
                <a:off x="2603156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íṩlîde">
                <a:extLst>
                  <a:ext uri="{FF2B5EF4-FFF2-40B4-BE49-F238E27FC236}">
                    <a16:creationId xmlns:a16="http://schemas.microsoft.com/office/drawing/2014/main" id="{11486493-31E1-4933-AEBF-F21C1115CBF0}"/>
                  </a:ext>
                </a:extLst>
              </p:cNvPr>
              <p:cNvSpPr/>
              <p:nvPr/>
            </p:nvSpPr>
            <p:spPr>
              <a:xfrm>
                <a:off x="2364567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5" name="íşlîďè">
                <a:extLst>
                  <a:ext uri="{FF2B5EF4-FFF2-40B4-BE49-F238E27FC236}">
                    <a16:creationId xmlns:a16="http://schemas.microsoft.com/office/drawing/2014/main" id="{649ABD7B-415F-4162-AF0E-D3FD8A29EE48}"/>
                  </a:ext>
                </a:extLst>
              </p:cNvPr>
              <p:cNvSpPr/>
              <p:nvPr/>
            </p:nvSpPr>
            <p:spPr bwMode="auto">
              <a:xfrm>
                <a:off x="2595615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í$ļïḋè">
                <a:extLst>
                  <a:ext uri="{FF2B5EF4-FFF2-40B4-BE49-F238E27FC236}">
                    <a16:creationId xmlns:a16="http://schemas.microsoft.com/office/drawing/2014/main" id="{223FEDDB-3669-4DDA-9F09-0BF50CC7FA15}"/>
                  </a:ext>
                </a:extLst>
              </p:cNvPr>
              <p:cNvSpPr/>
              <p:nvPr/>
            </p:nvSpPr>
            <p:spPr>
              <a:xfrm>
                <a:off x="2364567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7" name="iślide">
                <a:extLst>
                  <a:ext uri="{FF2B5EF4-FFF2-40B4-BE49-F238E27FC236}">
                    <a16:creationId xmlns:a16="http://schemas.microsoft.com/office/drawing/2014/main" id="{A0359D17-3DC5-48FA-9D35-5A633258975B}"/>
                  </a:ext>
                </a:extLst>
              </p:cNvPr>
              <p:cNvSpPr/>
              <p:nvPr/>
            </p:nvSpPr>
            <p:spPr bwMode="auto">
              <a:xfrm>
                <a:off x="2595615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8" name="iṥḷîḍê">
                <a:extLst>
                  <a:ext uri="{FF2B5EF4-FFF2-40B4-BE49-F238E27FC236}">
                    <a16:creationId xmlns:a16="http://schemas.microsoft.com/office/drawing/2014/main" id="{632A53F9-E693-4E9B-AF77-72C2330705C3}"/>
                  </a:ext>
                </a:extLst>
              </p:cNvPr>
              <p:cNvSpPr/>
              <p:nvPr/>
            </p:nvSpPr>
            <p:spPr>
              <a:xfrm flipH="1">
                <a:off x="7323597" y="2059227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Text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ïšļïḋè">
                <a:extLst>
                  <a:ext uri="{FF2B5EF4-FFF2-40B4-BE49-F238E27FC236}">
                    <a16:creationId xmlns:a16="http://schemas.microsoft.com/office/drawing/2014/main" id="{C39F6EF7-0CE5-467F-8128-66BF49AE3E19}"/>
                  </a:ext>
                </a:extLst>
              </p:cNvPr>
              <p:cNvSpPr/>
              <p:nvPr/>
            </p:nvSpPr>
            <p:spPr>
              <a:xfrm flipH="1">
                <a:off x="7323597" y="4539443"/>
                <a:ext cx="1151456" cy="11514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Text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išḻíḓé">
                <a:extLst>
                  <a:ext uri="{FF2B5EF4-FFF2-40B4-BE49-F238E27FC236}">
                    <a16:creationId xmlns:a16="http://schemas.microsoft.com/office/drawing/2014/main" id="{A3E6E750-5C44-46D2-9B66-727D059615E3}"/>
                  </a:ext>
                </a:extLst>
              </p:cNvPr>
              <p:cNvSpPr/>
              <p:nvPr/>
            </p:nvSpPr>
            <p:spPr>
              <a:xfrm>
                <a:off x="9115776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1" name="iṩļïďe">
                <a:extLst>
                  <a:ext uri="{FF2B5EF4-FFF2-40B4-BE49-F238E27FC236}">
                    <a16:creationId xmlns:a16="http://schemas.microsoft.com/office/drawing/2014/main" id="{57329468-2D46-43B6-ADF8-E8D6394DA71F}"/>
                  </a:ext>
                </a:extLst>
              </p:cNvPr>
              <p:cNvSpPr/>
              <p:nvPr/>
            </p:nvSpPr>
            <p:spPr bwMode="auto">
              <a:xfrm>
                <a:off x="9346824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2" name="î$ḷîďé">
                <a:extLst>
                  <a:ext uri="{FF2B5EF4-FFF2-40B4-BE49-F238E27FC236}">
                    <a16:creationId xmlns:a16="http://schemas.microsoft.com/office/drawing/2014/main" id="{BEA2CD43-61FC-4EE4-92D3-6BE60CFB9717}"/>
                  </a:ext>
                </a:extLst>
              </p:cNvPr>
              <p:cNvSpPr/>
              <p:nvPr/>
            </p:nvSpPr>
            <p:spPr>
              <a:xfrm>
                <a:off x="9119741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3" name="íśliḍé">
                <a:extLst>
                  <a:ext uri="{FF2B5EF4-FFF2-40B4-BE49-F238E27FC236}">
                    <a16:creationId xmlns:a16="http://schemas.microsoft.com/office/drawing/2014/main" id="{EC300727-D255-4176-8531-83F2BF130C7A}"/>
                  </a:ext>
                </a:extLst>
              </p:cNvPr>
              <p:cNvSpPr/>
              <p:nvPr/>
            </p:nvSpPr>
            <p:spPr bwMode="auto">
              <a:xfrm>
                <a:off x="9350789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4" name="íšļiďe">
                <a:extLst>
                  <a:ext uri="{FF2B5EF4-FFF2-40B4-BE49-F238E27FC236}">
                    <a16:creationId xmlns:a16="http://schemas.microsoft.com/office/drawing/2014/main" id="{6A7B9638-CADF-4D8E-A1C1-6F270E40399F}"/>
                  </a:ext>
                </a:extLst>
              </p:cNvPr>
              <p:cNvSpPr/>
              <p:nvPr/>
            </p:nvSpPr>
            <p:spPr>
              <a:xfrm>
                <a:off x="9123318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5" name="îṥḻíḓè">
                <a:extLst>
                  <a:ext uri="{FF2B5EF4-FFF2-40B4-BE49-F238E27FC236}">
                    <a16:creationId xmlns:a16="http://schemas.microsoft.com/office/drawing/2014/main" id="{6101B310-2299-4949-B5ED-B30449FF7478}"/>
                  </a:ext>
                </a:extLst>
              </p:cNvPr>
              <p:cNvSpPr/>
              <p:nvPr/>
            </p:nvSpPr>
            <p:spPr bwMode="auto">
              <a:xfrm>
                <a:off x="9354366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6" name="îšļîdé">
                <a:extLst>
                  <a:ext uri="{FF2B5EF4-FFF2-40B4-BE49-F238E27FC236}">
                    <a16:creationId xmlns:a16="http://schemas.microsoft.com/office/drawing/2014/main" id="{034C69A6-3CC7-4A71-B87B-7E5FB66DF2A8}"/>
                  </a:ext>
                </a:extLst>
              </p:cNvPr>
              <p:cNvSpPr/>
              <p:nvPr/>
            </p:nvSpPr>
            <p:spPr>
              <a:xfrm>
                <a:off x="9123318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7" name="îṡḷîďe">
                <a:extLst>
                  <a:ext uri="{FF2B5EF4-FFF2-40B4-BE49-F238E27FC236}">
                    <a16:creationId xmlns:a16="http://schemas.microsoft.com/office/drawing/2014/main" id="{6FDBED4B-74BE-41DD-9AEA-6E5744360660}"/>
                  </a:ext>
                </a:extLst>
              </p:cNvPr>
              <p:cNvSpPr/>
              <p:nvPr/>
            </p:nvSpPr>
            <p:spPr bwMode="auto">
              <a:xfrm>
                <a:off x="9354366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7" name="iSḻïḍê">
              <a:extLst>
                <a:ext uri="{FF2B5EF4-FFF2-40B4-BE49-F238E27FC236}">
                  <a16:creationId xmlns:a16="http://schemas.microsoft.com/office/drawing/2014/main" id="{0D4C106A-92FF-4285-BD32-9CA83EA1FF4B}"/>
                </a:ext>
              </a:extLst>
            </p:cNvPr>
            <p:cNvSpPr/>
            <p:nvPr/>
          </p:nvSpPr>
          <p:spPr bwMode="auto">
            <a:xfrm>
              <a:off x="673100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išľíďê">
              <a:extLst>
                <a:ext uri="{FF2B5EF4-FFF2-40B4-BE49-F238E27FC236}">
                  <a16:creationId xmlns:a16="http://schemas.microsoft.com/office/drawing/2014/main" id="{E626D719-FDFB-45DA-91F8-41FFE4C45E42}"/>
                </a:ext>
              </a:extLst>
            </p:cNvPr>
            <p:cNvSpPr/>
            <p:nvPr/>
          </p:nvSpPr>
          <p:spPr bwMode="auto">
            <a:xfrm>
              <a:off x="673100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9" name="ïṧļîdè">
              <a:extLst>
                <a:ext uri="{FF2B5EF4-FFF2-40B4-BE49-F238E27FC236}">
                  <a16:creationId xmlns:a16="http://schemas.microsoft.com/office/drawing/2014/main" id="{8E890A24-FB35-405D-B2AC-FA3D948D6795}"/>
                </a:ext>
              </a:extLst>
            </p:cNvPr>
            <p:cNvSpPr/>
            <p:nvPr/>
          </p:nvSpPr>
          <p:spPr bwMode="auto">
            <a:xfrm>
              <a:off x="673100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iṡľíde">
              <a:extLst>
                <a:ext uri="{FF2B5EF4-FFF2-40B4-BE49-F238E27FC236}">
                  <a16:creationId xmlns:a16="http://schemas.microsoft.com/office/drawing/2014/main" id="{43C29113-A1B4-467D-B39E-80B2B4EC61E7}"/>
                </a:ext>
              </a:extLst>
            </p:cNvPr>
            <p:cNvSpPr/>
            <p:nvPr/>
          </p:nvSpPr>
          <p:spPr bwMode="auto">
            <a:xfrm>
              <a:off x="673100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iṧlîḑe">
              <a:extLst>
                <a:ext uri="{FF2B5EF4-FFF2-40B4-BE49-F238E27FC236}">
                  <a16:creationId xmlns:a16="http://schemas.microsoft.com/office/drawing/2014/main" id="{2F5282D5-4A4A-411C-8630-4C1475CD7E88}"/>
                </a:ext>
              </a:extLst>
            </p:cNvPr>
            <p:cNvSpPr/>
            <p:nvPr/>
          </p:nvSpPr>
          <p:spPr bwMode="auto">
            <a:xfrm>
              <a:off x="9831009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ïšḻîdê">
              <a:extLst>
                <a:ext uri="{FF2B5EF4-FFF2-40B4-BE49-F238E27FC236}">
                  <a16:creationId xmlns:a16="http://schemas.microsoft.com/office/drawing/2014/main" id="{7C24C8D5-66CD-4DED-BACD-5A6574168BCB}"/>
                </a:ext>
              </a:extLst>
            </p:cNvPr>
            <p:cNvSpPr/>
            <p:nvPr/>
          </p:nvSpPr>
          <p:spPr bwMode="auto">
            <a:xfrm>
              <a:off x="9831009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ṧ1iḋê">
              <a:extLst>
                <a:ext uri="{FF2B5EF4-FFF2-40B4-BE49-F238E27FC236}">
                  <a16:creationId xmlns:a16="http://schemas.microsoft.com/office/drawing/2014/main" id="{96DC5C94-B2E7-41F6-AB72-FFD264A0C11F}"/>
                </a:ext>
              </a:extLst>
            </p:cNvPr>
            <p:cNvSpPr/>
            <p:nvPr/>
          </p:nvSpPr>
          <p:spPr bwMode="auto">
            <a:xfrm>
              <a:off x="9831009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ï$1ïḓè">
              <a:extLst>
                <a:ext uri="{FF2B5EF4-FFF2-40B4-BE49-F238E27FC236}">
                  <a16:creationId xmlns:a16="http://schemas.microsoft.com/office/drawing/2014/main" id="{9953B6DC-7D72-490D-9902-6DFBEA5B4833}"/>
                </a:ext>
              </a:extLst>
            </p:cNvPr>
            <p:cNvSpPr/>
            <p:nvPr/>
          </p:nvSpPr>
          <p:spPr bwMode="auto">
            <a:xfrm>
              <a:off x="9831009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098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E3D1D0-E6FE-412B-A202-F7499A034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D11099-BE6D-4F90-A42D-C720F665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18265C5-9681-40F4-B1AD-50BD8C0C0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467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B771FD1-4D4F-4593-8C0E-78FA5AE5241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93006" y="1142999"/>
            <a:ext cx="9805988" cy="5003801"/>
            <a:chOff x="1193006" y="1142999"/>
            <a:chExt cx="9805988" cy="5003801"/>
          </a:xfrm>
        </p:grpSpPr>
        <p:sp>
          <p:nvSpPr>
            <p:cNvPr id="6" name="îSlîḋè">
              <a:extLst>
                <a:ext uri="{FF2B5EF4-FFF2-40B4-BE49-F238E27FC236}">
                  <a16:creationId xmlns:a16="http://schemas.microsoft.com/office/drawing/2014/main" id="{D43798B3-CAED-4029-AFED-3A03BFE546A3}"/>
                </a:ext>
              </a:extLst>
            </p:cNvPr>
            <p:cNvSpPr/>
            <p:nvPr/>
          </p:nvSpPr>
          <p:spPr>
            <a:xfrm>
              <a:off x="1193006" y="1650999"/>
              <a:ext cx="9805988" cy="4241801"/>
            </a:xfrm>
            <a:prstGeom prst="roundRect">
              <a:avLst>
                <a:gd name="adj" fmla="val 4784"/>
              </a:avLst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7" name="işḻíďe">
              <a:extLst>
                <a:ext uri="{FF2B5EF4-FFF2-40B4-BE49-F238E27FC236}">
                  <a16:creationId xmlns:a16="http://schemas.microsoft.com/office/drawing/2014/main" id="{206F3DC1-148E-4554-917C-70E03E9EB538}"/>
                </a:ext>
              </a:extLst>
            </p:cNvPr>
            <p:cNvSpPr/>
            <p:nvPr/>
          </p:nvSpPr>
          <p:spPr>
            <a:xfrm>
              <a:off x="5064125" y="5638800"/>
              <a:ext cx="2063750" cy="508000"/>
            </a:xfrm>
            <a:prstGeom prst="leftRightArrow">
              <a:avLst>
                <a:gd name="adj1" fmla="val 100000"/>
                <a:gd name="adj2" fmla="val 50000"/>
              </a:avLst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iṡḷïdé">
              <a:extLst>
                <a:ext uri="{FF2B5EF4-FFF2-40B4-BE49-F238E27FC236}">
                  <a16:creationId xmlns:a16="http://schemas.microsoft.com/office/drawing/2014/main" id="{091E3027-D457-437D-9A94-4118C4C376D7}"/>
                </a:ext>
              </a:extLst>
            </p:cNvPr>
            <p:cNvGrpSpPr/>
            <p:nvPr/>
          </p:nvGrpSpPr>
          <p:grpSpPr>
            <a:xfrm>
              <a:off x="1864915" y="1142999"/>
              <a:ext cx="1277938" cy="1463675"/>
              <a:chOff x="1908967" y="1130300"/>
              <a:chExt cx="1277938" cy="1463675"/>
            </a:xfrm>
          </p:grpSpPr>
          <p:sp>
            <p:nvSpPr>
              <p:cNvPr id="30" name="iṥlîďe">
                <a:extLst>
                  <a:ext uri="{FF2B5EF4-FFF2-40B4-BE49-F238E27FC236}">
                    <a16:creationId xmlns:a16="http://schemas.microsoft.com/office/drawing/2014/main" id="{43BFE1E7-B8E9-4803-BAB9-F4E7B9BF84DB}"/>
                  </a:ext>
                </a:extLst>
              </p:cNvPr>
              <p:cNvSpPr/>
              <p:nvPr/>
            </p:nvSpPr>
            <p:spPr bwMode="auto">
              <a:xfrm>
                <a:off x="1908967" y="1130300"/>
                <a:ext cx="1277938" cy="1463675"/>
              </a:xfrm>
              <a:custGeom>
                <a:avLst/>
                <a:gdLst>
                  <a:gd name="T0" fmla="*/ 11023 w 13408"/>
                  <a:gd name="T1" fmla="*/ 2385 h 15341"/>
                  <a:gd name="T2" fmla="*/ 11023 w 13408"/>
                  <a:gd name="T3" fmla="*/ 11022 h 15341"/>
                  <a:gd name="T4" fmla="*/ 6704 w 13408"/>
                  <a:gd name="T5" fmla="*/ 15341 h 15341"/>
                  <a:gd name="T6" fmla="*/ 2386 w 13408"/>
                  <a:gd name="T7" fmla="*/ 11022 h 15341"/>
                  <a:gd name="T8" fmla="*/ 2386 w 13408"/>
                  <a:gd name="T9" fmla="*/ 2385 h 15341"/>
                  <a:gd name="T10" fmla="*/ 11023 w 13408"/>
                  <a:gd name="T11" fmla="*/ 2385 h 15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08" h="15341">
                    <a:moveTo>
                      <a:pt x="11023" y="2385"/>
                    </a:moveTo>
                    <a:cubicBezTo>
                      <a:pt x="13408" y="4770"/>
                      <a:pt x="13408" y="8637"/>
                      <a:pt x="11023" y="11022"/>
                    </a:cubicBezTo>
                    <a:cubicBezTo>
                      <a:pt x="9584" y="12462"/>
                      <a:pt x="8144" y="13902"/>
                      <a:pt x="6704" y="15341"/>
                    </a:cubicBezTo>
                    <a:cubicBezTo>
                      <a:pt x="5265" y="13902"/>
                      <a:pt x="3825" y="12462"/>
                      <a:pt x="2386" y="11022"/>
                    </a:cubicBezTo>
                    <a:cubicBezTo>
                      <a:pt x="0" y="8637"/>
                      <a:pt x="0" y="4770"/>
                      <a:pt x="2386" y="2385"/>
                    </a:cubicBezTo>
                    <a:cubicBezTo>
                      <a:pt x="4771" y="0"/>
                      <a:pt x="8638" y="0"/>
                      <a:pt x="11023" y="2385"/>
                    </a:cubicBezTo>
                  </a:path>
                </a:pathLst>
              </a:custGeom>
              <a:solidFill>
                <a:schemeClr val="bg1"/>
              </a:solidFill>
              <a:ln w="15875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í$ḻíḋè">
                <a:extLst>
                  <a:ext uri="{FF2B5EF4-FFF2-40B4-BE49-F238E27FC236}">
                    <a16:creationId xmlns:a16="http://schemas.microsoft.com/office/drawing/2014/main" id="{CBE11BB9-C993-46E8-A7C0-5BCA549AC952}"/>
                  </a:ext>
                </a:extLst>
              </p:cNvPr>
              <p:cNvSpPr/>
              <p:nvPr/>
            </p:nvSpPr>
            <p:spPr>
              <a:xfrm>
                <a:off x="2071686" y="1316037"/>
                <a:ext cx="952500" cy="952500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îṣliḋê">
                <a:extLst>
                  <a:ext uri="{FF2B5EF4-FFF2-40B4-BE49-F238E27FC236}">
                    <a16:creationId xmlns:a16="http://schemas.microsoft.com/office/drawing/2014/main" id="{ED17E07A-AA71-4045-A8EC-D1CB9AC13866}"/>
                  </a:ext>
                </a:extLst>
              </p:cNvPr>
              <p:cNvSpPr/>
              <p:nvPr/>
            </p:nvSpPr>
            <p:spPr>
              <a:xfrm>
                <a:off x="2292285" y="1448594"/>
                <a:ext cx="511301" cy="687386"/>
              </a:xfrm>
              <a:custGeom>
                <a:avLst/>
                <a:gdLst>
                  <a:gd name="T0" fmla="*/ 2721 w 4881"/>
                  <a:gd name="T1" fmla="*/ 28 h 6573"/>
                  <a:gd name="T2" fmla="*/ 2828 w 4881"/>
                  <a:gd name="T3" fmla="*/ 377 h 6573"/>
                  <a:gd name="T4" fmla="*/ 4525 w 4881"/>
                  <a:gd name="T5" fmla="*/ 1512 h 6573"/>
                  <a:gd name="T6" fmla="*/ 3391 w 4881"/>
                  <a:gd name="T7" fmla="*/ 852 h 6573"/>
                  <a:gd name="T8" fmla="*/ 2828 w 4881"/>
                  <a:gd name="T9" fmla="*/ 1140 h 6573"/>
                  <a:gd name="T10" fmla="*/ 1812 w 4881"/>
                  <a:gd name="T11" fmla="*/ 676 h 6573"/>
                  <a:gd name="T12" fmla="*/ 3063 w 4881"/>
                  <a:gd name="T13" fmla="*/ 5897 h 6573"/>
                  <a:gd name="T14" fmla="*/ 2047 w 4881"/>
                  <a:gd name="T15" fmla="*/ 5433 h 6573"/>
                  <a:gd name="T16" fmla="*/ 1484 w 4881"/>
                  <a:gd name="T17" fmla="*/ 5721 h 6573"/>
                  <a:gd name="T18" fmla="*/ 349 w 4881"/>
                  <a:gd name="T19" fmla="*/ 5061 h 6573"/>
                  <a:gd name="T20" fmla="*/ 2047 w 4881"/>
                  <a:gd name="T21" fmla="*/ 6196 h 6573"/>
                  <a:gd name="T22" fmla="*/ 2153 w 4881"/>
                  <a:gd name="T23" fmla="*/ 6545 h 6573"/>
                  <a:gd name="T24" fmla="*/ 3063 w 4881"/>
                  <a:gd name="T25" fmla="*/ 5897 h 6573"/>
                  <a:gd name="T26" fmla="*/ 3531 w 4881"/>
                  <a:gd name="T27" fmla="*/ 3265 h 6573"/>
                  <a:gd name="T28" fmla="*/ 4045 w 4881"/>
                  <a:gd name="T29" fmla="*/ 3265 h 6573"/>
                  <a:gd name="T30" fmla="*/ 1092 w 4881"/>
                  <a:gd name="T31" fmla="*/ 3008 h 6573"/>
                  <a:gd name="T32" fmla="*/ 1092 w 4881"/>
                  <a:gd name="T33" fmla="*/ 3523 h 6573"/>
                  <a:gd name="T34" fmla="*/ 1092 w 4881"/>
                  <a:gd name="T35" fmla="*/ 3008 h 6573"/>
                  <a:gd name="T36" fmla="*/ 4881 w 4881"/>
                  <a:gd name="T37" fmla="*/ 4353 h 6573"/>
                  <a:gd name="T38" fmla="*/ 423 w 4881"/>
                  <a:gd name="T39" fmla="*/ 4776 h 6573"/>
                  <a:gd name="T40" fmla="*/ 0 w 4881"/>
                  <a:gd name="T41" fmla="*/ 2177 h 6573"/>
                  <a:gd name="T42" fmla="*/ 4459 w 4881"/>
                  <a:gd name="T43" fmla="*/ 1755 h 6573"/>
                  <a:gd name="T44" fmla="*/ 4520 w 4881"/>
                  <a:gd name="T45" fmla="*/ 2635 h 6573"/>
                  <a:gd name="T46" fmla="*/ 3987 w 4881"/>
                  <a:gd name="T47" fmla="*/ 2220 h 6573"/>
                  <a:gd name="T48" fmla="*/ 856 w 4881"/>
                  <a:gd name="T49" fmla="*/ 2116 h 6573"/>
                  <a:gd name="T50" fmla="*/ 436 w 4881"/>
                  <a:gd name="T51" fmla="*/ 2623 h 6573"/>
                  <a:gd name="T52" fmla="*/ 361 w 4881"/>
                  <a:gd name="T53" fmla="*/ 3916 h 6573"/>
                  <a:gd name="T54" fmla="*/ 864 w 4881"/>
                  <a:gd name="T55" fmla="*/ 4337 h 6573"/>
                  <a:gd name="T56" fmla="*/ 3988 w 4881"/>
                  <a:gd name="T57" fmla="*/ 4416 h 6573"/>
                  <a:gd name="T58" fmla="*/ 4412 w 4881"/>
                  <a:gd name="T59" fmla="*/ 3935 h 6573"/>
                  <a:gd name="T60" fmla="*/ 4517 w 4881"/>
                  <a:gd name="T61" fmla="*/ 2635 h 6573"/>
                  <a:gd name="T62" fmla="*/ 3367 w 4881"/>
                  <a:gd name="T63" fmla="*/ 3265 h 6573"/>
                  <a:gd name="T64" fmla="*/ 1513 w 4881"/>
                  <a:gd name="T65" fmla="*/ 3265 h 6573"/>
                  <a:gd name="T66" fmla="*/ 3367 w 4881"/>
                  <a:gd name="T67" fmla="*/ 3265 h 6573"/>
                  <a:gd name="T68" fmla="*/ 2440 w 4881"/>
                  <a:gd name="T69" fmla="*/ 2729 h 6573"/>
                  <a:gd name="T70" fmla="*/ 2440 w 4881"/>
                  <a:gd name="T71" fmla="*/ 3801 h 6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881" h="6573">
                    <a:moveTo>
                      <a:pt x="1812" y="553"/>
                    </a:moveTo>
                    <a:lnTo>
                      <a:pt x="2721" y="28"/>
                    </a:lnTo>
                    <a:cubicBezTo>
                      <a:pt x="2769" y="0"/>
                      <a:pt x="2828" y="35"/>
                      <a:pt x="2828" y="89"/>
                    </a:cubicBezTo>
                    <a:lnTo>
                      <a:pt x="2828" y="377"/>
                    </a:lnTo>
                    <a:lnTo>
                      <a:pt x="3391" y="377"/>
                    </a:lnTo>
                    <a:cubicBezTo>
                      <a:pt x="4016" y="377"/>
                      <a:pt x="4525" y="887"/>
                      <a:pt x="4525" y="1512"/>
                    </a:cubicBezTo>
                    <a:lnTo>
                      <a:pt x="4051" y="1512"/>
                    </a:lnTo>
                    <a:cubicBezTo>
                      <a:pt x="4051" y="1148"/>
                      <a:pt x="3755" y="852"/>
                      <a:pt x="3391" y="852"/>
                    </a:cubicBezTo>
                    <a:lnTo>
                      <a:pt x="2828" y="852"/>
                    </a:lnTo>
                    <a:lnTo>
                      <a:pt x="2828" y="1140"/>
                    </a:lnTo>
                    <a:cubicBezTo>
                      <a:pt x="2828" y="1195"/>
                      <a:pt x="2769" y="1229"/>
                      <a:pt x="2721" y="1201"/>
                    </a:cubicBezTo>
                    <a:lnTo>
                      <a:pt x="1812" y="676"/>
                    </a:lnTo>
                    <a:cubicBezTo>
                      <a:pt x="1765" y="649"/>
                      <a:pt x="1765" y="580"/>
                      <a:pt x="1812" y="553"/>
                    </a:cubicBezTo>
                    <a:close/>
                    <a:moveTo>
                      <a:pt x="3063" y="5897"/>
                    </a:moveTo>
                    <a:lnTo>
                      <a:pt x="2153" y="5372"/>
                    </a:lnTo>
                    <a:cubicBezTo>
                      <a:pt x="2105" y="5344"/>
                      <a:pt x="2047" y="5379"/>
                      <a:pt x="2047" y="5433"/>
                    </a:cubicBezTo>
                    <a:lnTo>
                      <a:pt x="2047" y="5721"/>
                    </a:lnTo>
                    <a:lnTo>
                      <a:pt x="1484" y="5721"/>
                    </a:lnTo>
                    <a:cubicBezTo>
                      <a:pt x="1120" y="5721"/>
                      <a:pt x="824" y="5425"/>
                      <a:pt x="824" y="5061"/>
                    </a:cubicBezTo>
                    <a:lnTo>
                      <a:pt x="349" y="5061"/>
                    </a:lnTo>
                    <a:cubicBezTo>
                      <a:pt x="349" y="5687"/>
                      <a:pt x="859" y="6196"/>
                      <a:pt x="1484" y="6196"/>
                    </a:cubicBezTo>
                    <a:lnTo>
                      <a:pt x="2047" y="6196"/>
                    </a:lnTo>
                    <a:lnTo>
                      <a:pt x="2047" y="6484"/>
                    </a:lnTo>
                    <a:cubicBezTo>
                      <a:pt x="2047" y="6539"/>
                      <a:pt x="2105" y="6573"/>
                      <a:pt x="2153" y="6545"/>
                    </a:cubicBezTo>
                    <a:lnTo>
                      <a:pt x="3063" y="6020"/>
                    </a:lnTo>
                    <a:cubicBezTo>
                      <a:pt x="3109" y="5993"/>
                      <a:pt x="3109" y="5924"/>
                      <a:pt x="3063" y="5897"/>
                    </a:cubicBezTo>
                    <a:close/>
                    <a:moveTo>
                      <a:pt x="3788" y="3008"/>
                    </a:moveTo>
                    <a:cubicBezTo>
                      <a:pt x="3647" y="3008"/>
                      <a:pt x="3531" y="3123"/>
                      <a:pt x="3531" y="3265"/>
                    </a:cubicBezTo>
                    <a:cubicBezTo>
                      <a:pt x="3531" y="3407"/>
                      <a:pt x="3645" y="3523"/>
                      <a:pt x="3788" y="3523"/>
                    </a:cubicBezTo>
                    <a:cubicBezTo>
                      <a:pt x="3929" y="3523"/>
                      <a:pt x="4045" y="3408"/>
                      <a:pt x="4045" y="3265"/>
                    </a:cubicBezTo>
                    <a:cubicBezTo>
                      <a:pt x="4045" y="3123"/>
                      <a:pt x="3929" y="3008"/>
                      <a:pt x="3788" y="3008"/>
                    </a:cubicBezTo>
                    <a:close/>
                    <a:moveTo>
                      <a:pt x="1092" y="3008"/>
                    </a:moveTo>
                    <a:cubicBezTo>
                      <a:pt x="951" y="3008"/>
                      <a:pt x="835" y="3123"/>
                      <a:pt x="835" y="3265"/>
                    </a:cubicBezTo>
                    <a:cubicBezTo>
                      <a:pt x="835" y="3407"/>
                      <a:pt x="949" y="3523"/>
                      <a:pt x="1092" y="3523"/>
                    </a:cubicBezTo>
                    <a:cubicBezTo>
                      <a:pt x="1233" y="3523"/>
                      <a:pt x="1349" y="3408"/>
                      <a:pt x="1349" y="3265"/>
                    </a:cubicBezTo>
                    <a:cubicBezTo>
                      <a:pt x="1349" y="3123"/>
                      <a:pt x="1233" y="3008"/>
                      <a:pt x="1092" y="3008"/>
                    </a:cubicBezTo>
                    <a:close/>
                    <a:moveTo>
                      <a:pt x="4881" y="2177"/>
                    </a:moveTo>
                    <a:lnTo>
                      <a:pt x="4881" y="4353"/>
                    </a:lnTo>
                    <a:cubicBezTo>
                      <a:pt x="4881" y="4587"/>
                      <a:pt x="4692" y="4776"/>
                      <a:pt x="4459" y="4776"/>
                    </a:cubicBezTo>
                    <a:lnTo>
                      <a:pt x="423" y="4776"/>
                    </a:lnTo>
                    <a:cubicBezTo>
                      <a:pt x="189" y="4776"/>
                      <a:pt x="0" y="4587"/>
                      <a:pt x="0" y="4353"/>
                    </a:cubicBezTo>
                    <a:lnTo>
                      <a:pt x="0" y="2177"/>
                    </a:lnTo>
                    <a:cubicBezTo>
                      <a:pt x="0" y="1944"/>
                      <a:pt x="189" y="1755"/>
                      <a:pt x="423" y="1755"/>
                    </a:cubicBezTo>
                    <a:lnTo>
                      <a:pt x="4459" y="1755"/>
                    </a:lnTo>
                    <a:cubicBezTo>
                      <a:pt x="4691" y="1753"/>
                      <a:pt x="4881" y="1944"/>
                      <a:pt x="4881" y="2177"/>
                    </a:cubicBezTo>
                    <a:close/>
                    <a:moveTo>
                      <a:pt x="4520" y="2635"/>
                    </a:moveTo>
                    <a:cubicBezTo>
                      <a:pt x="4487" y="2643"/>
                      <a:pt x="4451" y="2648"/>
                      <a:pt x="4415" y="2648"/>
                    </a:cubicBezTo>
                    <a:cubicBezTo>
                      <a:pt x="4179" y="2648"/>
                      <a:pt x="3987" y="2456"/>
                      <a:pt x="3987" y="2220"/>
                    </a:cubicBezTo>
                    <a:cubicBezTo>
                      <a:pt x="3987" y="2184"/>
                      <a:pt x="3991" y="2149"/>
                      <a:pt x="4000" y="2116"/>
                    </a:cubicBezTo>
                    <a:lnTo>
                      <a:pt x="856" y="2116"/>
                    </a:lnTo>
                    <a:cubicBezTo>
                      <a:pt x="861" y="2141"/>
                      <a:pt x="864" y="2168"/>
                      <a:pt x="864" y="2195"/>
                    </a:cubicBezTo>
                    <a:cubicBezTo>
                      <a:pt x="864" y="2431"/>
                      <a:pt x="672" y="2623"/>
                      <a:pt x="436" y="2623"/>
                    </a:cubicBezTo>
                    <a:cubicBezTo>
                      <a:pt x="411" y="2623"/>
                      <a:pt x="385" y="2620"/>
                      <a:pt x="361" y="2616"/>
                    </a:cubicBezTo>
                    <a:lnTo>
                      <a:pt x="361" y="3916"/>
                    </a:lnTo>
                    <a:cubicBezTo>
                      <a:pt x="385" y="3912"/>
                      <a:pt x="411" y="3909"/>
                      <a:pt x="436" y="3909"/>
                    </a:cubicBezTo>
                    <a:cubicBezTo>
                      <a:pt x="672" y="3909"/>
                      <a:pt x="864" y="4101"/>
                      <a:pt x="864" y="4337"/>
                    </a:cubicBezTo>
                    <a:cubicBezTo>
                      <a:pt x="864" y="4364"/>
                      <a:pt x="861" y="4391"/>
                      <a:pt x="856" y="4416"/>
                    </a:cubicBezTo>
                    <a:lnTo>
                      <a:pt x="3988" y="4416"/>
                    </a:lnTo>
                    <a:cubicBezTo>
                      <a:pt x="3985" y="4399"/>
                      <a:pt x="3984" y="4381"/>
                      <a:pt x="3984" y="4363"/>
                    </a:cubicBezTo>
                    <a:cubicBezTo>
                      <a:pt x="3984" y="4127"/>
                      <a:pt x="4176" y="3935"/>
                      <a:pt x="4412" y="3935"/>
                    </a:cubicBezTo>
                    <a:cubicBezTo>
                      <a:pt x="4448" y="3935"/>
                      <a:pt x="4484" y="3940"/>
                      <a:pt x="4517" y="3948"/>
                    </a:cubicBezTo>
                    <a:lnTo>
                      <a:pt x="4517" y="2635"/>
                    </a:lnTo>
                    <a:lnTo>
                      <a:pt x="4520" y="2635"/>
                    </a:lnTo>
                    <a:close/>
                    <a:moveTo>
                      <a:pt x="3367" y="3265"/>
                    </a:moveTo>
                    <a:cubicBezTo>
                      <a:pt x="3367" y="3777"/>
                      <a:pt x="2952" y="4192"/>
                      <a:pt x="2440" y="4192"/>
                    </a:cubicBezTo>
                    <a:cubicBezTo>
                      <a:pt x="1928" y="4192"/>
                      <a:pt x="1513" y="3777"/>
                      <a:pt x="1513" y="3265"/>
                    </a:cubicBezTo>
                    <a:cubicBezTo>
                      <a:pt x="1513" y="2753"/>
                      <a:pt x="1928" y="2339"/>
                      <a:pt x="2440" y="2339"/>
                    </a:cubicBezTo>
                    <a:cubicBezTo>
                      <a:pt x="2952" y="2339"/>
                      <a:pt x="3367" y="2753"/>
                      <a:pt x="3367" y="3265"/>
                    </a:cubicBezTo>
                    <a:close/>
                    <a:moveTo>
                      <a:pt x="2976" y="3265"/>
                    </a:moveTo>
                    <a:cubicBezTo>
                      <a:pt x="2976" y="2969"/>
                      <a:pt x="2735" y="2729"/>
                      <a:pt x="2440" y="2729"/>
                    </a:cubicBezTo>
                    <a:cubicBezTo>
                      <a:pt x="2144" y="2729"/>
                      <a:pt x="1904" y="2971"/>
                      <a:pt x="1904" y="3265"/>
                    </a:cubicBezTo>
                    <a:cubicBezTo>
                      <a:pt x="1904" y="3561"/>
                      <a:pt x="2145" y="3801"/>
                      <a:pt x="2440" y="3801"/>
                    </a:cubicBezTo>
                    <a:cubicBezTo>
                      <a:pt x="2736" y="3801"/>
                      <a:pt x="2976" y="3561"/>
                      <a:pt x="2976" y="3265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îsľïḋe">
              <a:extLst>
                <a:ext uri="{FF2B5EF4-FFF2-40B4-BE49-F238E27FC236}">
                  <a16:creationId xmlns:a16="http://schemas.microsoft.com/office/drawing/2014/main" id="{17446A57-C251-485F-9948-A2440E2A82C8}"/>
                </a:ext>
              </a:extLst>
            </p:cNvPr>
            <p:cNvGrpSpPr/>
            <p:nvPr/>
          </p:nvGrpSpPr>
          <p:grpSpPr>
            <a:xfrm>
              <a:off x="1237059" y="2808286"/>
              <a:ext cx="2533650" cy="1841676"/>
              <a:chOff x="1281111" y="2867816"/>
              <a:chExt cx="2533650" cy="1841676"/>
            </a:xfrm>
          </p:grpSpPr>
          <p:sp>
            <p:nvSpPr>
              <p:cNvPr id="27" name="îṣḻîḑe">
                <a:extLst>
                  <a:ext uri="{FF2B5EF4-FFF2-40B4-BE49-F238E27FC236}">
                    <a16:creationId xmlns:a16="http://schemas.microsoft.com/office/drawing/2014/main" id="{A2A79770-F0F1-4654-A44E-E175B9BE3FE4}"/>
                  </a:ext>
                </a:extLst>
              </p:cNvPr>
              <p:cNvSpPr txBox="1"/>
              <p:nvPr/>
            </p:nvSpPr>
            <p:spPr bwMode="auto">
              <a:xfrm>
                <a:off x="1281111" y="2867816"/>
                <a:ext cx="25336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i="1" dirty="0"/>
                  <a:t>Text here</a:t>
                </a:r>
              </a:p>
            </p:txBody>
          </p:sp>
          <p:sp>
            <p:nvSpPr>
              <p:cNvPr id="28" name="îšḷïḑè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281111" y="3414348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9" name="íṧḷíḓê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1281111" y="4061699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0" name="îšľîḍé">
              <a:extLst>
                <a:ext uri="{FF2B5EF4-FFF2-40B4-BE49-F238E27FC236}">
                  <a16:creationId xmlns:a16="http://schemas.microsoft.com/office/drawing/2014/main" id="{BCAA57A1-8EEF-4302-9F14-8C31B5694555}"/>
                </a:ext>
              </a:extLst>
            </p:cNvPr>
            <p:cNvGrpSpPr/>
            <p:nvPr/>
          </p:nvGrpSpPr>
          <p:grpSpPr>
            <a:xfrm>
              <a:off x="5457032" y="1142999"/>
              <a:ext cx="1277938" cy="1463675"/>
              <a:chOff x="5501084" y="1130300"/>
              <a:chExt cx="1277938" cy="1463675"/>
            </a:xfrm>
          </p:grpSpPr>
          <p:sp>
            <p:nvSpPr>
              <p:cNvPr id="24" name="išļíḓè">
                <a:extLst>
                  <a:ext uri="{FF2B5EF4-FFF2-40B4-BE49-F238E27FC236}">
                    <a16:creationId xmlns:a16="http://schemas.microsoft.com/office/drawing/2014/main" id="{0463151A-C2C2-4287-BBEC-4F83EDC1744A}"/>
                  </a:ext>
                </a:extLst>
              </p:cNvPr>
              <p:cNvSpPr/>
              <p:nvPr/>
            </p:nvSpPr>
            <p:spPr bwMode="auto">
              <a:xfrm>
                <a:off x="5501084" y="1130300"/>
                <a:ext cx="1277938" cy="1463675"/>
              </a:xfrm>
              <a:custGeom>
                <a:avLst/>
                <a:gdLst>
                  <a:gd name="T0" fmla="*/ 11023 w 13408"/>
                  <a:gd name="T1" fmla="*/ 2385 h 15341"/>
                  <a:gd name="T2" fmla="*/ 11023 w 13408"/>
                  <a:gd name="T3" fmla="*/ 11022 h 15341"/>
                  <a:gd name="T4" fmla="*/ 6704 w 13408"/>
                  <a:gd name="T5" fmla="*/ 15341 h 15341"/>
                  <a:gd name="T6" fmla="*/ 2386 w 13408"/>
                  <a:gd name="T7" fmla="*/ 11022 h 15341"/>
                  <a:gd name="T8" fmla="*/ 2386 w 13408"/>
                  <a:gd name="T9" fmla="*/ 2385 h 15341"/>
                  <a:gd name="T10" fmla="*/ 11023 w 13408"/>
                  <a:gd name="T11" fmla="*/ 2385 h 15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08" h="15341">
                    <a:moveTo>
                      <a:pt x="11023" y="2385"/>
                    </a:moveTo>
                    <a:cubicBezTo>
                      <a:pt x="13408" y="4770"/>
                      <a:pt x="13408" y="8637"/>
                      <a:pt x="11023" y="11022"/>
                    </a:cubicBezTo>
                    <a:cubicBezTo>
                      <a:pt x="9584" y="12462"/>
                      <a:pt x="8144" y="13902"/>
                      <a:pt x="6704" y="15341"/>
                    </a:cubicBezTo>
                    <a:cubicBezTo>
                      <a:pt x="5265" y="13902"/>
                      <a:pt x="3825" y="12462"/>
                      <a:pt x="2386" y="11022"/>
                    </a:cubicBezTo>
                    <a:cubicBezTo>
                      <a:pt x="0" y="8637"/>
                      <a:pt x="0" y="4770"/>
                      <a:pt x="2386" y="2385"/>
                    </a:cubicBezTo>
                    <a:cubicBezTo>
                      <a:pt x="4771" y="0"/>
                      <a:pt x="8638" y="0"/>
                      <a:pt x="11023" y="2385"/>
                    </a:cubicBezTo>
                  </a:path>
                </a:pathLst>
              </a:custGeom>
              <a:solidFill>
                <a:schemeClr val="bg1"/>
              </a:solidFill>
              <a:ln w="15875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25" name="i$ḷïďé">
                <a:extLst>
                  <a:ext uri="{FF2B5EF4-FFF2-40B4-BE49-F238E27FC236}">
                    <a16:creationId xmlns:a16="http://schemas.microsoft.com/office/drawing/2014/main" id="{8B1C9ACA-7575-4B74-BA24-28ABB6EF4859}"/>
                  </a:ext>
                </a:extLst>
              </p:cNvPr>
              <p:cNvSpPr/>
              <p:nvPr/>
            </p:nvSpPr>
            <p:spPr>
              <a:xfrm>
                <a:off x="5663803" y="1316037"/>
                <a:ext cx="952500" cy="95250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Sḷiďè">
                <a:extLst>
                  <a:ext uri="{FF2B5EF4-FFF2-40B4-BE49-F238E27FC236}">
                    <a16:creationId xmlns:a16="http://schemas.microsoft.com/office/drawing/2014/main" id="{CACD1911-308A-4CC6-BCA7-34406F8AC21D}"/>
                  </a:ext>
                </a:extLst>
              </p:cNvPr>
              <p:cNvSpPr/>
              <p:nvPr/>
            </p:nvSpPr>
            <p:spPr>
              <a:xfrm>
                <a:off x="5842249" y="1517649"/>
                <a:ext cx="595608" cy="549276"/>
              </a:xfrm>
              <a:custGeom>
                <a:avLst/>
                <a:gdLst>
                  <a:gd name="connsiteX0" fmla="*/ 392435 w 609156"/>
                  <a:gd name="connsiteY0" fmla="*/ 452324 h 561771"/>
                  <a:gd name="connsiteX1" fmla="*/ 427863 w 609156"/>
                  <a:gd name="connsiteY1" fmla="*/ 452324 h 561771"/>
                  <a:gd name="connsiteX2" fmla="*/ 435435 w 609156"/>
                  <a:gd name="connsiteY2" fmla="*/ 459885 h 561771"/>
                  <a:gd name="connsiteX3" fmla="*/ 435435 w 609156"/>
                  <a:gd name="connsiteY3" fmla="*/ 474634 h 561771"/>
                  <a:gd name="connsiteX4" fmla="*/ 435435 w 609156"/>
                  <a:gd name="connsiteY4" fmla="*/ 539321 h 561771"/>
                  <a:gd name="connsiteX5" fmla="*/ 435435 w 609156"/>
                  <a:gd name="connsiteY5" fmla="*/ 553976 h 561771"/>
                  <a:gd name="connsiteX6" fmla="*/ 427863 w 609156"/>
                  <a:gd name="connsiteY6" fmla="*/ 561630 h 561771"/>
                  <a:gd name="connsiteX7" fmla="*/ 392435 w 609156"/>
                  <a:gd name="connsiteY7" fmla="*/ 561630 h 561771"/>
                  <a:gd name="connsiteX8" fmla="*/ 384863 w 609156"/>
                  <a:gd name="connsiteY8" fmla="*/ 553976 h 561771"/>
                  <a:gd name="connsiteX9" fmla="*/ 384863 w 609156"/>
                  <a:gd name="connsiteY9" fmla="*/ 539321 h 561771"/>
                  <a:gd name="connsiteX10" fmla="*/ 384863 w 609156"/>
                  <a:gd name="connsiteY10" fmla="*/ 474634 h 561771"/>
                  <a:gd name="connsiteX11" fmla="*/ 384863 w 609156"/>
                  <a:gd name="connsiteY11" fmla="*/ 459885 h 561771"/>
                  <a:gd name="connsiteX12" fmla="*/ 392435 w 609156"/>
                  <a:gd name="connsiteY12" fmla="*/ 452324 h 561771"/>
                  <a:gd name="connsiteX13" fmla="*/ 464152 w 609156"/>
                  <a:gd name="connsiteY13" fmla="*/ 409985 h 561771"/>
                  <a:gd name="connsiteX14" fmla="*/ 499488 w 609156"/>
                  <a:gd name="connsiteY14" fmla="*/ 409985 h 561771"/>
                  <a:gd name="connsiteX15" fmla="*/ 507153 w 609156"/>
                  <a:gd name="connsiteY15" fmla="*/ 417551 h 561771"/>
                  <a:gd name="connsiteX16" fmla="*/ 507153 w 609156"/>
                  <a:gd name="connsiteY16" fmla="*/ 474622 h 561771"/>
                  <a:gd name="connsiteX17" fmla="*/ 507153 w 609156"/>
                  <a:gd name="connsiteY17" fmla="*/ 496853 h 561771"/>
                  <a:gd name="connsiteX18" fmla="*/ 507153 w 609156"/>
                  <a:gd name="connsiteY18" fmla="*/ 553923 h 561771"/>
                  <a:gd name="connsiteX19" fmla="*/ 499488 w 609156"/>
                  <a:gd name="connsiteY19" fmla="*/ 561489 h 561771"/>
                  <a:gd name="connsiteX20" fmla="*/ 464152 w 609156"/>
                  <a:gd name="connsiteY20" fmla="*/ 561489 h 561771"/>
                  <a:gd name="connsiteX21" fmla="*/ 456487 w 609156"/>
                  <a:gd name="connsiteY21" fmla="*/ 553923 h 561771"/>
                  <a:gd name="connsiteX22" fmla="*/ 456487 w 609156"/>
                  <a:gd name="connsiteY22" fmla="*/ 496853 h 561771"/>
                  <a:gd name="connsiteX23" fmla="*/ 456487 w 609156"/>
                  <a:gd name="connsiteY23" fmla="*/ 474622 h 561771"/>
                  <a:gd name="connsiteX24" fmla="*/ 456487 w 609156"/>
                  <a:gd name="connsiteY24" fmla="*/ 417551 h 561771"/>
                  <a:gd name="connsiteX25" fmla="*/ 464152 w 609156"/>
                  <a:gd name="connsiteY25" fmla="*/ 409985 h 561771"/>
                  <a:gd name="connsiteX26" fmla="*/ 553539 w 609156"/>
                  <a:gd name="connsiteY26" fmla="*/ 277886 h 561771"/>
                  <a:gd name="connsiteX27" fmla="*/ 558399 w 609156"/>
                  <a:gd name="connsiteY27" fmla="*/ 280594 h 561771"/>
                  <a:gd name="connsiteX28" fmla="*/ 608220 w 609156"/>
                  <a:gd name="connsiteY28" fmla="*/ 360717 h 561771"/>
                  <a:gd name="connsiteX29" fmla="*/ 603359 w 609156"/>
                  <a:gd name="connsiteY29" fmla="*/ 369402 h 561771"/>
                  <a:gd name="connsiteX30" fmla="*/ 578776 w 609156"/>
                  <a:gd name="connsiteY30" fmla="*/ 369402 h 561771"/>
                  <a:gd name="connsiteX31" fmla="*/ 578776 w 609156"/>
                  <a:gd name="connsiteY31" fmla="*/ 429074 h 561771"/>
                  <a:gd name="connsiteX32" fmla="*/ 578776 w 609156"/>
                  <a:gd name="connsiteY32" fmla="*/ 432529 h 561771"/>
                  <a:gd name="connsiteX33" fmla="*/ 578776 w 609156"/>
                  <a:gd name="connsiteY33" fmla="*/ 554674 h 561771"/>
                  <a:gd name="connsiteX34" fmla="*/ 571205 w 609156"/>
                  <a:gd name="connsiteY34" fmla="*/ 561771 h 561771"/>
                  <a:gd name="connsiteX35" fmla="*/ 535779 w 609156"/>
                  <a:gd name="connsiteY35" fmla="*/ 561771 h 561771"/>
                  <a:gd name="connsiteX36" fmla="*/ 528208 w 609156"/>
                  <a:gd name="connsiteY36" fmla="*/ 554207 h 561771"/>
                  <a:gd name="connsiteX37" fmla="*/ 528208 w 609156"/>
                  <a:gd name="connsiteY37" fmla="*/ 369495 h 561771"/>
                  <a:gd name="connsiteX38" fmla="*/ 503625 w 609156"/>
                  <a:gd name="connsiteY38" fmla="*/ 369495 h 561771"/>
                  <a:gd name="connsiteX39" fmla="*/ 498764 w 609156"/>
                  <a:gd name="connsiteY39" fmla="*/ 360717 h 561771"/>
                  <a:gd name="connsiteX40" fmla="*/ 548678 w 609156"/>
                  <a:gd name="connsiteY40" fmla="*/ 280594 h 561771"/>
                  <a:gd name="connsiteX41" fmla="*/ 553539 w 609156"/>
                  <a:gd name="connsiteY41" fmla="*/ 277886 h 561771"/>
                  <a:gd name="connsiteX42" fmla="*/ 248743 w 609156"/>
                  <a:gd name="connsiteY42" fmla="*/ 0 h 561771"/>
                  <a:gd name="connsiteX43" fmla="*/ 260245 w 609156"/>
                  <a:gd name="connsiteY43" fmla="*/ 0 h 561771"/>
                  <a:gd name="connsiteX44" fmla="*/ 271654 w 609156"/>
                  <a:gd name="connsiteY44" fmla="*/ 0 h 561771"/>
                  <a:gd name="connsiteX45" fmla="*/ 368159 w 609156"/>
                  <a:gd name="connsiteY45" fmla="*/ 96367 h 561771"/>
                  <a:gd name="connsiteX46" fmla="*/ 368159 w 609156"/>
                  <a:gd name="connsiteY46" fmla="*/ 203287 h 561771"/>
                  <a:gd name="connsiteX47" fmla="*/ 346651 w 609156"/>
                  <a:gd name="connsiteY47" fmla="*/ 243440 h 561771"/>
                  <a:gd name="connsiteX48" fmla="*/ 346651 w 609156"/>
                  <a:gd name="connsiteY48" fmla="*/ 346532 h 561771"/>
                  <a:gd name="connsiteX49" fmla="*/ 349269 w 609156"/>
                  <a:gd name="connsiteY49" fmla="*/ 351014 h 561771"/>
                  <a:gd name="connsiteX50" fmla="*/ 440257 w 609156"/>
                  <a:gd name="connsiteY50" fmla="*/ 403493 h 561771"/>
                  <a:gd name="connsiteX51" fmla="*/ 436236 w 609156"/>
                  <a:gd name="connsiteY51" fmla="*/ 417687 h 561771"/>
                  <a:gd name="connsiteX52" fmla="*/ 436236 w 609156"/>
                  <a:gd name="connsiteY52" fmla="*/ 433748 h 561771"/>
                  <a:gd name="connsiteX53" fmla="*/ 427820 w 609156"/>
                  <a:gd name="connsiteY53" fmla="*/ 432441 h 561771"/>
                  <a:gd name="connsiteX54" fmla="*/ 392378 w 609156"/>
                  <a:gd name="connsiteY54" fmla="*/ 432441 h 561771"/>
                  <a:gd name="connsiteX55" fmla="*/ 364699 w 609156"/>
                  <a:gd name="connsiteY55" fmla="*/ 460081 h 561771"/>
                  <a:gd name="connsiteX56" fmla="*/ 364699 w 609156"/>
                  <a:gd name="connsiteY56" fmla="*/ 474742 h 561771"/>
                  <a:gd name="connsiteX57" fmla="*/ 364699 w 609156"/>
                  <a:gd name="connsiteY57" fmla="*/ 539454 h 561771"/>
                  <a:gd name="connsiteX58" fmla="*/ 364699 w 609156"/>
                  <a:gd name="connsiteY58" fmla="*/ 554207 h 561771"/>
                  <a:gd name="connsiteX59" fmla="*/ 365821 w 609156"/>
                  <a:gd name="connsiteY59" fmla="*/ 561771 h 561771"/>
                  <a:gd name="connsiteX60" fmla="*/ 294471 w 609156"/>
                  <a:gd name="connsiteY60" fmla="*/ 561771 h 561771"/>
                  <a:gd name="connsiteX61" fmla="*/ 272215 w 609156"/>
                  <a:gd name="connsiteY61" fmla="*/ 459521 h 561771"/>
                  <a:gd name="connsiteX62" fmla="*/ 260339 w 609156"/>
                  <a:gd name="connsiteY62" fmla="*/ 393595 h 561771"/>
                  <a:gd name="connsiteX63" fmla="*/ 248463 w 609156"/>
                  <a:gd name="connsiteY63" fmla="*/ 459521 h 561771"/>
                  <a:gd name="connsiteX64" fmla="*/ 226207 w 609156"/>
                  <a:gd name="connsiteY64" fmla="*/ 561771 h 561771"/>
                  <a:gd name="connsiteX65" fmla="*/ 0 w 609156"/>
                  <a:gd name="connsiteY65" fmla="*/ 561771 h 561771"/>
                  <a:gd name="connsiteX66" fmla="*/ 0 w 609156"/>
                  <a:gd name="connsiteY66" fmla="*/ 488468 h 561771"/>
                  <a:gd name="connsiteX67" fmla="*/ 18796 w 609156"/>
                  <a:gd name="connsiteY67" fmla="*/ 448315 h 561771"/>
                  <a:gd name="connsiteX68" fmla="*/ 171221 w 609156"/>
                  <a:gd name="connsiteY68" fmla="*/ 350734 h 561771"/>
                  <a:gd name="connsiteX69" fmla="*/ 173840 w 609156"/>
                  <a:gd name="connsiteY69" fmla="*/ 346532 h 561771"/>
                  <a:gd name="connsiteX70" fmla="*/ 173840 w 609156"/>
                  <a:gd name="connsiteY70" fmla="*/ 243440 h 561771"/>
                  <a:gd name="connsiteX71" fmla="*/ 152238 w 609156"/>
                  <a:gd name="connsiteY71" fmla="*/ 203287 h 561771"/>
                  <a:gd name="connsiteX72" fmla="*/ 152238 w 609156"/>
                  <a:gd name="connsiteY72" fmla="*/ 96367 h 561771"/>
                  <a:gd name="connsiteX73" fmla="*/ 248743 w 609156"/>
                  <a:gd name="connsiteY73" fmla="*/ 0 h 56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9156" h="561771">
                    <a:moveTo>
                      <a:pt x="392435" y="452324"/>
                    </a:moveTo>
                    <a:lnTo>
                      <a:pt x="427863" y="452324"/>
                    </a:lnTo>
                    <a:cubicBezTo>
                      <a:pt x="432070" y="452324"/>
                      <a:pt x="435529" y="455685"/>
                      <a:pt x="435435" y="459885"/>
                    </a:cubicBezTo>
                    <a:lnTo>
                      <a:pt x="435435" y="474634"/>
                    </a:lnTo>
                    <a:lnTo>
                      <a:pt x="435435" y="539321"/>
                    </a:lnTo>
                    <a:lnTo>
                      <a:pt x="435435" y="553976"/>
                    </a:lnTo>
                    <a:cubicBezTo>
                      <a:pt x="435435" y="558270"/>
                      <a:pt x="432070" y="561630"/>
                      <a:pt x="427863" y="561630"/>
                    </a:cubicBezTo>
                    <a:lnTo>
                      <a:pt x="392435" y="561630"/>
                    </a:lnTo>
                    <a:cubicBezTo>
                      <a:pt x="388228" y="561630"/>
                      <a:pt x="384863" y="558270"/>
                      <a:pt x="384863" y="553976"/>
                    </a:cubicBezTo>
                    <a:lnTo>
                      <a:pt x="384863" y="539321"/>
                    </a:lnTo>
                    <a:lnTo>
                      <a:pt x="384863" y="474634"/>
                    </a:lnTo>
                    <a:lnTo>
                      <a:pt x="384863" y="459885"/>
                    </a:lnTo>
                    <a:cubicBezTo>
                      <a:pt x="384863" y="455685"/>
                      <a:pt x="388228" y="452324"/>
                      <a:pt x="392435" y="452324"/>
                    </a:cubicBezTo>
                    <a:close/>
                    <a:moveTo>
                      <a:pt x="464152" y="409985"/>
                    </a:moveTo>
                    <a:lnTo>
                      <a:pt x="499488" y="409985"/>
                    </a:lnTo>
                    <a:cubicBezTo>
                      <a:pt x="503788" y="409985"/>
                      <a:pt x="507153" y="413348"/>
                      <a:pt x="507153" y="417551"/>
                    </a:cubicBezTo>
                    <a:lnTo>
                      <a:pt x="507153" y="474622"/>
                    </a:lnTo>
                    <a:lnTo>
                      <a:pt x="507153" y="496853"/>
                    </a:lnTo>
                    <a:lnTo>
                      <a:pt x="507153" y="553923"/>
                    </a:lnTo>
                    <a:cubicBezTo>
                      <a:pt x="507153" y="558127"/>
                      <a:pt x="503788" y="561489"/>
                      <a:pt x="499488" y="561489"/>
                    </a:cubicBezTo>
                    <a:lnTo>
                      <a:pt x="464152" y="561489"/>
                    </a:lnTo>
                    <a:cubicBezTo>
                      <a:pt x="459852" y="561489"/>
                      <a:pt x="456487" y="558127"/>
                      <a:pt x="456487" y="553923"/>
                    </a:cubicBezTo>
                    <a:lnTo>
                      <a:pt x="456487" y="496853"/>
                    </a:lnTo>
                    <a:lnTo>
                      <a:pt x="456487" y="474622"/>
                    </a:lnTo>
                    <a:lnTo>
                      <a:pt x="456487" y="417551"/>
                    </a:lnTo>
                    <a:cubicBezTo>
                      <a:pt x="456487" y="413348"/>
                      <a:pt x="459852" y="409985"/>
                      <a:pt x="464152" y="409985"/>
                    </a:cubicBezTo>
                    <a:close/>
                    <a:moveTo>
                      <a:pt x="553539" y="277886"/>
                    </a:moveTo>
                    <a:cubicBezTo>
                      <a:pt x="555408" y="277886"/>
                      <a:pt x="557277" y="278727"/>
                      <a:pt x="558399" y="280594"/>
                    </a:cubicBezTo>
                    <a:lnTo>
                      <a:pt x="608220" y="360717"/>
                    </a:lnTo>
                    <a:cubicBezTo>
                      <a:pt x="610743" y="364546"/>
                      <a:pt x="607846" y="369495"/>
                      <a:pt x="603359" y="369402"/>
                    </a:cubicBezTo>
                    <a:lnTo>
                      <a:pt x="578776" y="369402"/>
                    </a:lnTo>
                    <a:lnTo>
                      <a:pt x="578776" y="429074"/>
                    </a:lnTo>
                    <a:lnTo>
                      <a:pt x="578776" y="432529"/>
                    </a:lnTo>
                    <a:lnTo>
                      <a:pt x="578776" y="554674"/>
                    </a:lnTo>
                    <a:cubicBezTo>
                      <a:pt x="578589" y="558690"/>
                      <a:pt x="575224" y="561771"/>
                      <a:pt x="571205" y="561771"/>
                    </a:cubicBezTo>
                    <a:lnTo>
                      <a:pt x="535779" y="561771"/>
                    </a:lnTo>
                    <a:cubicBezTo>
                      <a:pt x="531573" y="561771"/>
                      <a:pt x="528208" y="558409"/>
                      <a:pt x="528208" y="554207"/>
                    </a:cubicBezTo>
                    <a:lnTo>
                      <a:pt x="528208" y="369495"/>
                    </a:lnTo>
                    <a:lnTo>
                      <a:pt x="503625" y="369495"/>
                    </a:lnTo>
                    <a:cubicBezTo>
                      <a:pt x="499138" y="369495"/>
                      <a:pt x="496427" y="364546"/>
                      <a:pt x="498764" y="360717"/>
                    </a:cubicBezTo>
                    <a:lnTo>
                      <a:pt x="548678" y="280594"/>
                    </a:lnTo>
                    <a:cubicBezTo>
                      <a:pt x="549800" y="278727"/>
                      <a:pt x="551669" y="277886"/>
                      <a:pt x="553539" y="277886"/>
                    </a:cubicBezTo>
                    <a:close/>
                    <a:moveTo>
                      <a:pt x="248743" y="0"/>
                    </a:moveTo>
                    <a:lnTo>
                      <a:pt x="260245" y="0"/>
                    </a:lnTo>
                    <a:lnTo>
                      <a:pt x="271654" y="0"/>
                    </a:lnTo>
                    <a:cubicBezTo>
                      <a:pt x="325049" y="0"/>
                      <a:pt x="368159" y="43234"/>
                      <a:pt x="368159" y="96367"/>
                    </a:cubicBezTo>
                    <a:lnTo>
                      <a:pt x="368159" y="203287"/>
                    </a:lnTo>
                    <a:cubicBezTo>
                      <a:pt x="368159" y="220002"/>
                      <a:pt x="359555" y="234849"/>
                      <a:pt x="346651" y="243440"/>
                    </a:cubicBezTo>
                    <a:lnTo>
                      <a:pt x="346651" y="346532"/>
                    </a:lnTo>
                    <a:cubicBezTo>
                      <a:pt x="346651" y="348399"/>
                      <a:pt x="347586" y="349987"/>
                      <a:pt x="349269" y="351014"/>
                    </a:cubicBezTo>
                    <a:cubicBezTo>
                      <a:pt x="359368" y="355869"/>
                      <a:pt x="396399" y="374545"/>
                      <a:pt x="440257" y="403493"/>
                    </a:cubicBezTo>
                    <a:cubicBezTo>
                      <a:pt x="437732" y="407602"/>
                      <a:pt x="436236" y="412457"/>
                      <a:pt x="436236" y="417687"/>
                    </a:cubicBezTo>
                    <a:lnTo>
                      <a:pt x="436236" y="433748"/>
                    </a:lnTo>
                    <a:cubicBezTo>
                      <a:pt x="433617" y="432908"/>
                      <a:pt x="430812" y="432441"/>
                      <a:pt x="427820" y="432441"/>
                    </a:cubicBezTo>
                    <a:lnTo>
                      <a:pt x="392378" y="432441"/>
                    </a:lnTo>
                    <a:cubicBezTo>
                      <a:pt x="377136" y="432441"/>
                      <a:pt x="364699" y="444767"/>
                      <a:pt x="364699" y="460081"/>
                    </a:cubicBezTo>
                    <a:lnTo>
                      <a:pt x="364699" y="474742"/>
                    </a:lnTo>
                    <a:lnTo>
                      <a:pt x="364699" y="539454"/>
                    </a:lnTo>
                    <a:lnTo>
                      <a:pt x="364699" y="554207"/>
                    </a:lnTo>
                    <a:cubicBezTo>
                      <a:pt x="364699" y="556822"/>
                      <a:pt x="365073" y="559250"/>
                      <a:pt x="365821" y="561771"/>
                    </a:cubicBezTo>
                    <a:lnTo>
                      <a:pt x="294471" y="561771"/>
                    </a:lnTo>
                    <a:lnTo>
                      <a:pt x="272215" y="459521"/>
                    </a:lnTo>
                    <a:cubicBezTo>
                      <a:pt x="317288" y="396676"/>
                      <a:pt x="268848" y="393688"/>
                      <a:pt x="260339" y="393595"/>
                    </a:cubicBezTo>
                    <a:cubicBezTo>
                      <a:pt x="251829" y="393688"/>
                      <a:pt x="203390" y="396676"/>
                      <a:pt x="248463" y="459521"/>
                    </a:cubicBezTo>
                    <a:lnTo>
                      <a:pt x="226207" y="561771"/>
                    </a:lnTo>
                    <a:lnTo>
                      <a:pt x="0" y="561771"/>
                    </a:lnTo>
                    <a:lnTo>
                      <a:pt x="0" y="488468"/>
                    </a:lnTo>
                    <a:cubicBezTo>
                      <a:pt x="0" y="472874"/>
                      <a:pt x="6826" y="458213"/>
                      <a:pt x="18796" y="448315"/>
                    </a:cubicBezTo>
                    <a:cubicBezTo>
                      <a:pt x="85190" y="393968"/>
                      <a:pt x="156633" y="357830"/>
                      <a:pt x="171221" y="350734"/>
                    </a:cubicBezTo>
                    <a:cubicBezTo>
                      <a:pt x="172811" y="349987"/>
                      <a:pt x="173840" y="348399"/>
                      <a:pt x="173840" y="346532"/>
                    </a:cubicBezTo>
                    <a:lnTo>
                      <a:pt x="173840" y="243440"/>
                    </a:lnTo>
                    <a:cubicBezTo>
                      <a:pt x="160841" y="234849"/>
                      <a:pt x="152238" y="220095"/>
                      <a:pt x="152238" y="203287"/>
                    </a:cubicBezTo>
                    <a:lnTo>
                      <a:pt x="152238" y="96367"/>
                    </a:lnTo>
                    <a:cubicBezTo>
                      <a:pt x="152238" y="43048"/>
                      <a:pt x="195534" y="0"/>
                      <a:pt x="2487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is1îḑê">
              <a:extLst>
                <a:ext uri="{FF2B5EF4-FFF2-40B4-BE49-F238E27FC236}">
                  <a16:creationId xmlns:a16="http://schemas.microsoft.com/office/drawing/2014/main" id="{359A9EC9-9622-40DB-97D9-FD96A9272FF0}"/>
                </a:ext>
              </a:extLst>
            </p:cNvPr>
            <p:cNvGrpSpPr/>
            <p:nvPr/>
          </p:nvGrpSpPr>
          <p:grpSpPr>
            <a:xfrm>
              <a:off x="4829176" y="2808286"/>
              <a:ext cx="2533650" cy="2489027"/>
              <a:chOff x="4873228" y="2867816"/>
              <a:chExt cx="2533650" cy="2489027"/>
            </a:xfrm>
          </p:grpSpPr>
          <p:sp>
            <p:nvSpPr>
              <p:cNvPr id="20" name="íṩḻíde">
                <a:extLst>
                  <a:ext uri="{FF2B5EF4-FFF2-40B4-BE49-F238E27FC236}">
                    <a16:creationId xmlns:a16="http://schemas.microsoft.com/office/drawing/2014/main" id="{DE0469FC-A548-47D8-B5CD-1378D58E8A83}"/>
                  </a:ext>
                </a:extLst>
              </p:cNvPr>
              <p:cNvSpPr txBox="1"/>
              <p:nvPr/>
            </p:nvSpPr>
            <p:spPr bwMode="auto">
              <a:xfrm>
                <a:off x="4873228" y="2867816"/>
                <a:ext cx="25336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i="1" dirty="0"/>
                  <a:t>Text here</a:t>
                </a:r>
              </a:p>
            </p:txBody>
          </p:sp>
          <p:sp>
            <p:nvSpPr>
              <p:cNvPr id="21" name="íṩļîďé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4873228" y="3414348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îṡḻiďè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4873228" y="4061699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3" name="íśḻíḋè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4873228" y="4709050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2" name="íśļídê">
              <a:extLst>
                <a:ext uri="{FF2B5EF4-FFF2-40B4-BE49-F238E27FC236}">
                  <a16:creationId xmlns:a16="http://schemas.microsoft.com/office/drawing/2014/main" id="{FBD5EB52-05F4-424A-86B9-BBDFF919DEC1}"/>
                </a:ext>
              </a:extLst>
            </p:cNvPr>
            <p:cNvGrpSpPr/>
            <p:nvPr/>
          </p:nvGrpSpPr>
          <p:grpSpPr>
            <a:xfrm>
              <a:off x="9049148" y="1142999"/>
              <a:ext cx="1277938" cy="1463675"/>
              <a:chOff x="9093200" y="1130300"/>
              <a:chExt cx="1277938" cy="1463675"/>
            </a:xfrm>
          </p:grpSpPr>
          <p:sp>
            <p:nvSpPr>
              <p:cNvPr id="17" name="íṥ1iḓé">
                <a:extLst>
                  <a:ext uri="{FF2B5EF4-FFF2-40B4-BE49-F238E27FC236}">
                    <a16:creationId xmlns:a16="http://schemas.microsoft.com/office/drawing/2014/main" id="{3288F938-D908-4B2D-ACE3-33F25E60EC40}"/>
                  </a:ext>
                </a:extLst>
              </p:cNvPr>
              <p:cNvSpPr/>
              <p:nvPr/>
            </p:nvSpPr>
            <p:spPr bwMode="auto">
              <a:xfrm>
                <a:off x="9093200" y="1130300"/>
                <a:ext cx="1277938" cy="1463675"/>
              </a:xfrm>
              <a:custGeom>
                <a:avLst/>
                <a:gdLst>
                  <a:gd name="T0" fmla="*/ 11023 w 13408"/>
                  <a:gd name="T1" fmla="*/ 2385 h 15341"/>
                  <a:gd name="T2" fmla="*/ 11023 w 13408"/>
                  <a:gd name="T3" fmla="*/ 11022 h 15341"/>
                  <a:gd name="T4" fmla="*/ 6704 w 13408"/>
                  <a:gd name="T5" fmla="*/ 15341 h 15341"/>
                  <a:gd name="T6" fmla="*/ 2386 w 13408"/>
                  <a:gd name="T7" fmla="*/ 11022 h 15341"/>
                  <a:gd name="T8" fmla="*/ 2386 w 13408"/>
                  <a:gd name="T9" fmla="*/ 2385 h 15341"/>
                  <a:gd name="T10" fmla="*/ 11023 w 13408"/>
                  <a:gd name="T11" fmla="*/ 2385 h 15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08" h="15341">
                    <a:moveTo>
                      <a:pt x="11023" y="2385"/>
                    </a:moveTo>
                    <a:cubicBezTo>
                      <a:pt x="13408" y="4770"/>
                      <a:pt x="13408" y="8637"/>
                      <a:pt x="11023" y="11022"/>
                    </a:cubicBezTo>
                    <a:cubicBezTo>
                      <a:pt x="9584" y="12462"/>
                      <a:pt x="8144" y="13902"/>
                      <a:pt x="6704" y="15341"/>
                    </a:cubicBezTo>
                    <a:cubicBezTo>
                      <a:pt x="5265" y="13902"/>
                      <a:pt x="3825" y="12462"/>
                      <a:pt x="2386" y="11022"/>
                    </a:cubicBezTo>
                    <a:cubicBezTo>
                      <a:pt x="0" y="8637"/>
                      <a:pt x="0" y="4770"/>
                      <a:pt x="2386" y="2385"/>
                    </a:cubicBezTo>
                    <a:cubicBezTo>
                      <a:pt x="4771" y="0"/>
                      <a:pt x="8638" y="0"/>
                      <a:pt x="11023" y="2385"/>
                    </a:cubicBezTo>
                  </a:path>
                </a:pathLst>
              </a:custGeom>
              <a:solidFill>
                <a:schemeClr val="bg1"/>
              </a:solidFill>
              <a:ln w="15875">
                <a:solidFill>
                  <a:schemeClr val="accent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îṡḻíďe">
                <a:extLst>
                  <a:ext uri="{FF2B5EF4-FFF2-40B4-BE49-F238E27FC236}">
                    <a16:creationId xmlns:a16="http://schemas.microsoft.com/office/drawing/2014/main" id="{F6F727DB-1103-4B7B-970C-A2B64E53368E}"/>
                  </a:ext>
                </a:extLst>
              </p:cNvPr>
              <p:cNvSpPr/>
              <p:nvPr/>
            </p:nvSpPr>
            <p:spPr>
              <a:xfrm>
                <a:off x="9255919" y="1316037"/>
                <a:ext cx="952500" cy="952500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ïšḻíḓè">
                <a:extLst>
                  <a:ext uri="{FF2B5EF4-FFF2-40B4-BE49-F238E27FC236}">
                    <a16:creationId xmlns:a16="http://schemas.microsoft.com/office/drawing/2014/main" id="{109F00A8-07F6-4103-A79E-959D425980B4}"/>
                  </a:ext>
                </a:extLst>
              </p:cNvPr>
              <p:cNvSpPr/>
              <p:nvPr/>
            </p:nvSpPr>
            <p:spPr>
              <a:xfrm>
                <a:off x="9451723" y="1498601"/>
                <a:ext cx="560892" cy="587374"/>
              </a:xfrm>
              <a:custGeom>
                <a:avLst/>
                <a:gdLst>
                  <a:gd name="connsiteX0" fmla="*/ 446809 w 560501"/>
                  <a:gd name="connsiteY0" fmla="*/ 409068 h 586963"/>
                  <a:gd name="connsiteX1" fmla="*/ 454547 w 560501"/>
                  <a:gd name="connsiteY1" fmla="*/ 416800 h 586963"/>
                  <a:gd name="connsiteX2" fmla="*/ 454547 w 560501"/>
                  <a:gd name="connsiteY2" fmla="*/ 423021 h 586963"/>
                  <a:gd name="connsiteX3" fmla="*/ 469046 w 560501"/>
                  <a:gd name="connsiteY3" fmla="*/ 425065 h 586963"/>
                  <a:gd name="connsiteX4" fmla="*/ 475539 w 560501"/>
                  <a:gd name="connsiteY4" fmla="*/ 436174 h 586963"/>
                  <a:gd name="connsiteX5" fmla="*/ 475361 w 560501"/>
                  <a:gd name="connsiteY5" fmla="*/ 436797 h 586963"/>
                  <a:gd name="connsiteX6" fmla="*/ 471269 w 560501"/>
                  <a:gd name="connsiteY6" fmla="*/ 442129 h 586963"/>
                  <a:gd name="connsiteX7" fmla="*/ 464510 w 560501"/>
                  <a:gd name="connsiteY7" fmla="*/ 442929 h 586963"/>
                  <a:gd name="connsiteX8" fmla="*/ 450100 w 560501"/>
                  <a:gd name="connsiteY8" fmla="*/ 440796 h 586963"/>
                  <a:gd name="connsiteX9" fmla="*/ 436491 w 560501"/>
                  <a:gd name="connsiteY9" fmla="*/ 449683 h 586963"/>
                  <a:gd name="connsiteX10" fmla="*/ 455526 w 560501"/>
                  <a:gd name="connsiteY10" fmla="*/ 463281 h 586963"/>
                  <a:gd name="connsiteX11" fmla="*/ 482032 w 560501"/>
                  <a:gd name="connsiteY11" fmla="*/ 492964 h 586963"/>
                  <a:gd name="connsiteX12" fmla="*/ 453747 w 560501"/>
                  <a:gd name="connsiteY12" fmla="*/ 522381 h 586963"/>
                  <a:gd name="connsiteX13" fmla="*/ 453747 w 560501"/>
                  <a:gd name="connsiteY13" fmla="*/ 530735 h 586963"/>
                  <a:gd name="connsiteX14" fmla="*/ 446009 w 560501"/>
                  <a:gd name="connsiteY14" fmla="*/ 538556 h 586963"/>
                  <a:gd name="connsiteX15" fmla="*/ 438270 w 560501"/>
                  <a:gd name="connsiteY15" fmla="*/ 530735 h 586963"/>
                  <a:gd name="connsiteX16" fmla="*/ 438270 w 560501"/>
                  <a:gd name="connsiteY16" fmla="*/ 523448 h 586963"/>
                  <a:gd name="connsiteX17" fmla="*/ 420036 w 560501"/>
                  <a:gd name="connsiteY17" fmla="*/ 520337 h 586963"/>
                  <a:gd name="connsiteX18" fmla="*/ 413365 w 560501"/>
                  <a:gd name="connsiteY18" fmla="*/ 508339 h 586963"/>
                  <a:gd name="connsiteX19" fmla="*/ 413543 w 560501"/>
                  <a:gd name="connsiteY19" fmla="*/ 507806 h 586963"/>
                  <a:gd name="connsiteX20" fmla="*/ 417724 w 560501"/>
                  <a:gd name="connsiteY20" fmla="*/ 502385 h 586963"/>
                  <a:gd name="connsiteX21" fmla="*/ 424572 w 560501"/>
                  <a:gd name="connsiteY21" fmla="*/ 501852 h 586963"/>
                  <a:gd name="connsiteX22" fmla="*/ 442362 w 560501"/>
                  <a:gd name="connsiteY22" fmla="*/ 505051 h 586963"/>
                  <a:gd name="connsiteX23" fmla="*/ 457572 w 560501"/>
                  <a:gd name="connsiteY23" fmla="*/ 495186 h 586963"/>
                  <a:gd name="connsiteX24" fmla="*/ 440761 w 560501"/>
                  <a:gd name="connsiteY24" fmla="*/ 481411 h 586963"/>
                  <a:gd name="connsiteX25" fmla="*/ 412209 w 560501"/>
                  <a:gd name="connsiteY25" fmla="*/ 452349 h 586963"/>
                  <a:gd name="connsiteX26" fmla="*/ 438982 w 560501"/>
                  <a:gd name="connsiteY26" fmla="*/ 424088 h 586963"/>
                  <a:gd name="connsiteX27" fmla="*/ 438982 w 560501"/>
                  <a:gd name="connsiteY27" fmla="*/ 416800 h 586963"/>
                  <a:gd name="connsiteX28" fmla="*/ 446809 w 560501"/>
                  <a:gd name="connsiteY28" fmla="*/ 409068 h 586963"/>
                  <a:gd name="connsiteX29" fmla="*/ 447093 w 560501"/>
                  <a:gd name="connsiteY29" fmla="*/ 399133 h 586963"/>
                  <a:gd name="connsiteX30" fmla="*/ 372407 w 560501"/>
                  <a:gd name="connsiteY30" fmla="*/ 473767 h 586963"/>
                  <a:gd name="connsiteX31" fmla="*/ 447093 w 560501"/>
                  <a:gd name="connsiteY31" fmla="*/ 548402 h 586963"/>
                  <a:gd name="connsiteX32" fmla="*/ 521867 w 560501"/>
                  <a:gd name="connsiteY32" fmla="*/ 473767 h 586963"/>
                  <a:gd name="connsiteX33" fmla="*/ 447093 w 560501"/>
                  <a:gd name="connsiteY33" fmla="*/ 399133 h 586963"/>
                  <a:gd name="connsiteX34" fmla="*/ 165311 w 560501"/>
                  <a:gd name="connsiteY34" fmla="*/ 379995 h 586963"/>
                  <a:gd name="connsiteX35" fmla="*/ 179728 w 560501"/>
                  <a:gd name="connsiteY35" fmla="*/ 392971 h 586963"/>
                  <a:gd name="connsiteX36" fmla="*/ 209808 w 560501"/>
                  <a:gd name="connsiteY36" fmla="*/ 448254 h 586963"/>
                  <a:gd name="connsiteX37" fmla="*/ 250212 w 560501"/>
                  <a:gd name="connsiteY37" fmla="*/ 465586 h 586963"/>
                  <a:gd name="connsiteX38" fmla="*/ 240778 w 560501"/>
                  <a:gd name="connsiteY38" fmla="*/ 433856 h 586963"/>
                  <a:gd name="connsiteX39" fmla="*/ 242024 w 560501"/>
                  <a:gd name="connsiteY39" fmla="*/ 427012 h 586963"/>
                  <a:gd name="connsiteX40" fmla="*/ 248966 w 560501"/>
                  <a:gd name="connsiteY40" fmla="*/ 426657 h 586963"/>
                  <a:gd name="connsiteX41" fmla="*/ 316156 w 560501"/>
                  <a:gd name="connsiteY41" fmla="*/ 473851 h 586963"/>
                  <a:gd name="connsiteX42" fmla="*/ 321407 w 560501"/>
                  <a:gd name="connsiteY42" fmla="*/ 484161 h 586963"/>
                  <a:gd name="connsiteX43" fmla="*/ 315622 w 560501"/>
                  <a:gd name="connsiteY43" fmla="*/ 494116 h 586963"/>
                  <a:gd name="connsiteX44" fmla="*/ 245584 w 560501"/>
                  <a:gd name="connsiteY44" fmla="*/ 537133 h 586963"/>
                  <a:gd name="connsiteX45" fmla="*/ 238731 w 560501"/>
                  <a:gd name="connsiteY45" fmla="*/ 536422 h 586963"/>
                  <a:gd name="connsiteX46" fmla="*/ 237841 w 560501"/>
                  <a:gd name="connsiteY46" fmla="*/ 529489 h 586963"/>
                  <a:gd name="connsiteX47" fmla="*/ 251013 w 560501"/>
                  <a:gd name="connsiteY47" fmla="*/ 495004 h 586963"/>
                  <a:gd name="connsiteX48" fmla="*/ 191653 w 560501"/>
                  <a:gd name="connsiteY48" fmla="*/ 470741 h 586963"/>
                  <a:gd name="connsiteX49" fmla="*/ 150894 w 560501"/>
                  <a:gd name="connsiteY49" fmla="*/ 395993 h 586963"/>
                  <a:gd name="connsiteX50" fmla="*/ 163798 w 560501"/>
                  <a:gd name="connsiteY50" fmla="*/ 380084 h 586963"/>
                  <a:gd name="connsiteX51" fmla="*/ 165311 w 560501"/>
                  <a:gd name="connsiteY51" fmla="*/ 379995 h 586963"/>
                  <a:gd name="connsiteX52" fmla="*/ 447093 w 560501"/>
                  <a:gd name="connsiteY52" fmla="*/ 360660 h 586963"/>
                  <a:gd name="connsiteX53" fmla="*/ 560501 w 560501"/>
                  <a:gd name="connsiteY53" fmla="*/ 473767 h 586963"/>
                  <a:gd name="connsiteX54" fmla="*/ 447093 w 560501"/>
                  <a:gd name="connsiteY54" fmla="*/ 586963 h 586963"/>
                  <a:gd name="connsiteX55" fmla="*/ 333774 w 560501"/>
                  <a:gd name="connsiteY55" fmla="*/ 473767 h 586963"/>
                  <a:gd name="connsiteX56" fmla="*/ 447093 w 560501"/>
                  <a:gd name="connsiteY56" fmla="*/ 360660 h 586963"/>
                  <a:gd name="connsiteX57" fmla="*/ 99451 w 560501"/>
                  <a:gd name="connsiteY57" fmla="*/ 239217 h 586963"/>
                  <a:gd name="connsiteX58" fmla="*/ 106128 w 560501"/>
                  <a:gd name="connsiteY58" fmla="*/ 245881 h 586963"/>
                  <a:gd name="connsiteX59" fmla="*/ 106128 w 560501"/>
                  <a:gd name="connsiteY59" fmla="*/ 251213 h 586963"/>
                  <a:gd name="connsiteX60" fmla="*/ 118502 w 560501"/>
                  <a:gd name="connsiteY60" fmla="*/ 252990 h 586963"/>
                  <a:gd name="connsiteX61" fmla="*/ 124110 w 560501"/>
                  <a:gd name="connsiteY61" fmla="*/ 262498 h 586963"/>
                  <a:gd name="connsiteX62" fmla="*/ 123932 w 560501"/>
                  <a:gd name="connsiteY62" fmla="*/ 262942 h 586963"/>
                  <a:gd name="connsiteX63" fmla="*/ 120371 w 560501"/>
                  <a:gd name="connsiteY63" fmla="*/ 267563 h 586963"/>
                  <a:gd name="connsiteX64" fmla="*/ 114674 w 560501"/>
                  <a:gd name="connsiteY64" fmla="*/ 268185 h 586963"/>
                  <a:gd name="connsiteX65" fmla="*/ 102300 w 560501"/>
                  <a:gd name="connsiteY65" fmla="*/ 266407 h 586963"/>
                  <a:gd name="connsiteX66" fmla="*/ 90639 w 560501"/>
                  <a:gd name="connsiteY66" fmla="*/ 273960 h 586963"/>
                  <a:gd name="connsiteX67" fmla="*/ 106929 w 560501"/>
                  <a:gd name="connsiteY67" fmla="*/ 285601 h 586963"/>
                  <a:gd name="connsiteX68" fmla="*/ 129629 w 560501"/>
                  <a:gd name="connsiteY68" fmla="*/ 311014 h 586963"/>
                  <a:gd name="connsiteX69" fmla="*/ 105416 w 560501"/>
                  <a:gd name="connsiteY69" fmla="*/ 336072 h 586963"/>
                  <a:gd name="connsiteX70" fmla="*/ 105416 w 560501"/>
                  <a:gd name="connsiteY70" fmla="*/ 343270 h 586963"/>
                  <a:gd name="connsiteX71" fmla="*/ 98828 w 560501"/>
                  <a:gd name="connsiteY71" fmla="*/ 349934 h 586963"/>
                  <a:gd name="connsiteX72" fmla="*/ 92152 w 560501"/>
                  <a:gd name="connsiteY72" fmla="*/ 343270 h 586963"/>
                  <a:gd name="connsiteX73" fmla="*/ 92152 w 560501"/>
                  <a:gd name="connsiteY73" fmla="*/ 337049 h 586963"/>
                  <a:gd name="connsiteX74" fmla="*/ 76573 w 560501"/>
                  <a:gd name="connsiteY74" fmla="*/ 334384 h 586963"/>
                  <a:gd name="connsiteX75" fmla="*/ 70876 w 560501"/>
                  <a:gd name="connsiteY75" fmla="*/ 324165 h 586963"/>
                  <a:gd name="connsiteX76" fmla="*/ 70965 w 560501"/>
                  <a:gd name="connsiteY76" fmla="*/ 323632 h 586963"/>
                  <a:gd name="connsiteX77" fmla="*/ 74615 w 560501"/>
                  <a:gd name="connsiteY77" fmla="*/ 319011 h 586963"/>
                  <a:gd name="connsiteX78" fmla="*/ 80401 w 560501"/>
                  <a:gd name="connsiteY78" fmla="*/ 318567 h 586963"/>
                  <a:gd name="connsiteX79" fmla="*/ 95713 w 560501"/>
                  <a:gd name="connsiteY79" fmla="*/ 321322 h 586963"/>
                  <a:gd name="connsiteX80" fmla="*/ 108709 w 560501"/>
                  <a:gd name="connsiteY80" fmla="*/ 312880 h 586963"/>
                  <a:gd name="connsiteX81" fmla="*/ 94288 w 560501"/>
                  <a:gd name="connsiteY81" fmla="*/ 301062 h 586963"/>
                  <a:gd name="connsiteX82" fmla="*/ 69897 w 560501"/>
                  <a:gd name="connsiteY82" fmla="*/ 276271 h 586963"/>
                  <a:gd name="connsiteX83" fmla="*/ 92775 w 560501"/>
                  <a:gd name="connsiteY83" fmla="*/ 252101 h 586963"/>
                  <a:gd name="connsiteX84" fmla="*/ 92775 w 560501"/>
                  <a:gd name="connsiteY84" fmla="*/ 245881 h 586963"/>
                  <a:gd name="connsiteX85" fmla="*/ 99451 w 560501"/>
                  <a:gd name="connsiteY85" fmla="*/ 239217 h 586963"/>
                  <a:gd name="connsiteX86" fmla="*/ 99699 w 560501"/>
                  <a:gd name="connsiteY86" fmla="*/ 233523 h 586963"/>
                  <a:gd name="connsiteX87" fmla="*/ 38634 w 560501"/>
                  <a:gd name="connsiteY87" fmla="*/ 294575 h 586963"/>
                  <a:gd name="connsiteX88" fmla="*/ 99699 w 560501"/>
                  <a:gd name="connsiteY88" fmla="*/ 355628 h 586963"/>
                  <a:gd name="connsiteX89" fmla="*/ 160854 w 560501"/>
                  <a:gd name="connsiteY89" fmla="*/ 294575 h 586963"/>
                  <a:gd name="connsiteX90" fmla="*/ 99699 w 560501"/>
                  <a:gd name="connsiteY90" fmla="*/ 233523 h 586963"/>
                  <a:gd name="connsiteX91" fmla="*/ 99699 w 560501"/>
                  <a:gd name="connsiteY91" fmla="*/ 195043 h 586963"/>
                  <a:gd name="connsiteX92" fmla="*/ 199488 w 560501"/>
                  <a:gd name="connsiteY92" fmla="*/ 294575 h 586963"/>
                  <a:gd name="connsiteX93" fmla="*/ 99699 w 560501"/>
                  <a:gd name="connsiteY93" fmla="*/ 394108 h 586963"/>
                  <a:gd name="connsiteX94" fmla="*/ 0 w 560501"/>
                  <a:gd name="connsiteY94" fmla="*/ 294575 h 586963"/>
                  <a:gd name="connsiteX95" fmla="*/ 99699 w 560501"/>
                  <a:gd name="connsiteY95" fmla="*/ 195043 h 586963"/>
                  <a:gd name="connsiteX96" fmla="*/ 245584 w 560501"/>
                  <a:gd name="connsiteY96" fmla="*/ 50676 h 586963"/>
                  <a:gd name="connsiteX97" fmla="*/ 315622 w 560501"/>
                  <a:gd name="connsiteY97" fmla="*/ 93675 h 586963"/>
                  <a:gd name="connsiteX98" fmla="*/ 321407 w 560501"/>
                  <a:gd name="connsiteY98" fmla="*/ 103625 h 586963"/>
                  <a:gd name="connsiteX99" fmla="*/ 316156 w 560501"/>
                  <a:gd name="connsiteY99" fmla="*/ 113930 h 586963"/>
                  <a:gd name="connsiteX100" fmla="*/ 248966 w 560501"/>
                  <a:gd name="connsiteY100" fmla="*/ 161104 h 586963"/>
                  <a:gd name="connsiteX101" fmla="*/ 242024 w 560501"/>
                  <a:gd name="connsiteY101" fmla="*/ 160749 h 586963"/>
                  <a:gd name="connsiteX102" fmla="*/ 240778 w 560501"/>
                  <a:gd name="connsiteY102" fmla="*/ 153908 h 586963"/>
                  <a:gd name="connsiteX103" fmla="*/ 250212 w 560501"/>
                  <a:gd name="connsiteY103" fmla="*/ 122192 h 586963"/>
                  <a:gd name="connsiteX104" fmla="*/ 209808 w 560501"/>
                  <a:gd name="connsiteY104" fmla="*/ 139516 h 586963"/>
                  <a:gd name="connsiteX105" fmla="*/ 179728 w 560501"/>
                  <a:gd name="connsiteY105" fmla="*/ 194863 h 586963"/>
                  <a:gd name="connsiteX106" fmla="*/ 165311 w 560501"/>
                  <a:gd name="connsiteY106" fmla="*/ 207745 h 586963"/>
                  <a:gd name="connsiteX107" fmla="*/ 163798 w 560501"/>
                  <a:gd name="connsiteY107" fmla="*/ 207656 h 586963"/>
                  <a:gd name="connsiteX108" fmla="*/ 150894 w 560501"/>
                  <a:gd name="connsiteY108" fmla="*/ 191754 h 586963"/>
                  <a:gd name="connsiteX109" fmla="*/ 191653 w 560501"/>
                  <a:gd name="connsiteY109" fmla="*/ 117040 h 586963"/>
                  <a:gd name="connsiteX110" fmla="*/ 251013 w 560501"/>
                  <a:gd name="connsiteY110" fmla="*/ 92786 h 586963"/>
                  <a:gd name="connsiteX111" fmla="*/ 237841 w 560501"/>
                  <a:gd name="connsiteY111" fmla="*/ 58317 h 586963"/>
                  <a:gd name="connsiteX112" fmla="*/ 238731 w 560501"/>
                  <a:gd name="connsiteY112" fmla="*/ 51387 h 586963"/>
                  <a:gd name="connsiteX113" fmla="*/ 245584 w 560501"/>
                  <a:gd name="connsiteY113" fmla="*/ 50676 h 586963"/>
                  <a:gd name="connsiteX114" fmla="*/ 446809 w 560501"/>
                  <a:gd name="connsiteY114" fmla="*/ 48408 h 586963"/>
                  <a:gd name="connsiteX115" fmla="*/ 454547 w 560501"/>
                  <a:gd name="connsiteY115" fmla="*/ 56140 h 586963"/>
                  <a:gd name="connsiteX116" fmla="*/ 454547 w 560501"/>
                  <a:gd name="connsiteY116" fmla="*/ 62361 h 586963"/>
                  <a:gd name="connsiteX117" fmla="*/ 469046 w 560501"/>
                  <a:gd name="connsiteY117" fmla="*/ 64494 h 586963"/>
                  <a:gd name="connsiteX118" fmla="*/ 475539 w 560501"/>
                  <a:gd name="connsiteY118" fmla="*/ 75603 h 586963"/>
                  <a:gd name="connsiteX119" fmla="*/ 475272 w 560501"/>
                  <a:gd name="connsiteY119" fmla="*/ 76669 h 586963"/>
                  <a:gd name="connsiteX120" fmla="*/ 471358 w 560501"/>
                  <a:gd name="connsiteY120" fmla="*/ 81735 h 586963"/>
                  <a:gd name="connsiteX121" fmla="*/ 465043 w 560501"/>
                  <a:gd name="connsiteY121" fmla="*/ 82446 h 586963"/>
                  <a:gd name="connsiteX122" fmla="*/ 450100 w 560501"/>
                  <a:gd name="connsiteY122" fmla="*/ 80136 h 586963"/>
                  <a:gd name="connsiteX123" fmla="*/ 436491 w 560501"/>
                  <a:gd name="connsiteY123" fmla="*/ 89023 h 586963"/>
                  <a:gd name="connsiteX124" fmla="*/ 455526 w 560501"/>
                  <a:gd name="connsiteY124" fmla="*/ 102709 h 586963"/>
                  <a:gd name="connsiteX125" fmla="*/ 482032 w 560501"/>
                  <a:gd name="connsiteY125" fmla="*/ 132393 h 586963"/>
                  <a:gd name="connsiteX126" fmla="*/ 453747 w 560501"/>
                  <a:gd name="connsiteY126" fmla="*/ 161721 h 586963"/>
                  <a:gd name="connsiteX127" fmla="*/ 453747 w 560501"/>
                  <a:gd name="connsiteY127" fmla="*/ 170075 h 586963"/>
                  <a:gd name="connsiteX128" fmla="*/ 446009 w 560501"/>
                  <a:gd name="connsiteY128" fmla="*/ 177896 h 586963"/>
                  <a:gd name="connsiteX129" fmla="*/ 438270 w 560501"/>
                  <a:gd name="connsiteY129" fmla="*/ 170164 h 586963"/>
                  <a:gd name="connsiteX130" fmla="*/ 438270 w 560501"/>
                  <a:gd name="connsiteY130" fmla="*/ 162787 h 586963"/>
                  <a:gd name="connsiteX131" fmla="*/ 420036 w 560501"/>
                  <a:gd name="connsiteY131" fmla="*/ 159677 h 586963"/>
                  <a:gd name="connsiteX132" fmla="*/ 413365 w 560501"/>
                  <a:gd name="connsiteY132" fmla="*/ 147679 h 586963"/>
                  <a:gd name="connsiteX133" fmla="*/ 413543 w 560501"/>
                  <a:gd name="connsiteY133" fmla="*/ 147146 h 586963"/>
                  <a:gd name="connsiteX134" fmla="*/ 417724 w 560501"/>
                  <a:gd name="connsiteY134" fmla="*/ 141725 h 586963"/>
                  <a:gd name="connsiteX135" fmla="*/ 424572 w 560501"/>
                  <a:gd name="connsiteY135" fmla="*/ 141191 h 586963"/>
                  <a:gd name="connsiteX136" fmla="*/ 442362 w 560501"/>
                  <a:gd name="connsiteY136" fmla="*/ 144391 h 586963"/>
                  <a:gd name="connsiteX137" fmla="*/ 457572 w 560501"/>
                  <a:gd name="connsiteY137" fmla="*/ 134526 h 586963"/>
                  <a:gd name="connsiteX138" fmla="*/ 440761 w 560501"/>
                  <a:gd name="connsiteY138" fmla="*/ 120751 h 586963"/>
                  <a:gd name="connsiteX139" fmla="*/ 412209 w 560501"/>
                  <a:gd name="connsiteY139" fmla="*/ 91689 h 586963"/>
                  <a:gd name="connsiteX140" fmla="*/ 438982 w 560501"/>
                  <a:gd name="connsiteY140" fmla="*/ 63516 h 586963"/>
                  <a:gd name="connsiteX141" fmla="*/ 438982 w 560501"/>
                  <a:gd name="connsiteY141" fmla="*/ 56140 h 586963"/>
                  <a:gd name="connsiteX142" fmla="*/ 446809 w 560501"/>
                  <a:gd name="connsiteY142" fmla="*/ 48408 h 586963"/>
                  <a:gd name="connsiteX143" fmla="*/ 447093 w 560501"/>
                  <a:gd name="connsiteY143" fmla="*/ 38573 h 586963"/>
                  <a:gd name="connsiteX144" fmla="*/ 372407 w 560501"/>
                  <a:gd name="connsiteY144" fmla="*/ 113142 h 586963"/>
                  <a:gd name="connsiteX145" fmla="*/ 447093 w 560501"/>
                  <a:gd name="connsiteY145" fmla="*/ 187801 h 586963"/>
                  <a:gd name="connsiteX146" fmla="*/ 521867 w 560501"/>
                  <a:gd name="connsiteY146" fmla="*/ 113142 h 586963"/>
                  <a:gd name="connsiteX147" fmla="*/ 447093 w 560501"/>
                  <a:gd name="connsiteY147" fmla="*/ 38573 h 586963"/>
                  <a:gd name="connsiteX148" fmla="*/ 447093 w 560501"/>
                  <a:gd name="connsiteY148" fmla="*/ 0 h 586963"/>
                  <a:gd name="connsiteX149" fmla="*/ 560501 w 560501"/>
                  <a:gd name="connsiteY149" fmla="*/ 113231 h 586963"/>
                  <a:gd name="connsiteX150" fmla="*/ 447093 w 560501"/>
                  <a:gd name="connsiteY150" fmla="*/ 226374 h 586963"/>
                  <a:gd name="connsiteX151" fmla="*/ 333774 w 560501"/>
                  <a:gd name="connsiteY151" fmla="*/ 113231 h 586963"/>
                  <a:gd name="connsiteX152" fmla="*/ 447093 w 560501"/>
                  <a:gd name="connsiteY152" fmla="*/ 0 h 586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60501" h="586963">
                    <a:moveTo>
                      <a:pt x="446809" y="409068"/>
                    </a:moveTo>
                    <a:cubicBezTo>
                      <a:pt x="451079" y="409068"/>
                      <a:pt x="454547" y="412534"/>
                      <a:pt x="454547" y="416800"/>
                    </a:cubicBezTo>
                    <a:lnTo>
                      <a:pt x="454547" y="423021"/>
                    </a:lnTo>
                    <a:cubicBezTo>
                      <a:pt x="460329" y="423288"/>
                      <a:pt x="465043" y="423999"/>
                      <a:pt x="469046" y="425065"/>
                    </a:cubicBezTo>
                    <a:cubicBezTo>
                      <a:pt x="473849" y="426398"/>
                      <a:pt x="476784" y="431375"/>
                      <a:pt x="475539" y="436174"/>
                    </a:cubicBezTo>
                    <a:lnTo>
                      <a:pt x="475361" y="436797"/>
                    </a:lnTo>
                    <a:cubicBezTo>
                      <a:pt x="474827" y="439107"/>
                      <a:pt x="473315" y="440974"/>
                      <a:pt x="471269" y="442129"/>
                    </a:cubicBezTo>
                    <a:cubicBezTo>
                      <a:pt x="469224" y="443284"/>
                      <a:pt x="466822" y="443551"/>
                      <a:pt x="464510" y="442929"/>
                    </a:cubicBezTo>
                    <a:cubicBezTo>
                      <a:pt x="460685" y="441685"/>
                      <a:pt x="455971" y="440796"/>
                      <a:pt x="450100" y="440796"/>
                    </a:cubicBezTo>
                    <a:cubicBezTo>
                      <a:pt x="439782" y="440796"/>
                      <a:pt x="436491" y="445239"/>
                      <a:pt x="436491" y="449683"/>
                    </a:cubicBezTo>
                    <a:cubicBezTo>
                      <a:pt x="436491" y="454927"/>
                      <a:pt x="442006" y="458215"/>
                      <a:pt x="455526" y="463281"/>
                    </a:cubicBezTo>
                    <a:cubicBezTo>
                      <a:pt x="474472" y="469946"/>
                      <a:pt x="482032" y="478745"/>
                      <a:pt x="482032" y="492964"/>
                    </a:cubicBezTo>
                    <a:cubicBezTo>
                      <a:pt x="482032" y="507095"/>
                      <a:pt x="472070" y="519182"/>
                      <a:pt x="453747" y="522381"/>
                    </a:cubicBezTo>
                    <a:lnTo>
                      <a:pt x="453747" y="530735"/>
                    </a:lnTo>
                    <a:cubicBezTo>
                      <a:pt x="453747" y="535001"/>
                      <a:pt x="450278" y="538556"/>
                      <a:pt x="446009" y="538556"/>
                    </a:cubicBezTo>
                    <a:cubicBezTo>
                      <a:pt x="441650" y="538556"/>
                      <a:pt x="438270" y="535090"/>
                      <a:pt x="438270" y="530735"/>
                    </a:cubicBezTo>
                    <a:lnTo>
                      <a:pt x="438270" y="523448"/>
                    </a:lnTo>
                    <a:cubicBezTo>
                      <a:pt x="431777" y="523181"/>
                      <a:pt x="425373" y="521937"/>
                      <a:pt x="420036" y="520337"/>
                    </a:cubicBezTo>
                    <a:cubicBezTo>
                      <a:pt x="414966" y="518737"/>
                      <a:pt x="412031" y="513494"/>
                      <a:pt x="413365" y="508339"/>
                    </a:cubicBezTo>
                    <a:lnTo>
                      <a:pt x="413543" y="507806"/>
                    </a:lnTo>
                    <a:cubicBezTo>
                      <a:pt x="414077" y="505495"/>
                      <a:pt x="415589" y="503540"/>
                      <a:pt x="417724" y="502385"/>
                    </a:cubicBezTo>
                    <a:cubicBezTo>
                      <a:pt x="419858" y="501318"/>
                      <a:pt x="422260" y="501052"/>
                      <a:pt x="424572" y="501852"/>
                    </a:cubicBezTo>
                    <a:cubicBezTo>
                      <a:pt x="429820" y="503718"/>
                      <a:pt x="435869" y="505051"/>
                      <a:pt x="442362" y="505051"/>
                    </a:cubicBezTo>
                    <a:cubicBezTo>
                      <a:pt x="451345" y="505051"/>
                      <a:pt x="457572" y="501585"/>
                      <a:pt x="457572" y="495186"/>
                    </a:cubicBezTo>
                    <a:cubicBezTo>
                      <a:pt x="457572" y="489143"/>
                      <a:pt x="452502" y="485410"/>
                      <a:pt x="440761" y="481411"/>
                    </a:cubicBezTo>
                    <a:cubicBezTo>
                      <a:pt x="423772" y="475634"/>
                      <a:pt x="412209" y="467724"/>
                      <a:pt x="412209" y="452349"/>
                    </a:cubicBezTo>
                    <a:cubicBezTo>
                      <a:pt x="412209" y="438396"/>
                      <a:pt x="421993" y="427465"/>
                      <a:pt x="438982" y="424088"/>
                    </a:cubicBezTo>
                    <a:lnTo>
                      <a:pt x="438982" y="416800"/>
                    </a:lnTo>
                    <a:cubicBezTo>
                      <a:pt x="438982" y="412534"/>
                      <a:pt x="442451" y="409068"/>
                      <a:pt x="446809" y="409068"/>
                    </a:cubicBezTo>
                    <a:close/>
                    <a:moveTo>
                      <a:pt x="447093" y="399133"/>
                    </a:moveTo>
                    <a:cubicBezTo>
                      <a:pt x="405967" y="399133"/>
                      <a:pt x="372407" y="432629"/>
                      <a:pt x="372407" y="473767"/>
                    </a:cubicBezTo>
                    <a:cubicBezTo>
                      <a:pt x="372407" y="514905"/>
                      <a:pt x="405967" y="548402"/>
                      <a:pt x="447093" y="548402"/>
                    </a:cubicBezTo>
                    <a:cubicBezTo>
                      <a:pt x="488308" y="548402"/>
                      <a:pt x="521867" y="514905"/>
                      <a:pt x="521867" y="473767"/>
                    </a:cubicBezTo>
                    <a:cubicBezTo>
                      <a:pt x="521867" y="432629"/>
                      <a:pt x="488308" y="399133"/>
                      <a:pt x="447093" y="399133"/>
                    </a:cubicBezTo>
                    <a:close/>
                    <a:moveTo>
                      <a:pt x="165311" y="379995"/>
                    </a:moveTo>
                    <a:cubicBezTo>
                      <a:pt x="172698" y="379995"/>
                      <a:pt x="178927" y="385506"/>
                      <a:pt x="179728" y="392971"/>
                    </a:cubicBezTo>
                    <a:cubicBezTo>
                      <a:pt x="182042" y="414836"/>
                      <a:pt x="192721" y="434478"/>
                      <a:pt x="209808" y="448254"/>
                    </a:cubicBezTo>
                    <a:cubicBezTo>
                      <a:pt x="221644" y="457764"/>
                      <a:pt x="235528" y="463541"/>
                      <a:pt x="250212" y="465586"/>
                    </a:cubicBezTo>
                    <a:cubicBezTo>
                      <a:pt x="250212" y="465586"/>
                      <a:pt x="245050" y="447010"/>
                      <a:pt x="240778" y="433856"/>
                    </a:cubicBezTo>
                    <a:cubicBezTo>
                      <a:pt x="239977" y="431456"/>
                      <a:pt x="240155" y="428790"/>
                      <a:pt x="242024" y="427012"/>
                    </a:cubicBezTo>
                    <a:cubicBezTo>
                      <a:pt x="243982" y="425323"/>
                      <a:pt x="246830" y="425146"/>
                      <a:pt x="248966" y="426657"/>
                    </a:cubicBezTo>
                    <a:lnTo>
                      <a:pt x="316156" y="473851"/>
                    </a:lnTo>
                    <a:cubicBezTo>
                      <a:pt x="319538" y="476251"/>
                      <a:pt x="321496" y="480073"/>
                      <a:pt x="321407" y="484161"/>
                    </a:cubicBezTo>
                    <a:cubicBezTo>
                      <a:pt x="321229" y="488250"/>
                      <a:pt x="319004" y="491983"/>
                      <a:pt x="315622" y="494116"/>
                    </a:cubicBezTo>
                    <a:lnTo>
                      <a:pt x="245584" y="537133"/>
                    </a:lnTo>
                    <a:cubicBezTo>
                      <a:pt x="243448" y="538555"/>
                      <a:pt x="240511" y="538200"/>
                      <a:pt x="238731" y="536422"/>
                    </a:cubicBezTo>
                    <a:cubicBezTo>
                      <a:pt x="236862" y="534556"/>
                      <a:pt x="236862" y="531889"/>
                      <a:pt x="237841" y="529489"/>
                    </a:cubicBezTo>
                    <a:cubicBezTo>
                      <a:pt x="245940" y="509136"/>
                      <a:pt x="251013" y="495004"/>
                      <a:pt x="251013" y="495004"/>
                    </a:cubicBezTo>
                    <a:cubicBezTo>
                      <a:pt x="229387" y="492960"/>
                      <a:pt x="208918" y="484695"/>
                      <a:pt x="191653" y="470741"/>
                    </a:cubicBezTo>
                    <a:cubicBezTo>
                      <a:pt x="168515" y="452076"/>
                      <a:pt x="154009" y="425501"/>
                      <a:pt x="150894" y="395993"/>
                    </a:cubicBezTo>
                    <a:cubicBezTo>
                      <a:pt x="150093" y="387994"/>
                      <a:pt x="155878" y="380884"/>
                      <a:pt x="163798" y="380084"/>
                    </a:cubicBezTo>
                    <a:cubicBezTo>
                      <a:pt x="164332" y="379995"/>
                      <a:pt x="164866" y="379995"/>
                      <a:pt x="165311" y="379995"/>
                    </a:cubicBezTo>
                    <a:close/>
                    <a:moveTo>
                      <a:pt x="447093" y="360660"/>
                    </a:moveTo>
                    <a:cubicBezTo>
                      <a:pt x="509672" y="360660"/>
                      <a:pt x="560501" y="411394"/>
                      <a:pt x="560501" y="473767"/>
                    </a:cubicBezTo>
                    <a:cubicBezTo>
                      <a:pt x="560501" y="536140"/>
                      <a:pt x="509672" y="586963"/>
                      <a:pt x="447093" y="586963"/>
                    </a:cubicBezTo>
                    <a:cubicBezTo>
                      <a:pt x="384603" y="586963"/>
                      <a:pt x="333774" y="536140"/>
                      <a:pt x="333774" y="473767"/>
                    </a:cubicBezTo>
                    <a:cubicBezTo>
                      <a:pt x="333774" y="411394"/>
                      <a:pt x="384603" y="360660"/>
                      <a:pt x="447093" y="360660"/>
                    </a:cubicBezTo>
                    <a:close/>
                    <a:moveTo>
                      <a:pt x="99451" y="239217"/>
                    </a:moveTo>
                    <a:cubicBezTo>
                      <a:pt x="103101" y="239217"/>
                      <a:pt x="106128" y="242238"/>
                      <a:pt x="106128" y="245881"/>
                    </a:cubicBezTo>
                    <a:lnTo>
                      <a:pt x="106128" y="251213"/>
                    </a:lnTo>
                    <a:cubicBezTo>
                      <a:pt x="111024" y="251390"/>
                      <a:pt x="115119" y="252101"/>
                      <a:pt x="118502" y="252990"/>
                    </a:cubicBezTo>
                    <a:cubicBezTo>
                      <a:pt x="122685" y="254056"/>
                      <a:pt x="125178" y="258321"/>
                      <a:pt x="124110" y="262498"/>
                    </a:cubicBezTo>
                    <a:lnTo>
                      <a:pt x="123932" y="262942"/>
                    </a:lnTo>
                    <a:cubicBezTo>
                      <a:pt x="123398" y="264897"/>
                      <a:pt x="122151" y="266585"/>
                      <a:pt x="120371" y="267563"/>
                    </a:cubicBezTo>
                    <a:cubicBezTo>
                      <a:pt x="118680" y="268540"/>
                      <a:pt x="116632" y="268718"/>
                      <a:pt x="114674" y="268185"/>
                    </a:cubicBezTo>
                    <a:cubicBezTo>
                      <a:pt x="111380" y="267207"/>
                      <a:pt x="107285" y="266407"/>
                      <a:pt x="102300" y="266407"/>
                    </a:cubicBezTo>
                    <a:cubicBezTo>
                      <a:pt x="93487" y="266407"/>
                      <a:pt x="90639" y="270139"/>
                      <a:pt x="90639" y="273960"/>
                    </a:cubicBezTo>
                    <a:cubicBezTo>
                      <a:pt x="90639" y="278403"/>
                      <a:pt x="95357" y="281336"/>
                      <a:pt x="106929" y="285601"/>
                    </a:cubicBezTo>
                    <a:cubicBezTo>
                      <a:pt x="123131" y="291376"/>
                      <a:pt x="129629" y="298752"/>
                      <a:pt x="129629" y="311014"/>
                    </a:cubicBezTo>
                    <a:cubicBezTo>
                      <a:pt x="129629" y="323099"/>
                      <a:pt x="121083" y="333406"/>
                      <a:pt x="105416" y="336072"/>
                    </a:cubicBezTo>
                    <a:lnTo>
                      <a:pt x="105416" y="343270"/>
                    </a:lnTo>
                    <a:cubicBezTo>
                      <a:pt x="105416" y="346913"/>
                      <a:pt x="102478" y="349934"/>
                      <a:pt x="98828" y="349934"/>
                    </a:cubicBezTo>
                    <a:cubicBezTo>
                      <a:pt x="95090" y="349934"/>
                      <a:pt x="92152" y="346913"/>
                      <a:pt x="92152" y="343270"/>
                    </a:cubicBezTo>
                    <a:lnTo>
                      <a:pt x="92152" y="337049"/>
                    </a:lnTo>
                    <a:cubicBezTo>
                      <a:pt x="86544" y="336783"/>
                      <a:pt x="81113" y="335805"/>
                      <a:pt x="76573" y="334384"/>
                    </a:cubicBezTo>
                    <a:cubicBezTo>
                      <a:pt x="72212" y="333051"/>
                      <a:pt x="69719" y="328519"/>
                      <a:pt x="70876" y="324165"/>
                    </a:cubicBezTo>
                    <a:lnTo>
                      <a:pt x="70965" y="323632"/>
                    </a:lnTo>
                    <a:cubicBezTo>
                      <a:pt x="71499" y="321677"/>
                      <a:pt x="72835" y="319989"/>
                      <a:pt x="74615" y="319011"/>
                    </a:cubicBezTo>
                    <a:cubicBezTo>
                      <a:pt x="76395" y="318123"/>
                      <a:pt x="78532" y="317945"/>
                      <a:pt x="80401" y="318567"/>
                    </a:cubicBezTo>
                    <a:cubicBezTo>
                      <a:pt x="84941" y="320166"/>
                      <a:pt x="90193" y="321322"/>
                      <a:pt x="95713" y="321322"/>
                    </a:cubicBezTo>
                    <a:cubicBezTo>
                      <a:pt x="103368" y="321322"/>
                      <a:pt x="108709" y="318300"/>
                      <a:pt x="108709" y="312880"/>
                    </a:cubicBezTo>
                    <a:cubicBezTo>
                      <a:pt x="108709" y="307726"/>
                      <a:pt x="104348" y="304439"/>
                      <a:pt x="94288" y="301062"/>
                    </a:cubicBezTo>
                    <a:cubicBezTo>
                      <a:pt x="79778" y="296175"/>
                      <a:pt x="69897" y="289422"/>
                      <a:pt x="69897" y="276271"/>
                    </a:cubicBezTo>
                    <a:cubicBezTo>
                      <a:pt x="69897" y="264364"/>
                      <a:pt x="78265" y="254945"/>
                      <a:pt x="92775" y="252101"/>
                    </a:cubicBezTo>
                    <a:lnTo>
                      <a:pt x="92775" y="245881"/>
                    </a:lnTo>
                    <a:cubicBezTo>
                      <a:pt x="92775" y="242238"/>
                      <a:pt x="95802" y="239217"/>
                      <a:pt x="99451" y="239217"/>
                    </a:cubicBezTo>
                    <a:close/>
                    <a:moveTo>
                      <a:pt x="99699" y="233523"/>
                    </a:moveTo>
                    <a:cubicBezTo>
                      <a:pt x="65962" y="233523"/>
                      <a:pt x="38634" y="260894"/>
                      <a:pt x="38634" y="294575"/>
                    </a:cubicBezTo>
                    <a:cubicBezTo>
                      <a:pt x="38634" y="328256"/>
                      <a:pt x="65962" y="355628"/>
                      <a:pt x="99699" y="355628"/>
                    </a:cubicBezTo>
                    <a:cubicBezTo>
                      <a:pt x="133437" y="355628"/>
                      <a:pt x="160854" y="328256"/>
                      <a:pt x="160854" y="294575"/>
                    </a:cubicBezTo>
                    <a:cubicBezTo>
                      <a:pt x="160854" y="260894"/>
                      <a:pt x="133437" y="233523"/>
                      <a:pt x="99699" y="233523"/>
                    </a:cubicBezTo>
                    <a:close/>
                    <a:moveTo>
                      <a:pt x="99699" y="195043"/>
                    </a:moveTo>
                    <a:cubicBezTo>
                      <a:pt x="154712" y="195043"/>
                      <a:pt x="199488" y="239655"/>
                      <a:pt x="199488" y="294575"/>
                    </a:cubicBezTo>
                    <a:cubicBezTo>
                      <a:pt x="199488" y="349496"/>
                      <a:pt x="154712" y="394108"/>
                      <a:pt x="99699" y="394108"/>
                    </a:cubicBezTo>
                    <a:cubicBezTo>
                      <a:pt x="44776" y="394108"/>
                      <a:pt x="0" y="349496"/>
                      <a:pt x="0" y="294575"/>
                    </a:cubicBezTo>
                    <a:cubicBezTo>
                      <a:pt x="0" y="239655"/>
                      <a:pt x="44776" y="195043"/>
                      <a:pt x="99699" y="195043"/>
                    </a:cubicBezTo>
                    <a:close/>
                    <a:moveTo>
                      <a:pt x="245584" y="50676"/>
                    </a:moveTo>
                    <a:lnTo>
                      <a:pt x="315622" y="93675"/>
                    </a:lnTo>
                    <a:cubicBezTo>
                      <a:pt x="319004" y="95807"/>
                      <a:pt x="321229" y="99538"/>
                      <a:pt x="321407" y="103625"/>
                    </a:cubicBezTo>
                    <a:cubicBezTo>
                      <a:pt x="321496" y="107711"/>
                      <a:pt x="319538" y="111531"/>
                      <a:pt x="316156" y="113930"/>
                    </a:cubicBezTo>
                    <a:lnTo>
                      <a:pt x="248966" y="161104"/>
                    </a:lnTo>
                    <a:cubicBezTo>
                      <a:pt x="246830" y="162614"/>
                      <a:pt x="243982" y="162437"/>
                      <a:pt x="242024" y="160749"/>
                    </a:cubicBezTo>
                    <a:cubicBezTo>
                      <a:pt x="240155" y="159061"/>
                      <a:pt x="239977" y="156396"/>
                      <a:pt x="240778" y="153908"/>
                    </a:cubicBezTo>
                    <a:cubicBezTo>
                      <a:pt x="245050" y="140760"/>
                      <a:pt x="250212" y="122192"/>
                      <a:pt x="250212" y="122192"/>
                    </a:cubicBezTo>
                    <a:cubicBezTo>
                      <a:pt x="235528" y="124236"/>
                      <a:pt x="221644" y="130010"/>
                      <a:pt x="209808" y="139516"/>
                    </a:cubicBezTo>
                    <a:cubicBezTo>
                      <a:pt x="192721" y="153286"/>
                      <a:pt x="182042" y="173009"/>
                      <a:pt x="179728" y="194863"/>
                    </a:cubicBezTo>
                    <a:cubicBezTo>
                      <a:pt x="178927" y="202237"/>
                      <a:pt x="172698" y="207745"/>
                      <a:pt x="165311" y="207745"/>
                    </a:cubicBezTo>
                    <a:cubicBezTo>
                      <a:pt x="164866" y="207745"/>
                      <a:pt x="164332" y="207745"/>
                      <a:pt x="163798" y="207656"/>
                    </a:cubicBezTo>
                    <a:cubicBezTo>
                      <a:pt x="155878" y="206856"/>
                      <a:pt x="150093" y="199749"/>
                      <a:pt x="150894" y="191754"/>
                    </a:cubicBezTo>
                    <a:cubicBezTo>
                      <a:pt x="154009" y="162259"/>
                      <a:pt x="168515" y="135696"/>
                      <a:pt x="191653" y="117040"/>
                    </a:cubicBezTo>
                    <a:cubicBezTo>
                      <a:pt x="208918" y="103092"/>
                      <a:pt x="229387" y="94830"/>
                      <a:pt x="251013" y="92786"/>
                    </a:cubicBezTo>
                    <a:cubicBezTo>
                      <a:pt x="251013" y="92786"/>
                      <a:pt x="245940" y="78661"/>
                      <a:pt x="237841" y="58317"/>
                    </a:cubicBezTo>
                    <a:cubicBezTo>
                      <a:pt x="236862" y="55918"/>
                      <a:pt x="236862" y="53253"/>
                      <a:pt x="238731" y="51387"/>
                    </a:cubicBezTo>
                    <a:cubicBezTo>
                      <a:pt x="240511" y="49610"/>
                      <a:pt x="243448" y="49255"/>
                      <a:pt x="245584" y="50676"/>
                    </a:cubicBezTo>
                    <a:close/>
                    <a:moveTo>
                      <a:pt x="446809" y="48408"/>
                    </a:moveTo>
                    <a:cubicBezTo>
                      <a:pt x="451079" y="48408"/>
                      <a:pt x="454547" y="51874"/>
                      <a:pt x="454547" y="56140"/>
                    </a:cubicBezTo>
                    <a:lnTo>
                      <a:pt x="454547" y="62361"/>
                    </a:lnTo>
                    <a:cubicBezTo>
                      <a:pt x="460329" y="62628"/>
                      <a:pt x="465043" y="63427"/>
                      <a:pt x="469046" y="64494"/>
                    </a:cubicBezTo>
                    <a:cubicBezTo>
                      <a:pt x="473849" y="65738"/>
                      <a:pt x="476784" y="70715"/>
                      <a:pt x="475539" y="75603"/>
                    </a:cubicBezTo>
                    <a:lnTo>
                      <a:pt x="475272" y="76669"/>
                    </a:lnTo>
                    <a:cubicBezTo>
                      <a:pt x="474738" y="78891"/>
                      <a:pt x="473315" y="80669"/>
                      <a:pt x="471358" y="81735"/>
                    </a:cubicBezTo>
                    <a:cubicBezTo>
                      <a:pt x="469402" y="82802"/>
                      <a:pt x="467089" y="83068"/>
                      <a:pt x="465043" y="82446"/>
                    </a:cubicBezTo>
                    <a:cubicBezTo>
                      <a:pt x="461130" y="81202"/>
                      <a:pt x="456237" y="80136"/>
                      <a:pt x="450100" y="80136"/>
                    </a:cubicBezTo>
                    <a:cubicBezTo>
                      <a:pt x="439782" y="80136"/>
                      <a:pt x="436491" y="84579"/>
                      <a:pt x="436491" y="89023"/>
                    </a:cubicBezTo>
                    <a:cubicBezTo>
                      <a:pt x="436491" y="94266"/>
                      <a:pt x="442006" y="97555"/>
                      <a:pt x="455526" y="102709"/>
                    </a:cubicBezTo>
                    <a:cubicBezTo>
                      <a:pt x="474472" y="109375"/>
                      <a:pt x="482032" y="118084"/>
                      <a:pt x="482032" y="132393"/>
                    </a:cubicBezTo>
                    <a:cubicBezTo>
                      <a:pt x="482032" y="146435"/>
                      <a:pt x="472070" y="158522"/>
                      <a:pt x="453747" y="161721"/>
                    </a:cubicBezTo>
                    <a:lnTo>
                      <a:pt x="453747" y="170075"/>
                    </a:lnTo>
                    <a:cubicBezTo>
                      <a:pt x="453747" y="174430"/>
                      <a:pt x="450278" y="177896"/>
                      <a:pt x="446009" y="177896"/>
                    </a:cubicBezTo>
                    <a:cubicBezTo>
                      <a:pt x="441650" y="177896"/>
                      <a:pt x="438270" y="174430"/>
                      <a:pt x="438270" y="170164"/>
                    </a:cubicBezTo>
                    <a:lnTo>
                      <a:pt x="438270" y="162787"/>
                    </a:lnTo>
                    <a:cubicBezTo>
                      <a:pt x="431777" y="162521"/>
                      <a:pt x="425373" y="161365"/>
                      <a:pt x="420036" y="159677"/>
                    </a:cubicBezTo>
                    <a:cubicBezTo>
                      <a:pt x="414966" y="158077"/>
                      <a:pt x="412031" y="152834"/>
                      <a:pt x="413365" y="147679"/>
                    </a:cubicBezTo>
                    <a:lnTo>
                      <a:pt x="413543" y="147146"/>
                    </a:lnTo>
                    <a:cubicBezTo>
                      <a:pt x="414077" y="144835"/>
                      <a:pt x="415589" y="142880"/>
                      <a:pt x="417724" y="141725"/>
                    </a:cubicBezTo>
                    <a:cubicBezTo>
                      <a:pt x="419858" y="140658"/>
                      <a:pt x="422260" y="140480"/>
                      <a:pt x="424572" y="141191"/>
                    </a:cubicBezTo>
                    <a:cubicBezTo>
                      <a:pt x="429820" y="143147"/>
                      <a:pt x="435869" y="144391"/>
                      <a:pt x="442362" y="144391"/>
                    </a:cubicBezTo>
                    <a:cubicBezTo>
                      <a:pt x="451345" y="144391"/>
                      <a:pt x="457572" y="140925"/>
                      <a:pt x="457572" y="134526"/>
                    </a:cubicBezTo>
                    <a:cubicBezTo>
                      <a:pt x="457572" y="128571"/>
                      <a:pt x="452502" y="124750"/>
                      <a:pt x="440761" y="120751"/>
                    </a:cubicBezTo>
                    <a:cubicBezTo>
                      <a:pt x="423772" y="115063"/>
                      <a:pt x="412209" y="107153"/>
                      <a:pt x="412209" y="91689"/>
                    </a:cubicBezTo>
                    <a:cubicBezTo>
                      <a:pt x="412209" y="77736"/>
                      <a:pt x="421993" y="66805"/>
                      <a:pt x="438982" y="63516"/>
                    </a:cubicBezTo>
                    <a:lnTo>
                      <a:pt x="438982" y="56140"/>
                    </a:lnTo>
                    <a:cubicBezTo>
                      <a:pt x="438982" y="51874"/>
                      <a:pt x="442451" y="48408"/>
                      <a:pt x="446809" y="48408"/>
                    </a:cubicBezTo>
                    <a:close/>
                    <a:moveTo>
                      <a:pt x="447093" y="38573"/>
                    </a:moveTo>
                    <a:cubicBezTo>
                      <a:pt x="405967" y="38573"/>
                      <a:pt x="372407" y="71992"/>
                      <a:pt x="372407" y="113142"/>
                    </a:cubicBezTo>
                    <a:cubicBezTo>
                      <a:pt x="372407" y="154382"/>
                      <a:pt x="405967" y="187801"/>
                      <a:pt x="447093" y="187801"/>
                    </a:cubicBezTo>
                    <a:cubicBezTo>
                      <a:pt x="488308" y="187801"/>
                      <a:pt x="521867" y="154382"/>
                      <a:pt x="521867" y="113142"/>
                    </a:cubicBezTo>
                    <a:cubicBezTo>
                      <a:pt x="521867" y="71992"/>
                      <a:pt x="488308" y="38573"/>
                      <a:pt x="447093" y="38573"/>
                    </a:cubicBezTo>
                    <a:close/>
                    <a:moveTo>
                      <a:pt x="447093" y="0"/>
                    </a:moveTo>
                    <a:cubicBezTo>
                      <a:pt x="509672" y="0"/>
                      <a:pt x="560501" y="50750"/>
                      <a:pt x="560501" y="113231"/>
                    </a:cubicBezTo>
                    <a:cubicBezTo>
                      <a:pt x="560501" y="175624"/>
                      <a:pt x="509672" y="226374"/>
                      <a:pt x="447093" y="226374"/>
                    </a:cubicBezTo>
                    <a:cubicBezTo>
                      <a:pt x="384603" y="226374"/>
                      <a:pt x="333774" y="175624"/>
                      <a:pt x="333774" y="113231"/>
                    </a:cubicBezTo>
                    <a:cubicBezTo>
                      <a:pt x="333774" y="50750"/>
                      <a:pt x="384603" y="0"/>
                      <a:pt x="4470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iṡḻíḋè">
              <a:extLst>
                <a:ext uri="{FF2B5EF4-FFF2-40B4-BE49-F238E27FC236}">
                  <a16:creationId xmlns:a16="http://schemas.microsoft.com/office/drawing/2014/main" id="{AF4BFE2F-C695-4114-9BD0-B413A86BA75C}"/>
                </a:ext>
              </a:extLst>
            </p:cNvPr>
            <p:cNvGrpSpPr/>
            <p:nvPr/>
          </p:nvGrpSpPr>
          <p:grpSpPr>
            <a:xfrm>
              <a:off x="8421292" y="2808286"/>
              <a:ext cx="2533650" cy="1841676"/>
              <a:chOff x="8465344" y="2867816"/>
              <a:chExt cx="2533650" cy="1841676"/>
            </a:xfrm>
          </p:grpSpPr>
          <p:sp>
            <p:nvSpPr>
              <p:cNvPr id="14" name="ïṣliḍè">
                <a:extLst>
                  <a:ext uri="{FF2B5EF4-FFF2-40B4-BE49-F238E27FC236}">
                    <a16:creationId xmlns:a16="http://schemas.microsoft.com/office/drawing/2014/main" id="{E051D226-E509-4B9C-8A12-7259F8D2EC08}"/>
                  </a:ext>
                </a:extLst>
              </p:cNvPr>
              <p:cNvSpPr txBox="1"/>
              <p:nvPr/>
            </p:nvSpPr>
            <p:spPr bwMode="auto">
              <a:xfrm>
                <a:off x="8465344" y="2867816"/>
                <a:ext cx="253365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i="1" dirty="0"/>
                  <a:t>Text here</a:t>
                </a:r>
              </a:p>
            </p:txBody>
          </p:sp>
          <p:sp>
            <p:nvSpPr>
              <p:cNvPr id="15" name="îş1íḓé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8465344" y="3414348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6" name="íS1îďè">
                <a:extLst>
                  <a:ext uri="{FF2B5EF4-FFF2-40B4-BE49-F238E27FC236}">
                    <a16:creationId xmlns:a16="http://schemas.microsoft.com/office/drawing/2014/main" id="{FC178AFD-9D9E-4266-BD7D-7B8FA1E65DCA}"/>
                  </a:ext>
                </a:extLst>
              </p:cNvPr>
              <p:cNvSpPr/>
              <p:nvPr/>
            </p:nvSpPr>
            <p:spPr bwMode="auto">
              <a:xfrm>
                <a:off x="8465344" y="4061699"/>
                <a:ext cx="2533650" cy="647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690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053DFD-272D-4DD3-9047-A5FD5AD29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F776AC-07D7-47F6-A191-5E6F57AF5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645D69-8DEE-4017-A2E3-6F344C30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fc3c00d5-ca98-4d9a-bbf1-3f152b32576c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id="{9486D78B-10B2-46C2-A812-D965FBD45FA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4642013"/>
            <a:chOff x="669925" y="1123950"/>
            <a:chExt cx="10850563" cy="464201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C9FF8A6-EC6D-4C5E-BC3D-60E363AE0EB0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5756438"/>
              <a:ext cx="1085056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ísḷîdê">
              <a:extLst>
                <a:ext uri="{FF2B5EF4-FFF2-40B4-BE49-F238E27FC236}">
                  <a16:creationId xmlns:a16="http://schemas.microsoft.com/office/drawing/2014/main" id="{ED3EB64A-34D7-4DA0-B27A-7221B4C6D667}"/>
                </a:ext>
              </a:extLst>
            </p:cNvPr>
            <p:cNvGrpSpPr/>
            <p:nvPr/>
          </p:nvGrpSpPr>
          <p:grpSpPr>
            <a:xfrm>
              <a:off x="3646117" y="3159000"/>
              <a:ext cx="4972794" cy="2606963"/>
              <a:chOff x="3953164" y="3168074"/>
              <a:chExt cx="4285674" cy="2246744"/>
            </a:xfrm>
          </p:grpSpPr>
          <p:sp>
            <p:nvSpPr>
              <p:cNvPr id="30" name="ïṡḷíḍé">
                <a:extLst>
                  <a:ext uri="{FF2B5EF4-FFF2-40B4-BE49-F238E27FC236}">
                    <a16:creationId xmlns:a16="http://schemas.microsoft.com/office/drawing/2014/main" id="{7A0CF73A-FB89-406C-8BAB-52C5E3392BF0}"/>
                  </a:ext>
                </a:extLst>
              </p:cNvPr>
              <p:cNvSpPr/>
              <p:nvPr/>
            </p:nvSpPr>
            <p:spPr>
              <a:xfrm>
                <a:off x="3953164" y="3811280"/>
                <a:ext cx="1544768" cy="1603538"/>
              </a:xfrm>
              <a:custGeom>
                <a:avLst/>
                <a:gdLst>
                  <a:gd name="connsiteX0" fmla="*/ 613459 w 1544768"/>
                  <a:gd name="connsiteY0" fmla="*/ 0 h 1603538"/>
                  <a:gd name="connsiteX1" fmla="*/ 1544768 w 1544768"/>
                  <a:gd name="connsiteY1" fmla="*/ 976469 h 1603538"/>
                  <a:gd name="connsiteX2" fmla="*/ 1479549 w 1544768"/>
                  <a:gd name="connsiteY2" fmla="*/ 1055514 h 1603538"/>
                  <a:gd name="connsiteX3" fmla="*/ 1343891 w 1544768"/>
                  <a:gd name="connsiteY3" fmla="*/ 1499630 h 1603538"/>
                  <a:gd name="connsiteX4" fmla="*/ 1347992 w 1544768"/>
                  <a:gd name="connsiteY4" fmla="*/ 1580845 h 1603538"/>
                  <a:gd name="connsiteX5" fmla="*/ 1351456 w 1544768"/>
                  <a:gd name="connsiteY5" fmla="*/ 1603538 h 1603538"/>
                  <a:gd name="connsiteX6" fmla="*/ 5247 w 1544768"/>
                  <a:gd name="connsiteY6" fmla="*/ 1603538 h 1603538"/>
                  <a:gd name="connsiteX7" fmla="*/ 0 w 1544768"/>
                  <a:gd name="connsiteY7" fmla="*/ 1499630 h 1603538"/>
                  <a:gd name="connsiteX8" fmla="*/ 489319 w 1544768"/>
                  <a:gd name="connsiteY8" fmla="*/ 136587 h 1603538"/>
                  <a:gd name="connsiteX9" fmla="*/ 613459 w 1544768"/>
                  <a:gd name="connsiteY9" fmla="*/ 0 h 160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44768" h="1603538">
                    <a:moveTo>
                      <a:pt x="613459" y="0"/>
                    </a:moveTo>
                    <a:lnTo>
                      <a:pt x="1544768" y="976469"/>
                    </a:lnTo>
                    <a:lnTo>
                      <a:pt x="1479549" y="1055514"/>
                    </a:lnTo>
                    <a:cubicBezTo>
                      <a:pt x="1393902" y="1182290"/>
                      <a:pt x="1343891" y="1335120"/>
                      <a:pt x="1343891" y="1499630"/>
                    </a:cubicBezTo>
                    <a:cubicBezTo>
                      <a:pt x="1343891" y="1527048"/>
                      <a:pt x="1345280" y="1554142"/>
                      <a:pt x="1347992" y="1580845"/>
                    </a:cubicBezTo>
                    <a:lnTo>
                      <a:pt x="1351456" y="1603538"/>
                    </a:lnTo>
                    <a:lnTo>
                      <a:pt x="5247" y="1603538"/>
                    </a:lnTo>
                    <a:lnTo>
                      <a:pt x="0" y="1499630"/>
                    </a:lnTo>
                    <a:cubicBezTo>
                      <a:pt x="0" y="981868"/>
                      <a:pt x="183631" y="506996"/>
                      <a:pt x="489319" y="136587"/>
                    </a:cubicBezTo>
                    <a:lnTo>
                      <a:pt x="61345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ṩḻíḓé">
                <a:extLst>
                  <a:ext uri="{FF2B5EF4-FFF2-40B4-BE49-F238E27FC236}">
                    <a16:creationId xmlns:a16="http://schemas.microsoft.com/office/drawing/2014/main" id="{5C1046ED-AE9A-4E87-82F6-2EBEE33B3792}"/>
                  </a:ext>
                </a:extLst>
              </p:cNvPr>
              <p:cNvSpPr/>
              <p:nvPr/>
            </p:nvSpPr>
            <p:spPr>
              <a:xfrm>
                <a:off x="4566623" y="3168074"/>
                <a:ext cx="1529378" cy="1619675"/>
              </a:xfrm>
              <a:custGeom>
                <a:avLst/>
                <a:gdLst>
                  <a:gd name="connsiteX0" fmla="*/ 1529377 w 1529378"/>
                  <a:gd name="connsiteY0" fmla="*/ 0 h 1619675"/>
                  <a:gd name="connsiteX1" fmla="*/ 1529378 w 1529378"/>
                  <a:gd name="connsiteY1" fmla="*/ 0 h 1619675"/>
                  <a:gd name="connsiteX2" fmla="*/ 1529378 w 1529378"/>
                  <a:gd name="connsiteY2" fmla="*/ 1348742 h 1619675"/>
                  <a:gd name="connsiteX3" fmla="*/ 1524759 w 1529378"/>
                  <a:gd name="connsiteY3" fmla="*/ 1348509 h 1619675"/>
                  <a:gd name="connsiteX4" fmla="*/ 963085 w 1529378"/>
                  <a:gd name="connsiteY4" fmla="*/ 1581162 h 1619675"/>
                  <a:gd name="connsiteX5" fmla="*/ 931309 w 1529378"/>
                  <a:gd name="connsiteY5" fmla="*/ 1619675 h 1619675"/>
                  <a:gd name="connsiteX6" fmla="*/ 0 w 1529378"/>
                  <a:gd name="connsiteY6" fmla="*/ 643206 h 1619675"/>
                  <a:gd name="connsiteX7" fmla="*/ 14163 w 1529378"/>
                  <a:gd name="connsiteY7" fmla="*/ 627622 h 1619675"/>
                  <a:gd name="connsiteX8" fmla="*/ 1529377 w 1529378"/>
                  <a:gd name="connsiteY8" fmla="*/ 0 h 161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9378" h="1619675">
                    <a:moveTo>
                      <a:pt x="1529377" y="0"/>
                    </a:moveTo>
                    <a:lnTo>
                      <a:pt x="1529378" y="0"/>
                    </a:lnTo>
                    <a:lnTo>
                      <a:pt x="1529378" y="1348742"/>
                    </a:lnTo>
                    <a:lnTo>
                      <a:pt x="1524759" y="1348509"/>
                    </a:lnTo>
                    <a:cubicBezTo>
                      <a:pt x="1305412" y="1348509"/>
                      <a:pt x="1106830" y="1437417"/>
                      <a:pt x="963085" y="1581162"/>
                    </a:cubicBezTo>
                    <a:lnTo>
                      <a:pt x="931309" y="1619675"/>
                    </a:lnTo>
                    <a:lnTo>
                      <a:pt x="0" y="643206"/>
                    </a:lnTo>
                    <a:lnTo>
                      <a:pt x="14163" y="627622"/>
                    </a:lnTo>
                    <a:cubicBezTo>
                      <a:pt x="401940" y="239845"/>
                      <a:pt x="937649" y="0"/>
                      <a:pt x="15293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ïṩlíḋè">
                <a:extLst>
                  <a:ext uri="{FF2B5EF4-FFF2-40B4-BE49-F238E27FC236}">
                    <a16:creationId xmlns:a16="http://schemas.microsoft.com/office/drawing/2014/main" id="{97126618-036D-49D2-B277-869ABAC0EF0A}"/>
                  </a:ext>
                </a:extLst>
              </p:cNvPr>
              <p:cNvSpPr/>
              <p:nvPr/>
            </p:nvSpPr>
            <p:spPr>
              <a:xfrm flipH="1">
                <a:off x="6690479" y="3812151"/>
                <a:ext cx="1548359" cy="1602667"/>
              </a:xfrm>
              <a:custGeom>
                <a:avLst/>
                <a:gdLst>
                  <a:gd name="connsiteX0" fmla="*/ 614290 w 1548359"/>
                  <a:gd name="connsiteY0" fmla="*/ 0 h 1602667"/>
                  <a:gd name="connsiteX1" fmla="*/ 556670 w 1548359"/>
                  <a:gd name="connsiteY1" fmla="*/ 57964 h 1602667"/>
                  <a:gd name="connsiteX2" fmla="*/ 0 w 1548359"/>
                  <a:gd name="connsiteY2" fmla="*/ 1498759 h 1602667"/>
                  <a:gd name="connsiteX3" fmla="*/ 5247 w 1548359"/>
                  <a:gd name="connsiteY3" fmla="*/ 1602667 h 1602667"/>
                  <a:gd name="connsiteX4" fmla="*/ 1360691 w 1548359"/>
                  <a:gd name="connsiteY4" fmla="*/ 1602667 h 1602667"/>
                  <a:gd name="connsiteX5" fmla="*/ 1357228 w 1548359"/>
                  <a:gd name="connsiteY5" fmla="*/ 1579974 h 1602667"/>
                  <a:gd name="connsiteX6" fmla="*/ 1353127 w 1548359"/>
                  <a:gd name="connsiteY6" fmla="*/ 1498759 h 1602667"/>
                  <a:gd name="connsiteX7" fmla="*/ 1473148 w 1548359"/>
                  <a:gd name="connsiteY7" fmla="*/ 1078716 h 1602667"/>
                  <a:gd name="connsiteX8" fmla="*/ 1548359 w 1548359"/>
                  <a:gd name="connsiteY8" fmla="*/ 979363 h 1602667"/>
                  <a:gd name="connsiteX9" fmla="*/ 614290 w 1548359"/>
                  <a:gd name="connsiteY9" fmla="*/ 0 h 160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48359" h="1602667">
                    <a:moveTo>
                      <a:pt x="614290" y="0"/>
                    </a:moveTo>
                    <a:lnTo>
                      <a:pt x="556670" y="57964"/>
                    </a:lnTo>
                    <a:cubicBezTo>
                      <a:pt x="210801" y="438505"/>
                      <a:pt x="0" y="944014"/>
                      <a:pt x="0" y="1498759"/>
                    </a:cubicBezTo>
                    <a:lnTo>
                      <a:pt x="5247" y="1602667"/>
                    </a:lnTo>
                    <a:lnTo>
                      <a:pt x="1360691" y="1602667"/>
                    </a:lnTo>
                    <a:lnTo>
                      <a:pt x="1357228" y="1579974"/>
                    </a:lnTo>
                    <a:cubicBezTo>
                      <a:pt x="1354516" y="1553271"/>
                      <a:pt x="1353127" y="1526177"/>
                      <a:pt x="1353127" y="1498759"/>
                    </a:cubicBezTo>
                    <a:cubicBezTo>
                      <a:pt x="1353127" y="1344531"/>
                      <a:pt x="1397082" y="1200568"/>
                      <a:pt x="1473148" y="1078716"/>
                    </a:cubicBezTo>
                    <a:lnTo>
                      <a:pt x="1548359" y="979363"/>
                    </a:lnTo>
                    <a:lnTo>
                      <a:pt x="61429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ṥ1ïḑe">
                <a:extLst>
                  <a:ext uri="{FF2B5EF4-FFF2-40B4-BE49-F238E27FC236}">
                    <a16:creationId xmlns:a16="http://schemas.microsoft.com/office/drawing/2014/main" id="{5712F063-D65A-4179-A40C-5E28AE5ED4AD}"/>
                  </a:ext>
                </a:extLst>
              </p:cNvPr>
              <p:cNvSpPr/>
              <p:nvPr/>
            </p:nvSpPr>
            <p:spPr>
              <a:xfrm flipH="1">
                <a:off x="6096003" y="3168074"/>
                <a:ext cx="1528545" cy="1623440"/>
              </a:xfrm>
              <a:custGeom>
                <a:avLst/>
                <a:gdLst>
                  <a:gd name="connsiteX0" fmla="*/ 1528545 w 1528545"/>
                  <a:gd name="connsiteY0" fmla="*/ 0 h 1623440"/>
                  <a:gd name="connsiteX1" fmla="*/ 1309453 w 1528545"/>
                  <a:gd name="connsiteY1" fmla="*/ 11063 h 1623440"/>
                  <a:gd name="connsiteX2" fmla="*/ 78264 w 1528545"/>
                  <a:gd name="connsiteY2" fmla="*/ 565345 h 1623440"/>
                  <a:gd name="connsiteX3" fmla="*/ 0 w 1528545"/>
                  <a:gd name="connsiteY3" fmla="*/ 644077 h 1623440"/>
                  <a:gd name="connsiteX4" fmla="*/ 934069 w 1528545"/>
                  <a:gd name="connsiteY4" fmla="*/ 1623440 h 1623440"/>
                  <a:gd name="connsiteX5" fmla="*/ 945189 w 1528545"/>
                  <a:gd name="connsiteY5" fmla="*/ 1608749 h 1623440"/>
                  <a:gd name="connsiteX6" fmla="*/ 1451949 w 1528545"/>
                  <a:gd name="connsiteY6" fmla="*/ 1352610 h 1623440"/>
                  <a:gd name="connsiteX7" fmla="*/ 1528545 w 1528545"/>
                  <a:gd name="connsiteY7" fmla="*/ 1348742 h 1623440"/>
                  <a:gd name="connsiteX8" fmla="*/ 1528545 w 1528545"/>
                  <a:gd name="connsiteY8" fmla="*/ 0 h 162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28545" h="1623440">
                    <a:moveTo>
                      <a:pt x="1528545" y="0"/>
                    </a:moveTo>
                    <a:lnTo>
                      <a:pt x="1309453" y="11063"/>
                    </a:lnTo>
                    <a:cubicBezTo>
                      <a:pt x="836718" y="59072"/>
                      <a:pt x="409410" y="260745"/>
                      <a:pt x="78264" y="565345"/>
                    </a:cubicBezTo>
                    <a:lnTo>
                      <a:pt x="0" y="644077"/>
                    </a:lnTo>
                    <a:lnTo>
                      <a:pt x="934069" y="1623440"/>
                    </a:lnTo>
                    <a:lnTo>
                      <a:pt x="945189" y="1608749"/>
                    </a:lnTo>
                    <a:cubicBezTo>
                      <a:pt x="1073399" y="1467687"/>
                      <a:pt x="1251677" y="1372949"/>
                      <a:pt x="1451949" y="1352610"/>
                    </a:cubicBezTo>
                    <a:lnTo>
                      <a:pt x="1528545" y="1348742"/>
                    </a:lnTo>
                    <a:lnTo>
                      <a:pt x="152854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íṥḻiďe">
              <a:extLst>
                <a:ext uri="{FF2B5EF4-FFF2-40B4-BE49-F238E27FC236}">
                  <a16:creationId xmlns:a16="http://schemas.microsoft.com/office/drawing/2014/main" id="{2D337D26-35C8-406E-8C29-47E0EBA8BC42}"/>
                </a:ext>
              </a:extLst>
            </p:cNvPr>
            <p:cNvSpPr txBox="1"/>
            <p:nvPr/>
          </p:nvSpPr>
          <p:spPr>
            <a:xfrm>
              <a:off x="8929666" y="4909688"/>
              <a:ext cx="2590822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9" name="ïşḷíďê">
              <a:extLst>
                <a:ext uri="{FF2B5EF4-FFF2-40B4-BE49-F238E27FC236}">
                  <a16:creationId xmlns:a16="http://schemas.microsoft.com/office/drawing/2014/main" id="{EA4A3BEF-2840-48B4-9A73-32FD735720AD}"/>
                </a:ext>
              </a:extLst>
            </p:cNvPr>
            <p:cNvSpPr/>
            <p:nvPr/>
          </p:nvSpPr>
          <p:spPr>
            <a:xfrm>
              <a:off x="8929666" y="4530583"/>
              <a:ext cx="2590822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0" name="îṣ1iḑê">
              <a:extLst>
                <a:ext uri="{FF2B5EF4-FFF2-40B4-BE49-F238E27FC236}">
                  <a16:creationId xmlns:a16="http://schemas.microsoft.com/office/drawing/2014/main" id="{A61FC528-9045-42A1-9F99-D02FA3B6CD9F}"/>
                </a:ext>
              </a:extLst>
            </p:cNvPr>
            <p:cNvSpPr txBox="1"/>
            <p:nvPr/>
          </p:nvSpPr>
          <p:spPr>
            <a:xfrm>
              <a:off x="669926" y="4909688"/>
              <a:ext cx="2665434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1" name="îṡḻîḑe">
              <a:extLst>
                <a:ext uri="{FF2B5EF4-FFF2-40B4-BE49-F238E27FC236}">
                  <a16:creationId xmlns:a16="http://schemas.microsoft.com/office/drawing/2014/main" id="{90AAB5C8-00ED-4460-8B26-55940405A5E9}"/>
                </a:ext>
              </a:extLst>
            </p:cNvPr>
            <p:cNvSpPr/>
            <p:nvPr/>
          </p:nvSpPr>
          <p:spPr>
            <a:xfrm>
              <a:off x="669926" y="4530583"/>
              <a:ext cx="2665434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2" name="i$lîḑê">
              <a:extLst>
                <a:ext uri="{FF2B5EF4-FFF2-40B4-BE49-F238E27FC236}">
                  <a16:creationId xmlns:a16="http://schemas.microsoft.com/office/drawing/2014/main" id="{980EED4F-1D8D-4B71-B155-20889D0BAC1A}"/>
                </a:ext>
              </a:extLst>
            </p:cNvPr>
            <p:cNvSpPr txBox="1"/>
            <p:nvPr/>
          </p:nvSpPr>
          <p:spPr>
            <a:xfrm>
              <a:off x="1911000" y="2053050"/>
              <a:ext cx="3488541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3" name="ïSḷïďê">
              <a:extLst>
                <a:ext uri="{FF2B5EF4-FFF2-40B4-BE49-F238E27FC236}">
                  <a16:creationId xmlns:a16="http://schemas.microsoft.com/office/drawing/2014/main" id="{93C6C6C5-723D-48AD-9867-EEBD760022EF}"/>
                </a:ext>
              </a:extLst>
            </p:cNvPr>
            <p:cNvSpPr/>
            <p:nvPr/>
          </p:nvSpPr>
          <p:spPr>
            <a:xfrm>
              <a:off x="1911000" y="1673945"/>
              <a:ext cx="3488541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algn="r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4" name="îšļïḍê">
              <a:extLst>
                <a:ext uri="{FF2B5EF4-FFF2-40B4-BE49-F238E27FC236}">
                  <a16:creationId xmlns:a16="http://schemas.microsoft.com/office/drawing/2014/main" id="{0B68DFC6-7932-4376-8A11-A523061AE68F}"/>
                </a:ext>
              </a:extLst>
            </p:cNvPr>
            <p:cNvSpPr txBox="1"/>
            <p:nvPr/>
          </p:nvSpPr>
          <p:spPr>
            <a:xfrm>
              <a:off x="6888795" y="2053050"/>
              <a:ext cx="4631693" cy="83722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5" name="ïṡļíḓé">
              <a:extLst>
                <a:ext uri="{FF2B5EF4-FFF2-40B4-BE49-F238E27FC236}">
                  <a16:creationId xmlns:a16="http://schemas.microsoft.com/office/drawing/2014/main" id="{66E1205B-C7C6-4D70-9519-081F1ED44BB3}"/>
                </a:ext>
              </a:extLst>
            </p:cNvPr>
            <p:cNvSpPr/>
            <p:nvPr/>
          </p:nvSpPr>
          <p:spPr>
            <a:xfrm>
              <a:off x="6888795" y="1673945"/>
              <a:ext cx="4631693" cy="379105"/>
            </a:xfrm>
            <a:prstGeom prst="rect">
              <a:avLst/>
            </a:prstGeom>
          </p:spPr>
          <p:txBody>
            <a:bodyPr wrap="none" lIns="90000" tIns="46800" rIns="90000" bIns="46800">
              <a:normAutofit/>
            </a:bodyPr>
            <a:lstStyle/>
            <a:p>
              <a:pPr lvl="0" defTabSz="914378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6" name="íšḻíḋe">
              <a:extLst>
                <a:ext uri="{FF2B5EF4-FFF2-40B4-BE49-F238E27FC236}">
                  <a16:creationId xmlns:a16="http://schemas.microsoft.com/office/drawing/2014/main" id="{94196080-E121-4ED1-9335-16424E0C1AC7}"/>
                </a:ext>
              </a:extLst>
            </p:cNvPr>
            <p:cNvSpPr/>
            <p:nvPr/>
          </p:nvSpPr>
          <p:spPr bwMode="auto">
            <a:xfrm>
              <a:off x="4338776" y="4808054"/>
              <a:ext cx="251188" cy="452136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ṣḻîďé">
              <a:extLst>
                <a:ext uri="{FF2B5EF4-FFF2-40B4-BE49-F238E27FC236}">
                  <a16:creationId xmlns:a16="http://schemas.microsoft.com/office/drawing/2014/main" id="{FF916273-5524-473D-8A28-6ED28C3862B0}"/>
                </a:ext>
              </a:extLst>
            </p:cNvPr>
            <p:cNvSpPr/>
            <p:nvPr/>
          </p:nvSpPr>
          <p:spPr bwMode="auto">
            <a:xfrm>
              <a:off x="7566755" y="4836994"/>
              <a:ext cx="458418" cy="376780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śľïḑê">
              <a:extLst>
                <a:ext uri="{FF2B5EF4-FFF2-40B4-BE49-F238E27FC236}">
                  <a16:creationId xmlns:a16="http://schemas.microsoft.com/office/drawing/2014/main" id="{10573BC2-4372-4BDF-9265-B36264F72B12}"/>
                </a:ext>
              </a:extLst>
            </p:cNvPr>
            <p:cNvSpPr/>
            <p:nvPr/>
          </p:nvSpPr>
          <p:spPr bwMode="auto">
            <a:xfrm>
              <a:off x="6779977" y="3778385"/>
              <a:ext cx="412266" cy="411498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ṧļiḑé">
              <a:extLst>
                <a:ext uri="{FF2B5EF4-FFF2-40B4-BE49-F238E27FC236}">
                  <a16:creationId xmlns:a16="http://schemas.microsoft.com/office/drawing/2014/main" id="{B56F7F9D-D8B1-45E7-BCB6-0A0986C8233D}"/>
                </a:ext>
              </a:extLst>
            </p:cNvPr>
            <p:cNvSpPr/>
            <p:nvPr/>
          </p:nvSpPr>
          <p:spPr bwMode="auto">
            <a:xfrm>
              <a:off x="5159788" y="3744634"/>
              <a:ext cx="479506" cy="47900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14AF8EE-7AC9-4714-8BA7-7DDF26BF61F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555145"/>
              <a:ext cx="3311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8AB755F7-ACF3-4CEE-B19B-F24B4CBF14C8}"/>
                </a:ext>
              </a:extLst>
            </p:cNvPr>
            <p:cNvCxnSpPr>
              <a:cxnSpLocks/>
            </p:cNvCxnSpPr>
            <p:nvPr/>
          </p:nvCxnSpPr>
          <p:spPr>
            <a:xfrm>
              <a:off x="8256000" y="3555145"/>
              <a:ext cx="326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129498D8-B6F5-427E-BBF4-54781DED1FCA}"/>
                </a:ext>
              </a:extLst>
            </p:cNvPr>
            <p:cNvCxnSpPr>
              <a:stCxn id="30" idx="0"/>
            </p:cNvCxnSpPr>
            <p:nvPr/>
          </p:nvCxnSpPr>
          <p:spPr>
            <a:xfrm flipH="1" flipV="1">
              <a:off x="3981000" y="3555145"/>
              <a:ext cx="376932" cy="35018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9A2C1C2-B446-40F8-A5C2-88F3E1942B92}"/>
                </a:ext>
              </a:extLst>
            </p:cNvPr>
            <p:cNvCxnSpPr>
              <a:stCxn id="33" idx="3"/>
            </p:cNvCxnSpPr>
            <p:nvPr/>
          </p:nvCxnSpPr>
          <p:spPr>
            <a:xfrm flipV="1">
              <a:off x="7906132" y="3555145"/>
              <a:ext cx="349868" cy="3511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948C55FA-4F8E-44DA-9525-8CA3A2287A17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H="1" flipV="1">
              <a:off x="6111356" y="1123950"/>
              <a:ext cx="21157" cy="203505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i$ľíďé">
              <a:extLst>
                <a:ext uri="{FF2B5EF4-FFF2-40B4-BE49-F238E27FC236}">
                  <a16:creationId xmlns:a16="http://schemas.microsoft.com/office/drawing/2014/main" id="{6AD0C964-3B2E-474C-A40F-F8F143633468}"/>
                </a:ext>
              </a:extLst>
            </p:cNvPr>
            <p:cNvGrpSpPr/>
            <p:nvPr/>
          </p:nvGrpSpPr>
          <p:grpSpPr>
            <a:xfrm>
              <a:off x="5379472" y="5213774"/>
              <a:ext cx="1433056" cy="525802"/>
              <a:chOff x="675908" y="693106"/>
              <a:chExt cx="9053516" cy="3321826"/>
            </a:xfrm>
          </p:grpSpPr>
          <p:sp>
            <p:nvSpPr>
              <p:cNvPr id="26" name="íŝḻiḓè">
                <a:extLst>
                  <a:ext uri="{FF2B5EF4-FFF2-40B4-BE49-F238E27FC236}">
                    <a16:creationId xmlns:a16="http://schemas.microsoft.com/office/drawing/2014/main" id="{30C941D3-7B84-4CC3-BA4A-0236110A8E07}"/>
                  </a:ext>
                </a:extLst>
              </p:cNvPr>
              <p:cNvSpPr txBox="1"/>
              <p:nvPr/>
            </p:nvSpPr>
            <p:spPr>
              <a:xfrm>
                <a:off x="675908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2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7" name="îšľîḋé">
                <a:extLst>
                  <a:ext uri="{FF2B5EF4-FFF2-40B4-BE49-F238E27FC236}">
                    <a16:creationId xmlns:a16="http://schemas.microsoft.com/office/drawing/2014/main" id="{98C29AD4-6A68-4CAC-9EA7-9F9FC822B3CF}"/>
                  </a:ext>
                </a:extLst>
              </p:cNvPr>
              <p:cNvSpPr txBox="1"/>
              <p:nvPr/>
            </p:nvSpPr>
            <p:spPr>
              <a:xfrm>
                <a:off x="2770637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0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ïṥḷîḑè">
                <a:extLst>
                  <a:ext uri="{FF2B5EF4-FFF2-40B4-BE49-F238E27FC236}">
                    <a16:creationId xmlns:a16="http://schemas.microsoft.com/office/drawing/2014/main" id="{66F63870-21DF-4192-B40C-9F05E4FF3DEB}"/>
                  </a:ext>
                </a:extLst>
              </p:cNvPr>
              <p:cNvSpPr txBox="1"/>
              <p:nvPr/>
            </p:nvSpPr>
            <p:spPr>
              <a:xfrm>
                <a:off x="486536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1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ïşḻïde">
                <a:extLst>
                  <a:ext uri="{FF2B5EF4-FFF2-40B4-BE49-F238E27FC236}">
                    <a16:creationId xmlns:a16="http://schemas.microsoft.com/office/drawing/2014/main" id="{70A2D839-F391-45EB-857E-2A048DB6F90B}"/>
                  </a:ext>
                </a:extLst>
              </p:cNvPr>
              <p:cNvSpPr txBox="1"/>
              <p:nvPr/>
            </p:nvSpPr>
            <p:spPr>
              <a:xfrm>
                <a:off x="696009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8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3774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9DC9AC-610B-48E3-AB30-9D4EE04CC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E48962A-FBE5-4107-BC3D-54EAAF49F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27BB86-2C47-4314-B8BF-91027CDA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4678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ECBC138-C142-4C01-B4CF-7FA5DA4EC55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4427764"/>
            <a:chOff x="673100" y="1123950"/>
            <a:chExt cx="10845800" cy="4427764"/>
          </a:xfrm>
        </p:grpSpPr>
        <p:grpSp>
          <p:nvGrpSpPr>
            <p:cNvPr id="6" name="íṥḻïdè">
              <a:extLst>
                <a:ext uri="{FF2B5EF4-FFF2-40B4-BE49-F238E27FC236}">
                  <a16:creationId xmlns:a16="http://schemas.microsoft.com/office/drawing/2014/main" id="{8E9DE50B-4807-44F6-8128-B6AC9940B917}"/>
                </a:ext>
              </a:extLst>
            </p:cNvPr>
            <p:cNvGrpSpPr/>
            <p:nvPr/>
          </p:nvGrpSpPr>
          <p:grpSpPr>
            <a:xfrm>
              <a:off x="4077179" y="1306286"/>
              <a:ext cx="4037642" cy="4245428"/>
              <a:chOff x="3770834" y="1215878"/>
              <a:chExt cx="4589319" cy="4825499"/>
            </a:xfrm>
          </p:grpSpPr>
          <p:sp>
            <p:nvSpPr>
              <p:cNvPr id="13" name="ïš1îḋê">
                <a:extLst>
                  <a:ext uri="{FF2B5EF4-FFF2-40B4-BE49-F238E27FC236}">
                    <a16:creationId xmlns:a16="http://schemas.microsoft.com/office/drawing/2014/main" id="{A8F3B03B-B243-456B-BA2B-C49A09A91812}"/>
                  </a:ext>
                </a:extLst>
              </p:cNvPr>
              <p:cNvSpPr/>
              <p:nvPr/>
            </p:nvSpPr>
            <p:spPr bwMode="auto">
              <a:xfrm flipV="1">
                <a:off x="3770834" y="1215878"/>
                <a:ext cx="4589319" cy="4825499"/>
              </a:xfrm>
              <a:custGeom>
                <a:avLst/>
                <a:gdLst>
                  <a:gd name="connsiteX0" fmla="*/ 2297364 w 4589319"/>
                  <a:gd name="connsiteY0" fmla="*/ 391970 h 4825499"/>
                  <a:gd name="connsiteX1" fmla="*/ 1952603 w 4589319"/>
                  <a:gd name="connsiteY1" fmla="*/ 590568 h 4825499"/>
                  <a:gd name="connsiteX2" fmla="*/ 1910813 w 4589319"/>
                  <a:gd name="connsiteY2" fmla="*/ 663736 h 4825499"/>
                  <a:gd name="connsiteX3" fmla="*/ 1870657 w 4589319"/>
                  <a:gd name="connsiteY3" fmla="*/ 761647 h 4825499"/>
                  <a:gd name="connsiteX4" fmla="*/ 1864818 w 4589319"/>
                  <a:gd name="connsiteY4" fmla="*/ 816563 h 4825499"/>
                  <a:gd name="connsiteX5" fmla="*/ 1941473 w 4589319"/>
                  <a:gd name="connsiteY5" fmla="*/ 891829 h 4825499"/>
                  <a:gd name="connsiteX6" fmla="*/ 2082343 w 4589319"/>
                  <a:gd name="connsiteY6" fmla="*/ 2226068 h 4825499"/>
                  <a:gd name="connsiteX7" fmla="*/ 948284 w 4589319"/>
                  <a:gd name="connsiteY7" fmla="*/ 2759284 h 4825499"/>
                  <a:gd name="connsiteX8" fmla="*/ 592911 w 4589319"/>
                  <a:gd name="connsiteY8" fmla="*/ 2937022 h 4825499"/>
                  <a:gd name="connsiteX9" fmla="*/ 587685 w 4589319"/>
                  <a:gd name="connsiteY9" fmla="*/ 2937022 h 4825499"/>
                  <a:gd name="connsiteX10" fmla="*/ 566781 w 4589319"/>
                  <a:gd name="connsiteY10" fmla="*/ 3276817 h 4825499"/>
                  <a:gd name="connsiteX11" fmla="*/ 587685 w 4589319"/>
                  <a:gd name="connsiteY11" fmla="*/ 3318637 h 4825499"/>
                  <a:gd name="connsiteX12" fmla="*/ 932606 w 4589319"/>
                  <a:gd name="connsiteY12" fmla="*/ 3517286 h 4825499"/>
                  <a:gd name="connsiteX13" fmla="*/ 1016223 w 4589319"/>
                  <a:gd name="connsiteY13" fmla="*/ 3517286 h 4825499"/>
                  <a:gd name="connsiteX14" fmla="*/ 1119030 w 4589319"/>
                  <a:gd name="connsiteY14" fmla="*/ 3502257 h 4825499"/>
                  <a:gd name="connsiteX15" fmla="*/ 1177173 w 4589319"/>
                  <a:gd name="connsiteY15" fmla="*/ 3475564 h 4825499"/>
                  <a:gd name="connsiteX16" fmla="*/ 1202712 w 4589319"/>
                  <a:gd name="connsiteY16" fmla="*/ 3374389 h 4825499"/>
                  <a:gd name="connsiteX17" fmla="*/ 2282169 w 4589319"/>
                  <a:gd name="connsiteY17" fmla="*/ 2583379 h 4825499"/>
                  <a:gd name="connsiteX18" fmla="*/ 3316515 w 4589319"/>
                  <a:gd name="connsiteY18" fmla="*/ 3299059 h 4825499"/>
                  <a:gd name="connsiteX19" fmla="*/ 3645626 w 4589319"/>
                  <a:gd name="connsiteY19" fmla="*/ 3523688 h 4825499"/>
                  <a:gd name="connsiteX20" fmla="*/ 3650850 w 4589319"/>
                  <a:gd name="connsiteY20" fmla="*/ 3523688 h 4825499"/>
                  <a:gd name="connsiteX21" fmla="*/ 3979960 w 4589319"/>
                  <a:gd name="connsiteY21" fmla="*/ 3335626 h 4825499"/>
                  <a:gd name="connsiteX22" fmla="*/ 3995599 w 4589319"/>
                  <a:gd name="connsiteY22" fmla="*/ 3304350 h 4825499"/>
                  <a:gd name="connsiteX23" fmla="*/ 3995497 w 4589319"/>
                  <a:gd name="connsiteY23" fmla="*/ 3304306 h 4825499"/>
                  <a:gd name="connsiteX24" fmla="*/ 3979822 w 4589319"/>
                  <a:gd name="connsiteY24" fmla="*/ 2933119 h 4825499"/>
                  <a:gd name="connsiteX25" fmla="*/ 3932796 w 4589319"/>
                  <a:gd name="connsiteY25" fmla="*/ 2859927 h 4825499"/>
                  <a:gd name="connsiteX26" fmla="*/ 3870096 w 4589319"/>
                  <a:gd name="connsiteY26" fmla="*/ 2779301 h 4825499"/>
                  <a:gd name="connsiteX27" fmla="*/ 3824236 w 4589319"/>
                  <a:gd name="connsiteY27" fmla="*/ 2746662 h 4825499"/>
                  <a:gd name="connsiteX28" fmla="*/ 3719311 w 4589319"/>
                  <a:gd name="connsiteY28" fmla="*/ 2776541 h 4825499"/>
                  <a:gd name="connsiteX29" fmla="*/ 2495863 w 4589319"/>
                  <a:gd name="connsiteY29" fmla="*/ 2231616 h 4825499"/>
                  <a:gd name="connsiteX30" fmla="*/ 2600337 w 4589319"/>
                  <a:gd name="connsiteY30" fmla="*/ 982538 h 4825499"/>
                  <a:gd name="connsiteX31" fmla="*/ 2626455 w 4589319"/>
                  <a:gd name="connsiteY31" fmla="*/ 585342 h 4825499"/>
                  <a:gd name="connsiteX32" fmla="*/ 2621231 w 4589319"/>
                  <a:gd name="connsiteY32" fmla="*/ 585342 h 4825499"/>
                  <a:gd name="connsiteX33" fmla="*/ 2349601 w 4589319"/>
                  <a:gd name="connsiteY33" fmla="*/ 397197 h 4825499"/>
                  <a:gd name="connsiteX34" fmla="*/ 2297364 w 4589319"/>
                  <a:gd name="connsiteY34" fmla="*/ 391970 h 4825499"/>
                  <a:gd name="connsiteX35" fmla="*/ 2286917 w 4589319"/>
                  <a:gd name="connsiteY35" fmla="*/ 0 h 4825499"/>
                  <a:gd name="connsiteX36" fmla="*/ 2349601 w 4589319"/>
                  <a:gd name="connsiteY36" fmla="*/ 5226 h 4825499"/>
                  <a:gd name="connsiteX37" fmla="*/ 2965993 w 4589319"/>
                  <a:gd name="connsiteY37" fmla="*/ 397197 h 4825499"/>
                  <a:gd name="connsiteX38" fmla="*/ 3321202 w 4589319"/>
                  <a:gd name="connsiteY38" fmla="*/ 574889 h 4825499"/>
                  <a:gd name="connsiteX39" fmla="*/ 4465184 w 4589319"/>
                  <a:gd name="connsiteY39" fmla="*/ 1170684 h 4825499"/>
                  <a:gd name="connsiteX40" fmla="*/ 4357936 w 4589319"/>
                  <a:gd name="connsiteY40" fmla="*/ 2366437 h 4825499"/>
                  <a:gd name="connsiteX41" fmla="*/ 4224821 w 4589319"/>
                  <a:gd name="connsiteY41" fmla="*/ 2509741 h 4825499"/>
                  <a:gd name="connsiteX42" fmla="*/ 4230052 w 4589319"/>
                  <a:gd name="connsiteY42" fmla="*/ 2566342 h 4825499"/>
                  <a:gd name="connsiteX43" fmla="*/ 4267198 w 4589319"/>
                  <a:gd name="connsiteY43" fmla="*/ 2661263 h 4825499"/>
                  <a:gd name="connsiteX44" fmla="*/ 4319449 w 4589319"/>
                  <a:gd name="connsiteY44" fmla="*/ 2750139 h 4825499"/>
                  <a:gd name="connsiteX45" fmla="*/ 4384599 w 4589319"/>
                  <a:gd name="connsiteY45" fmla="*/ 3370054 h 4825499"/>
                  <a:gd name="connsiteX46" fmla="*/ 4350858 w 4589319"/>
                  <a:gd name="connsiteY46" fmla="*/ 3455770 h 4825499"/>
                  <a:gd name="connsiteX47" fmla="*/ 4350862 w 4589319"/>
                  <a:gd name="connsiteY47" fmla="*/ 3455777 h 4825499"/>
                  <a:gd name="connsiteX48" fmla="*/ 4350812 w 4589319"/>
                  <a:gd name="connsiteY48" fmla="*/ 3455885 h 4825499"/>
                  <a:gd name="connsiteX49" fmla="*/ 4350799 w 4589319"/>
                  <a:gd name="connsiteY49" fmla="*/ 3455918 h 4825499"/>
                  <a:gd name="connsiteX50" fmla="*/ 4350797 w 4589319"/>
                  <a:gd name="connsiteY50" fmla="*/ 3455917 h 4825499"/>
                  <a:gd name="connsiteX51" fmla="*/ 4319518 w 4589319"/>
                  <a:gd name="connsiteY51" fmla="*/ 3523688 h 4825499"/>
                  <a:gd name="connsiteX52" fmla="*/ 3635178 w 4589319"/>
                  <a:gd name="connsiteY52" fmla="*/ 3910259 h 4825499"/>
                  <a:gd name="connsiteX53" fmla="*/ 3306067 w 4589319"/>
                  <a:gd name="connsiteY53" fmla="*/ 4129665 h 4825499"/>
                  <a:gd name="connsiteX54" fmla="*/ 2219481 w 4589319"/>
                  <a:gd name="connsiteY54" fmla="*/ 4824448 h 4825499"/>
                  <a:gd name="connsiteX55" fmla="*/ 1201552 w 4589319"/>
                  <a:gd name="connsiteY55" fmla="*/ 4031400 h 4825499"/>
                  <a:gd name="connsiteX56" fmla="*/ 1179567 w 4589319"/>
                  <a:gd name="connsiteY56" fmla="*/ 3944551 h 4825499"/>
                  <a:gd name="connsiteX57" fmla="*/ 1124256 w 4589319"/>
                  <a:gd name="connsiteY57" fmla="*/ 3919159 h 4825499"/>
                  <a:gd name="connsiteX58" fmla="*/ 1021449 w 4589319"/>
                  <a:gd name="connsiteY58" fmla="*/ 3904129 h 4825499"/>
                  <a:gd name="connsiteX59" fmla="*/ 922154 w 4589319"/>
                  <a:gd name="connsiteY59" fmla="*/ 3904129 h 4825499"/>
                  <a:gd name="connsiteX60" fmla="*/ 253216 w 4589319"/>
                  <a:gd name="connsiteY60" fmla="*/ 3522514 h 4825499"/>
                  <a:gd name="connsiteX61" fmla="*/ 216634 w 4589319"/>
                  <a:gd name="connsiteY61" fmla="*/ 3444100 h 4825499"/>
                  <a:gd name="connsiteX62" fmla="*/ 258442 w 4589319"/>
                  <a:gd name="connsiteY62" fmla="*/ 2733146 h 4825499"/>
                  <a:gd name="connsiteX63" fmla="*/ 232312 w 4589319"/>
                  <a:gd name="connsiteY63" fmla="*/ 2341076 h 4825499"/>
                  <a:gd name="connsiteX64" fmla="*/ 174825 w 4589319"/>
                  <a:gd name="connsiteY64" fmla="*/ 1049858 h 4825499"/>
                  <a:gd name="connsiteX65" fmla="*/ 1371487 w 4589319"/>
                  <a:gd name="connsiteY65" fmla="*/ 561686 h 4825499"/>
                  <a:gd name="connsiteX66" fmla="*/ 1463576 w 4589319"/>
                  <a:gd name="connsiteY66" fmla="*/ 587128 h 4825499"/>
                  <a:gd name="connsiteX67" fmla="*/ 1506388 w 4589319"/>
                  <a:gd name="connsiteY67" fmla="*/ 556271 h 4825499"/>
                  <a:gd name="connsiteX68" fmla="*/ 1571276 w 4589319"/>
                  <a:gd name="connsiteY68" fmla="*/ 475590 h 4825499"/>
                  <a:gd name="connsiteX69" fmla="*/ 1618288 w 4589319"/>
                  <a:gd name="connsiteY69" fmla="*/ 386744 h 4825499"/>
                  <a:gd name="connsiteX70" fmla="*/ 2286917 w 4589319"/>
                  <a:gd name="connsiteY70" fmla="*/ 0 h 482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4589319" h="4825499">
                    <a:moveTo>
                      <a:pt x="2297364" y="391970"/>
                    </a:moveTo>
                    <a:cubicBezTo>
                      <a:pt x="2156326" y="386744"/>
                      <a:pt x="2020510" y="465138"/>
                      <a:pt x="1952603" y="590568"/>
                    </a:cubicBezTo>
                    <a:cubicBezTo>
                      <a:pt x="1952603" y="590568"/>
                      <a:pt x="1952603" y="590568"/>
                      <a:pt x="1910813" y="663736"/>
                    </a:cubicBezTo>
                    <a:cubicBezTo>
                      <a:pt x="1892531" y="695094"/>
                      <a:pt x="1879145" y="728084"/>
                      <a:pt x="1870657" y="761647"/>
                    </a:cubicBezTo>
                    <a:lnTo>
                      <a:pt x="1864818" y="816563"/>
                    </a:lnTo>
                    <a:lnTo>
                      <a:pt x="1941473" y="891829"/>
                    </a:lnTo>
                    <a:cubicBezTo>
                      <a:pt x="2269175" y="1247567"/>
                      <a:pt x="2341361" y="1788583"/>
                      <a:pt x="2082343" y="2226068"/>
                    </a:cubicBezTo>
                    <a:cubicBezTo>
                      <a:pt x="1841943" y="2628594"/>
                      <a:pt x="1387275" y="2827243"/>
                      <a:pt x="948284" y="2759284"/>
                    </a:cubicBezTo>
                    <a:cubicBezTo>
                      <a:pt x="801954" y="2738374"/>
                      <a:pt x="660850" y="2811560"/>
                      <a:pt x="592911" y="2937022"/>
                    </a:cubicBezTo>
                    <a:cubicBezTo>
                      <a:pt x="592911" y="2937022"/>
                      <a:pt x="592911" y="2937022"/>
                      <a:pt x="587685" y="2937022"/>
                    </a:cubicBezTo>
                    <a:cubicBezTo>
                      <a:pt x="530198" y="3041575"/>
                      <a:pt x="519746" y="3167037"/>
                      <a:pt x="566781" y="3276817"/>
                    </a:cubicBezTo>
                    <a:cubicBezTo>
                      <a:pt x="572007" y="3292499"/>
                      <a:pt x="577233" y="3302955"/>
                      <a:pt x="587685" y="3318637"/>
                    </a:cubicBezTo>
                    <a:cubicBezTo>
                      <a:pt x="655624" y="3444100"/>
                      <a:pt x="791502" y="3517286"/>
                      <a:pt x="932606" y="3517286"/>
                    </a:cubicBezTo>
                    <a:cubicBezTo>
                      <a:pt x="932606" y="3517286"/>
                      <a:pt x="932606" y="3517286"/>
                      <a:pt x="1016223" y="3517286"/>
                    </a:cubicBezTo>
                    <a:cubicBezTo>
                      <a:pt x="1051499" y="3517286"/>
                      <a:pt x="1086122" y="3512059"/>
                      <a:pt x="1119030" y="3502257"/>
                    </a:cubicBezTo>
                    <a:lnTo>
                      <a:pt x="1177173" y="3475564"/>
                    </a:lnTo>
                    <a:lnTo>
                      <a:pt x="1202712" y="3374389"/>
                    </a:lnTo>
                    <a:cubicBezTo>
                      <a:pt x="1344404" y="2912854"/>
                      <a:pt x="1777076" y="2579135"/>
                      <a:pt x="2282169" y="2583379"/>
                    </a:cubicBezTo>
                    <a:cubicBezTo>
                      <a:pt x="2752326" y="2588603"/>
                      <a:pt x="3154572" y="2886367"/>
                      <a:pt x="3316515" y="3299059"/>
                    </a:cubicBezTo>
                    <a:cubicBezTo>
                      <a:pt x="3368755" y="3434881"/>
                      <a:pt x="3499354" y="3523688"/>
                      <a:pt x="3645626" y="3523688"/>
                    </a:cubicBezTo>
                    <a:cubicBezTo>
                      <a:pt x="3645626" y="3523688"/>
                      <a:pt x="3645626" y="3523688"/>
                      <a:pt x="3650850" y="3523688"/>
                    </a:cubicBezTo>
                    <a:cubicBezTo>
                      <a:pt x="3786673" y="3523688"/>
                      <a:pt x="3906824" y="3450553"/>
                      <a:pt x="3979960" y="3335626"/>
                    </a:cubicBezTo>
                    <a:lnTo>
                      <a:pt x="3995599" y="3304350"/>
                    </a:lnTo>
                    <a:lnTo>
                      <a:pt x="3995497" y="3304306"/>
                    </a:lnTo>
                    <a:cubicBezTo>
                      <a:pt x="4052972" y="3184062"/>
                      <a:pt x="4042522" y="3048135"/>
                      <a:pt x="3979822" y="2933119"/>
                    </a:cubicBezTo>
                    <a:cubicBezTo>
                      <a:pt x="3979822" y="2933119"/>
                      <a:pt x="3979822" y="2933119"/>
                      <a:pt x="3932796" y="2859927"/>
                    </a:cubicBezTo>
                    <a:cubicBezTo>
                      <a:pt x="3915815" y="2829866"/>
                      <a:pt x="3894588" y="2802745"/>
                      <a:pt x="3870096" y="2779301"/>
                    </a:cubicBezTo>
                    <a:lnTo>
                      <a:pt x="3824236" y="2746662"/>
                    </a:lnTo>
                    <a:lnTo>
                      <a:pt x="3719311" y="2776541"/>
                    </a:lnTo>
                    <a:cubicBezTo>
                      <a:pt x="3248418" y="2885287"/>
                      <a:pt x="2746273" y="2677482"/>
                      <a:pt x="2495863" y="2231616"/>
                    </a:cubicBezTo>
                    <a:cubicBezTo>
                      <a:pt x="2266022" y="1823967"/>
                      <a:pt x="2318259" y="1327472"/>
                      <a:pt x="2600337" y="982538"/>
                    </a:cubicBezTo>
                    <a:cubicBezTo>
                      <a:pt x="2689139" y="867561"/>
                      <a:pt x="2699586" y="710773"/>
                      <a:pt x="2626455" y="585342"/>
                    </a:cubicBezTo>
                    <a:cubicBezTo>
                      <a:pt x="2626455" y="585342"/>
                      <a:pt x="2626455" y="585342"/>
                      <a:pt x="2621231" y="585342"/>
                    </a:cubicBezTo>
                    <a:cubicBezTo>
                      <a:pt x="2563771" y="480817"/>
                      <a:pt x="2464522" y="412875"/>
                      <a:pt x="2349601" y="397197"/>
                    </a:cubicBezTo>
                    <a:cubicBezTo>
                      <a:pt x="2333930" y="391970"/>
                      <a:pt x="2313035" y="391970"/>
                      <a:pt x="2297364" y="391970"/>
                    </a:cubicBezTo>
                    <a:close/>
                    <a:moveTo>
                      <a:pt x="2286917" y="0"/>
                    </a:moveTo>
                    <a:cubicBezTo>
                      <a:pt x="2307812" y="0"/>
                      <a:pt x="2328706" y="0"/>
                      <a:pt x="2349601" y="5226"/>
                    </a:cubicBezTo>
                    <a:cubicBezTo>
                      <a:pt x="2605560" y="26132"/>
                      <a:pt x="2835401" y="172467"/>
                      <a:pt x="2965993" y="397197"/>
                    </a:cubicBezTo>
                    <a:cubicBezTo>
                      <a:pt x="3039124" y="522627"/>
                      <a:pt x="3174939" y="595795"/>
                      <a:pt x="3321202" y="574889"/>
                    </a:cubicBezTo>
                    <a:cubicBezTo>
                      <a:pt x="3770437" y="512174"/>
                      <a:pt x="4240566" y="731677"/>
                      <a:pt x="4465184" y="1170684"/>
                    </a:cubicBezTo>
                    <a:cubicBezTo>
                      <a:pt x="4668906" y="1562654"/>
                      <a:pt x="4614058" y="2031058"/>
                      <a:pt x="4357936" y="2366437"/>
                    </a:cubicBezTo>
                    <a:lnTo>
                      <a:pt x="4224821" y="2509741"/>
                    </a:lnTo>
                    <a:lnTo>
                      <a:pt x="4230052" y="2566342"/>
                    </a:lnTo>
                    <a:cubicBezTo>
                      <a:pt x="4237808" y="2599180"/>
                      <a:pt x="4250217" y="2631202"/>
                      <a:pt x="4267198" y="2661263"/>
                    </a:cubicBezTo>
                    <a:cubicBezTo>
                      <a:pt x="4267198" y="2661263"/>
                      <a:pt x="4267198" y="2661263"/>
                      <a:pt x="4319449" y="2750139"/>
                    </a:cubicBezTo>
                    <a:cubicBezTo>
                      <a:pt x="4429174" y="2942268"/>
                      <a:pt x="4450891" y="3166418"/>
                      <a:pt x="4384599" y="3370054"/>
                    </a:cubicBezTo>
                    <a:lnTo>
                      <a:pt x="4350858" y="3455770"/>
                    </a:lnTo>
                    <a:lnTo>
                      <a:pt x="4350862" y="3455777"/>
                    </a:lnTo>
                    <a:lnTo>
                      <a:pt x="4350812" y="3455885"/>
                    </a:lnTo>
                    <a:lnTo>
                      <a:pt x="4350799" y="3455918"/>
                    </a:lnTo>
                    <a:lnTo>
                      <a:pt x="4350797" y="3455917"/>
                    </a:lnTo>
                    <a:lnTo>
                      <a:pt x="4319518" y="3523688"/>
                    </a:lnTo>
                    <a:cubicBezTo>
                      <a:pt x="4178471" y="3763989"/>
                      <a:pt x="3917272" y="3910259"/>
                      <a:pt x="3635178" y="3910259"/>
                    </a:cubicBezTo>
                    <a:cubicBezTo>
                      <a:pt x="3494130" y="3910259"/>
                      <a:pt x="3363531" y="3993842"/>
                      <a:pt x="3306067" y="4129665"/>
                    </a:cubicBezTo>
                    <a:cubicBezTo>
                      <a:pt x="3133676" y="4552804"/>
                      <a:pt x="2710534" y="4845344"/>
                      <a:pt x="2219481" y="4824448"/>
                    </a:cubicBezTo>
                    <a:cubicBezTo>
                      <a:pt x="1739855" y="4803226"/>
                      <a:pt x="1336099" y="4471629"/>
                      <a:pt x="1201552" y="4031400"/>
                    </a:cubicBezTo>
                    <a:lnTo>
                      <a:pt x="1179567" y="3944551"/>
                    </a:lnTo>
                    <a:lnTo>
                      <a:pt x="1124256" y="3919159"/>
                    </a:lnTo>
                    <a:cubicBezTo>
                      <a:pt x="1091348" y="3909357"/>
                      <a:pt x="1056725" y="3904129"/>
                      <a:pt x="1021449" y="3904129"/>
                    </a:cubicBezTo>
                    <a:cubicBezTo>
                      <a:pt x="1021449" y="3904129"/>
                      <a:pt x="1021449" y="3904129"/>
                      <a:pt x="922154" y="3904129"/>
                    </a:cubicBezTo>
                    <a:cubicBezTo>
                      <a:pt x="645172" y="3904129"/>
                      <a:pt x="394320" y="3762984"/>
                      <a:pt x="253216" y="3522514"/>
                    </a:cubicBezTo>
                    <a:cubicBezTo>
                      <a:pt x="237538" y="3496376"/>
                      <a:pt x="227086" y="3470238"/>
                      <a:pt x="216634" y="3444100"/>
                    </a:cubicBezTo>
                    <a:cubicBezTo>
                      <a:pt x="117338" y="3214085"/>
                      <a:pt x="133016" y="2952705"/>
                      <a:pt x="258442" y="2733146"/>
                    </a:cubicBezTo>
                    <a:cubicBezTo>
                      <a:pt x="331607" y="2607683"/>
                      <a:pt x="321155" y="2456083"/>
                      <a:pt x="232312" y="2341076"/>
                    </a:cubicBezTo>
                    <a:cubicBezTo>
                      <a:pt x="-44671" y="1980371"/>
                      <a:pt x="-86479" y="1462838"/>
                      <a:pt x="174825" y="1049858"/>
                    </a:cubicBezTo>
                    <a:cubicBezTo>
                      <a:pt x="433843" y="646352"/>
                      <a:pt x="920562" y="460262"/>
                      <a:pt x="1371487" y="561686"/>
                    </a:cubicBezTo>
                    <a:lnTo>
                      <a:pt x="1463576" y="587128"/>
                    </a:lnTo>
                    <a:lnTo>
                      <a:pt x="1506388" y="556271"/>
                    </a:lnTo>
                    <a:cubicBezTo>
                      <a:pt x="1531119" y="532753"/>
                      <a:pt x="1552993" y="505642"/>
                      <a:pt x="1571276" y="475590"/>
                    </a:cubicBezTo>
                    <a:cubicBezTo>
                      <a:pt x="1571276" y="475590"/>
                      <a:pt x="1571276" y="475590"/>
                      <a:pt x="1618288" y="386744"/>
                    </a:cubicBezTo>
                    <a:cubicBezTo>
                      <a:pt x="1759327" y="146336"/>
                      <a:pt x="2010063" y="0"/>
                      <a:pt x="228691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grpSp>
            <p:nvGrpSpPr>
              <p:cNvPr id="14" name="iṡḷïḑe">
                <a:extLst>
                  <a:ext uri="{FF2B5EF4-FFF2-40B4-BE49-F238E27FC236}">
                    <a16:creationId xmlns:a16="http://schemas.microsoft.com/office/drawing/2014/main" id="{4B3CAD0D-144B-4747-9092-F678F3CB556D}"/>
                  </a:ext>
                </a:extLst>
              </p:cNvPr>
              <p:cNvGrpSpPr/>
              <p:nvPr/>
            </p:nvGrpSpPr>
            <p:grpSpPr>
              <a:xfrm>
                <a:off x="4075002" y="3580393"/>
                <a:ext cx="1579979" cy="1579978"/>
                <a:chOff x="4016945" y="1562908"/>
                <a:chExt cx="1579979" cy="1579978"/>
              </a:xfrm>
            </p:grpSpPr>
            <p:sp>
              <p:nvSpPr>
                <p:cNvPr id="21" name="i$ļïḋè">
                  <a:extLst>
                    <a:ext uri="{FF2B5EF4-FFF2-40B4-BE49-F238E27FC236}">
                      <a16:creationId xmlns:a16="http://schemas.microsoft.com/office/drawing/2014/main" id="{850DDAF0-C824-4977-AEFB-213C9B4320BF}"/>
                    </a:ext>
                  </a:extLst>
                </p:cNvPr>
                <p:cNvSpPr/>
                <p:nvPr/>
              </p:nvSpPr>
              <p:spPr bwMode="auto">
                <a:xfrm>
                  <a:off x="4016945" y="1562908"/>
                  <a:ext cx="1579979" cy="1579978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2" name="iṣ1îďe">
                  <a:extLst>
                    <a:ext uri="{FF2B5EF4-FFF2-40B4-BE49-F238E27FC236}">
                      <a16:creationId xmlns:a16="http://schemas.microsoft.com/office/drawing/2014/main" id="{9E27F055-D3B7-41C3-BDF6-F4ACBFFA1C17}"/>
                    </a:ext>
                  </a:extLst>
                </p:cNvPr>
                <p:cNvSpPr/>
                <p:nvPr/>
              </p:nvSpPr>
              <p:spPr bwMode="auto">
                <a:xfrm>
                  <a:off x="4479101" y="1991315"/>
                  <a:ext cx="655669" cy="723164"/>
                </a:xfrm>
                <a:custGeom>
                  <a:avLst/>
                  <a:gdLst>
                    <a:gd name="connsiteX0" fmla="*/ 435944 w 550382"/>
                    <a:gd name="connsiteY0" fmla="*/ 440821 h 607039"/>
                    <a:gd name="connsiteX1" fmla="*/ 411829 w 550382"/>
                    <a:gd name="connsiteY1" fmla="*/ 450698 h 607039"/>
                    <a:gd name="connsiteX2" fmla="*/ 393649 w 550382"/>
                    <a:gd name="connsiteY2" fmla="*/ 477504 h 607039"/>
                    <a:gd name="connsiteX3" fmla="*/ 393272 w 550382"/>
                    <a:gd name="connsiteY3" fmla="*/ 478821 h 607039"/>
                    <a:gd name="connsiteX4" fmla="*/ 380650 w 550382"/>
                    <a:gd name="connsiteY4" fmla="*/ 478821 h 607039"/>
                    <a:gd name="connsiteX5" fmla="*/ 377070 w 550382"/>
                    <a:gd name="connsiteY5" fmla="*/ 482396 h 607039"/>
                    <a:gd name="connsiteX6" fmla="*/ 377070 w 550382"/>
                    <a:gd name="connsiteY6" fmla="*/ 490485 h 607039"/>
                    <a:gd name="connsiteX7" fmla="*/ 380650 w 550382"/>
                    <a:gd name="connsiteY7" fmla="*/ 494059 h 607039"/>
                    <a:gd name="connsiteX8" fmla="*/ 390635 w 550382"/>
                    <a:gd name="connsiteY8" fmla="*/ 494059 h 607039"/>
                    <a:gd name="connsiteX9" fmla="*/ 390635 w 550382"/>
                    <a:gd name="connsiteY9" fmla="*/ 500643 h 607039"/>
                    <a:gd name="connsiteX10" fmla="*/ 380650 w 550382"/>
                    <a:gd name="connsiteY10" fmla="*/ 500643 h 607039"/>
                    <a:gd name="connsiteX11" fmla="*/ 377070 w 550382"/>
                    <a:gd name="connsiteY11" fmla="*/ 504217 h 607039"/>
                    <a:gd name="connsiteX12" fmla="*/ 377070 w 550382"/>
                    <a:gd name="connsiteY12" fmla="*/ 512306 h 607039"/>
                    <a:gd name="connsiteX13" fmla="*/ 380650 w 550382"/>
                    <a:gd name="connsiteY13" fmla="*/ 515881 h 607039"/>
                    <a:gd name="connsiteX14" fmla="*/ 392613 w 550382"/>
                    <a:gd name="connsiteY14" fmla="*/ 515881 h 607039"/>
                    <a:gd name="connsiteX15" fmla="*/ 395345 w 550382"/>
                    <a:gd name="connsiteY15" fmla="*/ 524534 h 607039"/>
                    <a:gd name="connsiteX16" fmla="*/ 426807 w 550382"/>
                    <a:gd name="connsiteY16" fmla="*/ 554445 h 607039"/>
                    <a:gd name="connsiteX17" fmla="*/ 464675 w 550382"/>
                    <a:gd name="connsiteY17" fmla="*/ 554915 h 607039"/>
                    <a:gd name="connsiteX18" fmla="*/ 474377 w 550382"/>
                    <a:gd name="connsiteY18" fmla="*/ 551435 h 607039"/>
                    <a:gd name="connsiteX19" fmla="*/ 476920 w 550382"/>
                    <a:gd name="connsiteY19" fmla="*/ 544851 h 607039"/>
                    <a:gd name="connsiteX20" fmla="*/ 472776 w 550382"/>
                    <a:gd name="connsiteY20" fmla="*/ 535257 h 607039"/>
                    <a:gd name="connsiteX21" fmla="*/ 466747 w 550382"/>
                    <a:gd name="connsiteY21" fmla="*/ 532247 h 607039"/>
                    <a:gd name="connsiteX22" fmla="*/ 455066 w 550382"/>
                    <a:gd name="connsiteY22" fmla="*/ 535069 h 607039"/>
                    <a:gd name="connsiteX23" fmla="*/ 432270 w 550382"/>
                    <a:gd name="connsiteY23" fmla="*/ 534504 h 607039"/>
                    <a:gd name="connsiteX24" fmla="*/ 414844 w 550382"/>
                    <a:gd name="connsiteY24" fmla="*/ 515881 h 607039"/>
                    <a:gd name="connsiteX25" fmla="*/ 440371 w 550382"/>
                    <a:gd name="connsiteY25" fmla="*/ 515881 h 607039"/>
                    <a:gd name="connsiteX26" fmla="*/ 443951 w 550382"/>
                    <a:gd name="connsiteY26" fmla="*/ 512306 h 607039"/>
                    <a:gd name="connsiteX27" fmla="*/ 443951 w 550382"/>
                    <a:gd name="connsiteY27" fmla="*/ 504217 h 607039"/>
                    <a:gd name="connsiteX28" fmla="*/ 440371 w 550382"/>
                    <a:gd name="connsiteY28" fmla="*/ 500643 h 607039"/>
                    <a:gd name="connsiteX29" fmla="*/ 412489 w 550382"/>
                    <a:gd name="connsiteY29" fmla="*/ 500643 h 607039"/>
                    <a:gd name="connsiteX30" fmla="*/ 412489 w 550382"/>
                    <a:gd name="connsiteY30" fmla="*/ 494059 h 607039"/>
                    <a:gd name="connsiteX31" fmla="*/ 440371 w 550382"/>
                    <a:gd name="connsiteY31" fmla="*/ 494059 h 607039"/>
                    <a:gd name="connsiteX32" fmla="*/ 443951 w 550382"/>
                    <a:gd name="connsiteY32" fmla="*/ 490485 h 607039"/>
                    <a:gd name="connsiteX33" fmla="*/ 443951 w 550382"/>
                    <a:gd name="connsiteY33" fmla="*/ 482396 h 607039"/>
                    <a:gd name="connsiteX34" fmla="*/ 440371 w 550382"/>
                    <a:gd name="connsiteY34" fmla="*/ 478821 h 607039"/>
                    <a:gd name="connsiteX35" fmla="*/ 415974 w 550382"/>
                    <a:gd name="connsiteY35" fmla="*/ 478821 h 607039"/>
                    <a:gd name="connsiteX36" fmla="*/ 415974 w 550382"/>
                    <a:gd name="connsiteY36" fmla="*/ 478539 h 607039"/>
                    <a:gd name="connsiteX37" fmla="*/ 430198 w 550382"/>
                    <a:gd name="connsiteY37" fmla="*/ 463772 h 607039"/>
                    <a:gd name="connsiteX38" fmla="*/ 455066 w 550382"/>
                    <a:gd name="connsiteY38" fmla="*/ 462361 h 607039"/>
                    <a:gd name="connsiteX39" fmla="*/ 466841 w 550382"/>
                    <a:gd name="connsiteY39" fmla="*/ 465277 h 607039"/>
                    <a:gd name="connsiteX40" fmla="*/ 472776 w 550382"/>
                    <a:gd name="connsiteY40" fmla="*/ 462361 h 607039"/>
                    <a:gd name="connsiteX41" fmla="*/ 476920 w 550382"/>
                    <a:gd name="connsiteY41" fmla="*/ 452861 h 607039"/>
                    <a:gd name="connsiteX42" fmla="*/ 474660 w 550382"/>
                    <a:gd name="connsiteY42" fmla="*/ 446089 h 607039"/>
                    <a:gd name="connsiteX43" fmla="*/ 472399 w 550382"/>
                    <a:gd name="connsiteY43" fmla="*/ 445054 h 607039"/>
                    <a:gd name="connsiteX44" fmla="*/ 435944 w 550382"/>
                    <a:gd name="connsiteY44" fmla="*/ 440821 h 607039"/>
                    <a:gd name="connsiteX45" fmla="*/ 441172 w 550382"/>
                    <a:gd name="connsiteY45" fmla="*/ 389089 h 607039"/>
                    <a:gd name="connsiteX46" fmla="*/ 518367 w 550382"/>
                    <a:gd name="connsiteY46" fmla="*/ 420975 h 607039"/>
                    <a:gd name="connsiteX47" fmla="*/ 518462 w 550382"/>
                    <a:gd name="connsiteY47" fmla="*/ 575138 h 607039"/>
                    <a:gd name="connsiteX48" fmla="*/ 385925 w 550382"/>
                    <a:gd name="connsiteY48" fmla="*/ 592069 h 607039"/>
                    <a:gd name="connsiteX49" fmla="*/ 385737 w 550382"/>
                    <a:gd name="connsiteY49" fmla="*/ 591880 h 607039"/>
                    <a:gd name="connsiteX50" fmla="*/ 339203 w 550382"/>
                    <a:gd name="connsiteY50" fmla="*/ 604578 h 607039"/>
                    <a:gd name="connsiteX51" fmla="*/ 337978 w 550382"/>
                    <a:gd name="connsiteY51" fmla="*/ 596583 h 607039"/>
                    <a:gd name="connsiteX52" fmla="*/ 360491 w 550382"/>
                    <a:gd name="connsiteY52" fmla="*/ 571187 h 607039"/>
                    <a:gd name="connsiteX53" fmla="*/ 359361 w 550382"/>
                    <a:gd name="connsiteY53" fmla="*/ 570341 h 607039"/>
                    <a:gd name="connsiteX54" fmla="*/ 363977 w 550382"/>
                    <a:gd name="connsiteY54" fmla="*/ 420975 h 607039"/>
                    <a:gd name="connsiteX55" fmla="*/ 441172 w 550382"/>
                    <a:gd name="connsiteY55" fmla="*/ 389089 h 607039"/>
                    <a:gd name="connsiteX56" fmla="*/ 149968 w 550382"/>
                    <a:gd name="connsiteY56" fmla="*/ 318620 h 607039"/>
                    <a:gd name="connsiteX57" fmla="*/ 193583 w 550382"/>
                    <a:gd name="connsiteY57" fmla="*/ 456051 h 607039"/>
                    <a:gd name="connsiteX58" fmla="*/ 199423 w 550382"/>
                    <a:gd name="connsiteY58" fmla="*/ 474771 h 607039"/>
                    <a:gd name="connsiteX59" fmla="*/ 218923 w 550382"/>
                    <a:gd name="connsiteY59" fmla="*/ 419554 h 607039"/>
                    <a:gd name="connsiteX60" fmla="*/ 230698 w 550382"/>
                    <a:gd name="connsiteY60" fmla="*/ 354083 h 607039"/>
                    <a:gd name="connsiteX61" fmla="*/ 230886 w 550382"/>
                    <a:gd name="connsiteY61" fmla="*/ 354083 h 607039"/>
                    <a:gd name="connsiteX62" fmla="*/ 230981 w 550382"/>
                    <a:gd name="connsiteY62" fmla="*/ 354083 h 607039"/>
                    <a:gd name="connsiteX63" fmla="*/ 231075 w 550382"/>
                    <a:gd name="connsiteY63" fmla="*/ 354083 h 607039"/>
                    <a:gd name="connsiteX64" fmla="*/ 231263 w 550382"/>
                    <a:gd name="connsiteY64" fmla="*/ 354083 h 607039"/>
                    <a:gd name="connsiteX65" fmla="*/ 243038 w 550382"/>
                    <a:gd name="connsiteY65" fmla="*/ 419554 h 607039"/>
                    <a:gd name="connsiteX66" fmla="*/ 262538 w 550382"/>
                    <a:gd name="connsiteY66" fmla="*/ 474771 h 607039"/>
                    <a:gd name="connsiteX67" fmla="*/ 268378 w 550382"/>
                    <a:gd name="connsiteY67" fmla="*/ 456051 h 607039"/>
                    <a:gd name="connsiteX68" fmla="*/ 311993 w 550382"/>
                    <a:gd name="connsiteY68" fmla="*/ 318620 h 607039"/>
                    <a:gd name="connsiteX69" fmla="*/ 402331 w 550382"/>
                    <a:gd name="connsiteY69" fmla="*/ 362267 h 607039"/>
                    <a:gd name="connsiteX70" fmla="*/ 407418 w 550382"/>
                    <a:gd name="connsiteY70" fmla="*/ 364242 h 607039"/>
                    <a:gd name="connsiteX71" fmla="*/ 343550 w 550382"/>
                    <a:gd name="connsiteY71" fmla="*/ 400552 h 607039"/>
                    <a:gd name="connsiteX72" fmla="*/ 307377 w 550382"/>
                    <a:gd name="connsiteY72" fmla="*/ 531869 h 607039"/>
                    <a:gd name="connsiteX73" fmla="*/ 231263 w 550382"/>
                    <a:gd name="connsiteY73" fmla="*/ 531869 h 607039"/>
                    <a:gd name="connsiteX74" fmla="*/ 230698 w 550382"/>
                    <a:gd name="connsiteY74" fmla="*/ 531869 h 607039"/>
                    <a:gd name="connsiteX75" fmla="*/ 0 w 550382"/>
                    <a:gd name="connsiteY75" fmla="*/ 531869 h 607039"/>
                    <a:gd name="connsiteX76" fmla="*/ 59629 w 550382"/>
                    <a:gd name="connsiteY76" fmla="*/ 362267 h 607039"/>
                    <a:gd name="connsiteX77" fmla="*/ 149968 w 550382"/>
                    <a:gd name="connsiteY77" fmla="*/ 318620 h 607039"/>
                    <a:gd name="connsiteX78" fmla="*/ 223411 w 550382"/>
                    <a:gd name="connsiteY78" fmla="*/ 393 h 607039"/>
                    <a:gd name="connsiteX79" fmla="*/ 282097 w 550382"/>
                    <a:gd name="connsiteY79" fmla="*/ 12809 h 607039"/>
                    <a:gd name="connsiteX80" fmla="*/ 310545 w 550382"/>
                    <a:gd name="connsiteY80" fmla="*/ 39334 h 607039"/>
                    <a:gd name="connsiteX81" fmla="*/ 342008 w 550382"/>
                    <a:gd name="connsiteY81" fmla="*/ 138850 h 607039"/>
                    <a:gd name="connsiteX82" fmla="*/ 337863 w 550382"/>
                    <a:gd name="connsiteY82" fmla="*/ 154182 h 607039"/>
                    <a:gd name="connsiteX83" fmla="*/ 348037 w 550382"/>
                    <a:gd name="connsiteY83" fmla="*/ 195945 h 607039"/>
                    <a:gd name="connsiteX84" fmla="*/ 327784 w 550382"/>
                    <a:gd name="connsiteY84" fmla="*/ 231217 h 607039"/>
                    <a:gd name="connsiteX85" fmla="*/ 256663 w 550382"/>
                    <a:gd name="connsiteY85" fmla="*/ 318881 h 607039"/>
                    <a:gd name="connsiteX86" fmla="*/ 204665 w 550382"/>
                    <a:gd name="connsiteY86" fmla="*/ 318975 h 607039"/>
                    <a:gd name="connsiteX87" fmla="*/ 133733 w 550382"/>
                    <a:gd name="connsiteY87" fmla="*/ 231217 h 607039"/>
                    <a:gd name="connsiteX88" fmla="*/ 113385 w 550382"/>
                    <a:gd name="connsiteY88" fmla="*/ 195850 h 607039"/>
                    <a:gd name="connsiteX89" fmla="*/ 123559 w 550382"/>
                    <a:gd name="connsiteY89" fmla="*/ 154088 h 607039"/>
                    <a:gd name="connsiteX90" fmla="*/ 119414 w 550382"/>
                    <a:gd name="connsiteY90" fmla="*/ 138756 h 607039"/>
                    <a:gd name="connsiteX91" fmla="*/ 119132 w 550382"/>
                    <a:gd name="connsiteY91" fmla="*/ 89845 h 607039"/>
                    <a:gd name="connsiteX92" fmla="*/ 147768 w 550382"/>
                    <a:gd name="connsiteY92" fmla="*/ 39805 h 607039"/>
                    <a:gd name="connsiteX93" fmla="*/ 174333 w 550382"/>
                    <a:gd name="connsiteY93" fmla="*/ 17983 h 607039"/>
                    <a:gd name="connsiteX94" fmla="*/ 200049 w 550382"/>
                    <a:gd name="connsiteY94" fmla="*/ 4814 h 607039"/>
                    <a:gd name="connsiteX95" fmla="*/ 223411 w 550382"/>
                    <a:gd name="connsiteY95" fmla="*/ 393 h 60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50382" h="607039">
                      <a:moveTo>
                        <a:pt x="435944" y="440821"/>
                      </a:moveTo>
                      <a:cubicBezTo>
                        <a:pt x="427184" y="442138"/>
                        <a:pt x="418988" y="445148"/>
                        <a:pt x="411829" y="450698"/>
                      </a:cubicBezTo>
                      <a:cubicBezTo>
                        <a:pt x="402786" y="457752"/>
                        <a:pt x="397040" y="466782"/>
                        <a:pt x="393649" y="477504"/>
                      </a:cubicBezTo>
                      <a:lnTo>
                        <a:pt x="393272" y="478821"/>
                      </a:lnTo>
                      <a:lnTo>
                        <a:pt x="380650" y="478821"/>
                      </a:lnTo>
                      <a:cubicBezTo>
                        <a:pt x="378672" y="478821"/>
                        <a:pt x="377070" y="480420"/>
                        <a:pt x="377070" y="482396"/>
                      </a:cubicBezTo>
                      <a:lnTo>
                        <a:pt x="377070" y="490485"/>
                      </a:lnTo>
                      <a:cubicBezTo>
                        <a:pt x="377070" y="492460"/>
                        <a:pt x="378672" y="494059"/>
                        <a:pt x="380650" y="494059"/>
                      </a:cubicBezTo>
                      <a:lnTo>
                        <a:pt x="390635" y="494059"/>
                      </a:lnTo>
                      <a:lnTo>
                        <a:pt x="390635" y="500643"/>
                      </a:lnTo>
                      <a:lnTo>
                        <a:pt x="380650" y="500643"/>
                      </a:lnTo>
                      <a:cubicBezTo>
                        <a:pt x="378672" y="500643"/>
                        <a:pt x="377070" y="502242"/>
                        <a:pt x="377070" y="504217"/>
                      </a:cubicBezTo>
                      <a:lnTo>
                        <a:pt x="377070" y="512306"/>
                      </a:lnTo>
                      <a:cubicBezTo>
                        <a:pt x="377070" y="514282"/>
                        <a:pt x="378672" y="515881"/>
                        <a:pt x="380650" y="515881"/>
                      </a:cubicBezTo>
                      <a:lnTo>
                        <a:pt x="392613" y="515881"/>
                      </a:lnTo>
                      <a:cubicBezTo>
                        <a:pt x="393461" y="518796"/>
                        <a:pt x="394214" y="521806"/>
                        <a:pt x="395345" y="524534"/>
                      </a:cubicBezTo>
                      <a:cubicBezTo>
                        <a:pt x="401562" y="539113"/>
                        <a:pt x="411547" y="549554"/>
                        <a:pt x="426807" y="554445"/>
                      </a:cubicBezTo>
                      <a:cubicBezTo>
                        <a:pt x="439335" y="558584"/>
                        <a:pt x="452052" y="558395"/>
                        <a:pt x="464675" y="554915"/>
                      </a:cubicBezTo>
                      <a:cubicBezTo>
                        <a:pt x="467972" y="554069"/>
                        <a:pt x="471268" y="552752"/>
                        <a:pt x="474377" y="551435"/>
                      </a:cubicBezTo>
                      <a:cubicBezTo>
                        <a:pt x="477391" y="550024"/>
                        <a:pt x="478145" y="547767"/>
                        <a:pt x="476920" y="544851"/>
                      </a:cubicBezTo>
                      <a:cubicBezTo>
                        <a:pt x="475507" y="541653"/>
                        <a:pt x="474283" y="538361"/>
                        <a:pt x="472776" y="535257"/>
                      </a:cubicBezTo>
                      <a:cubicBezTo>
                        <a:pt x="471457" y="532341"/>
                        <a:pt x="469855" y="531494"/>
                        <a:pt x="466747" y="532247"/>
                      </a:cubicBezTo>
                      <a:cubicBezTo>
                        <a:pt x="462791" y="533093"/>
                        <a:pt x="458928" y="534316"/>
                        <a:pt x="455066" y="535069"/>
                      </a:cubicBezTo>
                      <a:cubicBezTo>
                        <a:pt x="447342" y="536762"/>
                        <a:pt x="439806" y="536856"/>
                        <a:pt x="432270" y="534504"/>
                      </a:cubicBezTo>
                      <a:cubicBezTo>
                        <a:pt x="422851" y="531494"/>
                        <a:pt x="417952" y="524722"/>
                        <a:pt x="414844" y="515881"/>
                      </a:cubicBezTo>
                      <a:lnTo>
                        <a:pt x="440371" y="515881"/>
                      </a:lnTo>
                      <a:cubicBezTo>
                        <a:pt x="442350" y="515881"/>
                        <a:pt x="443951" y="514282"/>
                        <a:pt x="443951" y="512306"/>
                      </a:cubicBezTo>
                      <a:lnTo>
                        <a:pt x="443951" y="504217"/>
                      </a:lnTo>
                      <a:cubicBezTo>
                        <a:pt x="443951" y="502242"/>
                        <a:pt x="442350" y="500643"/>
                        <a:pt x="440371" y="500643"/>
                      </a:cubicBezTo>
                      <a:lnTo>
                        <a:pt x="412489" y="500643"/>
                      </a:lnTo>
                      <a:lnTo>
                        <a:pt x="412489" y="494059"/>
                      </a:lnTo>
                      <a:lnTo>
                        <a:pt x="440371" y="494059"/>
                      </a:lnTo>
                      <a:cubicBezTo>
                        <a:pt x="442350" y="494059"/>
                        <a:pt x="443951" y="492460"/>
                        <a:pt x="443951" y="490485"/>
                      </a:cubicBezTo>
                      <a:lnTo>
                        <a:pt x="443951" y="482396"/>
                      </a:lnTo>
                      <a:cubicBezTo>
                        <a:pt x="443951" y="480420"/>
                        <a:pt x="442350" y="478821"/>
                        <a:pt x="440371" y="478821"/>
                      </a:cubicBezTo>
                      <a:lnTo>
                        <a:pt x="415974" y="478821"/>
                      </a:lnTo>
                      <a:lnTo>
                        <a:pt x="415974" y="478539"/>
                      </a:lnTo>
                      <a:cubicBezTo>
                        <a:pt x="418894" y="471861"/>
                        <a:pt x="423133" y="466500"/>
                        <a:pt x="430198" y="463772"/>
                      </a:cubicBezTo>
                      <a:cubicBezTo>
                        <a:pt x="438299" y="460574"/>
                        <a:pt x="446589" y="460574"/>
                        <a:pt x="455066" y="462361"/>
                      </a:cubicBezTo>
                      <a:cubicBezTo>
                        <a:pt x="458928" y="463113"/>
                        <a:pt x="462791" y="464336"/>
                        <a:pt x="466841" y="465277"/>
                      </a:cubicBezTo>
                      <a:cubicBezTo>
                        <a:pt x="469855" y="465841"/>
                        <a:pt x="471457" y="464995"/>
                        <a:pt x="472776" y="462361"/>
                      </a:cubicBezTo>
                      <a:cubicBezTo>
                        <a:pt x="474283" y="459257"/>
                        <a:pt x="475602" y="455965"/>
                        <a:pt x="476920" y="452861"/>
                      </a:cubicBezTo>
                      <a:cubicBezTo>
                        <a:pt x="478145" y="449851"/>
                        <a:pt x="477391" y="447688"/>
                        <a:pt x="474660" y="446089"/>
                      </a:cubicBezTo>
                      <a:cubicBezTo>
                        <a:pt x="473906" y="445712"/>
                        <a:pt x="473152" y="445336"/>
                        <a:pt x="472399" y="445054"/>
                      </a:cubicBezTo>
                      <a:cubicBezTo>
                        <a:pt x="460530" y="440539"/>
                        <a:pt x="448473" y="438752"/>
                        <a:pt x="435944" y="440821"/>
                      </a:cubicBezTo>
                      <a:close/>
                      <a:moveTo>
                        <a:pt x="441172" y="389089"/>
                      </a:moveTo>
                      <a:cubicBezTo>
                        <a:pt x="469125" y="389089"/>
                        <a:pt x="497079" y="399717"/>
                        <a:pt x="518367" y="420975"/>
                      </a:cubicBezTo>
                      <a:cubicBezTo>
                        <a:pt x="561039" y="463490"/>
                        <a:pt x="561039" y="532623"/>
                        <a:pt x="518462" y="575138"/>
                      </a:cubicBezTo>
                      <a:cubicBezTo>
                        <a:pt x="482572" y="610975"/>
                        <a:pt x="427749" y="616618"/>
                        <a:pt x="385925" y="592069"/>
                      </a:cubicBezTo>
                      <a:lnTo>
                        <a:pt x="385737" y="591880"/>
                      </a:lnTo>
                      <a:cubicBezTo>
                        <a:pt x="369252" y="604296"/>
                        <a:pt x="351543" y="606460"/>
                        <a:pt x="339203" y="604578"/>
                      </a:cubicBezTo>
                      <a:cubicBezTo>
                        <a:pt x="335058" y="603920"/>
                        <a:pt x="334210" y="598465"/>
                        <a:pt x="337978" y="596583"/>
                      </a:cubicBezTo>
                      <a:cubicBezTo>
                        <a:pt x="349282" y="591034"/>
                        <a:pt x="356347" y="580123"/>
                        <a:pt x="360491" y="571187"/>
                      </a:cubicBezTo>
                      <a:lnTo>
                        <a:pt x="359361" y="570341"/>
                      </a:lnTo>
                      <a:cubicBezTo>
                        <a:pt x="321399" y="527450"/>
                        <a:pt x="322906" y="461985"/>
                        <a:pt x="363977" y="420975"/>
                      </a:cubicBezTo>
                      <a:cubicBezTo>
                        <a:pt x="385266" y="399717"/>
                        <a:pt x="413219" y="389089"/>
                        <a:pt x="441172" y="389089"/>
                      </a:cubicBezTo>
                      <a:close/>
                      <a:moveTo>
                        <a:pt x="149968" y="318620"/>
                      </a:moveTo>
                      <a:lnTo>
                        <a:pt x="193583" y="456051"/>
                      </a:lnTo>
                      <a:lnTo>
                        <a:pt x="199423" y="474771"/>
                      </a:lnTo>
                      <a:lnTo>
                        <a:pt x="218923" y="419554"/>
                      </a:lnTo>
                      <a:cubicBezTo>
                        <a:pt x="174178" y="357093"/>
                        <a:pt x="222408" y="354083"/>
                        <a:pt x="230698" y="354083"/>
                      </a:cubicBezTo>
                      <a:lnTo>
                        <a:pt x="230886" y="354083"/>
                      </a:lnTo>
                      <a:lnTo>
                        <a:pt x="230981" y="354083"/>
                      </a:lnTo>
                      <a:lnTo>
                        <a:pt x="231075" y="354083"/>
                      </a:lnTo>
                      <a:lnTo>
                        <a:pt x="231263" y="354083"/>
                      </a:lnTo>
                      <a:cubicBezTo>
                        <a:pt x="239647" y="354271"/>
                        <a:pt x="287878" y="357093"/>
                        <a:pt x="243038" y="419554"/>
                      </a:cubicBezTo>
                      <a:lnTo>
                        <a:pt x="262538" y="474771"/>
                      </a:lnTo>
                      <a:lnTo>
                        <a:pt x="268378" y="456051"/>
                      </a:lnTo>
                      <a:lnTo>
                        <a:pt x="311993" y="318620"/>
                      </a:lnTo>
                      <a:cubicBezTo>
                        <a:pt x="311993" y="318620"/>
                        <a:pt x="345811" y="340726"/>
                        <a:pt x="402331" y="362267"/>
                      </a:cubicBezTo>
                      <a:cubicBezTo>
                        <a:pt x="404027" y="362925"/>
                        <a:pt x="405817" y="363678"/>
                        <a:pt x="407418" y="364242"/>
                      </a:cubicBezTo>
                      <a:cubicBezTo>
                        <a:pt x="383491" y="370263"/>
                        <a:pt x="361448" y="382585"/>
                        <a:pt x="343550" y="400552"/>
                      </a:cubicBezTo>
                      <a:cubicBezTo>
                        <a:pt x="308131" y="436015"/>
                        <a:pt x="295885" y="486341"/>
                        <a:pt x="307377" y="531869"/>
                      </a:cubicBezTo>
                      <a:lnTo>
                        <a:pt x="231263" y="531869"/>
                      </a:lnTo>
                      <a:lnTo>
                        <a:pt x="230698" y="531869"/>
                      </a:lnTo>
                      <a:lnTo>
                        <a:pt x="0" y="531869"/>
                      </a:lnTo>
                      <a:cubicBezTo>
                        <a:pt x="1225" y="436015"/>
                        <a:pt x="-2637" y="384843"/>
                        <a:pt x="59629" y="362267"/>
                      </a:cubicBezTo>
                      <a:cubicBezTo>
                        <a:pt x="116150" y="340726"/>
                        <a:pt x="149968" y="318620"/>
                        <a:pt x="149968" y="318620"/>
                      </a:cubicBezTo>
                      <a:close/>
                      <a:moveTo>
                        <a:pt x="223411" y="393"/>
                      </a:moveTo>
                      <a:cubicBezTo>
                        <a:pt x="248939" y="-1676"/>
                        <a:pt x="268250" y="4720"/>
                        <a:pt x="282097" y="12809"/>
                      </a:cubicBezTo>
                      <a:cubicBezTo>
                        <a:pt x="302633" y="24285"/>
                        <a:pt x="310545" y="39334"/>
                        <a:pt x="310545" y="39334"/>
                      </a:cubicBezTo>
                      <a:cubicBezTo>
                        <a:pt x="310545" y="39334"/>
                        <a:pt x="358022" y="42720"/>
                        <a:pt x="342008" y="138850"/>
                      </a:cubicBezTo>
                      <a:cubicBezTo>
                        <a:pt x="340972" y="144023"/>
                        <a:pt x="339747" y="149009"/>
                        <a:pt x="337863" y="154182"/>
                      </a:cubicBezTo>
                      <a:cubicBezTo>
                        <a:pt x="347377" y="153335"/>
                        <a:pt x="358587" y="158791"/>
                        <a:pt x="348037" y="195945"/>
                      </a:cubicBezTo>
                      <a:cubicBezTo>
                        <a:pt x="340312" y="223128"/>
                        <a:pt x="333153" y="230841"/>
                        <a:pt x="327784" y="231217"/>
                      </a:cubicBezTo>
                      <a:cubicBezTo>
                        <a:pt x="322886" y="263386"/>
                        <a:pt x="296981" y="304302"/>
                        <a:pt x="256663" y="318881"/>
                      </a:cubicBezTo>
                      <a:cubicBezTo>
                        <a:pt x="239990" y="324901"/>
                        <a:pt x="221527" y="324901"/>
                        <a:pt x="204665" y="318975"/>
                      </a:cubicBezTo>
                      <a:cubicBezTo>
                        <a:pt x="163594" y="304584"/>
                        <a:pt x="138725" y="263574"/>
                        <a:pt x="133733" y="231217"/>
                      </a:cubicBezTo>
                      <a:cubicBezTo>
                        <a:pt x="128363" y="230653"/>
                        <a:pt x="121204" y="223128"/>
                        <a:pt x="113385" y="195850"/>
                      </a:cubicBezTo>
                      <a:cubicBezTo>
                        <a:pt x="102929" y="158697"/>
                        <a:pt x="114139" y="153147"/>
                        <a:pt x="123559" y="154088"/>
                      </a:cubicBezTo>
                      <a:cubicBezTo>
                        <a:pt x="121675" y="148914"/>
                        <a:pt x="120262" y="143741"/>
                        <a:pt x="119414" y="138756"/>
                      </a:cubicBezTo>
                      <a:cubicBezTo>
                        <a:pt x="116023" y="121449"/>
                        <a:pt x="115175" y="105271"/>
                        <a:pt x="119132" y="89845"/>
                      </a:cubicBezTo>
                      <a:cubicBezTo>
                        <a:pt x="124030" y="69151"/>
                        <a:pt x="135240" y="52597"/>
                        <a:pt x="147768" y="39805"/>
                      </a:cubicBezTo>
                      <a:cubicBezTo>
                        <a:pt x="155869" y="31433"/>
                        <a:pt x="164724" y="24002"/>
                        <a:pt x="174333" y="17983"/>
                      </a:cubicBezTo>
                      <a:cubicBezTo>
                        <a:pt x="182057" y="12621"/>
                        <a:pt x="190629" y="7918"/>
                        <a:pt x="200049" y="4814"/>
                      </a:cubicBezTo>
                      <a:cubicBezTo>
                        <a:pt x="207303" y="2463"/>
                        <a:pt x="215121" y="770"/>
                        <a:pt x="223411" y="3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" name="íṣľiḋê">
                <a:extLst>
                  <a:ext uri="{FF2B5EF4-FFF2-40B4-BE49-F238E27FC236}">
                    <a16:creationId xmlns:a16="http://schemas.microsoft.com/office/drawing/2014/main" id="{E91AAE32-A4AE-400B-9F79-CD3DB0357D3B}"/>
                  </a:ext>
                </a:extLst>
              </p:cNvPr>
              <p:cNvGrpSpPr/>
              <p:nvPr/>
            </p:nvGrpSpPr>
            <p:grpSpPr>
              <a:xfrm>
                <a:off x="6455345" y="3580393"/>
                <a:ext cx="1579979" cy="1579978"/>
                <a:chOff x="4016945" y="1562908"/>
                <a:chExt cx="1579979" cy="1579978"/>
              </a:xfrm>
            </p:grpSpPr>
            <p:sp>
              <p:nvSpPr>
                <p:cNvPr id="19" name="iṩľïḍé">
                  <a:extLst>
                    <a:ext uri="{FF2B5EF4-FFF2-40B4-BE49-F238E27FC236}">
                      <a16:creationId xmlns:a16="http://schemas.microsoft.com/office/drawing/2014/main" id="{972B07E5-E2E8-4E9C-883F-9E615058F68F}"/>
                    </a:ext>
                  </a:extLst>
                </p:cNvPr>
                <p:cNvSpPr/>
                <p:nvPr/>
              </p:nvSpPr>
              <p:spPr bwMode="auto">
                <a:xfrm>
                  <a:off x="4016945" y="1562908"/>
                  <a:ext cx="1579979" cy="1579978"/>
                </a:xfrm>
                <a:prstGeom prst="ellipse">
                  <a:avLst/>
                </a:prstGeom>
                <a:solidFill>
                  <a:schemeClr val="accent3"/>
                </a:solidFill>
                <a:ln w="76200"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20" name="íSļîḑê">
                  <a:extLst>
                    <a:ext uri="{FF2B5EF4-FFF2-40B4-BE49-F238E27FC236}">
                      <a16:creationId xmlns:a16="http://schemas.microsoft.com/office/drawing/2014/main" id="{B251C98A-CB19-43DB-9346-AFC868F2B972}"/>
                    </a:ext>
                  </a:extLst>
                </p:cNvPr>
                <p:cNvSpPr/>
                <p:nvPr/>
              </p:nvSpPr>
              <p:spPr bwMode="auto">
                <a:xfrm>
                  <a:off x="4479101" y="1991315"/>
                  <a:ext cx="655669" cy="723164"/>
                </a:xfrm>
                <a:custGeom>
                  <a:avLst/>
                  <a:gdLst>
                    <a:gd name="connsiteX0" fmla="*/ 435944 w 550382"/>
                    <a:gd name="connsiteY0" fmla="*/ 440821 h 607039"/>
                    <a:gd name="connsiteX1" fmla="*/ 411829 w 550382"/>
                    <a:gd name="connsiteY1" fmla="*/ 450698 h 607039"/>
                    <a:gd name="connsiteX2" fmla="*/ 393649 w 550382"/>
                    <a:gd name="connsiteY2" fmla="*/ 477504 h 607039"/>
                    <a:gd name="connsiteX3" fmla="*/ 393272 w 550382"/>
                    <a:gd name="connsiteY3" fmla="*/ 478821 h 607039"/>
                    <a:gd name="connsiteX4" fmla="*/ 380650 w 550382"/>
                    <a:gd name="connsiteY4" fmla="*/ 478821 h 607039"/>
                    <a:gd name="connsiteX5" fmla="*/ 377070 w 550382"/>
                    <a:gd name="connsiteY5" fmla="*/ 482396 h 607039"/>
                    <a:gd name="connsiteX6" fmla="*/ 377070 w 550382"/>
                    <a:gd name="connsiteY6" fmla="*/ 490485 h 607039"/>
                    <a:gd name="connsiteX7" fmla="*/ 380650 w 550382"/>
                    <a:gd name="connsiteY7" fmla="*/ 494059 h 607039"/>
                    <a:gd name="connsiteX8" fmla="*/ 390635 w 550382"/>
                    <a:gd name="connsiteY8" fmla="*/ 494059 h 607039"/>
                    <a:gd name="connsiteX9" fmla="*/ 390635 w 550382"/>
                    <a:gd name="connsiteY9" fmla="*/ 500643 h 607039"/>
                    <a:gd name="connsiteX10" fmla="*/ 380650 w 550382"/>
                    <a:gd name="connsiteY10" fmla="*/ 500643 h 607039"/>
                    <a:gd name="connsiteX11" fmla="*/ 377070 w 550382"/>
                    <a:gd name="connsiteY11" fmla="*/ 504217 h 607039"/>
                    <a:gd name="connsiteX12" fmla="*/ 377070 w 550382"/>
                    <a:gd name="connsiteY12" fmla="*/ 512306 h 607039"/>
                    <a:gd name="connsiteX13" fmla="*/ 380650 w 550382"/>
                    <a:gd name="connsiteY13" fmla="*/ 515881 h 607039"/>
                    <a:gd name="connsiteX14" fmla="*/ 392613 w 550382"/>
                    <a:gd name="connsiteY14" fmla="*/ 515881 h 607039"/>
                    <a:gd name="connsiteX15" fmla="*/ 395345 w 550382"/>
                    <a:gd name="connsiteY15" fmla="*/ 524534 h 607039"/>
                    <a:gd name="connsiteX16" fmla="*/ 426807 w 550382"/>
                    <a:gd name="connsiteY16" fmla="*/ 554445 h 607039"/>
                    <a:gd name="connsiteX17" fmla="*/ 464675 w 550382"/>
                    <a:gd name="connsiteY17" fmla="*/ 554915 h 607039"/>
                    <a:gd name="connsiteX18" fmla="*/ 474377 w 550382"/>
                    <a:gd name="connsiteY18" fmla="*/ 551435 h 607039"/>
                    <a:gd name="connsiteX19" fmla="*/ 476920 w 550382"/>
                    <a:gd name="connsiteY19" fmla="*/ 544851 h 607039"/>
                    <a:gd name="connsiteX20" fmla="*/ 472776 w 550382"/>
                    <a:gd name="connsiteY20" fmla="*/ 535257 h 607039"/>
                    <a:gd name="connsiteX21" fmla="*/ 466747 w 550382"/>
                    <a:gd name="connsiteY21" fmla="*/ 532247 h 607039"/>
                    <a:gd name="connsiteX22" fmla="*/ 455066 w 550382"/>
                    <a:gd name="connsiteY22" fmla="*/ 535069 h 607039"/>
                    <a:gd name="connsiteX23" fmla="*/ 432270 w 550382"/>
                    <a:gd name="connsiteY23" fmla="*/ 534504 h 607039"/>
                    <a:gd name="connsiteX24" fmla="*/ 414844 w 550382"/>
                    <a:gd name="connsiteY24" fmla="*/ 515881 h 607039"/>
                    <a:gd name="connsiteX25" fmla="*/ 440371 w 550382"/>
                    <a:gd name="connsiteY25" fmla="*/ 515881 h 607039"/>
                    <a:gd name="connsiteX26" fmla="*/ 443951 w 550382"/>
                    <a:gd name="connsiteY26" fmla="*/ 512306 h 607039"/>
                    <a:gd name="connsiteX27" fmla="*/ 443951 w 550382"/>
                    <a:gd name="connsiteY27" fmla="*/ 504217 h 607039"/>
                    <a:gd name="connsiteX28" fmla="*/ 440371 w 550382"/>
                    <a:gd name="connsiteY28" fmla="*/ 500643 h 607039"/>
                    <a:gd name="connsiteX29" fmla="*/ 412489 w 550382"/>
                    <a:gd name="connsiteY29" fmla="*/ 500643 h 607039"/>
                    <a:gd name="connsiteX30" fmla="*/ 412489 w 550382"/>
                    <a:gd name="connsiteY30" fmla="*/ 494059 h 607039"/>
                    <a:gd name="connsiteX31" fmla="*/ 440371 w 550382"/>
                    <a:gd name="connsiteY31" fmla="*/ 494059 h 607039"/>
                    <a:gd name="connsiteX32" fmla="*/ 443951 w 550382"/>
                    <a:gd name="connsiteY32" fmla="*/ 490485 h 607039"/>
                    <a:gd name="connsiteX33" fmla="*/ 443951 w 550382"/>
                    <a:gd name="connsiteY33" fmla="*/ 482396 h 607039"/>
                    <a:gd name="connsiteX34" fmla="*/ 440371 w 550382"/>
                    <a:gd name="connsiteY34" fmla="*/ 478821 h 607039"/>
                    <a:gd name="connsiteX35" fmla="*/ 415974 w 550382"/>
                    <a:gd name="connsiteY35" fmla="*/ 478821 h 607039"/>
                    <a:gd name="connsiteX36" fmla="*/ 415974 w 550382"/>
                    <a:gd name="connsiteY36" fmla="*/ 478539 h 607039"/>
                    <a:gd name="connsiteX37" fmla="*/ 430198 w 550382"/>
                    <a:gd name="connsiteY37" fmla="*/ 463772 h 607039"/>
                    <a:gd name="connsiteX38" fmla="*/ 455066 w 550382"/>
                    <a:gd name="connsiteY38" fmla="*/ 462361 h 607039"/>
                    <a:gd name="connsiteX39" fmla="*/ 466841 w 550382"/>
                    <a:gd name="connsiteY39" fmla="*/ 465277 h 607039"/>
                    <a:gd name="connsiteX40" fmla="*/ 472776 w 550382"/>
                    <a:gd name="connsiteY40" fmla="*/ 462361 h 607039"/>
                    <a:gd name="connsiteX41" fmla="*/ 476920 w 550382"/>
                    <a:gd name="connsiteY41" fmla="*/ 452861 h 607039"/>
                    <a:gd name="connsiteX42" fmla="*/ 474660 w 550382"/>
                    <a:gd name="connsiteY42" fmla="*/ 446089 h 607039"/>
                    <a:gd name="connsiteX43" fmla="*/ 472399 w 550382"/>
                    <a:gd name="connsiteY43" fmla="*/ 445054 h 607039"/>
                    <a:gd name="connsiteX44" fmla="*/ 435944 w 550382"/>
                    <a:gd name="connsiteY44" fmla="*/ 440821 h 607039"/>
                    <a:gd name="connsiteX45" fmla="*/ 441172 w 550382"/>
                    <a:gd name="connsiteY45" fmla="*/ 389089 h 607039"/>
                    <a:gd name="connsiteX46" fmla="*/ 518367 w 550382"/>
                    <a:gd name="connsiteY46" fmla="*/ 420975 h 607039"/>
                    <a:gd name="connsiteX47" fmla="*/ 518462 w 550382"/>
                    <a:gd name="connsiteY47" fmla="*/ 575138 h 607039"/>
                    <a:gd name="connsiteX48" fmla="*/ 385925 w 550382"/>
                    <a:gd name="connsiteY48" fmla="*/ 592069 h 607039"/>
                    <a:gd name="connsiteX49" fmla="*/ 385737 w 550382"/>
                    <a:gd name="connsiteY49" fmla="*/ 591880 h 607039"/>
                    <a:gd name="connsiteX50" fmla="*/ 339203 w 550382"/>
                    <a:gd name="connsiteY50" fmla="*/ 604578 h 607039"/>
                    <a:gd name="connsiteX51" fmla="*/ 337978 w 550382"/>
                    <a:gd name="connsiteY51" fmla="*/ 596583 h 607039"/>
                    <a:gd name="connsiteX52" fmla="*/ 360491 w 550382"/>
                    <a:gd name="connsiteY52" fmla="*/ 571187 h 607039"/>
                    <a:gd name="connsiteX53" fmla="*/ 359361 w 550382"/>
                    <a:gd name="connsiteY53" fmla="*/ 570341 h 607039"/>
                    <a:gd name="connsiteX54" fmla="*/ 363977 w 550382"/>
                    <a:gd name="connsiteY54" fmla="*/ 420975 h 607039"/>
                    <a:gd name="connsiteX55" fmla="*/ 441172 w 550382"/>
                    <a:gd name="connsiteY55" fmla="*/ 389089 h 607039"/>
                    <a:gd name="connsiteX56" fmla="*/ 149968 w 550382"/>
                    <a:gd name="connsiteY56" fmla="*/ 318620 h 607039"/>
                    <a:gd name="connsiteX57" fmla="*/ 193583 w 550382"/>
                    <a:gd name="connsiteY57" fmla="*/ 456051 h 607039"/>
                    <a:gd name="connsiteX58" fmla="*/ 199423 w 550382"/>
                    <a:gd name="connsiteY58" fmla="*/ 474771 h 607039"/>
                    <a:gd name="connsiteX59" fmla="*/ 218923 w 550382"/>
                    <a:gd name="connsiteY59" fmla="*/ 419554 h 607039"/>
                    <a:gd name="connsiteX60" fmla="*/ 230698 w 550382"/>
                    <a:gd name="connsiteY60" fmla="*/ 354083 h 607039"/>
                    <a:gd name="connsiteX61" fmla="*/ 230886 w 550382"/>
                    <a:gd name="connsiteY61" fmla="*/ 354083 h 607039"/>
                    <a:gd name="connsiteX62" fmla="*/ 230981 w 550382"/>
                    <a:gd name="connsiteY62" fmla="*/ 354083 h 607039"/>
                    <a:gd name="connsiteX63" fmla="*/ 231075 w 550382"/>
                    <a:gd name="connsiteY63" fmla="*/ 354083 h 607039"/>
                    <a:gd name="connsiteX64" fmla="*/ 231263 w 550382"/>
                    <a:gd name="connsiteY64" fmla="*/ 354083 h 607039"/>
                    <a:gd name="connsiteX65" fmla="*/ 243038 w 550382"/>
                    <a:gd name="connsiteY65" fmla="*/ 419554 h 607039"/>
                    <a:gd name="connsiteX66" fmla="*/ 262538 w 550382"/>
                    <a:gd name="connsiteY66" fmla="*/ 474771 h 607039"/>
                    <a:gd name="connsiteX67" fmla="*/ 268378 w 550382"/>
                    <a:gd name="connsiteY67" fmla="*/ 456051 h 607039"/>
                    <a:gd name="connsiteX68" fmla="*/ 311993 w 550382"/>
                    <a:gd name="connsiteY68" fmla="*/ 318620 h 607039"/>
                    <a:gd name="connsiteX69" fmla="*/ 402331 w 550382"/>
                    <a:gd name="connsiteY69" fmla="*/ 362267 h 607039"/>
                    <a:gd name="connsiteX70" fmla="*/ 407418 w 550382"/>
                    <a:gd name="connsiteY70" fmla="*/ 364242 h 607039"/>
                    <a:gd name="connsiteX71" fmla="*/ 343550 w 550382"/>
                    <a:gd name="connsiteY71" fmla="*/ 400552 h 607039"/>
                    <a:gd name="connsiteX72" fmla="*/ 307377 w 550382"/>
                    <a:gd name="connsiteY72" fmla="*/ 531869 h 607039"/>
                    <a:gd name="connsiteX73" fmla="*/ 231263 w 550382"/>
                    <a:gd name="connsiteY73" fmla="*/ 531869 h 607039"/>
                    <a:gd name="connsiteX74" fmla="*/ 230698 w 550382"/>
                    <a:gd name="connsiteY74" fmla="*/ 531869 h 607039"/>
                    <a:gd name="connsiteX75" fmla="*/ 0 w 550382"/>
                    <a:gd name="connsiteY75" fmla="*/ 531869 h 607039"/>
                    <a:gd name="connsiteX76" fmla="*/ 59629 w 550382"/>
                    <a:gd name="connsiteY76" fmla="*/ 362267 h 607039"/>
                    <a:gd name="connsiteX77" fmla="*/ 149968 w 550382"/>
                    <a:gd name="connsiteY77" fmla="*/ 318620 h 607039"/>
                    <a:gd name="connsiteX78" fmla="*/ 223411 w 550382"/>
                    <a:gd name="connsiteY78" fmla="*/ 393 h 607039"/>
                    <a:gd name="connsiteX79" fmla="*/ 282097 w 550382"/>
                    <a:gd name="connsiteY79" fmla="*/ 12809 h 607039"/>
                    <a:gd name="connsiteX80" fmla="*/ 310545 w 550382"/>
                    <a:gd name="connsiteY80" fmla="*/ 39334 h 607039"/>
                    <a:gd name="connsiteX81" fmla="*/ 342008 w 550382"/>
                    <a:gd name="connsiteY81" fmla="*/ 138850 h 607039"/>
                    <a:gd name="connsiteX82" fmla="*/ 337863 w 550382"/>
                    <a:gd name="connsiteY82" fmla="*/ 154182 h 607039"/>
                    <a:gd name="connsiteX83" fmla="*/ 348037 w 550382"/>
                    <a:gd name="connsiteY83" fmla="*/ 195945 h 607039"/>
                    <a:gd name="connsiteX84" fmla="*/ 327784 w 550382"/>
                    <a:gd name="connsiteY84" fmla="*/ 231217 h 607039"/>
                    <a:gd name="connsiteX85" fmla="*/ 256663 w 550382"/>
                    <a:gd name="connsiteY85" fmla="*/ 318881 h 607039"/>
                    <a:gd name="connsiteX86" fmla="*/ 204665 w 550382"/>
                    <a:gd name="connsiteY86" fmla="*/ 318975 h 607039"/>
                    <a:gd name="connsiteX87" fmla="*/ 133733 w 550382"/>
                    <a:gd name="connsiteY87" fmla="*/ 231217 h 607039"/>
                    <a:gd name="connsiteX88" fmla="*/ 113385 w 550382"/>
                    <a:gd name="connsiteY88" fmla="*/ 195850 h 607039"/>
                    <a:gd name="connsiteX89" fmla="*/ 123559 w 550382"/>
                    <a:gd name="connsiteY89" fmla="*/ 154088 h 607039"/>
                    <a:gd name="connsiteX90" fmla="*/ 119414 w 550382"/>
                    <a:gd name="connsiteY90" fmla="*/ 138756 h 607039"/>
                    <a:gd name="connsiteX91" fmla="*/ 119132 w 550382"/>
                    <a:gd name="connsiteY91" fmla="*/ 89845 h 607039"/>
                    <a:gd name="connsiteX92" fmla="*/ 147768 w 550382"/>
                    <a:gd name="connsiteY92" fmla="*/ 39805 h 607039"/>
                    <a:gd name="connsiteX93" fmla="*/ 174333 w 550382"/>
                    <a:gd name="connsiteY93" fmla="*/ 17983 h 607039"/>
                    <a:gd name="connsiteX94" fmla="*/ 200049 w 550382"/>
                    <a:gd name="connsiteY94" fmla="*/ 4814 h 607039"/>
                    <a:gd name="connsiteX95" fmla="*/ 223411 w 550382"/>
                    <a:gd name="connsiteY95" fmla="*/ 393 h 60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50382" h="607039">
                      <a:moveTo>
                        <a:pt x="435944" y="440821"/>
                      </a:moveTo>
                      <a:cubicBezTo>
                        <a:pt x="427184" y="442138"/>
                        <a:pt x="418988" y="445148"/>
                        <a:pt x="411829" y="450698"/>
                      </a:cubicBezTo>
                      <a:cubicBezTo>
                        <a:pt x="402786" y="457752"/>
                        <a:pt x="397040" y="466782"/>
                        <a:pt x="393649" y="477504"/>
                      </a:cubicBezTo>
                      <a:lnTo>
                        <a:pt x="393272" y="478821"/>
                      </a:lnTo>
                      <a:lnTo>
                        <a:pt x="380650" y="478821"/>
                      </a:lnTo>
                      <a:cubicBezTo>
                        <a:pt x="378672" y="478821"/>
                        <a:pt x="377070" y="480420"/>
                        <a:pt x="377070" y="482396"/>
                      </a:cubicBezTo>
                      <a:lnTo>
                        <a:pt x="377070" y="490485"/>
                      </a:lnTo>
                      <a:cubicBezTo>
                        <a:pt x="377070" y="492460"/>
                        <a:pt x="378672" y="494059"/>
                        <a:pt x="380650" y="494059"/>
                      </a:cubicBezTo>
                      <a:lnTo>
                        <a:pt x="390635" y="494059"/>
                      </a:lnTo>
                      <a:lnTo>
                        <a:pt x="390635" y="500643"/>
                      </a:lnTo>
                      <a:lnTo>
                        <a:pt x="380650" y="500643"/>
                      </a:lnTo>
                      <a:cubicBezTo>
                        <a:pt x="378672" y="500643"/>
                        <a:pt x="377070" y="502242"/>
                        <a:pt x="377070" y="504217"/>
                      </a:cubicBezTo>
                      <a:lnTo>
                        <a:pt x="377070" y="512306"/>
                      </a:lnTo>
                      <a:cubicBezTo>
                        <a:pt x="377070" y="514282"/>
                        <a:pt x="378672" y="515881"/>
                        <a:pt x="380650" y="515881"/>
                      </a:cubicBezTo>
                      <a:lnTo>
                        <a:pt x="392613" y="515881"/>
                      </a:lnTo>
                      <a:cubicBezTo>
                        <a:pt x="393461" y="518796"/>
                        <a:pt x="394214" y="521806"/>
                        <a:pt x="395345" y="524534"/>
                      </a:cubicBezTo>
                      <a:cubicBezTo>
                        <a:pt x="401562" y="539113"/>
                        <a:pt x="411547" y="549554"/>
                        <a:pt x="426807" y="554445"/>
                      </a:cubicBezTo>
                      <a:cubicBezTo>
                        <a:pt x="439335" y="558584"/>
                        <a:pt x="452052" y="558395"/>
                        <a:pt x="464675" y="554915"/>
                      </a:cubicBezTo>
                      <a:cubicBezTo>
                        <a:pt x="467972" y="554069"/>
                        <a:pt x="471268" y="552752"/>
                        <a:pt x="474377" y="551435"/>
                      </a:cubicBezTo>
                      <a:cubicBezTo>
                        <a:pt x="477391" y="550024"/>
                        <a:pt x="478145" y="547767"/>
                        <a:pt x="476920" y="544851"/>
                      </a:cubicBezTo>
                      <a:cubicBezTo>
                        <a:pt x="475507" y="541653"/>
                        <a:pt x="474283" y="538361"/>
                        <a:pt x="472776" y="535257"/>
                      </a:cubicBezTo>
                      <a:cubicBezTo>
                        <a:pt x="471457" y="532341"/>
                        <a:pt x="469855" y="531494"/>
                        <a:pt x="466747" y="532247"/>
                      </a:cubicBezTo>
                      <a:cubicBezTo>
                        <a:pt x="462791" y="533093"/>
                        <a:pt x="458928" y="534316"/>
                        <a:pt x="455066" y="535069"/>
                      </a:cubicBezTo>
                      <a:cubicBezTo>
                        <a:pt x="447342" y="536762"/>
                        <a:pt x="439806" y="536856"/>
                        <a:pt x="432270" y="534504"/>
                      </a:cubicBezTo>
                      <a:cubicBezTo>
                        <a:pt x="422851" y="531494"/>
                        <a:pt x="417952" y="524722"/>
                        <a:pt x="414844" y="515881"/>
                      </a:cubicBezTo>
                      <a:lnTo>
                        <a:pt x="440371" y="515881"/>
                      </a:lnTo>
                      <a:cubicBezTo>
                        <a:pt x="442350" y="515881"/>
                        <a:pt x="443951" y="514282"/>
                        <a:pt x="443951" y="512306"/>
                      </a:cubicBezTo>
                      <a:lnTo>
                        <a:pt x="443951" y="504217"/>
                      </a:lnTo>
                      <a:cubicBezTo>
                        <a:pt x="443951" y="502242"/>
                        <a:pt x="442350" y="500643"/>
                        <a:pt x="440371" y="500643"/>
                      </a:cubicBezTo>
                      <a:lnTo>
                        <a:pt x="412489" y="500643"/>
                      </a:lnTo>
                      <a:lnTo>
                        <a:pt x="412489" y="494059"/>
                      </a:lnTo>
                      <a:lnTo>
                        <a:pt x="440371" y="494059"/>
                      </a:lnTo>
                      <a:cubicBezTo>
                        <a:pt x="442350" y="494059"/>
                        <a:pt x="443951" y="492460"/>
                        <a:pt x="443951" y="490485"/>
                      </a:cubicBezTo>
                      <a:lnTo>
                        <a:pt x="443951" y="482396"/>
                      </a:lnTo>
                      <a:cubicBezTo>
                        <a:pt x="443951" y="480420"/>
                        <a:pt x="442350" y="478821"/>
                        <a:pt x="440371" y="478821"/>
                      </a:cubicBezTo>
                      <a:lnTo>
                        <a:pt x="415974" y="478821"/>
                      </a:lnTo>
                      <a:lnTo>
                        <a:pt x="415974" y="478539"/>
                      </a:lnTo>
                      <a:cubicBezTo>
                        <a:pt x="418894" y="471861"/>
                        <a:pt x="423133" y="466500"/>
                        <a:pt x="430198" y="463772"/>
                      </a:cubicBezTo>
                      <a:cubicBezTo>
                        <a:pt x="438299" y="460574"/>
                        <a:pt x="446589" y="460574"/>
                        <a:pt x="455066" y="462361"/>
                      </a:cubicBezTo>
                      <a:cubicBezTo>
                        <a:pt x="458928" y="463113"/>
                        <a:pt x="462791" y="464336"/>
                        <a:pt x="466841" y="465277"/>
                      </a:cubicBezTo>
                      <a:cubicBezTo>
                        <a:pt x="469855" y="465841"/>
                        <a:pt x="471457" y="464995"/>
                        <a:pt x="472776" y="462361"/>
                      </a:cubicBezTo>
                      <a:cubicBezTo>
                        <a:pt x="474283" y="459257"/>
                        <a:pt x="475602" y="455965"/>
                        <a:pt x="476920" y="452861"/>
                      </a:cubicBezTo>
                      <a:cubicBezTo>
                        <a:pt x="478145" y="449851"/>
                        <a:pt x="477391" y="447688"/>
                        <a:pt x="474660" y="446089"/>
                      </a:cubicBezTo>
                      <a:cubicBezTo>
                        <a:pt x="473906" y="445712"/>
                        <a:pt x="473152" y="445336"/>
                        <a:pt x="472399" y="445054"/>
                      </a:cubicBezTo>
                      <a:cubicBezTo>
                        <a:pt x="460530" y="440539"/>
                        <a:pt x="448473" y="438752"/>
                        <a:pt x="435944" y="440821"/>
                      </a:cubicBezTo>
                      <a:close/>
                      <a:moveTo>
                        <a:pt x="441172" y="389089"/>
                      </a:moveTo>
                      <a:cubicBezTo>
                        <a:pt x="469125" y="389089"/>
                        <a:pt x="497079" y="399717"/>
                        <a:pt x="518367" y="420975"/>
                      </a:cubicBezTo>
                      <a:cubicBezTo>
                        <a:pt x="561039" y="463490"/>
                        <a:pt x="561039" y="532623"/>
                        <a:pt x="518462" y="575138"/>
                      </a:cubicBezTo>
                      <a:cubicBezTo>
                        <a:pt x="482572" y="610975"/>
                        <a:pt x="427749" y="616618"/>
                        <a:pt x="385925" y="592069"/>
                      </a:cubicBezTo>
                      <a:lnTo>
                        <a:pt x="385737" y="591880"/>
                      </a:lnTo>
                      <a:cubicBezTo>
                        <a:pt x="369252" y="604296"/>
                        <a:pt x="351543" y="606460"/>
                        <a:pt x="339203" y="604578"/>
                      </a:cubicBezTo>
                      <a:cubicBezTo>
                        <a:pt x="335058" y="603920"/>
                        <a:pt x="334210" y="598465"/>
                        <a:pt x="337978" y="596583"/>
                      </a:cubicBezTo>
                      <a:cubicBezTo>
                        <a:pt x="349282" y="591034"/>
                        <a:pt x="356347" y="580123"/>
                        <a:pt x="360491" y="571187"/>
                      </a:cubicBezTo>
                      <a:lnTo>
                        <a:pt x="359361" y="570341"/>
                      </a:lnTo>
                      <a:cubicBezTo>
                        <a:pt x="321399" y="527450"/>
                        <a:pt x="322906" y="461985"/>
                        <a:pt x="363977" y="420975"/>
                      </a:cubicBezTo>
                      <a:cubicBezTo>
                        <a:pt x="385266" y="399717"/>
                        <a:pt x="413219" y="389089"/>
                        <a:pt x="441172" y="389089"/>
                      </a:cubicBezTo>
                      <a:close/>
                      <a:moveTo>
                        <a:pt x="149968" y="318620"/>
                      </a:moveTo>
                      <a:lnTo>
                        <a:pt x="193583" y="456051"/>
                      </a:lnTo>
                      <a:lnTo>
                        <a:pt x="199423" y="474771"/>
                      </a:lnTo>
                      <a:lnTo>
                        <a:pt x="218923" y="419554"/>
                      </a:lnTo>
                      <a:cubicBezTo>
                        <a:pt x="174178" y="357093"/>
                        <a:pt x="222408" y="354083"/>
                        <a:pt x="230698" y="354083"/>
                      </a:cubicBezTo>
                      <a:lnTo>
                        <a:pt x="230886" y="354083"/>
                      </a:lnTo>
                      <a:lnTo>
                        <a:pt x="230981" y="354083"/>
                      </a:lnTo>
                      <a:lnTo>
                        <a:pt x="231075" y="354083"/>
                      </a:lnTo>
                      <a:lnTo>
                        <a:pt x="231263" y="354083"/>
                      </a:lnTo>
                      <a:cubicBezTo>
                        <a:pt x="239647" y="354271"/>
                        <a:pt x="287878" y="357093"/>
                        <a:pt x="243038" y="419554"/>
                      </a:cubicBezTo>
                      <a:lnTo>
                        <a:pt x="262538" y="474771"/>
                      </a:lnTo>
                      <a:lnTo>
                        <a:pt x="268378" y="456051"/>
                      </a:lnTo>
                      <a:lnTo>
                        <a:pt x="311993" y="318620"/>
                      </a:lnTo>
                      <a:cubicBezTo>
                        <a:pt x="311993" y="318620"/>
                        <a:pt x="345811" y="340726"/>
                        <a:pt x="402331" y="362267"/>
                      </a:cubicBezTo>
                      <a:cubicBezTo>
                        <a:pt x="404027" y="362925"/>
                        <a:pt x="405817" y="363678"/>
                        <a:pt x="407418" y="364242"/>
                      </a:cubicBezTo>
                      <a:cubicBezTo>
                        <a:pt x="383491" y="370263"/>
                        <a:pt x="361448" y="382585"/>
                        <a:pt x="343550" y="400552"/>
                      </a:cubicBezTo>
                      <a:cubicBezTo>
                        <a:pt x="308131" y="436015"/>
                        <a:pt x="295885" y="486341"/>
                        <a:pt x="307377" y="531869"/>
                      </a:cubicBezTo>
                      <a:lnTo>
                        <a:pt x="231263" y="531869"/>
                      </a:lnTo>
                      <a:lnTo>
                        <a:pt x="230698" y="531869"/>
                      </a:lnTo>
                      <a:lnTo>
                        <a:pt x="0" y="531869"/>
                      </a:lnTo>
                      <a:cubicBezTo>
                        <a:pt x="1225" y="436015"/>
                        <a:pt x="-2637" y="384843"/>
                        <a:pt x="59629" y="362267"/>
                      </a:cubicBezTo>
                      <a:cubicBezTo>
                        <a:pt x="116150" y="340726"/>
                        <a:pt x="149968" y="318620"/>
                        <a:pt x="149968" y="318620"/>
                      </a:cubicBezTo>
                      <a:close/>
                      <a:moveTo>
                        <a:pt x="223411" y="393"/>
                      </a:moveTo>
                      <a:cubicBezTo>
                        <a:pt x="248939" y="-1676"/>
                        <a:pt x="268250" y="4720"/>
                        <a:pt x="282097" y="12809"/>
                      </a:cubicBezTo>
                      <a:cubicBezTo>
                        <a:pt x="302633" y="24285"/>
                        <a:pt x="310545" y="39334"/>
                        <a:pt x="310545" y="39334"/>
                      </a:cubicBezTo>
                      <a:cubicBezTo>
                        <a:pt x="310545" y="39334"/>
                        <a:pt x="358022" y="42720"/>
                        <a:pt x="342008" y="138850"/>
                      </a:cubicBezTo>
                      <a:cubicBezTo>
                        <a:pt x="340972" y="144023"/>
                        <a:pt x="339747" y="149009"/>
                        <a:pt x="337863" y="154182"/>
                      </a:cubicBezTo>
                      <a:cubicBezTo>
                        <a:pt x="347377" y="153335"/>
                        <a:pt x="358587" y="158791"/>
                        <a:pt x="348037" y="195945"/>
                      </a:cubicBezTo>
                      <a:cubicBezTo>
                        <a:pt x="340312" y="223128"/>
                        <a:pt x="333153" y="230841"/>
                        <a:pt x="327784" y="231217"/>
                      </a:cubicBezTo>
                      <a:cubicBezTo>
                        <a:pt x="322886" y="263386"/>
                        <a:pt x="296981" y="304302"/>
                        <a:pt x="256663" y="318881"/>
                      </a:cubicBezTo>
                      <a:cubicBezTo>
                        <a:pt x="239990" y="324901"/>
                        <a:pt x="221527" y="324901"/>
                        <a:pt x="204665" y="318975"/>
                      </a:cubicBezTo>
                      <a:cubicBezTo>
                        <a:pt x="163594" y="304584"/>
                        <a:pt x="138725" y="263574"/>
                        <a:pt x="133733" y="231217"/>
                      </a:cubicBezTo>
                      <a:cubicBezTo>
                        <a:pt x="128363" y="230653"/>
                        <a:pt x="121204" y="223128"/>
                        <a:pt x="113385" y="195850"/>
                      </a:cubicBezTo>
                      <a:cubicBezTo>
                        <a:pt x="102929" y="158697"/>
                        <a:pt x="114139" y="153147"/>
                        <a:pt x="123559" y="154088"/>
                      </a:cubicBezTo>
                      <a:cubicBezTo>
                        <a:pt x="121675" y="148914"/>
                        <a:pt x="120262" y="143741"/>
                        <a:pt x="119414" y="138756"/>
                      </a:cubicBezTo>
                      <a:cubicBezTo>
                        <a:pt x="116023" y="121449"/>
                        <a:pt x="115175" y="105271"/>
                        <a:pt x="119132" y="89845"/>
                      </a:cubicBezTo>
                      <a:cubicBezTo>
                        <a:pt x="124030" y="69151"/>
                        <a:pt x="135240" y="52597"/>
                        <a:pt x="147768" y="39805"/>
                      </a:cubicBezTo>
                      <a:cubicBezTo>
                        <a:pt x="155869" y="31433"/>
                        <a:pt x="164724" y="24002"/>
                        <a:pt x="174333" y="17983"/>
                      </a:cubicBezTo>
                      <a:cubicBezTo>
                        <a:pt x="182057" y="12621"/>
                        <a:pt x="190629" y="7918"/>
                        <a:pt x="200049" y="4814"/>
                      </a:cubicBezTo>
                      <a:cubicBezTo>
                        <a:pt x="207303" y="2463"/>
                        <a:pt x="215121" y="770"/>
                        <a:pt x="223411" y="3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" name="isľîdé">
                <a:extLst>
                  <a:ext uri="{FF2B5EF4-FFF2-40B4-BE49-F238E27FC236}">
                    <a16:creationId xmlns:a16="http://schemas.microsoft.com/office/drawing/2014/main" id="{2D24E520-2B07-41CD-BD85-FC60D9028072}"/>
                  </a:ext>
                </a:extLst>
              </p:cNvPr>
              <p:cNvGrpSpPr/>
              <p:nvPr/>
            </p:nvGrpSpPr>
            <p:grpSpPr>
              <a:xfrm>
                <a:off x="5262111" y="1507630"/>
                <a:ext cx="1579979" cy="1579978"/>
                <a:chOff x="4016945" y="1562908"/>
                <a:chExt cx="1579979" cy="1579978"/>
              </a:xfrm>
            </p:grpSpPr>
            <p:sp>
              <p:nvSpPr>
                <p:cNvPr id="17" name="íṥļîdê">
                  <a:extLst>
                    <a:ext uri="{FF2B5EF4-FFF2-40B4-BE49-F238E27FC236}">
                      <a16:creationId xmlns:a16="http://schemas.microsoft.com/office/drawing/2014/main" id="{5C8E50FA-CD0A-4636-BC7F-6C7937C0C40A}"/>
                    </a:ext>
                  </a:extLst>
                </p:cNvPr>
                <p:cNvSpPr/>
                <p:nvPr/>
              </p:nvSpPr>
              <p:spPr bwMode="auto">
                <a:xfrm>
                  <a:off x="4016945" y="1562908"/>
                  <a:ext cx="1579979" cy="1579978"/>
                </a:xfrm>
                <a:prstGeom prst="ellipse">
                  <a:avLst/>
                </a:prstGeom>
                <a:solidFill>
                  <a:schemeClr val="accent2"/>
                </a:solidFill>
                <a:ln w="76200">
                  <a:solidFill>
                    <a:schemeClr val="bg1"/>
                  </a:solidFill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18" name="iŝľíḑê">
                  <a:extLst>
                    <a:ext uri="{FF2B5EF4-FFF2-40B4-BE49-F238E27FC236}">
                      <a16:creationId xmlns:a16="http://schemas.microsoft.com/office/drawing/2014/main" id="{F0FEB7AF-10C3-4CD7-98D5-CB700D70E07E}"/>
                    </a:ext>
                  </a:extLst>
                </p:cNvPr>
                <p:cNvSpPr/>
                <p:nvPr/>
              </p:nvSpPr>
              <p:spPr bwMode="auto">
                <a:xfrm>
                  <a:off x="4479101" y="1991315"/>
                  <a:ext cx="655669" cy="723164"/>
                </a:xfrm>
                <a:custGeom>
                  <a:avLst/>
                  <a:gdLst>
                    <a:gd name="connsiteX0" fmla="*/ 435944 w 550382"/>
                    <a:gd name="connsiteY0" fmla="*/ 440821 h 607039"/>
                    <a:gd name="connsiteX1" fmla="*/ 411829 w 550382"/>
                    <a:gd name="connsiteY1" fmla="*/ 450698 h 607039"/>
                    <a:gd name="connsiteX2" fmla="*/ 393649 w 550382"/>
                    <a:gd name="connsiteY2" fmla="*/ 477504 h 607039"/>
                    <a:gd name="connsiteX3" fmla="*/ 393272 w 550382"/>
                    <a:gd name="connsiteY3" fmla="*/ 478821 h 607039"/>
                    <a:gd name="connsiteX4" fmla="*/ 380650 w 550382"/>
                    <a:gd name="connsiteY4" fmla="*/ 478821 h 607039"/>
                    <a:gd name="connsiteX5" fmla="*/ 377070 w 550382"/>
                    <a:gd name="connsiteY5" fmla="*/ 482396 h 607039"/>
                    <a:gd name="connsiteX6" fmla="*/ 377070 w 550382"/>
                    <a:gd name="connsiteY6" fmla="*/ 490485 h 607039"/>
                    <a:gd name="connsiteX7" fmla="*/ 380650 w 550382"/>
                    <a:gd name="connsiteY7" fmla="*/ 494059 h 607039"/>
                    <a:gd name="connsiteX8" fmla="*/ 390635 w 550382"/>
                    <a:gd name="connsiteY8" fmla="*/ 494059 h 607039"/>
                    <a:gd name="connsiteX9" fmla="*/ 390635 w 550382"/>
                    <a:gd name="connsiteY9" fmla="*/ 500643 h 607039"/>
                    <a:gd name="connsiteX10" fmla="*/ 380650 w 550382"/>
                    <a:gd name="connsiteY10" fmla="*/ 500643 h 607039"/>
                    <a:gd name="connsiteX11" fmla="*/ 377070 w 550382"/>
                    <a:gd name="connsiteY11" fmla="*/ 504217 h 607039"/>
                    <a:gd name="connsiteX12" fmla="*/ 377070 w 550382"/>
                    <a:gd name="connsiteY12" fmla="*/ 512306 h 607039"/>
                    <a:gd name="connsiteX13" fmla="*/ 380650 w 550382"/>
                    <a:gd name="connsiteY13" fmla="*/ 515881 h 607039"/>
                    <a:gd name="connsiteX14" fmla="*/ 392613 w 550382"/>
                    <a:gd name="connsiteY14" fmla="*/ 515881 h 607039"/>
                    <a:gd name="connsiteX15" fmla="*/ 395345 w 550382"/>
                    <a:gd name="connsiteY15" fmla="*/ 524534 h 607039"/>
                    <a:gd name="connsiteX16" fmla="*/ 426807 w 550382"/>
                    <a:gd name="connsiteY16" fmla="*/ 554445 h 607039"/>
                    <a:gd name="connsiteX17" fmla="*/ 464675 w 550382"/>
                    <a:gd name="connsiteY17" fmla="*/ 554915 h 607039"/>
                    <a:gd name="connsiteX18" fmla="*/ 474377 w 550382"/>
                    <a:gd name="connsiteY18" fmla="*/ 551435 h 607039"/>
                    <a:gd name="connsiteX19" fmla="*/ 476920 w 550382"/>
                    <a:gd name="connsiteY19" fmla="*/ 544851 h 607039"/>
                    <a:gd name="connsiteX20" fmla="*/ 472776 w 550382"/>
                    <a:gd name="connsiteY20" fmla="*/ 535257 h 607039"/>
                    <a:gd name="connsiteX21" fmla="*/ 466747 w 550382"/>
                    <a:gd name="connsiteY21" fmla="*/ 532247 h 607039"/>
                    <a:gd name="connsiteX22" fmla="*/ 455066 w 550382"/>
                    <a:gd name="connsiteY22" fmla="*/ 535069 h 607039"/>
                    <a:gd name="connsiteX23" fmla="*/ 432270 w 550382"/>
                    <a:gd name="connsiteY23" fmla="*/ 534504 h 607039"/>
                    <a:gd name="connsiteX24" fmla="*/ 414844 w 550382"/>
                    <a:gd name="connsiteY24" fmla="*/ 515881 h 607039"/>
                    <a:gd name="connsiteX25" fmla="*/ 440371 w 550382"/>
                    <a:gd name="connsiteY25" fmla="*/ 515881 h 607039"/>
                    <a:gd name="connsiteX26" fmla="*/ 443951 w 550382"/>
                    <a:gd name="connsiteY26" fmla="*/ 512306 h 607039"/>
                    <a:gd name="connsiteX27" fmla="*/ 443951 w 550382"/>
                    <a:gd name="connsiteY27" fmla="*/ 504217 h 607039"/>
                    <a:gd name="connsiteX28" fmla="*/ 440371 w 550382"/>
                    <a:gd name="connsiteY28" fmla="*/ 500643 h 607039"/>
                    <a:gd name="connsiteX29" fmla="*/ 412489 w 550382"/>
                    <a:gd name="connsiteY29" fmla="*/ 500643 h 607039"/>
                    <a:gd name="connsiteX30" fmla="*/ 412489 w 550382"/>
                    <a:gd name="connsiteY30" fmla="*/ 494059 h 607039"/>
                    <a:gd name="connsiteX31" fmla="*/ 440371 w 550382"/>
                    <a:gd name="connsiteY31" fmla="*/ 494059 h 607039"/>
                    <a:gd name="connsiteX32" fmla="*/ 443951 w 550382"/>
                    <a:gd name="connsiteY32" fmla="*/ 490485 h 607039"/>
                    <a:gd name="connsiteX33" fmla="*/ 443951 w 550382"/>
                    <a:gd name="connsiteY33" fmla="*/ 482396 h 607039"/>
                    <a:gd name="connsiteX34" fmla="*/ 440371 w 550382"/>
                    <a:gd name="connsiteY34" fmla="*/ 478821 h 607039"/>
                    <a:gd name="connsiteX35" fmla="*/ 415974 w 550382"/>
                    <a:gd name="connsiteY35" fmla="*/ 478821 h 607039"/>
                    <a:gd name="connsiteX36" fmla="*/ 415974 w 550382"/>
                    <a:gd name="connsiteY36" fmla="*/ 478539 h 607039"/>
                    <a:gd name="connsiteX37" fmla="*/ 430198 w 550382"/>
                    <a:gd name="connsiteY37" fmla="*/ 463772 h 607039"/>
                    <a:gd name="connsiteX38" fmla="*/ 455066 w 550382"/>
                    <a:gd name="connsiteY38" fmla="*/ 462361 h 607039"/>
                    <a:gd name="connsiteX39" fmla="*/ 466841 w 550382"/>
                    <a:gd name="connsiteY39" fmla="*/ 465277 h 607039"/>
                    <a:gd name="connsiteX40" fmla="*/ 472776 w 550382"/>
                    <a:gd name="connsiteY40" fmla="*/ 462361 h 607039"/>
                    <a:gd name="connsiteX41" fmla="*/ 476920 w 550382"/>
                    <a:gd name="connsiteY41" fmla="*/ 452861 h 607039"/>
                    <a:gd name="connsiteX42" fmla="*/ 474660 w 550382"/>
                    <a:gd name="connsiteY42" fmla="*/ 446089 h 607039"/>
                    <a:gd name="connsiteX43" fmla="*/ 472399 w 550382"/>
                    <a:gd name="connsiteY43" fmla="*/ 445054 h 607039"/>
                    <a:gd name="connsiteX44" fmla="*/ 435944 w 550382"/>
                    <a:gd name="connsiteY44" fmla="*/ 440821 h 607039"/>
                    <a:gd name="connsiteX45" fmla="*/ 441172 w 550382"/>
                    <a:gd name="connsiteY45" fmla="*/ 389089 h 607039"/>
                    <a:gd name="connsiteX46" fmla="*/ 518367 w 550382"/>
                    <a:gd name="connsiteY46" fmla="*/ 420975 h 607039"/>
                    <a:gd name="connsiteX47" fmla="*/ 518462 w 550382"/>
                    <a:gd name="connsiteY47" fmla="*/ 575138 h 607039"/>
                    <a:gd name="connsiteX48" fmla="*/ 385925 w 550382"/>
                    <a:gd name="connsiteY48" fmla="*/ 592069 h 607039"/>
                    <a:gd name="connsiteX49" fmla="*/ 385737 w 550382"/>
                    <a:gd name="connsiteY49" fmla="*/ 591880 h 607039"/>
                    <a:gd name="connsiteX50" fmla="*/ 339203 w 550382"/>
                    <a:gd name="connsiteY50" fmla="*/ 604578 h 607039"/>
                    <a:gd name="connsiteX51" fmla="*/ 337978 w 550382"/>
                    <a:gd name="connsiteY51" fmla="*/ 596583 h 607039"/>
                    <a:gd name="connsiteX52" fmla="*/ 360491 w 550382"/>
                    <a:gd name="connsiteY52" fmla="*/ 571187 h 607039"/>
                    <a:gd name="connsiteX53" fmla="*/ 359361 w 550382"/>
                    <a:gd name="connsiteY53" fmla="*/ 570341 h 607039"/>
                    <a:gd name="connsiteX54" fmla="*/ 363977 w 550382"/>
                    <a:gd name="connsiteY54" fmla="*/ 420975 h 607039"/>
                    <a:gd name="connsiteX55" fmla="*/ 441172 w 550382"/>
                    <a:gd name="connsiteY55" fmla="*/ 389089 h 607039"/>
                    <a:gd name="connsiteX56" fmla="*/ 149968 w 550382"/>
                    <a:gd name="connsiteY56" fmla="*/ 318620 h 607039"/>
                    <a:gd name="connsiteX57" fmla="*/ 193583 w 550382"/>
                    <a:gd name="connsiteY57" fmla="*/ 456051 h 607039"/>
                    <a:gd name="connsiteX58" fmla="*/ 199423 w 550382"/>
                    <a:gd name="connsiteY58" fmla="*/ 474771 h 607039"/>
                    <a:gd name="connsiteX59" fmla="*/ 218923 w 550382"/>
                    <a:gd name="connsiteY59" fmla="*/ 419554 h 607039"/>
                    <a:gd name="connsiteX60" fmla="*/ 230698 w 550382"/>
                    <a:gd name="connsiteY60" fmla="*/ 354083 h 607039"/>
                    <a:gd name="connsiteX61" fmla="*/ 230886 w 550382"/>
                    <a:gd name="connsiteY61" fmla="*/ 354083 h 607039"/>
                    <a:gd name="connsiteX62" fmla="*/ 230981 w 550382"/>
                    <a:gd name="connsiteY62" fmla="*/ 354083 h 607039"/>
                    <a:gd name="connsiteX63" fmla="*/ 231075 w 550382"/>
                    <a:gd name="connsiteY63" fmla="*/ 354083 h 607039"/>
                    <a:gd name="connsiteX64" fmla="*/ 231263 w 550382"/>
                    <a:gd name="connsiteY64" fmla="*/ 354083 h 607039"/>
                    <a:gd name="connsiteX65" fmla="*/ 243038 w 550382"/>
                    <a:gd name="connsiteY65" fmla="*/ 419554 h 607039"/>
                    <a:gd name="connsiteX66" fmla="*/ 262538 w 550382"/>
                    <a:gd name="connsiteY66" fmla="*/ 474771 h 607039"/>
                    <a:gd name="connsiteX67" fmla="*/ 268378 w 550382"/>
                    <a:gd name="connsiteY67" fmla="*/ 456051 h 607039"/>
                    <a:gd name="connsiteX68" fmla="*/ 311993 w 550382"/>
                    <a:gd name="connsiteY68" fmla="*/ 318620 h 607039"/>
                    <a:gd name="connsiteX69" fmla="*/ 402331 w 550382"/>
                    <a:gd name="connsiteY69" fmla="*/ 362267 h 607039"/>
                    <a:gd name="connsiteX70" fmla="*/ 407418 w 550382"/>
                    <a:gd name="connsiteY70" fmla="*/ 364242 h 607039"/>
                    <a:gd name="connsiteX71" fmla="*/ 343550 w 550382"/>
                    <a:gd name="connsiteY71" fmla="*/ 400552 h 607039"/>
                    <a:gd name="connsiteX72" fmla="*/ 307377 w 550382"/>
                    <a:gd name="connsiteY72" fmla="*/ 531869 h 607039"/>
                    <a:gd name="connsiteX73" fmla="*/ 231263 w 550382"/>
                    <a:gd name="connsiteY73" fmla="*/ 531869 h 607039"/>
                    <a:gd name="connsiteX74" fmla="*/ 230698 w 550382"/>
                    <a:gd name="connsiteY74" fmla="*/ 531869 h 607039"/>
                    <a:gd name="connsiteX75" fmla="*/ 0 w 550382"/>
                    <a:gd name="connsiteY75" fmla="*/ 531869 h 607039"/>
                    <a:gd name="connsiteX76" fmla="*/ 59629 w 550382"/>
                    <a:gd name="connsiteY76" fmla="*/ 362267 h 607039"/>
                    <a:gd name="connsiteX77" fmla="*/ 149968 w 550382"/>
                    <a:gd name="connsiteY77" fmla="*/ 318620 h 607039"/>
                    <a:gd name="connsiteX78" fmla="*/ 223411 w 550382"/>
                    <a:gd name="connsiteY78" fmla="*/ 393 h 607039"/>
                    <a:gd name="connsiteX79" fmla="*/ 282097 w 550382"/>
                    <a:gd name="connsiteY79" fmla="*/ 12809 h 607039"/>
                    <a:gd name="connsiteX80" fmla="*/ 310545 w 550382"/>
                    <a:gd name="connsiteY80" fmla="*/ 39334 h 607039"/>
                    <a:gd name="connsiteX81" fmla="*/ 342008 w 550382"/>
                    <a:gd name="connsiteY81" fmla="*/ 138850 h 607039"/>
                    <a:gd name="connsiteX82" fmla="*/ 337863 w 550382"/>
                    <a:gd name="connsiteY82" fmla="*/ 154182 h 607039"/>
                    <a:gd name="connsiteX83" fmla="*/ 348037 w 550382"/>
                    <a:gd name="connsiteY83" fmla="*/ 195945 h 607039"/>
                    <a:gd name="connsiteX84" fmla="*/ 327784 w 550382"/>
                    <a:gd name="connsiteY84" fmla="*/ 231217 h 607039"/>
                    <a:gd name="connsiteX85" fmla="*/ 256663 w 550382"/>
                    <a:gd name="connsiteY85" fmla="*/ 318881 h 607039"/>
                    <a:gd name="connsiteX86" fmla="*/ 204665 w 550382"/>
                    <a:gd name="connsiteY86" fmla="*/ 318975 h 607039"/>
                    <a:gd name="connsiteX87" fmla="*/ 133733 w 550382"/>
                    <a:gd name="connsiteY87" fmla="*/ 231217 h 607039"/>
                    <a:gd name="connsiteX88" fmla="*/ 113385 w 550382"/>
                    <a:gd name="connsiteY88" fmla="*/ 195850 h 607039"/>
                    <a:gd name="connsiteX89" fmla="*/ 123559 w 550382"/>
                    <a:gd name="connsiteY89" fmla="*/ 154088 h 607039"/>
                    <a:gd name="connsiteX90" fmla="*/ 119414 w 550382"/>
                    <a:gd name="connsiteY90" fmla="*/ 138756 h 607039"/>
                    <a:gd name="connsiteX91" fmla="*/ 119132 w 550382"/>
                    <a:gd name="connsiteY91" fmla="*/ 89845 h 607039"/>
                    <a:gd name="connsiteX92" fmla="*/ 147768 w 550382"/>
                    <a:gd name="connsiteY92" fmla="*/ 39805 h 607039"/>
                    <a:gd name="connsiteX93" fmla="*/ 174333 w 550382"/>
                    <a:gd name="connsiteY93" fmla="*/ 17983 h 607039"/>
                    <a:gd name="connsiteX94" fmla="*/ 200049 w 550382"/>
                    <a:gd name="connsiteY94" fmla="*/ 4814 h 607039"/>
                    <a:gd name="connsiteX95" fmla="*/ 223411 w 550382"/>
                    <a:gd name="connsiteY95" fmla="*/ 393 h 60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50382" h="607039">
                      <a:moveTo>
                        <a:pt x="435944" y="440821"/>
                      </a:moveTo>
                      <a:cubicBezTo>
                        <a:pt x="427184" y="442138"/>
                        <a:pt x="418988" y="445148"/>
                        <a:pt x="411829" y="450698"/>
                      </a:cubicBezTo>
                      <a:cubicBezTo>
                        <a:pt x="402786" y="457752"/>
                        <a:pt x="397040" y="466782"/>
                        <a:pt x="393649" y="477504"/>
                      </a:cubicBezTo>
                      <a:lnTo>
                        <a:pt x="393272" y="478821"/>
                      </a:lnTo>
                      <a:lnTo>
                        <a:pt x="380650" y="478821"/>
                      </a:lnTo>
                      <a:cubicBezTo>
                        <a:pt x="378672" y="478821"/>
                        <a:pt x="377070" y="480420"/>
                        <a:pt x="377070" y="482396"/>
                      </a:cubicBezTo>
                      <a:lnTo>
                        <a:pt x="377070" y="490485"/>
                      </a:lnTo>
                      <a:cubicBezTo>
                        <a:pt x="377070" y="492460"/>
                        <a:pt x="378672" y="494059"/>
                        <a:pt x="380650" y="494059"/>
                      </a:cubicBezTo>
                      <a:lnTo>
                        <a:pt x="390635" y="494059"/>
                      </a:lnTo>
                      <a:lnTo>
                        <a:pt x="390635" y="500643"/>
                      </a:lnTo>
                      <a:lnTo>
                        <a:pt x="380650" y="500643"/>
                      </a:lnTo>
                      <a:cubicBezTo>
                        <a:pt x="378672" y="500643"/>
                        <a:pt x="377070" y="502242"/>
                        <a:pt x="377070" y="504217"/>
                      </a:cubicBezTo>
                      <a:lnTo>
                        <a:pt x="377070" y="512306"/>
                      </a:lnTo>
                      <a:cubicBezTo>
                        <a:pt x="377070" y="514282"/>
                        <a:pt x="378672" y="515881"/>
                        <a:pt x="380650" y="515881"/>
                      </a:cubicBezTo>
                      <a:lnTo>
                        <a:pt x="392613" y="515881"/>
                      </a:lnTo>
                      <a:cubicBezTo>
                        <a:pt x="393461" y="518796"/>
                        <a:pt x="394214" y="521806"/>
                        <a:pt x="395345" y="524534"/>
                      </a:cubicBezTo>
                      <a:cubicBezTo>
                        <a:pt x="401562" y="539113"/>
                        <a:pt x="411547" y="549554"/>
                        <a:pt x="426807" y="554445"/>
                      </a:cubicBezTo>
                      <a:cubicBezTo>
                        <a:pt x="439335" y="558584"/>
                        <a:pt x="452052" y="558395"/>
                        <a:pt x="464675" y="554915"/>
                      </a:cubicBezTo>
                      <a:cubicBezTo>
                        <a:pt x="467972" y="554069"/>
                        <a:pt x="471268" y="552752"/>
                        <a:pt x="474377" y="551435"/>
                      </a:cubicBezTo>
                      <a:cubicBezTo>
                        <a:pt x="477391" y="550024"/>
                        <a:pt x="478145" y="547767"/>
                        <a:pt x="476920" y="544851"/>
                      </a:cubicBezTo>
                      <a:cubicBezTo>
                        <a:pt x="475507" y="541653"/>
                        <a:pt x="474283" y="538361"/>
                        <a:pt x="472776" y="535257"/>
                      </a:cubicBezTo>
                      <a:cubicBezTo>
                        <a:pt x="471457" y="532341"/>
                        <a:pt x="469855" y="531494"/>
                        <a:pt x="466747" y="532247"/>
                      </a:cubicBezTo>
                      <a:cubicBezTo>
                        <a:pt x="462791" y="533093"/>
                        <a:pt x="458928" y="534316"/>
                        <a:pt x="455066" y="535069"/>
                      </a:cubicBezTo>
                      <a:cubicBezTo>
                        <a:pt x="447342" y="536762"/>
                        <a:pt x="439806" y="536856"/>
                        <a:pt x="432270" y="534504"/>
                      </a:cubicBezTo>
                      <a:cubicBezTo>
                        <a:pt x="422851" y="531494"/>
                        <a:pt x="417952" y="524722"/>
                        <a:pt x="414844" y="515881"/>
                      </a:cubicBezTo>
                      <a:lnTo>
                        <a:pt x="440371" y="515881"/>
                      </a:lnTo>
                      <a:cubicBezTo>
                        <a:pt x="442350" y="515881"/>
                        <a:pt x="443951" y="514282"/>
                        <a:pt x="443951" y="512306"/>
                      </a:cubicBezTo>
                      <a:lnTo>
                        <a:pt x="443951" y="504217"/>
                      </a:lnTo>
                      <a:cubicBezTo>
                        <a:pt x="443951" y="502242"/>
                        <a:pt x="442350" y="500643"/>
                        <a:pt x="440371" y="500643"/>
                      </a:cubicBezTo>
                      <a:lnTo>
                        <a:pt x="412489" y="500643"/>
                      </a:lnTo>
                      <a:lnTo>
                        <a:pt x="412489" y="494059"/>
                      </a:lnTo>
                      <a:lnTo>
                        <a:pt x="440371" y="494059"/>
                      </a:lnTo>
                      <a:cubicBezTo>
                        <a:pt x="442350" y="494059"/>
                        <a:pt x="443951" y="492460"/>
                        <a:pt x="443951" y="490485"/>
                      </a:cubicBezTo>
                      <a:lnTo>
                        <a:pt x="443951" y="482396"/>
                      </a:lnTo>
                      <a:cubicBezTo>
                        <a:pt x="443951" y="480420"/>
                        <a:pt x="442350" y="478821"/>
                        <a:pt x="440371" y="478821"/>
                      </a:cubicBezTo>
                      <a:lnTo>
                        <a:pt x="415974" y="478821"/>
                      </a:lnTo>
                      <a:lnTo>
                        <a:pt x="415974" y="478539"/>
                      </a:lnTo>
                      <a:cubicBezTo>
                        <a:pt x="418894" y="471861"/>
                        <a:pt x="423133" y="466500"/>
                        <a:pt x="430198" y="463772"/>
                      </a:cubicBezTo>
                      <a:cubicBezTo>
                        <a:pt x="438299" y="460574"/>
                        <a:pt x="446589" y="460574"/>
                        <a:pt x="455066" y="462361"/>
                      </a:cubicBezTo>
                      <a:cubicBezTo>
                        <a:pt x="458928" y="463113"/>
                        <a:pt x="462791" y="464336"/>
                        <a:pt x="466841" y="465277"/>
                      </a:cubicBezTo>
                      <a:cubicBezTo>
                        <a:pt x="469855" y="465841"/>
                        <a:pt x="471457" y="464995"/>
                        <a:pt x="472776" y="462361"/>
                      </a:cubicBezTo>
                      <a:cubicBezTo>
                        <a:pt x="474283" y="459257"/>
                        <a:pt x="475602" y="455965"/>
                        <a:pt x="476920" y="452861"/>
                      </a:cubicBezTo>
                      <a:cubicBezTo>
                        <a:pt x="478145" y="449851"/>
                        <a:pt x="477391" y="447688"/>
                        <a:pt x="474660" y="446089"/>
                      </a:cubicBezTo>
                      <a:cubicBezTo>
                        <a:pt x="473906" y="445712"/>
                        <a:pt x="473152" y="445336"/>
                        <a:pt x="472399" y="445054"/>
                      </a:cubicBezTo>
                      <a:cubicBezTo>
                        <a:pt x="460530" y="440539"/>
                        <a:pt x="448473" y="438752"/>
                        <a:pt x="435944" y="440821"/>
                      </a:cubicBezTo>
                      <a:close/>
                      <a:moveTo>
                        <a:pt x="441172" y="389089"/>
                      </a:moveTo>
                      <a:cubicBezTo>
                        <a:pt x="469125" y="389089"/>
                        <a:pt x="497079" y="399717"/>
                        <a:pt x="518367" y="420975"/>
                      </a:cubicBezTo>
                      <a:cubicBezTo>
                        <a:pt x="561039" y="463490"/>
                        <a:pt x="561039" y="532623"/>
                        <a:pt x="518462" y="575138"/>
                      </a:cubicBezTo>
                      <a:cubicBezTo>
                        <a:pt x="482572" y="610975"/>
                        <a:pt x="427749" y="616618"/>
                        <a:pt x="385925" y="592069"/>
                      </a:cubicBezTo>
                      <a:lnTo>
                        <a:pt x="385737" y="591880"/>
                      </a:lnTo>
                      <a:cubicBezTo>
                        <a:pt x="369252" y="604296"/>
                        <a:pt x="351543" y="606460"/>
                        <a:pt x="339203" y="604578"/>
                      </a:cubicBezTo>
                      <a:cubicBezTo>
                        <a:pt x="335058" y="603920"/>
                        <a:pt x="334210" y="598465"/>
                        <a:pt x="337978" y="596583"/>
                      </a:cubicBezTo>
                      <a:cubicBezTo>
                        <a:pt x="349282" y="591034"/>
                        <a:pt x="356347" y="580123"/>
                        <a:pt x="360491" y="571187"/>
                      </a:cubicBezTo>
                      <a:lnTo>
                        <a:pt x="359361" y="570341"/>
                      </a:lnTo>
                      <a:cubicBezTo>
                        <a:pt x="321399" y="527450"/>
                        <a:pt x="322906" y="461985"/>
                        <a:pt x="363977" y="420975"/>
                      </a:cubicBezTo>
                      <a:cubicBezTo>
                        <a:pt x="385266" y="399717"/>
                        <a:pt x="413219" y="389089"/>
                        <a:pt x="441172" y="389089"/>
                      </a:cubicBezTo>
                      <a:close/>
                      <a:moveTo>
                        <a:pt x="149968" y="318620"/>
                      </a:moveTo>
                      <a:lnTo>
                        <a:pt x="193583" y="456051"/>
                      </a:lnTo>
                      <a:lnTo>
                        <a:pt x="199423" y="474771"/>
                      </a:lnTo>
                      <a:lnTo>
                        <a:pt x="218923" y="419554"/>
                      </a:lnTo>
                      <a:cubicBezTo>
                        <a:pt x="174178" y="357093"/>
                        <a:pt x="222408" y="354083"/>
                        <a:pt x="230698" y="354083"/>
                      </a:cubicBezTo>
                      <a:lnTo>
                        <a:pt x="230886" y="354083"/>
                      </a:lnTo>
                      <a:lnTo>
                        <a:pt x="230981" y="354083"/>
                      </a:lnTo>
                      <a:lnTo>
                        <a:pt x="231075" y="354083"/>
                      </a:lnTo>
                      <a:lnTo>
                        <a:pt x="231263" y="354083"/>
                      </a:lnTo>
                      <a:cubicBezTo>
                        <a:pt x="239647" y="354271"/>
                        <a:pt x="287878" y="357093"/>
                        <a:pt x="243038" y="419554"/>
                      </a:cubicBezTo>
                      <a:lnTo>
                        <a:pt x="262538" y="474771"/>
                      </a:lnTo>
                      <a:lnTo>
                        <a:pt x="268378" y="456051"/>
                      </a:lnTo>
                      <a:lnTo>
                        <a:pt x="311993" y="318620"/>
                      </a:lnTo>
                      <a:cubicBezTo>
                        <a:pt x="311993" y="318620"/>
                        <a:pt x="345811" y="340726"/>
                        <a:pt x="402331" y="362267"/>
                      </a:cubicBezTo>
                      <a:cubicBezTo>
                        <a:pt x="404027" y="362925"/>
                        <a:pt x="405817" y="363678"/>
                        <a:pt x="407418" y="364242"/>
                      </a:cubicBezTo>
                      <a:cubicBezTo>
                        <a:pt x="383491" y="370263"/>
                        <a:pt x="361448" y="382585"/>
                        <a:pt x="343550" y="400552"/>
                      </a:cubicBezTo>
                      <a:cubicBezTo>
                        <a:pt x="308131" y="436015"/>
                        <a:pt x="295885" y="486341"/>
                        <a:pt x="307377" y="531869"/>
                      </a:cubicBezTo>
                      <a:lnTo>
                        <a:pt x="231263" y="531869"/>
                      </a:lnTo>
                      <a:lnTo>
                        <a:pt x="230698" y="531869"/>
                      </a:lnTo>
                      <a:lnTo>
                        <a:pt x="0" y="531869"/>
                      </a:lnTo>
                      <a:cubicBezTo>
                        <a:pt x="1225" y="436015"/>
                        <a:pt x="-2637" y="384843"/>
                        <a:pt x="59629" y="362267"/>
                      </a:cubicBezTo>
                      <a:cubicBezTo>
                        <a:pt x="116150" y="340726"/>
                        <a:pt x="149968" y="318620"/>
                        <a:pt x="149968" y="318620"/>
                      </a:cubicBezTo>
                      <a:close/>
                      <a:moveTo>
                        <a:pt x="223411" y="393"/>
                      </a:moveTo>
                      <a:cubicBezTo>
                        <a:pt x="248939" y="-1676"/>
                        <a:pt x="268250" y="4720"/>
                        <a:pt x="282097" y="12809"/>
                      </a:cubicBezTo>
                      <a:cubicBezTo>
                        <a:pt x="302633" y="24285"/>
                        <a:pt x="310545" y="39334"/>
                        <a:pt x="310545" y="39334"/>
                      </a:cubicBezTo>
                      <a:cubicBezTo>
                        <a:pt x="310545" y="39334"/>
                        <a:pt x="358022" y="42720"/>
                        <a:pt x="342008" y="138850"/>
                      </a:cubicBezTo>
                      <a:cubicBezTo>
                        <a:pt x="340972" y="144023"/>
                        <a:pt x="339747" y="149009"/>
                        <a:pt x="337863" y="154182"/>
                      </a:cubicBezTo>
                      <a:cubicBezTo>
                        <a:pt x="347377" y="153335"/>
                        <a:pt x="358587" y="158791"/>
                        <a:pt x="348037" y="195945"/>
                      </a:cubicBezTo>
                      <a:cubicBezTo>
                        <a:pt x="340312" y="223128"/>
                        <a:pt x="333153" y="230841"/>
                        <a:pt x="327784" y="231217"/>
                      </a:cubicBezTo>
                      <a:cubicBezTo>
                        <a:pt x="322886" y="263386"/>
                        <a:pt x="296981" y="304302"/>
                        <a:pt x="256663" y="318881"/>
                      </a:cubicBezTo>
                      <a:cubicBezTo>
                        <a:pt x="239990" y="324901"/>
                        <a:pt x="221527" y="324901"/>
                        <a:pt x="204665" y="318975"/>
                      </a:cubicBezTo>
                      <a:cubicBezTo>
                        <a:pt x="163594" y="304584"/>
                        <a:pt x="138725" y="263574"/>
                        <a:pt x="133733" y="231217"/>
                      </a:cubicBezTo>
                      <a:cubicBezTo>
                        <a:pt x="128363" y="230653"/>
                        <a:pt x="121204" y="223128"/>
                        <a:pt x="113385" y="195850"/>
                      </a:cubicBezTo>
                      <a:cubicBezTo>
                        <a:pt x="102929" y="158697"/>
                        <a:pt x="114139" y="153147"/>
                        <a:pt x="123559" y="154088"/>
                      </a:cubicBezTo>
                      <a:cubicBezTo>
                        <a:pt x="121675" y="148914"/>
                        <a:pt x="120262" y="143741"/>
                        <a:pt x="119414" y="138756"/>
                      </a:cubicBezTo>
                      <a:cubicBezTo>
                        <a:pt x="116023" y="121449"/>
                        <a:pt x="115175" y="105271"/>
                        <a:pt x="119132" y="89845"/>
                      </a:cubicBezTo>
                      <a:cubicBezTo>
                        <a:pt x="124030" y="69151"/>
                        <a:pt x="135240" y="52597"/>
                        <a:pt x="147768" y="39805"/>
                      </a:cubicBezTo>
                      <a:cubicBezTo>
                        <a:pt x="155869" y="31433"/>
                        <a:pt x="164724" y="24002"/>
                        <a:pt x="174333" y="17983"/>
                      </a:cubicBezTo>
                      <a:cubicBezTo>
                        <a:pt x="182057" y="12621"/>
                        <a:pt x="190629" y="7918"/>
                        <a:pt x="200049" y="4814"/>
                      </a:cubicBezTo>
                      <a:cubicBezTo>
                        <a:pt x="207303" y="2463"/>
                        <a:pt x="215121" y="770"/>
                        <a:pt x="223411" y="3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7" name="ïşlïḋé">
              <a:extLst>
                <a:ext uri="{FF2B5EF4-FFF2-40B4-BE49-F238E27FC236}">
                  <a16:creationId xmlns:a16="http://schemas.microsoft.com/office/drawing/2014/main" id="{7B13994F-36A3-4954-BEFD-97A9CAAB2579}"/>
                </a:ext>
              </a:extLst>
            </p:cNvPr>
            <p:cNvSpPr/>
            <p:nvPr/>
          </p:nvSpPr>
          <p:spPr bwMode="auto">
            <a:xfrm>
              <a:off x="673100" y="3984375"/>
              <a:ext cx="3265085" cy="625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8" name="í$ḷiḓé">
              <a:extLst>
                <a:ext uri="{FF2B5EF4-FFF2-40B4-BE49-F238E27FC236}">
                  <a16:creationId xmlns:a16="http://schemas.microsoft.com/office/drawing/2014/main" id="{1C62E79F-F1FE-4554-967E-61A0E8594CDA}"/>
                </a:ext>
              </a:extLst>
            </p:cNvPr>
            <p:cNvSpPr txBox="1"/>
            <p:nvPr/>
          </p:nvSpPr>
          <p:spPr bwMode="auto">
            <a:xfrm>
              <a:off x="673100" y="3542570"/>
              <a:ext cx="326508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9" name="ïşľíḋè">
              <a:extLst>
                <a:ext uri="{FF2B5EF4-FFF2-40B4-BE49-F238E27FC236}">
                  <a16:creationId xmlns:a16="http://schemas.microsoft.com/office/drawing/2014/main" id="{B9593D5E-DB31-4F67-9DA0-B8D46501BE5A}"/>
                </a:ext>
              </a:extLst>
            </p:cNvPr>
            <p:cNvSpPr/>
            <p:nvPr/>
          </p:nvSpPr>
          <p:spPr bwMode="auto">
            <a:xfrm>
              <a:off x="8253815" y="3984375"/>
              <a:ext cx="3265085" cy="625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0" name="iṣļîḍé">
              <a:extLst>
                <a:ext uri="{FF2B5EF4-FFF2-40B4-BE49-F238E27FC236}">
                  <a16:creationId xmlns:a16="http://schemas.microsoft.com/office/drawing/2014/main" id="{D68F93CA-94C7-4579-ABF0-70BFEA3FD132}"/>
                </a:ext>
              </a:extLst>
            </p:cNvPr>
            <p:cNvSpPr txBox="1"/>
            <p:nvPr/>
          </p:nvSpPr>
          <p:spPr bwMode="auto">
            <a:xfrm>
              <a:off x="8253815" y="3542570"/>
              <a:ext cx="326508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1" name="îṣľiḓe">
              <a:extLst>
                <a:ext uri="{FF2B5EF4-FFF2-40B4-BE49-F238E27FC236}">
                  <a16:creationId xmlns:a16="http://schemas.microsoft.com/office/drawing/2014/main" id="{D7E27608-DBA6-40D0-A259-A492ABC09099}"/>
                </a:ext>
              </a:extLst>
            </p:cNvPr>
            <p:cNvSpPr/>
            <p:nvPr/>
          </p:nvSpPr>
          <p:spPr bwMode="auto">
            <a:xfrm>
              <a:off x="7150068" y="1565755"/>
              <a:ext cx="3265085" cy="625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2" name="ïŝḻîdé">
              <a:extLst>
                <a:ext uri="{FF2B5EF4-FFF2-40B4-BE49-F238E27FC236}">
                  <a16:creationId xmlns:a16="http://schemas.microsoft.com/office/drawing/2014/main" id="{8D2AA572-A2A6-47F9-AAE2-B6396F653C78}"/>
                </a:ext>
              </a:extLst>
            </p:cNvPr>
            <p:cNvSpPr txBox="1"/>
            <p:nvPr/>
          </p:nvSpPr>
          <p:spPr bwMode="auto">
            <a:xfrm>
              <a:off x="7150068" y="1123950"/>
              <a:ext cx="326508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893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670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10893"/>
            <a:ext cx="10858500" cy="4923207"/>
            <a:chOff x="660400" y="1210893"/>
            <a:chExt cx="10858500" cy="4923207"/>
          </a:xfrm>
        </p:grpSpPr>
        <p:sp>
          <p:nvSpPr>
            <p:cNvPr id="6" name="îŝḷiḑê"/>
            <p:cNvSpPr/>
            <p:nvPr/>
          </p:nvSpPr>
          <p:spPr>
            <a:xfrm rot="20400000">
              <a:off x="660400" y="3450808"/>
              <a:ext cx="10858500" cy="362785"/>
            </a:xfrm>
            <a:prstGeom prst="righ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îslíḓè"/>
            <p:cNvSpPr/>
            <p:nvPr/>
          </p:nvSpPr>
          <p:spPr>
            <a:xfrm>
              <a:off x="6033446" y="3575997"/>
              <a:ext cx="112406" cy="1124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s1îde"/>
            <p:cNvSpPr/>
            <p:nvPr/>
          </p:nvSpPr>
          <p:spPr>
            <a:xfrm>
              <a:off x="2060989" y="5023423"/>
              <a:ext cx="112406" cy="1124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íşḻiďé"/>
            <p:cNvSpPr/>
            <p:nvPr/>
          </p:nvSpPr>
          <p:spPr>
            <a:xfrm>
              <a:off x="4047218" y="4299710"/>
              <a:ext cx="112406" cy="1124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íṧlïḋé"/>
            <p:cNvSpPr/>
            <p:nvPr/>
          </p:nvSpPr>
          <p:spPr>
            <a:xfrm>
              <a:off x="8019674" y="2852284"/>
              <a:ext cx="112406" cy="11240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iślïďê"/>
            <p:cNvSpPr/>
            <p:nvPr/>
          </p:nvSpPr>
          <p:spPr>
            <a:xfrm>
              <a:off x="10005902" y="2128571"/>
              <a:ext cx="112406" cy="112406"/>
            </a:xfrm>
            <a:prstGeom prst="ellipse">
              <a:avLst/>
            </a:prstGeom>
            <a:solidFill>
              <a:schemeClr val="accent1"/>
            </a:solidFill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îŝḷîḍê"/>
            <p:cNvSpPr/>
            <p:nvPr/>
          </p:nvSpPr>
          <p:spPr>
            <a:xfrm>
              <a:off x="1839287" y="4286522"/>
              <a:ext cx="555811" cy="537327"/>
            </a:xfrm>
            <a:custGeom>
              <a:avLst/>
              <a:gdLst>
                <a:gd name="connsiteX0" fmla="*/ 134599 w 608468"/>
                <a:gd name="connsiteY0" fmla="*/ 494593 h 588233"/>
                <a:gd name="connsiteX1" fmla="*/ 176550 w 608468"/>
                <a:gd name="connsiteY1" fmla="*/ 502268 h 588233"/>
                <a:gd name="connsiteX2" fmla="*/ 170557 w 608468"/>
                <a:gd name="connsiteY2" fmla="*/ 513935 h 588233"/>
                <a:gd name="connsiteX3" fmla="*/ 435937 w 608468"/>
                <a:gd name="connsiteY3" fmla="*/ 513935 h 588233"/>
                <a:gd name="connsiteX4" fmla="*/ 429944 w 608468"/>
                <a:gd name="connsiteY4" fmla="*/ 502422 h 588233"/>
                <a:gd name="connsiteX5" fmla="*/ 472048 w 608468"/>
                <a:gd name="connsiteY5" fmla="*/ 494900 h 588233"/>
                <a:gd name="connsiteX6" fmla="*/ 504779 w 608468"/>
                <a:gd name="connsiteY6" fmla="*/ 558452 h 588233"/>
                <a:gd name="connsiteX7" fmla="*/ 496020 w 608468"/>
                <a:gd name="connsiteY7" fmla="*/ 585930 h 588233"/>
                <a:gd name="connsiteX8" fmla="*/ 486646 w 608468"/>
                <a:gd name="connsiteY8" fmla="*/ 588233 h 588233"/>
                <a:gd name="connsiteX9" fmla="*/ 468514 w 608468"/>
                <a:gd name="connsiteY9" fmla="*/ 577180 h 588233"/>
                <a:gd name="connsiteX10" fmla="*/ 456835 w 608468"/>
                <a:gd name="connsiteY10" fmla="*/ 554615 h 588233"/>
                <a:gd name="connsiteX11" fmla="*/ 149658 w 608468"/>
                <a:gd name="connsiteY11" fmla="*/ 554461 h 588233"/>
                <a:gd name="connsiteX12" fmla="*/ 137826 w 608468"/>
                <a:gd name="connsiteY12" fmla="*/ 577180 h 588233"/>
                <a:gd name="connsiteX13" fmla="*/ 119694 w 608468"/>
                <a:gd name="connsiteY13" fmla="*/ 588233 h 588233"/>
                <a:gd name="connsiteX14" fmla="*/ 110320 w 608468"/>
                <a:gd name="connsiteY14" fmla="*/ 585930 h 588233"/>
                <a:gd name="connsiteX15" fmla="*/ 101561 w 608468"/>
                <a:gd name="connsiteY15" fmla="*/ 558452 h 588233"/>
                <a:gd name="connsiteX16" fmla="*/ 83313 w 608468"/>
                <a:gd name="connsiteY16" fmla="*/ 461780 h 588233"/>
                <a:gd name="connsiteX17" fmla="*/ 115895 w 608468"/>
                <a:gd name="connsiteY17" fmla="*/ 486334 h 588233"/>
                <a:gd name="connsiteX18" fmla="*/ 35978 w 608468"/>
                <a:gd name="connsiteY18" fmla="*/ 581020 h 588233"/>
                <a:gd name="connsiteX19" fmla="*/ 20456 w 608468"/>
                <a:gd name="connsiteY19" fmla="*/ 588233 h 588233"/>
                <a:gd name="connsiteX20" fmla="*/ 7239 w 608468"/>
                <a:gd name="connsiteY20" fmla="*/ 583476 h 588233"/>
                <a:gd name="connsiteX21" fmla="*/ 4780 w 608468"/>
                <a:gd name="connsiteY21" fmla="*/ 554625 h 588233"/>
                <a:gd name="connsiteX22" fmla="*/ 524712 w 608468"/>
                <a:gd name="connsiteY22" fmla="*/ 461145 h 588233"/>
                <a:gd name="connsiteX23" fmla="*/ 603689 w 608468"/>
                <a:gd name="connsiteY23" fmla="*/ 554619 h 588233"/>
                <a:gd name="connsiteX24" fmla="*/ 601231 w 608468"/>
                <a:gd name="connsiteY24" fmla="*/ 583475 h 588233"/>
                <a:gd name="connsiteX25" fmla="*/ 588017 w 608468"/>
                <a:gd name="connsiteY25" fmla="*/ 588233 h 588233"/>
                <a:gd name="connsiteX26" fmla="*/ 572344 w 608468"/>
                <a:gd name="connsiteY26" fmla="*/ 581019 h 588233"/>
                <a:gd name="connsiteX27" fmla="*/ 492291 w 608468"/>
                <a:gd name="connsiteY27" fmla="*/ 486010 h 588233"/>
                <a:gd name="connsiteX28" fmla="*/ 524712 w 608468"/>
                <a:gd name="connsiteY28" fmla="*/ 461145 h 588233"/>
                <a:gd name="connsiteX29" fmla="*/ 383066 w 608468"/>
                <a:gd name="connsiteY29" fmla="*/ 351169 h 588233"/>
                <a:gd name="connsiteX30" fmla="*/ 354331 w 608468"/>
                <a:gd name="connsiteY30" fmla="*/ 379857 h 588233"/>
                <a:gd name="connsiteX31" fmla="*/ 383066 w 608468"/>
                <a:gd name="connsiteY31" fmla="*/ 408544 h 588233"/>
                <a:gd name="connsiteX32" fmla="*/ 411800 w 608468"/>
                <a:gd name="connsiteY32" fmla="*/ 379857 h 588233"/>
                <a:gd name="connsiteX33" fmla="*/ 383066 w 608468"/>
                <a:gd name="connsiteY33" fmla="*/ 351169 h 588233"/>
                <a:gd name="connsiteX34" fmla="*/ 224332 w 608468"/>
                <a:gd name="connsiteY34" fmla="*/ 351169 h 588233"/>
                <a:gd name="connsiteX35" fmla="*/ 195597 w 608468"/>
                <a:gd name="connsiteY35" fmla="*/ 379857 h 588233"/>
                <a:gd name="connsiteX36" fmla="*/ 224332 w 608468"/>
                <a:gd name="connsiteY36" fmla="*/ 408544 h 588233"/>
                <a:gd name="connsiteX37" fmla="*/ 253221 w 608468"/>
                <a:gd name="connsiteY37" fmla="*/ 379857 h 588233"/>
                <a:gd name="connsiteX38" fmla="*/ 224332 w 608468"/>
                <a:gd name="connsiteY38" fmla="*/ 351169 h 588233"/>
                <a:gd name="connsiteX39" fmla="*/ 155976 w 608468"/>
                <a:gd name="connsiteY39" fmla="*/ 44315 h 588233"/>
                <a:gd name="connsiteX40" fmla="*/ 451433 w 608468"/>
                <a:gd name="connsiteY40" fmla="*/ 44315 h 588233"/>
                <a:gd name="connsiteX41" fmla="*/ 391358 w 608468"/>
                <a:gd name="connsiteY41" fmla="*/ 284308 h 588233"/>
                <a:gd name="connsiteX42" fmla="*/ 216051 w 608468"/>
                <a:gd name="connsiteY42" fmla="*/ 284308 h 588233"/>
                <a:gd name="connsiteX43" fmla="*/ 122300 w 608468"/>
                <a:gd name="connsiteY43" fmla="*/ 43892 h 588233"/>
                <a:gd name="connsiteX44" fmla="*/ 187453 w 608468"/>
                <a:gd name="connsiteY44" fmla="*/ 304533 h 588233"/>
                <a:gd name="connsiteX45" fmla="*/ 203280 w 608468"/>
                <a:gd name="connsiteY45" fmla="*/ 316959 h 588233"/>
                <a:gd name="connsiteX46" fmla="*/ 404117 w 608468"/>
                <a:gd name="connsiteY46" fmla="*/ 316959 h 588233"/>
                <a:gd name="connsiteX47" fmla="*/ 419945 w 608468"/>
                <a:gd name="connsiteY47" fmla="*/ 304533 h 588233"/>
                <a:gd name="connsiteX48" fmla="*/ 485251 w 608468"/>
                <a:gd name="connsiteY48" fmla="*/ 43892 h 588233"/>
                <a:gd name="connsiteX49" fmla="*/ 511988 w 608468"/>
                <a:gd name="connsiteY49" fmla="*/ 109858 h 588233"/>
                <a:gd name="connsiteX50" fmla="*/ 529199 w 608468"/>
                <a:gd name="connsiteY50" fmla="*/ 360067 h 588233"/>
                <a:gd name="connsiteX51" fmla="*/ 426552 w 608468"/>
                <a:gd name="connsiteY51" fmla="*/ 469754 h 588233"/>
                <a:gd name="connsiteX52" fmla="*/ 180846 w 608468"/>
                <a:gd name="connsiteY52" fmla="*/ 469754 h 588233"/>
                <a:gd name="connsiteX53" fmla="*/ 78199 w 608468"/>
                <a:gd name="connsiteY53" fmla="*/ 360067 h 588233"/>
                <a:gd name="connsiteX54" fmla="*/ 95409 w 608468"/>
                <a:gd name="connsiteY54" fmla="*/ 109858 h 588233"/>
                <a:gd name="connsiteX55" fmla="*/ 122300 w 608468"/>
                <a:gd name="connsiteY55" fmla="*/ 43892 h 588233"/>
                <a:gd name="connsiteX56" fmla="*/ 213279 w 608468"/>
                <a:gd name="connsiteY56" fmla="*/ 0 h 588233"/>
                <a:gd name="connsiteX57" fmla="*/ 394132 w 608468"/>
                <a:gd name="connsiteY57" fmla="*/ 0 h 588233"/>
                <a:gd name="connsiteX58" fmla="*/ 444377 w 608468"/>
                <a:gd name="connsiteY58" fmla="*/ 11784 h 588233"/>
                <a:gd name="connsiteX59" fmla="*/ 163033 w 608468"/>
                <a:gd name="connsiteY59" fmla="*/ 11784 h 588233"/>
                <a:gd name="connsiteX60" fmla="*/ 213279 w 608468"/>
                <a:gd name="connsiteY60" fmla="*/ 0 h 58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08468" h="588233">
                  <a:moveTo>
                    <a:pt x="134599" y="494593"/>
                  </a:moveTo>
                  <a:cubicBezTo>
                    <a:pt x="147814" y="499198"/>
                    <a:pt x="161951" y="501961"/>
                    <a:pt x="176550" y="502268"/>
                  </a:cubicBezTo>
                  <a:lnTo>
                    <a:pt x="170557" y="513935"/>
                  </a:lnTo>
                  <a:lnTo>
                    <a:pt x="435937" y="513935"/>
                  </a:lnTo>
                  <a:lnTo>
                    <a:pt x="429944" y="502422"/>
                  </a:lnTo>
                  <a:cubicBezTo>
                    <a:pt x="444542" y="501961"/>
                    <a:pt x="458679" y="499505"/>
                    <a:pt x="472048" y="494900"/>
                  </a:cubicBezTo>
                  <a:lnTo>
                    <a:pt x="504779" y="558452"/>
                  </a:lnTo>
                  <a:cubicBezTo>
                    <a:pt x="510003" y="568430"/>
                    <a:pt x="506008" y="580711"/>
                    <a:pt x="496020" y="585930"/>
                  </a:cubicBezTo>
                  <a:cubicBezTo>
                    <a:pt x="493100" y="587465"/>
                    <a:pt x="489873" y="588233"/>
                    <a:pt x="486646" y="588233"/>
                  </a:cubicBezTo>
                  <a:cubicBezTo>
                    <a:pt x="479270" y="588233"/>
                    <a:pt x="472202" y="584242"/>
                    <a:pt x="468514" y="577180"/>
                  </a:cubicBezTo>
                  <a:lnTo>
                    <a:pt x="456835" y="554615"/>
                  </a:lnTo>
                  <a:lnTo>
                    <a:pt x="149658" y="554461"/>
                  </a:lnTo>
                  <a:lnTo>
                    <a:pt x="137826" y="577180"/>
                  </a:lnTo>
                  <a:cubicBezTo>
                    <a:pt x="134292" y="584242"/>
                    <a:pt x="127069" y="588233"/>
                    <a:pt x="119694" y="588233"/>
                  </a:cubicBezTo>
                  <a:cubicBezTo>
                    <a:pt x="116620" y="588233"/>
                    <a:pt x="113393" y="587465"/>
                    <a:pt x="110320" y="585930"/>
                  </a:cubicBezTo>
                  <a:cubicBezTo>
                    <a:pt x="100332" y="580711"/>
                    <a:pt x="96490" y="568430"/>
                    <a:pt x="101561" y="558452"/>
                  </a:cubicBezTo>
                  <a:close/>
                  <a:moveTo>
                    <a:pt x="83313" y="461780"/>
                  </a:moveTo>
                  <a:cubicBezTo>
                    <a:pt x="92996" y="471755"/>
                    <a:pt x="103908" y="479889"/>
                    <a:pt x="115895" y="486334"/>
                  </a:cubicBezTo>
                  <a:lnTo>
                    <a:pt x="35978" y="581020"/>
                  </a:lnTo>
                  <a:cubicBezTo>
                    <a:pt x="31982" y="585778"/>
                    <a:pt x="26296" y="588233"/>
                    <a:pt x="20456" y="588233"/>
                  </a:cubicBezTo>
                  <a:cubicBezTo>
                    <a:pt x="15845" y="588233"/>
                    <a:pt x="11081" y="586698"/>
                    <a:pt x="7239" y="583476"/>
                  </a:cubicBezTo>
                  <a:cubicBezTo>
                    <a:pt x="-1367" y="576109"/>
                    <a:pt x="-2443" y="563372"/>
                    <a:pt x="4780" y="554625"/>
                  </a:cubicBezTo>
                  <a:close/>
                  <a:moveTo>
                    <a:pt x="524712" y="461145"/>
                  </a:moveTo>
                  <a:lnTo>
                    <a:pt x="603689" y="554619"/>
                  </a:lnTo>
                  <a:cubicBezTo>
                    <a:pt x="610911" y="563368"/>
                    <a:pt x="609836" y="576107"/>
                    <a:pt x="601231" y="583475"/>
                  </a:cubicBezTo>
                  <a:cubicBezTo>
                    <a:pt x="597390" y="586698"/>
                    <a:pt x="592626" y="588233"/>
                    <a:pt x="588017" y="588233"/>
                  </a:cubicBezTo>
                  <a:cubicBezTo>
                    <a:pt x="582178" y="588233"/>
                    <a:pt x="576493" y="585777"/>
                    <a:pt x="572344" y="581019"/>
                  </a:cubicBezTo>
                  <a:lnTo>
                    <a:pt x="492291" y="486010"/>
                  </a:lnTo>
                  <a:cubicBezTo>
                    <a:pt x="504122" y="479564"/>
                    <a:pt x="515185" y="471122"/>
                    <a:pt x="524712" y="461145"/>
                  </a:cubicBezTo>
                  <a:close/>
                  <a:moveTo>
                    <a:pt x="383066" y="351169"/>
                  </a:moveTo>
                  <a:cubicBezTo>
                    <a:pt x="367238" y="351169"/>
                    <a:pt x="354331" y="363902"/>
                    <a:pt x="354331" y="379857"/>
                  </a:cubicBezTo>
                  <a:cubicBezTo>
                    <a:pt x="354331" y="395658"/>
                    <a:pt x="367238" y="408544"/>
                    <a:pt x="383066" y="408544"/>
                  </a:cubicBezTo>
                  <a:cubicBezTo>
                    <a:pt x="398893" y="408544"/>
                    <a:pt x="411800" y="395658"/>
                    <a:pt x="411800" y="379857"/>
                  </a:cubicBezTo>
                  <a:cubicBezTo>
                    <a:pt x="411800" y="363902"/>
                    <a:pt x="398893" y="351169"/>
                    <a:pt x="383066" y="351169"/>
                  </a:cubicBezTo>
                  <a:close/>
                  <a:moveTo>
                    <a:pt x="224332" y="351169"/>
                  </a:moveTo>
                  <a:cubicBezTo>
                    <a:pt x="208505" y="351169"/>
                    <a:pt x="195597" y="363902"/>
                    <a:pt x="195597" y="379857"/>
                  </a:cubicBezTo>
                  <a:cubicBezTo>
                    <a:pt x="195597" y="395658"/>
                    <a:pt x="208505" y="408544"/>
                    <a:pt x="224332" y="408544"/>
                  </a:cubicBezTo>
                  <a:cubicBezTo>
                    <a:pt x="240313" y="408544"/>
                    <a:pt x="253221" y="395658"/>
                    <a:pt x="253221" y="379857"/>
                  </a:cubicBezTo>
                  <a:cubicBezTo>
                    <a:pt x="253221" y="363902"/>
                    <a:pt x="240313" y="351169"/>
                    <a:pt x="224332" y="351169"/>
                  </a:cubicBezTo>
                  <a:close/>
                  <a:moveTo>
                    <a:pt x="155976" y="44315"/>
                  </a:moveTo>
                  <a:lnTo>
                    <a:pt x="451433" y="44315"/>
                  </a:lnTo>
                  <a:lnTo>
                    <a:pt x="391358" y="284308"/>
                  </a:lnTo>
                  <a:lnTo>
                    <a:pt x="216051" y="284308"/>
                  </a:lnTo>
                  <a:close/>
                  <a:moveTo>
                    <a:pt x="122300" y="43892"/>
                  </a:moveTo>
                  <a:lnTo>
                    <a:pt x="187453" y="304533"/>
                  </a:lnTo>
                  <a:cubicBezTo>
                    <a:pt x="189297" y="311897"/>
                    <a:pt x="195905" y="316959"/>
                    <a:pt x="203280" y="316959"/>
                  </a:cubicBezTo>
                  <a:lnTo>
                    <a:pt x="404117" y="316959"/>
                  </a:lnTo>
                  <a:cubicBezTo>
                    <a:pt x="411647" y="316959"/>
                    <a:pt x="418101" y="311897"/>
                    <a:pt x="419945" y="304533"/>
                  </a:cubicBezTo>
                  <a:lnTo>
                    <a:pt x="485251" y="43892"/>
                  </a:lnTo>
                  <a:cubicBezTo>
                    <a:pt x="500464" y="62301"/>
                    <a:pt x="510298" y="85159"/>
                    <a:pt x="511988" y="109858"/>
                  </a:cubicBezTo>
                  <a:lnTo>
                    <a:pt x="529199" y="360067"/>
                  </a:lnTo>
                  <a:cubicBezTo>
                    <a:pt x="533501" y="420356"/>
                    <a:pt x="487249" y="469754"/>
                    <a:pt x="426552" y="469754"/>
                  </a:cubicBezTo>
                  <a:lnTo>
                    <a:pt x="180846" y="469754"/>
                  </a:lnTo>
                  <a:cubicBezTo>
                    <a:pt x="120149" y="469754"/>
                    <a:pt x="74050" y="420356"/>
                    <a:pt x="78199" y="360067"/>
                  </a:cubicBezTo>
                  <a:lnTo>
                    <a:pt x="95409" y="109858"/>
                  </a:lnTo>
                  <a:cubicBezTo>
                    <a:pt x="97100" y="85159"/>
                    <a:pt x="106934" y="62301"/>
                    <a:pt x="122300" y="43892"/>
                  </a:cubicBezTo>
                  <a:close/>
                  <a:moveTo>
                    <a:pt x="213279" y="0"/>
                  </a:moveTo>
                  <a:lnTo>
                    <a:pt x="394132" y="0"/>
                  </a:lnTo>
                  <a:cubicBezTo>
                    <a:pt x="411956" y="0"/>
                    <a:pt x="429012" y="4285"/>
                    <a:pt x="444377" y="11784"/>
                  </a:cubicBezTo>
                  <a:lnTo>
                    <a:pt x="163033" y="11784"/>
                  </a:lnTo>
                  <a:cubicBezTo>
                    <a:pt x="178552" y="4285"/>
                    <a:pt x="195608" y="0"/>
                    <a:pt x="21327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işľiḑê"/>
            <p:cNvSpPr/>
            <p:nvPr/>
          </p:nvSpPr>
          <p:spPr>
            <a:xfrm>
              <a:off x="3860146" y="3553567"/>
              <a:ext cx="486551" cy="555811"/>
            </a:xfrm>
            <a:custGeom>
              <a:avLst/>
              <a:gdLst>
                <a:gd name="connsiteX0" fmla="*/ 2258 w 532910"/>
                <a:gd name="connsiteY0" fmla="*/ 547870 h 608768"/>
                <a:gd name="connsiteX1" fmla="*/ 42904 w 532910"/>
                <a:gd name="connsiteY1" fmla="*/ 547870 h 608768"/>
                <a:gd name="connsiteX2" fmla="*/ 63227 w 532910"/>
                <a:gd name="connsiteY2" fmla="*/ 568169 h 608768"/>
                <a:gd name="connsiteX3" fmla="*/ 83549 w 532910"/>
                <a:gd name="connsiteY3" fmla="*/ 547870 h 608768"/>
                <a:gd name="connsiteX4" fmla="*/ 124195 w 532910"/>
                <a:gd name="connsiteY4" fmla="*/ 547870 h 608768"/>
                <a:gd name="connsiteX5" fmla="*/ 144518 w 532910"/>
                <a:gd name="connsiteY5" fmla="*/ 568169 h 608768"/>
                <a:gd name="connsiteX6" fmla="*/ 164841 w 532910"/>
                <a:gd name="connsiteY6" fmla="*/ 547870 h 608768"/>
                <a:gd name="connsiteX7" fmla="*/ 205486 w 532910"/>
                <a:gd name="connsiteY7" fmla="*/ 547870 h 608768"/>
                <a:gd name="connsiteX8" fmla="*/ 225809 w 532910"/>
                <a:gd name="connsiteY8" fmla="*/ 568169 h 608768"/>
                <a:gd name="connsiteX9" fmla="*/ 246132 w 532910"/>
                <a:gd name="connsiteY9" fmla="*/ 547870 h 608768"/>
                <a:gd name="connsiteX10" fmla="*/ 286778 w 532910"/>
                <a:gd name="connsiteY10" fmla="*/ 547870 h 608768"/>
                <a:gd name="connsiteX11" fmla="*/ 307101 w 532910"/>
                <a:gd name="connsiteY11" fmla="*/ 568169 h 608768"/>
                <a:gd name="connsiteX12" fmla="*/ 327424 w 532910"/>
                <a:gd name="connsiteY12" fmla="*/ 547870 h 608768"/>
                <a:gd name="connsiteX13" fmla="*/ 368069 w 532910"/>
                <a:gd name="connsiteY13" fmla="*/ 547870 h 608768"/>
                <a:gd name="connsiteX14" fmla="*/ 388392 w 532910"/>
                <a:gd name="connsiteY14" fmla="*/ 568169 h 608768"/>
                <a:gd name="connsiteX15" fmla="*/ 408715 w 532910"/>
                <a:gd name="connsiteY15" fmla="*/ 547870 h 608768"/>
                <a:gd name="connsiteX16" fmla="*/ 449361 w 532910"/>
                <a:gd name="connsiteY16" fmla="*/ 547870 h 608768"/>
                <a:gd name="connsiteX17" fmla="*/ 469683 w 532910"/>
                <a:gd name="connsiteY17" fmla="*/ 568169 h 608768"/>
                <a:gd name="connsiteX18" fmla="*/ 490006 w 532910"/>
                <a:gd name="connsiteY18" fmla="*/ 547870 h 608768"/>
                <a:gd name="connsiteX19" fmla="*/ 530652 w 532910"/>
                <a:gd name="connsiteY19" fmla="*/ 547870 h 608768"/>
                <a:gd name="connsiteX20" fmla="*/ 469683 w 532910"/>
                <a:gd name="connsiteY20" fmla="*/ 608768 h 608768"/>
                <a:gd name="connsiteX21" fmla="*/ 429038 w 532910"/>
                <a:gd name="connsiteY21" fmla="*/ 593239 h 608768"/>
                <a:gd name="connsiteX22" fmla="*/ 388392 w 532910"/>
                <a:gd name="connsiteY22" fmla="*/ 608768 h 608768"/>
                <a:gd name="connsiteX23" fmla="*/ 347746 w 532910"/>
                <a:gd name="connsiteY23" fmla="*/ 593239 h 608768"/>
                <a:gd name="connsiteX24" fmla="*/ 307101 w 532910"/>
                <a:gd name="connsiteY24" fmla="*/ 608768 h 608768"/>
                <a:gd name="connsiteX25" fmla="*/ 266455 w 532910"/>
                <a:gd name="connsiteY25" fmla="*/ 593239 h 608768"/>
                <a:gd name="connsiteX26" fmla="*/ 225809 w 532910"/>
                <a:gd name="connsiteY26" fmla="*/ 608768 h 608768"/>
                <a:gd name="connsiteX27" fmla="*/ 185164 w 532910"/>
                <a:gd name="connsiteY27" fmla="*/ 593239 h 608768"/>
                <a:gd name="connsiteX28" fmla="*/ 144518 w 532910"/>
                <a:gd name="connsiteY28" fmla="*/ 608768 h 608768"/>
                <a:gd name="connsiteX29" fmla="*/ 103872 w 532910"/>
                <a:gd name="connsiteY29" fmla="*/ 593239 h 608768"/>
                <a:gd name="connsiteX30" fmla="*/ 63227 w 532910"/>
                <a:gd name="connsiteY30" fmla="*/ 608768 h 608768"/>
                <a:gd name="connsiteX31" fmla="*/ 2258 w 532910"/>
                <a:gd name="connsiteY31" fmla="*/ 547870 h 608768"/>
                <a:gd name="connsiteX32" fmla="*/ 286778 w 532910"/>
                <a:gd name="connsiteY32" fmla="*/ 233995 h 608768"/>
                <a:gd name="connsiteX33" fmla="*/ 532910 w 532910"/>
                <a:gd name="connsiteY33" fmla="*/ 288673 h 608768"/>
                <a:gd name="connsiteX34" fmla="*/ 530471 w 532910"/>
                <a:gd name="connsiteY34" fmla="*/ 307034 h 608768"/>
                <a:gd name="connsiteX35" fmla="*/ 464619 w 532910"/>
                <a:gd name="connsiteY35" fmla="*/ 520773 h 608768"/>
                <a:gd name="connsiteX36" fmla="*/ 286778 w 532910"/>
                <a:gd name="connsiteY36" fmla="*/ 520773 h 608768"/>
                <a:gd name="connsiteX37" fmla="*/ 246132 w 532910"/>
                <a:gd name="connsiteY37" fmla="*/ 233995 h 608768"/>
                <a:gd name="connsiteX38" fmla="*/ 246132 w 532910"/>
                <a:gd name="connsiteY38" fmla="*/ 520773 h 608768"/>
                <a:gd name="connsiteX39" fmla="*/ 68291 w 532910"/>
                <a:gd name="connsiteY39" fmla="*/ 520773 h 608768"/>
                <a:gd name="connsiteX40" fmla="*/ 2439 w 532910"/>
                <a:gd name="connsiteY40" fmla="*/ 307034 h 608768"/>
                <a:gd name="connsiteX41" fmla="*/ 0 w 532910"/>
                <a:gd name="connsiteY41" fmla="*/ 288673 h 608768"/>
                <a:gd name="connsiteX42" fmla="*/ 368069 w 532910"/>
                <a:gd name="connsiteY42" fmla="*/ 121739 h 608768"/>
                <a:gd name="connsiteX43" fmla="*/ 368069 w 532910"/>
                <a:gd name="connsiteY43" fmla="*/ 162319 h 608768"/>
                <a:gd name="connsiteX44" fmla="*/ 408715 w 532910"/>
                <a:gd name="connsiteY44" fmla="*/ 162319 h 608768"/>
                <a:gd name="connsiteX45" fmla="*/ 408715 w 532910"/>
                <a:gd name="connsiteY45" fmla="*/ 121739 h 608768"/>
                <a:gd name="connsiteX46" fmla="*/ 286778 w 532910"/>
                <a:gd name="connsiteY46" fmla="*/ 121739 h 608768"/>
                <a:gd name="connsiteX47" fmla="*/ 286778 w 532910"/>
                <a:gd name="connsiteY47" fmla="*/ 162319 h 608768"/>
                <a:gd name="connsiteX48" fmla="*/ 327423 w 532910"/>
                <a:gd name="connsiteY48" fmla="*/ 162319 h 608768"/>
                <a:gd name="connsiteX49" fmla="*/ 327423 w 532910"/>
                <a:gd name="connsiteY49" fmla="*/ 121739 h 608768"/>
                <a:gd name="connsiteX50" fmla="*/ 205487 w 532910"/>
                <a:gd name="connsiteY50" fmla="*/ 121739 h 608768"/>
                <a:gd name="connsiteX51" fmla="*/ 205487 w 532910"/>
                <a:gd name="connsiteY51" fmla="*/ 162319 h 608768"/>
                <a:gd name="connsiteX52" fmla="*/ 246132 w 532910"/>
                <a:gd name="connsiteY52" fmla="*/ 162319 h 608768"/>
                <a:gd name="connsiteX53" fmla="*/ 246132 w 532910"/>
                <a:gd name="connsiteY53" fmla="*/ 121739 h 608768"/>
                <a:gd name="connsiteX54" fmla="*/ 124195 w 532910"/>
                <a:gd name="connsiteY54" fmla="*/ 121739 h 608768"/>
                <a:gd name="connsiteX55" fmla="*/ 124195 w 532910"/>
                <a:gd name="connsiteY55" fmla="*/ 162319 h 608768"/>
                <a:gd name="connsiteX56" fmla="*/ 164841 w 532910"/>
                <a:gd name="connsiteY56" fmla="*/ 162319 h 608768"/>
                <a:gd name="connsiteX57" fmla="*/ 164841 w 532910"/>
                <a:gd name="connsiteY57" fmla="*/ 121739 h 608768"/>
                <a:gd name="connsiteX58" fmla="*/ 266455 w 532910"/>
                <a:gd name="connsiteY58" fmla="*/ 0 h 608768"/>
                <a:gd name="connsiteX59" fmla="*/ 327423 w 532910"/>
                <a:gd name="connsiteY59" fmla="*/ 60870 h 608768"/>
                <a:gd name="connsiteX60" fmla="*/ 327423 w 532910"/>
                <a:gd name="connsiteY60" fmla="*/ 81159 h 608768"/>
                <a:gd name="connsiteX61" fmla="*/ 449360 w 532910"/>
                <a:gd name="connsiteY61" fmla="*/ 81159 h 608768"/>
                <a:gd name="connsiteX62" fmla="*/ 449360 w 532910"/>
                <a:gd name="connsiteY62" fmla="*/ 162319 h 608768"/>
                <a:gd name="connsiteX63" fmla="*/ 490006 w 532910"/>
                <a:gd name="connsiteY63" fmla="*/ 162319 h 608768"/>
                <a:gd name="connsiteX64" fmla="*/ 490006 w 532910"/>
                <a:gd name="connsiteY64" fmla="*/ 237594 h 608768"/>
                <a:gd name="connsiteX65" fmla="*/ 266455 w 532910"/>
                <a:gd name="connsiteY65" fmla="*/ 187985 h 608768"/>
                <a:gd name="connsiteX66" fmla="*/ 42904 w 532910"/>
                <a:gd name="connsiteY66" fmla="*/ 237594 h 608768"/>
                <a:gd name="connsiteX67" fmla="*/ 42904 w 532910"/>
                <a:gd name="connsiteY67" fmla="*/ 162319 h 608768"/>
                <a:gd name="connsiteX68" fmla="*/ 83550 w 532910"/>
                <a:gd name="connsiteY68" fmla="*/ 162319 h 608768"/>
                <a:gd name="connsiteX69" fmla="*/ 83550 w 532910"/>
                <a:gd name="connsiteY69" fmla="*/ 81159 h 608768"/>
                <a:gd name="connsiteX70" fmla="*/ 205487 w 532910"/>
                <a:gd name="connsiteY70" fmla="*/ 81159 h 608768"/>
                <a:gd name="connsiteX71" fmla="*/ 205487 w 532910"/>
                <a:gd name="connsiteY71" fmla="*/ 60870 h 608768"/>
                <a:gd name="connsiteX72" fmla="*/ 266455 w 532910"/>
                <a:gd name="connsiteY72" fmla="*/ 0 h 60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32910" h="608768">
                  <a:moveTo>
                    <a:pt x="2258" y="547870"/>
                  </a:moveTo>
                  <a:lnTo>
                    <a:pt x="42904" y="547870"/>
                  </a:lnTo>
                  <a:cubicBezTo>
                    <a:pt x="42904" y="559035"/>
                    <a:pt x="52049" y="568169"/>
                    <a:pt x="63227" y="568169"/>
                  </a:cubicBezTo>
                  <a:cubicBezTo>
                    <a:pt x="74404" y="568169"/>
                    <a:pt x="83549" y="559035"/>
                    <a:pt x="83549" y="547870"/>
                  </a:cubicBezTo>
                  <a:lnTo>
                    <a:pt x="124195" y="547870"/>
                  </a:lnTo>
                  <a:cubicBezTo>
                    <a:pt x="124195" y="559035"/>
                    <a:pt x="133340" y="568169"/>
                    <a:pt x="144518" y="568169"/>
                  </a:cubicBezTo>
                  <a:cubicBezTo>
                    <a:pt x="155695" y="568169"/>
                    <a:pt x="164841" y="559035"/>
                    <a:pt x="164841" y="547870"/>
                  </a:cubicBezTo>
                  <a:lnTo>
                    <a:pt x="205486" y="547870"/>
                  </a:lnTo>
                  <a:cubicBezTo>
                    <a:pt x="205486" y="559035"/>
                    <a:pt x="214632" y="568169"/>
                    <a:pt x="225809" y="568169"/>
                  </a:cubicBezTo>
                  <a:cubicBezTo>
                    <a:pt x="236987" y="568169"/>
                    <a:pt x="246132" y="559035"/>
                    <a:pt x="246132" y="547870"/>
                  </a:cubicBezTo>
                  <a:lnTo>
                    <a:pt x="286778" y="547870"/>
                  </a:lnTo>
                  <a:cubicBezTo>
                    <a:pt x="286778" y="559035"/>
                    <a:pt x="295923" y="568169"/>
                    <a:pt x="307101" y="568169"/>
                  </a:cubicBezTo>
                  <a:cubicBezTo>
                    <a:pt x="318278" y="568169"/>
                    <a:pt x="327424" y="559035"/>
                    <a:pt x="327424" y="547870"/>
                  </a:cubicBezTo>
                  <a:lnTo>
                    <a:pt x="368069" y="547870"/>
                  </a:lnTo>
                  <a:cubicBezTo>
                    <a:pt x="368069" y="559035"/>
                    <a:pt x="377215" y="568169"/>
                    <a:pt x="388392" y="568169"/>
                  </a:cubicBezTo>
                  <a:cubicBezTo>
                    <a:pt x="399570" y="568169"/>
                    <a:pt x="408715" y="559035"/>
                    <a:pt x="408715" y="547870"/>
                  </a:cubicBezTo>
                  <a:lnTo>
                    <a:pt x="449361" y="547870"/>
                  </a:lnTo>
                  <a:cubicBezTo>
                    <a:pt x="449361" y="559035"/>
                    <a:pt x="458506" y="568169"/>
                    <a:pt x="469683" y="568169"/>
                  </a:cubicBezTo>
                  <a:cubicBezTo>
                    <a:pt x="480861" y="568169"/>
                    <a:pt x="490006" y="559035"/>
                    <a:pt x="490006" y="547870"/>
                  </a:cubicBezTo>
                  <a:lnTo>
                    <a:pt x="530652" y="547870"/>
                  </a:lnTo>
                  <a:cubicBezTo>
                    <a:pt x="530652" y="581465"/>
                    <a:pt x="503318" y="608768"/>
                    <a:pt x="469683" y="608768"/>
                  </a:cubicBezTo>
                  <a:cubicBezTo>
                    <a:pt x="454035" y="608768"/>
                    <a:pt x="439809" y="602881"/>
                    <a:pt x="429038" y="593239"/>
                  </a:cubicBezTo>
                  <a:cubicBezTo>
                    <a:pt x="418267" y="602881"/>
                    <a:pt x="404041" y="608768"/>
                    <a:pt x="388392" y="608768"/>
                  </a:cubicBezTo>
                  <a:cubicBezTo>
                    <a:pt x="372744" y="608768"/>
                    <a:pt x="358518" y="602881"/>
                    <a:pt x="347746" y="593239"/>
                  </a:cubicBezTo>
                  <a:cubicBezTo>
                    <a:pt x="336975" y="602881"/>
                    <a:pt x="322749" y="608768"/>
                    <a:pt x="307101" y="608768"/>
                  </a:cubicBezTo>
                  <a:cubicBezTo>
                    <a:pt x="291452" y="608768"/>
                    <a:pt x="277226" y="602881"/>
                    <a:pt x="266455" y="593239"/>
                  </a:cubicBezTo>
                  <a:cubicBezTo>
                    <a:pt x="255684" y="602881"/>
                    <a:pt x="241458" y="608768"/>
                    <a:pt x="225809" y="608768"/>
                  </a:cubicBezTo>
                  <a:cubicBezTo>
                    <a:pt x="210161" y="608768"/>
                    <a:pt x="195935" y="602881"/>
                    <a:pt x="185164" y="593239"/>
                  </a:cubicBezTo>
                  <a:cubicBezTo>
                    <a:pt x="174392" y="602881"/>
                    <a:pt x="160167" y="608768"/>
                    <a:pt x="144518" y="608768"/>
                  </a:cubicBezTo>
                  <a:cubicBezTo>
                    <a:pt x="128869" y="608768"/>
                    <a:pt x="114643" y="602881"/>
                    <a:pt x="103872" y="593239"/>
                  </a:cubicBezTo>
                  <a:cubicBezTo>
                    <a:pt x="93101" y="602881"/>
                    <a:pt x="78875" y="608768"/>
                    <a:pt x="63227" y="608768"/>
                  </a:cubicBezTo>
                  <a:cubicBezTo>
                    <a:pt x="29592" y="608768"/>
                    <a:pt x="2258" y="581465"/>
                    <a:pt x="2258" y="547870"/>
                  </a:cubicBezTo>
                  <a:close/>
                  <a:moveTo>
                    <a:pt x="286778" y="233995"/>
                  </a:moveTo>
                  <a:lnTo>
                    <a:pt x="532910" y="288673"/>
                  </a:lnTo>
                  <a:lnTo>
                    <a:pt x="530471" y="307034"/>
                  </a:lnTo>
                  <a:cubicBezTo>
                    <a:pt x="529658" y="313526"/>
                    <a:pt x="513805" y="427750"/>
                    <a:pt x="464619" y="520773"/>
                  </a:cubicBezTo>
                  <a:lnTo>
                    <a:pt x="286778" y="520773"/>
                  </a:lnTo>
                  <a:close/>
                  <a:moveTo>
                    <a:pt x="246132" y="233995"/>
                  </a:moveTo>
                  <a:lnTo>
                    <a:pt x="246132" y="520773"/>
                  </a:lnTo>
                  <a:lnTo>
                    <a:pt x="68291" y="520773"/>
                  </a:lnTo>
                  <a:cubicBezTo>
                    <a:pt x="19105" y="427750"/>
                    <a:pt x="3252" y="313526"/>
                    <a:pt x="2439" y="307034"/>
                  </a:cubicBezTo>
                  <a:lnTo>
                    <a:pt x="0" y="288673"/>
                  </a:lnTo>
                  <a:close/>
                  <a:moveTo>
                    <a:pt x="368069" y="121739"/>
                  </a:moveTo>
                  <a:lnTo>
                    <a:pt x="368069" y="162319"/>
                  </a:lnTo>
                  <a:lnTo>
                    <a:pt x="408715" y="162319"/>
                  </a:lnTo>
                  <a:lnTo>
                    <a:pt x="408715" y="121739"/>
                  </a:lnTo>
                  <a:close/>
                  <a:moveTo>
                    <a:pt x="286778" y="121739"/>
                  </a:moveTo>
                  <a:lnTo>
                    <a:pt x="286778" y="162319"/>
                  </a:lnTo>
                  <a:lnTo>
                    <a:pt x="327423" y="162319"/>
                  </a:lnTo>
                  <a:lnTo>
                    <a:pt x="327423" y="121739"/>
                  </a:lnTo>
                  <a:close/>
                  <a:moveTo>
                    <a:pt x="205487" y="121739"/>
                  </a:moveTo>
                  <a:lnTo>
                    <a:pt x="205487" y="162319"/>
                  </a:lnTo>
                  <a:lnTo>
                    <a:pt x="246132" y="162319"/>
                  </a:lnTo>
                  <a:lnTo>
                    <a:pt x="246132" y="121739"/>
                  </a:lnTo>
                  <a:close/>
                  <a:moveTo>
                    <a:pt x="124195" y="121739"/>
                  </a:moveTo>
                  <a:lnTo>
                    <a:pt x="124195" y="162319"/>
                  </a:lnTo>
                  <a:lnTo>
                    <a:pt x="164841" y="162319"/>
                  </a:lnTo>
                  <a:lnTo>
                    <a:pt x="164841" y="121739"/>
                  </a:lnTo>
                  <a:close/>
                  <a:moveTo>
                    <a:pt x="266455" y="0"/>
                  </a:moveTo>
                  <a:cubicBezTo>
                    <a:pt x="300089" y="0"/>
                    <a:pt x="327423" y="27290"/>
                    <a:pt x="327423" y="60870"/>
                  </a:cubicBezTo>
                  <a:lnTo>
                    <a:pt x="327423" y="81159"/>
                  </a:lnTo>
                  <a:lnTo>
                    <a:pt x="449360" y="81159"/>
                  </a:lnTo>
                  <a:lnTo>
                    <a:pt x="449360" y="162319"/>
                  </a:lnTo>
                  <a:lnTo>
                    <a:pt x="490006" y="162319"/>
                  </a:lnTo>
                  <a:lnTo>
                    <a:pt x="490006" y="237594"/>
                  </a:lnTo>
                  <a:lnTo>
                    <a:pt x="266455" y="187985"/>
                  </a:lnTo>
                  <a:lnTo>
                    <a:pt x="42904" y="237594"/>
                  </a:lnTo>
                  <a:lnTo>
                    <a:pt x="42904" y="162319"/>
                  </a:lnTo>
                  <a:lnTo>
                    <a:pt x="83550" y="162319"/>
                  </a:lnTo>
                  <a:lnTo>
                    <a:pt x="83550" y="81159"/>
                  </a:lnTo>
                  <a:lnTo>
                    <a:pt x="205487" y="81159"/>
                  </a:lnTo>
                  <a:lnTo>
                    <a:pt x="205487" y="60870"/>
                  </a:lnTo>
                  <a:cubicBezTo>
                    <a:pt x="205487" y="27290"/>
                    <a:pt x="232821" y="0"/>
                    <a:pt x="26645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ïṡliďè"/>
            <p:cNvSpPr/>
            <p:nvPr/>
          </p:nvSpPr>
          <p:spPr>
            <a:xfrm>
              <a:off x="5811744" y="2830225"/>
              <a:ext cx="555811" cy="555069"/>
            </a:xfrm>
            <a:custGeom>
              <a:avLst/>
              <a:gdLst>
                <a:gd name="T0" fmla="*/ 913 w 963"/>
                <a:gd name="T1" fmla="*/ 142 h 963"/>
                <a:gd name="T2" fmla="*/ 939 w 963"/>
                <a:gd name="T3" fmla="*/ 60 h 963"/>
                <a:gd name="T4" fmla="*/ 896 w 963"/>
                <a:gd name="T5" fmla="*/ 23 h 963"/>
                <a:gd name="T6" fmla="*/ 772 w 963"/>
                <a:gd name="T7" fmla="*/ 98 h 963"/>
                <a:gd name="T8" fmla="*/ 352 w 963"/>
                <a:gd name="T9" fmla="*/ 17 h 963"/>
                <a:gd name="T10" fmla="*/ 69 w 963"/>
                <a:gd name="T11" fmla="*/ 211 h 963"/>
                <a:gd name="T12" fmla="*/ 26 w 963"/>
                <a:gd name="T13" fmla="*/ 249 h 963"/>
                <a:gd name="T14" fmla="*/ 25 w 963"/>
                <a:gd name="T15" fmla="*/ 266 h 963"/>
                <a:gd name="T16" fmla="*/ 0 w 963"/>
                <a:gd name="T17" fmla="*/ 481 h 963"/>
                <a:gd name="T18" fmla="*/ 611 w 963"/>
                <a:gd name="T19" fmla="*/ 945 h 963"/>
                <a:gd name="T20" fmla="*/ 691 w 963"/>
                <a:gd name="T21" fmla="*/ 930 h 963"/>
                <a:gd name="T22" fmla="*/ 745 w 963"/>
                <a:gd name="T23" fmla="*/ 904 h 963"/>
                <a:gd name="T24" fmla="*/ 751 w 963"/>
                <a:gd name="T25" fmla="*/ 886 h 963"/>
                <a:gd name="T26" fmla="*/ 48 w 963"/>
                <a:gd name="T27" fmla="*/ 505 h 963"/>
                <a:gd name="T28" fmla="*/ 163 w 963"/>
                <a:gd name="T29" fmla="*/ 567 h 963"/>
                <a:gd name="T30" fmla="*/ 114 w 963"/>
                <a:gd name="T31" fmla="*/ 611 h 963"/>
                <a:gd name="T32" fmla="*/ 124 w 963"/>
                <a:gd name="T33" fmla="*/ 633 h 963"/>
                <a:gd name="T34" fmla="*/ 48 w 963"/>
                <a:gd name="T35" fmla="*/ 505 h 963"/>
                <a:gd name="T36" fmla="*/ 231 w 963"/>
                <a:gd name="T37" fmla="*/ 337 h 963"/>
                <a:gd name="T38" fmla="*/ 84 w 963"/>
                <a:gd name="T39" fmla="*/ 306 h 963"/>
                <a:gd name="T40" fmla="*/ 752 w 963"/>
                <a:gd name="T41" fmla="*/ 306 h 963"/>
                <a:gd name="T42" fmla="*/ 456 w 963"/>
                <a:gd name="T43" fmla="*/ 410 h 963"/>
                <a:gd name="T44" fmla="*/ 436 w 963"/>
                <a:gd name="T45" fmla="*/ 458 h 963"/>
                <a:gd name="T46" fmla="*/ 456 w 963"/>
                <a:gd name="T47" fmla="*/ 410 h 963"/>
                <a:gd name="T48" fmla="*/ 334 w 963"/>
                <a:gd name="T49" fmla="*/ 566 h 963"/>
                <a:gd name="T50" fmla="*/ 268 w 963"/>
                <a:gd name="T51" fmla="*/ 505 h 963"/>
                <a:gd name="T52" fmla="*/ 458 w 963"/>
                <a:gd name="T53" fmla="*/ 569 h 963"/>
                <a:gd name="T54" fmla="*/ 397 w 963"/>
                <a:gd name="T55" fmla="*/ 626 h 963"/>
                <a:gd name="T56" fmla="*/ 550 w 963"/>
                <a:gd name="T57" fmla="*/ 505 h 963"/>
                <a:gd name="T58" fmla="*/ 505 w 963"/>
                <a:gd name="T59" fmla="*/ 657 h 963"/>
                <a:gd name="T60" fmla="*/ 505 w 963"/>
                <a:gd name="T61" fmla="*/ 48 h 963"/>
                <a:gd name="T62" fmla="*/ 505 w 963"/>
                <a:gd name="T63" fmla="*/ 211 h 963"/>
                <a:gd name="T64" fmla="*/ 381 w 963"/>
                <a:gd name="T65" fmla="*/ 59 h 963"/>
                <a:gd name="T66" fmla="*/ 355 w 963"/>
                <a:gd name="T67" fmla="*/ 844 h 963"/>
                <a:gd name="T68" fmla="*/ 458 w 963"/>
                <a:gd name="T69" fmla="*/ 703 h 963"/>
                <a:gd name="T70" fmla="*/ 355 w 963"/>
                <a:gd name="T71" fmla="*/ 844 h 963"/>
                <a:gd name="T72" fmla="*/ 642 w 963"/>
                <a:gd name="T73" fmla="*/ 782 h 963"/>
                <a:gd name="T74" fmla="*/ 505 w 963"/>
                <a:gd name="T75" fmla="*/ 703 h 963"/>
                <a:gd name="T76" fmla="*/ 915 w 963"/>
                <a:gd name="T77" fmla="*/ 505 h 963"/>
                <a:gd name="T78" fmla="*/ 752 w 963"/>
                <a:gd name="T79" fmla="*/ 505 h 963"/>
                <a:gd name="T80" fmla="*/ 830 w 963"/>
                <a:gd name="T81" fmla="*/ 222 h 963"/>
                <a:gd name="T82" fmla="*/ 638 w 963"/>
                <a:gd name="T83" fmla="*/ 76 h 963"/>
                <a:gd name="T84" fmla="*/ 316 w 963"/>
                <a:gd name="T85" fmla="*/ 80 h 963"/>
                <a:gd name="T86" fmla="*/ 316 w 963"/>
                <a:gd name="T87" fmla="*/ 80 h 963"/>
                <a:gd name="T88" fmla="*/ 207 w 963"/>
                <a:gd name="T89" fmla="*/ 716 h 963"/>
                <a:gd name="T90" fmla="*/ 264 w 963"/>
                <a:gd name="T91" fmla="*/ 746 h 963"/>
                <a:gd name="T92" fmla="*/ 647 w 963"/>
                <a:gd name="T93" fmla="*/ 883 h 963"/>
                <a:gd name="T94" fmla="*/ 647 w 963"/>
                <a:gd name="T95" fmla="*/ 883 h 963"/>
                <a:gd name="T96" fmla="*/ 854 w 963"/>
                <a:gd name="T97" fmla="*/ 70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3" h="963">
                  <a:moveTo>
                    <a:pt x="963" y="481"/>
                  </a:moveTo>
                  <a:cubicBezTo>
                    <a:pt x="963" y="372"/>
                    <a:pt x="926" y="271"/>
                    <a:pt x="864" y="190"/>
                  </a:cubicBezTo>
                  <a:lnTo>
                    <a:pt x="913" y="142"/>
                  </a:lnTo>
                  <a:cubicBezTo>
                    <a:pt x="923" y="134"/>
                    <a:pt x="929" y="123"/>
                    <a:pt x="933" y="108"/>
                  </a:cubicBezTo>
                  <a:cubicBezTo>
                    <a:pt x="937" y="93"/>
                    <a:pt x="939" y="80"/>
                    <a:pt x="939" y="68"/>
                  </a:cubicBezTo>
                  <a:lnTo>
                    <a:pt x="939" y="60"/>
                  </a:lnTo>
                  <a:lnTo>
                    <a:pt x="939" y="52"/>
                  </a:lnTo>
                  <a:cubicBezTo>
                    <a:pt x="936" y="41"/>
                    <a:pt x="930" y="33"/>
                    <a:pt x="922" y="29"/>
                  </a:cubicBezTo>
                  <a:cubicBezTo>
                    <a:pt x="914" y="25"/>
                    <a:pt x="905" y="23"/>
                    <a:pt x="896" y="23"/>
                  </a:cubicBezTo>
                  <a:cubicBezTo>
                    <a:pt x="881" y="23"/>
                    <a:pt x="866" y="25"/>
                    <a:pt x="850" y="31"/>
                  </a:cubicBezTo>
                  <a:cubicBezTo>
                    <a:pt x="834" y="37"/>
                    <a:pt x="822" y="45"/>
                    <a:pt x="811" y="56"/>
                  </a:cubicBezTo>
                  <a:lnTo>
                    <a:pt x="772" y="98"/>
                  </a:lnTo>
                  <a:cubicBezTo>
                    <a:pt x="691" y="37"/>
                    <a:pt x="591" y="0"/>
                    <a:pt x="481" y="0"/>
                  </a:cubicBezTo>
                  <a:cubicBezTo>
                    <a:pt x="437" y="0"/>
                    <a:pt x="394" y="7"/>
                    <a:pt x="353" y="18"/>
                  </a:cubicBezTo>
                  <a:lnTo>
                    <a:pt x="352" y="17"/>
                  </a:lnTo>
                  <a:cubicBezTo>
                    <a:pt x="351" y="18"/>
                    <a:pt x="351" y="18"/>
                    <a:pt x="351" y="18"/>
                  </a:cubicBezTo>
                  <a:cubicBezTo>
                    <a:pt x="241" y="49"/>
                    <a:pt x="147" y="118"/>
                    <a:pt x="84" y="211"/>
                  </a:cubicBezTo>
                  <a:lnTo>
                    <a:pt x="69" y="211"/>
                  </a:lnTo>
                  <a:cubicBezTo>
                    <a:pt x="68" y="211"/>
                    <a:pt x="66" y="211"/>
                    <a:pt x="64" y="212"/>
                  </a:cubicBezTo>
                  <a:cubicBezTo>
                    <a:pt x="62" y="214"/>
                    <a:pt x="60" y="215"/>
                    <a:pt x="60" y="216"/>
                  </a:cubicBezTo>
                  <a:lnTo>
                    <a:pt x="26" y="249"/>
                  </a:lnTo>
                  <a:cubicBezTo>
                    <a:pt x="25" y="250"/>
                    <a:pt x="24" y="252"/>
                    <a:pt x="24" y="254"/>
                  </a:cubicBezTo>
                  <a:lnTo>
                    <a:pt x="24" y="258"/>
                  </a:lnTo>
                  <a:cubicBezTo>
                    <a:pt x="24" y="260"/>
                    <a:pt x="24" y="263"/>
                    <a:pt x="25" y="266"/>
                  </a:cubicBezTo>
                  <a:cubicBezTo>
                    <a:pt x="25" y="269"/>
                    <a:pt x="27" y="270"/>
                    <a:pt x="30" y="271"/>
                  </a:cubicBezTo>
                  <a:lnTo>
                    <a:pt x="47" y="276"/>
                  </a:lnTo>
                  <a:cubicBezTo>
                    <a:pt x="17" y="339"/>
                    <a:pt x="0" y="408"/>
                    <a:pt x="0" y="481"/>
                  </a:cubicBezTo>
                  <a:cubicBezTo>
                    <a:pt x="0" y="747"/>
                    <a:pt x="216" y="963"/>
                    <a:pt x="481" y="963"/>
                  </a:cubicBezTo>
                  <a:cubicBezTo>
                    <a:pt x="526" y="963"/>
                    <a:pt x="569" y="956"/>
                    <a:pt x="610" y="945"/>
                  </a:cubicBezTo>
                  <a:lnTo>
                    <a:pt x="611" y="945"/>
                  </a:lnTo>
                  <a:cubicBezTo>
                    <a:pt x="611" y="945"/>
                    <a:pt x="612" y="945"/>
                    <a:pt x="612" y="944"/>
                  </a:cubicBezTo>
                  <a:cubicBezTo>
                    <a:pt x="638" y="937"/>
                    <a:pt x="662" y="928"/>
                    <a:pt x="686" y="917"/>
                  </a:cubicBezTo>
                  <a:lnTo>
                    <a:pt x="691" y="930"/>
                  </a:lnTo>
                  <a:cubicBezTo>
                    <a:pt x="693" y="937"/>
                    <a:pt x="698" y="940"/>
                    <a:pt x="704" y="940"/>
                  </a:cubicBezTo>
                  <a:cubicBezTo>
                    <a:pt x="707" y="940"/>
                    <a:pt x="710" y="939"/>
                    <a:pt x="715" y="936"/>
                  </a:cubicBezTo>
                  <a:lnTo>
                    <a:pt x="745" y="904"/>
                  </a:lnTo>
                  <a:cubicBezTo>
                    <a:pt x="747" y="903"/>
                    <a:pt x="748" y="902"/>
                    <a:pt x="749" y="901"/>
                  </a:cubicBezTo>
                  <a:cubicBezTo>
                    <a:pt x="749" y="899"/>
                    <a:pt x="750" y="897"/>
                    <a:pt x="750" y="896"/>
                  </a:cubicBezTo>
                  <a:cubicBezTo>
                    <a:pt x="750" y="895"/>
                    <a:pt x="750" y="891"/>
                    <a:pt x="751" y="886"/>
                  </a:cubicBezTo>
                  <a:cubicBezTo>
                    <a:pt x="751" y="883"/>
                    <a:pt x="751" y="881"/>
                    <a:pt x="752" y="880"/>
                  </a:cubicBezTo>
                  <a:cubicBezTo>
                    <a:pt x="879" y="793"/>
                    <a:pt x="963" y="647"/>
                    <a:pt x="963" y="481"/>
                  </a:cubicBezTo>
                  <a:close/>
                  <a:moveTo>
                    <a:pt x="48" y="505"/>
                  </a:moveTo>
                  <a:lnTo>
                    <a:pt x="221" y="505"/>
                  </a:lnTo>
                  <a:cubicBezTo>
                    <a:pt x="222" y="526"/>
                    <a:pt x="224" y="547"/>
                    <a:pt x="226" y="567"/>
                  </a:cubicBezTo>
                  <a:lnTo>
                    <a:pt x="163" y="567"/>
                  </a:lnTo>
                  <a:cubicBezTo>
                    <a:pt x="162" y="567"/>
                    <a:pt x="161" y="568"/>
                    <a:pt x="159" y="569"/>
                  </a:cubicBezTo>
                  <a:cubicBezTo>
                    <a:pt x="156" y="571"/>
                    <a:pt x="155" y="571"/>
                    <a:pt x="153" y="572"/>
                  </a:cubicBezTo>
                  <a:lnTo>
                    <a:pt x="114" y="611"/>
                  </a:lnTo>
                  <a:cubicBezTo>
                    <a:pt x="113" y="614"/>
                    <a:pt x="113" y="616"/>
                    <a:pt x="113" y="616"/>
                  </a:cubicBezTo>
                  <a:lnTo>
                    <a:pt x="113" y="617"/>
                  </a:lnTo>
                  <a:cubicBezTo>
                    <a:pt x="113" y="625"/>
                    <a:pt x="117" y="631"/>
                    <a:pt x="124" y="633"/>
                  </a:cubicBezTo>
                  <a:lnTo>
                    <a:pt x="220" y="657"/>
                  </a:lnTo>
                  <a:lnTo>
                    <a:pt x="84" y="657"/>
                  </a:lnTo>
                  <a:cubicBezTo>
                    <a:pt x="63" y="610"/>
                    <a:pt x="51" y="559"/>
                    <a:pt x="48" y="505"/>
                  </a:cubicBezTo>
                  <a:close/>
                  <a:moveTo>
                    <a:pt x="84" y="306"/>
                  </a:moveTo>
                  <a:lnTo>
                    <a:pt x="138" y="306"/>
                  </a:lnTo>
                  <a:lnTo>
                    <a:pt x="231" y="337"/>
                  </a:lnTo>
                  <a:cubicBezTo>
                    <a:pt x="225" y="376"/>
                    <a:pt x="222" y="417"/>
                    <a:pt x="221" y="458"/>
                  </a:cubicBezTo>
                  <a:lnTo>
                    <a:pt x="48" y="458"/>
                  </a:lnTo>
                  <a:cubicBezTo>
                    <a:pt x="51" y="404"/>
                    <a:pt x="63" y="353"/>
                    <a:pt x="84" y="306"/>
                  </a:cubicBezTo>
                  <a:close/>
                  <a:moveTo>
                    <a:pt x="915" y="458"/>
                  </a:moveTo>
                  <a:lnTo>
                    <a:pt x="752" y="458"/>
                  </a:lnTo>
                  <a:lnTo>
                    <a:pt x="752" y="306"/>
                  </a:lnTo>
                  <a:lnTo>
                    <a:pt x="879" y="306"/>
                  </a:lnTo>
                  <a:cubicBezTo>
                    <a:pt x="900" y="353"/>
                    <a:pt x="912" y="404"/>
                    <a:pt x="915" y="458"/>
                  </a:cubicBezTo>
                  <a:close/>
                  <a:moveTo>
                    <a:pt x="456" y="410"/>
                  </a:moveTo>
                  <a:cubicBezTo>
                    <a:pt x="457" y="410"/>
                    <a:pt x="457" y="411"/>
                    <a:pt x="458" y="411"/>
                  </a:cubicBezTo>
                  <a:lnTo>
                    <a:pt x="458" y="435"/>
                  </a:lnTo>
                  <a:lnTo>
                    <a:pt x="436" y="458"/>
                  </a:lnTo>
                  <a:lnTo>
                    <a:pt x="268" y="458"/>
                  </a:lnTo>
                  <a:cubicBezTo>
                    <a:pt x="268" y="422"/>
                    <a:pt x="271" y="386"/>
                    <a:pt x="276" y="351"/>
                  </a:cubicBezTo>
                  <a:lnTo>
                    <a:pt x="456" y="410"/>
                  </a:lnTo>
                  <a:close/>
                  <a:moveTo>
                    <a:pt x="392" y="505"/>
                  </a:moveTo>
                  <a:lnTo>
                    <a:pt x="339" y="562"/>
                  </a:lnTo>
                  <a:cubicBezTo>
                    <a:pt x="338" y="564"/>
                    <a:pt x="337" y="565"/>
                    <a:pt x="334" y="566"/>
                  </a:cubicBezTo>
                  <a:cubicBezTo>
                    <a:pt x="332" y="567"/>
                    <a:pt x="331" y="567"/>
                    <a:pt x="330" y="567"/>
                  </a:cubicBezTo>
                  <a:lnTo>
                    <a:pt x="273" y="567"/>
                  </a:lnTo>
                  <a:cubicBezTo>
                    <a:pt x="270" y="547"/>
                    <a:pt x="269" y="526"/>
                    <a:pt x="268" y="505"/>
                  </a:cubicBezTo>
                  <a:lnTo>
                    <a:pt x="392" y="505"/>
                  </a:lnTo>
                  <a:close/>
                  <a:moveTo>
                    <a:pt x="397" y="626"/>
                  </a:moveTo>
                  <a:lnTo>
                    <a:pt x="458" y="569"/>
                  </a:lnTo>
                  <a:lnTo>
                    <a:pt x="458" y="657"/>
                  </a:lnTo>
                  <a:lnTo>
                    <a:pt x="396" y="657"/>
                  </a:lnTo>
                  <a:lnTo>
                    <a:pt x="397" y="626"/>
                  </a:lnTo>
                  <a:close/>
                  <a:moveTo>
                    <a:pt x="505" y="525"/>
                  </a:moveTo>
                  <a:lnTo>
                    <a:pt x="526" y="505"/>
                  </a:lnTo>
                  <a:lnTo>
                    <a:pt x="550" y="505"/>
                  </a:lnTo>
                  <a:cubicBezTo>
                    <a:pt x="551" y="506"/>
                    <a:pt x="552" y="508"/>
                    <a:pt x="552" y="510"/>
                  </a:cubicBezTo>
                  <a:lnTo>
                    <a:pt x="601" y="657"/>
                  </a:lnTo>
                  <a:lnTo>
                    <a:pt x="505" y="657"/>
                  </a:lnTo>
                  <a:lnTo>
                    <a:pt x="505" y="525"/>
                  </a:lnTo>
                  <a:close/>
                  <a:moveTo>
                    <a:pt x="505" y="211"/>
                  </a:moveTo>
                  <a:lnTo>
                    <a:pt x="505" y="48"/>
                  </a:lnTo>
                  <a:cubicBezTo>
                    <a:pt x="527" y="49"/>
                    <a:pt x="550" y="52"/>
                    <a:pt x="571" y="56"/>
                  </a:cubicBezTo>
                  <a:cubicBezTo>
                    <a:pt x="603" y="104"/>
                    <a:pt x="628" y="156"/>
                    <a:pt x="648" y="211"/>
                  </a:cubicBezTo>
                  <a:lnTo>
                    <a:pt x="505" y="211"/>
                  </a:lnTo>
                  <a:close/>
                  <a:moveTo>
                    <a:pt x="458" y="211"/>
                  </a:moveTo>
                  <a:lnTo>
                    <a:pt x="311" y="211"/>
                  </a:lnTo>
                  <a:cubicBezTo>
                    <a:pt x="329" y="157"/>
                    <a:pt x="352" y="106"/>
                    <a:pt x="381" y="59"/>
                  </a:cubicBezTo>
                  <a:cubicBezTo>
                    <a:pt x="406" y="53"/>
                    <a:pt x="432" y="49"/>
                    <a:pt x="458" y="48"/>
                  </a:cubicBezTo>
                  <a:lnTo>
                    <a:pt x="458" y="211"/>
                  </a:lnTo>
                  <a:close/>
                  <a:moveTo>
                    <a:pt x="355" y="844"/>
                  </a:moveTo>
                  <a:lnTo>
                    <a:pt x="393" y="806"/>
                  </a:lnTo>
                  <a:lnTo>
                    <a:pt x="395" y="703"/>
                  </a:lnTo>
                  <a:lnTo>
                    <a:pt x="458" y="703"/>
                  </a:lnTo>
                  <a:lnTo>
                    <a:pt x="458" y="915"/>
                  </a:lnTo>
                  <a:cubicBezTo>
                    <a:pt x="435" y="914"/>
                    <a:pt x="413" y="911"/>
                    <a:pt x="391" y="907"/>
                  </a:cubicBezTo>
                  <a:cubicBezTo>
                    <a:pt x="378" y="886"/>
                    <a:pt x="366" y="865"/>
                    <a:pt x="355" y="844"/>
                  </a:cubicBezTo>
                  <a:close/>
                  <a:moveTo>
                    <a:pt x="505" y="703"/>
                  </a:moveTo>
                  <a:lnTo>
                    <a:pt x="616" y="703"/>
                  </a:lnTo>
                  <a:lnTo>
                    <a:pt x="642" y="782"/>
                  </a:lnTo>
                  <a:cubicBezTo>
                    <a:pt x="625" y="824"/>
                    <a:pt x="605" y="865"/>
                    <a:pt x="581" y="904"/>
                  </a:cubicBezTo>
                  <a:cubicBezTo>
                    <a:pt x="557" y="910"/>
                    <a:pt x="531" y="914"/>
                    <a:pt x="505" y="915"/>
                  </a:cubicBezTo>
                  <a:lnTo>
                    <a:pt x="505" y="703"/>
                  </a:lnTo>
                  <a:lnTo>
                    <a:pt x="505" y="703"/>
                  </a:lnTo>
                  <a:close/>
                  <a:moveTo>
                    <a:pt x="752" y="505"/>
                  </a:moveTo>
                  <a:lnTo>
                    <a:pt x="915" y="505"/>
                  </a:lnTo>
                  <a:cubicBezTo>
                    <a:pt x="912" y="559"/>
                    <a:pt x="900" y="610"/>
                    <a:pt x="879" y="657"/>
                  </a:cubicBezTo>
                  <a:lnTo>
                    <a:pt x="752" y="657"/>
                  </a:lnTo>
                  <a:lnTo>
                    <a:pt x="752" y="505"/>
                  </a:lnTo>
                  <a:close/>
                  <a:moveTo>
                    <a:pt x="854" y="259"/>
                  </a:moveTo>
                  <a:lnTo>
                    <a:pt x="791" y="259"/>
                  </a:lnTo>
                  <a:lnTo>
                    <a:pt x="830" y="222"/>
                  </a:lnTo>
                  <a:cubicBezTo>
                    <a:pt x="838" y="234"/>
                    <a:pt x="847" y="247"/>
                    <a:pt x="854" y="259"/>
                  </a:cubicBezTo>
                  <a:close/>
                  <a:moveTo>
                    <a:pt x="689" y="186"/>
                  </a:moveTo>
                  <a:cubicBezTo>
                    <a:pt x="675" y="148"/>
                    <a:pt x="658" y="112"/>
                    <a:pt x="638" y="76"/>
                  </a:cubicBezTo>
                  <a:cubicBezTo>
                    <a:pt x="674" y="91"/>
                    <a:pt x="708" y="109"/>
                    <a:pt x="739" y="132"/>
                  </a:cubicBezTo>
                  <a:lnTo>
                    <a:pt x="689" y="186"/>
                  </a:lnTo>
                  <a:close/>
                  <a:moveTo>
                    <a:pt x="316" y="80"/>
                  </a:moveTo>
                  <a:cubicBezTo>
                    <a:pt x="294" y="121"/>
                    <a:pt x="276" y="165"/>
                    <a:pt x="261" y="210"/>
                  </a:cubicBezTo>
                  <a:lnTo>
                    <a:pt x="142" y="210"/>
                  </a:lnTo>
                  <a:cubicBezTo>
                    <a:pt x="188" y="153"/>
                    <a:pt x="247" y="108"/>
                    <a:pt x="316" y="80"/>
                  </a:cubicBezTo>
                  <a:close/>
                  <a:moveTo>
                    <a:pt x="108" y="703"/>
                  </a:moveTo>
                  <a:lnTo>
                    <a:pt x="213" y="703"/>
                  </a:lnTo>
                  <a:cubicBezTo>
                    <a:pt x="211" y="707"/>
                    <a:pt x="208" y="711"/>
                    <a:pt x="207" y="716"/>
                  </a:cubicBezTo>
                  <a:cubicBezTo>
                    <a:pt x="204" y="723"/>
                    <a:pt x="203" y="730"/>
                    <a:pt x="203" y="737"/>
                  </a:cubicBezTo>
                  <a:cubicBezTo>
                    <a:pt x="203" y="751"/>
                    <a:pt x="211" y="758"/>
                    <a:pt x="225" y="758"/>
                  </a:cubicBezTo>
                  <a:cubicBezTo>
                    <a:pt x="240" y="758"/>
                    <a:pt x="253" y="754"/>
                    <a:pt x="264" y="746"/>
                  </a:cubicBezTo>
                  <a:cubicBezTo>
                    <a:pt x="280" y="795"/>
                    <a:pt x="300" y="842"/>
                    <a:pt x="325" y="886"/>
                  </a:cubicBezTo>
                  <a:cubicBezTo>
                    <a:pt x="234" y="851"/>
                    <a:pt x="158" y="786"/>
                    <a:pt x="108" y="703"/>
                  </a:cubicBezTo>
                  <a:close/>
                  <a:moveTo>
                    <a:pt x="647" y="883"/>
                  </a:moveTo>
                  <a:cubicBezTo>
                    <a:pt x="653" y="872"/>
                    <a:pt x="659" y="861"/>
                    <a:pt x="664" y="849"/>
                  </a:cubicBezTo>
                  <a:lnTo>
                    <a:pt x="671" y="872"/>
                  </a:lnTo>
                  <a:cubicBezTo>
                    <a:pt x="663" y="876"/>
                    <a:pt x="655" y="880"/>
                    <a:pt x="647" y="883"/>
                  </a:cubicBezTo>
                  <a:close/>
                  <a:moveTo>
                    <a:pt x="752" y="821"/>
                  </a:moveTo>
                  <a:lnTo>
                    <a:pt x="752" y="703"/>
                  </a:lnTo>
                  <a:lnTo>
                    <a:pt x="854" y="703"/>
                  </a:lnTo>
                  <a:cubicBezTo>
                    <a:pt x="827" y="749"/>
                    <a:pt x="793" y="788"/>
                    <a:pt x="752" y="82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îṩḷiḑê"/>
            <p:cNvSpPr/>
            <p:nvPr/>
          </p:nvSpPr>
          <p:spPr>
            <a:xfrm>
              <a:off x="7797972" y="2153685"/>
              <a:ext cx="555811" cy="460724"/>
            </a:xfrm>
            <a:custGeom>
              <a:avLst/>
              <a:gdLst>
                <a:gd name="T0" fmla="*/ 555 w 612"/>
                <a:gd name="T1" fmla="*/ 144 h 508"/>
                <a:gd name="T2" fmla="*/ 533 w 612"/>
                <a:gd name="T3" fmla="*/ 177 h 508"/>
                <a:gd name="T4" fmla="*/ 507 w 612"/>
                <a:gd name="T5" fmla="*/ 134 h 508"/>
                <a:gd name="T6" fmla="*/ 399 w 612"/>
                <a:gd name="T7" fmla="*/ 74 h 508"/>
                <a:gd name="T8" fmla="*/ 374 w 612"/>
                <a:gd name="T9" fmla="*/ 0 h 508"/>
                <a:gd name="T10" fmla="*/ 213 w 612"/>
                <a:gd name="T11" fmla="*/ 30 h 508"/>
                <a:gd name="T12" fmla="*/ 182 w 612"/>
                <a:gd name="T13" fmla="*/ 74 h 508"/>
                <a:gd name="T14" fmla="*/ 91 w 612"/>
                <a:gd name="T15" fmla="*/ 189 h 508"/>
                <a:gd name="T16" fmla="*/ 80 w 612"/>
                <a:gd name="T17" fmla="*/ 166 h 508"/>
                <a:gd name="T18" fmla="*/ 22 w 612"/>
                <a:gd name="T19" fmla="*/ 144 h 508"/>
                <a:gd name="T20" fmla="*/ 0 w 612"/>
                <a:gd name="T21" fmla="*/ 175 h 508"/>
                <a:gd name="T22" fmla="*/ 58 w 612"/>
                <a:gd name="T23" fmla="*/ 197 h 508"/>
                <a:gd name="T24" fmla="*/ 74 w 612"/>
                <a:gd name="T25" fmla="*/ 210 h 508"/>
                <a:gd name="T26" fmla="*/ 30 w 612"/>
                <a:gd name="T27" fmla="*/ 364 h 508"/>
                <a:gd name="T28" fmla="*/ 80 w 612"/>
                <a:gd name="T29" fmla="*/ 484 h 508"/>
                <a:gd name="T30" fmla="*/ 165 w 612"/>
                <a:gd name="T31" fmla="*/ 508 h 508"/>
                <a:gd name="T32" fmla="*/ 189 w 612"/>
                <a:gd name="T33" fmla="*/ 424 h 508"/>
                <a:gd name="T34" fmla="*/ 423 w 612"/>
                <a:gd name="T35" fmla="*/ 484 h 508"/>
                <a:gd name="T36" fmla="*/ 509 w 612"/>
                <a:gd name="T37" fmla="*/ 508 h 508"/>
                <a:gd name="T38" fmla="*/ 533 w 612"/>
                <a:gd name="T39" fmla="*/ 423 h 508"/>
                <a:gd name="T40" fmla="*/ 583 w 612"/>
                <a:gd name="T41" fmla="*/ 268 h 508"/>
                <a:gd name="T42" fmla="*/ 551 w 612"/>
                <a:gd name="T43" fmla="*/ 197 h 508"/>
                <a:gd name="T44" fmla="*/ 590 w 612"/>
                <a:gd name="T45" fmla="*/ 197 h 508"/>
                <a:gd name="T46" fmla="*/ 612 w 612"/>
                <a:gd name="T47" fmla="*/ 166 h 508"/>
                <a:gd name="T48" fmla="*/ 114 w 612"/>
                <a:gd name="T49" fmla="*/ 351 h 508"/>
                <a:gd name="T50" fmla="*/ 114 w 612"/>
                <a:gd name="T51" fmla="*/ 280 h 508"/>
                <a:gd name="T52" fmla="*/ 114 w 612"/>
                <a:gd name="T53" fmla="*/ 351 h 508"/>
                <a:gd name="T54" fmla="*/ 401 w 612"/>
                <a:gd name="T55" fmla="*/ 352 h 508"/>
                <a:gd name="T56" fmla="*/ 189 w 612"/>
                <a:gd name="T57" fmla="*/ 330 h 508"/>
                <a:gd name="T58" fmla="*/ 211 w 612"/>
                <a:gd name="T59" fmla="*/ 280 h 508"/>
                <a:gd name="T60" fmla="*/ 423 w 612"/>
                <a:gd name="T61" fmla="*/ 302 h 508"/>
                <a:gd name="T62" fmla="*/ 423 w 612"/>
                <a:gd name="T63" fmla="*/ 330 h 508"/>
                <a:gd name="T64" fmla="*/ 144 w 612"/>
                <a:gd name="T65" fmla="*/ 144 h 508"/>
                <a:gd name="T66" fmla="*/ 429 w 612"/>
                <a:gd name="T67" fmla="*/ 114 h 508"/>
                <a:gd name="T68" fmla="*/ 485 w 612"/>
                <a:gd name="T69" fmla="*/ 209 h 508"/>
                <a:gd name="T70" fmla="*/ 501 w 612"/>
                <a:gd name="T71" fmla="*/ 351 h 508"/>
                <a:gd name="T72" fmla="*/ 501 w 612"/>
                <a:gd name="T73" fmla="*/ 280 h 508"/>
                <a:gd name="T74" fmla="*/ 501 w 612"/>
                <a:gd name="T75" fmla="*/ 351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508">
                  <a:moveTo>
                    <a:pt x="590" y="144"/>
                  </a:moveTo>
                  <a:lnTo>
                    <a:pt x="555" y="144"/>
                  </a:lnTo>
                  <a:cubicBezTo>
                    <a:pt x="543" y="144"/>
                    <a:pt x="533" y="154"/>
                    <a:pt x="533" y="166"/>
                  </a:cubicBezTo>
                  <a:cubicBezTo>
                    <a:pt x="533" y="166"/>
                    <a:pt x="533" y="176"/>
                    <a:pt x="533" y="177"/>
                  </a:cubicBezTo>
                  <a:lnTo>
                    <a:pt x="521" y="190"/>
                  </a:lnTo>
                  <a:lnTo>
                    <a:pt x="507" y="134"/>
                  </a:lnTo>
                  <a:cubicBezTo>
                    <a:pt x="497" y="99"/>
                    <a:pt x="466" y="74"/>
                    <a:pt x="430" y="74"/>
                  </a:cubicBezTo>
                  <a:lnTo>
                    <a:pt x="399" y="74"/>
                  </a:lnTo>
                  <a:lnTo>
                    <a:pt x="399" y="30"/>
                  </a:lnTo>
                  <a:cubicBezTo>
                    <a:pt x="399" y="14"/>
                    <a:pt x="389" y="0"/>
                    <a:pt x="374" y="0"/>
                  </a:cubicBezTo>
                  <a:lnTo>
                    <a:pt x="238" y="0"/>
                  </a:lnTo>
                  <a:cubicBezTo>
                    <a:pt x="222" y="0"/>
                    <a:pt x="213" y="14"/>
                    <a:pt x="213" y="30"/>
                  </a:cubicBezTo>
                  <a:lnTo>
                    <a:pt x="213" y="74"/>
                  </a:lnTo>
                  <a:lnTo>
                    <a:pt x="182" y="74"/>
                  </a:lnTo>
                  <a:cubicBezTo>
                    <a:pt x="146" y="74"/>
                    <a:pt x="114" y="99"/>
                    <a:pt x="105" y="134"/>
                  </a:cubicBezTo>
                  <a:lnTo>
                    <a:pt x="91" y="189"/>
                  </a:lnTo>
                  <a:lnTo>
                    <a:pt x="79" y="177"/>
                  </a:lnTo>
                  <a:cubicBezTo>
                    <a:pt x="79" y="176"/>
                    <a:pt x="80" y="166"/>
                    <a:pt x="80" y="166"/>
                  </a:cubicBezTo>
                  <a:cubicBezTo>
                    <a:pt x="80" y="154"/>
                    <a:pt x="70" y="144"/>
                    <a:pt x="58" y="144"/>
                  </a:cubicBezTo>
                  <a:lnTo>
                    <a:pt x="22" y="144"/>
                  </a:lnTo>
                  <a:cubicBezTo>
                    <a:pt x="10" y="144"/>
                    <a:pt x="0" y="154"/>
                    <a:pt x="0" y="166"/>
                  </a:cubicBezTo>
                  <a:lnTo>
                    <a:pt x="0" y="175"/>
                  </a:lnTo>
                  <a:cubicBezTo>
                    <a:pt x="0" y="187"/>
                    <a:pt x="10" y="197"/>
                    <a:pt x="22" y="197"/>
                  </a:cubicBezTo>
                  <a:lnTo>
                    <a:pt x="58" y="197"/>
                  </a:lnTo>
                  <a:cubicBezTo>
                    <a:pt x="59" y="197"/>
                    <a:pt x="60" y="197"/>
                    <a:pt x="61" y="197"/>
                  </a:cubicBezTo>
                  <a:lnTo>
                    <a:pt x="74" y="210"/>
                  </a:lnTo>
                  <a:cubicBezTo>
                    <a:pt x="48" y="217"/>
                    <a:pt x="30" y="240"/>
                    <a:pt x="30" y="268"/>
                  </a:cubicBezTo>
                  <a:lnTo>
                    <a:pt x="30" y="364"/>
                  </a:lnTo>
                  <a:cubicBezTo>
                    <a:pt x="30" y="394"/>
                    <a:pt x="51" y="418"/>
                    <a:pt x="80" y="423"/>
                  </a:cubicBezTo>
                  <a:lnTo>
                    <a:pt x="80" y="484"/>
                  </a:lnTo>
                  <a:cubicBezTo>
                    <a:pt x="80" y="497"/>
                    <a:pt x="90" y="508"/>
                    <a:pt x="103" y="508"/>
                  </a:cubicBezTo>
                  <a:lnTo>
                    <a:pt x="165" y="508"/>
                  </a:lnTo>
                  <a:cubicBezTo>
                    <a:pt x="178" y="508"/>
                    <a:pt x="189" y="497"/>
                    <a:pt x="189" y="484"/>
                  </a:cubicBezTo>
                  <a:lnTo>
                    <a:pt x="189" y="424"/>
                  </a:lnTo>
                  <a:lnTo>
                    <a:pt x="423" y="424"/>
                  </a:lnTo>
                  <a:lnTo>
                    <a:pt x="423" y="484"/>
                  </a:lnTo>
                  <a:cubicBezTo>
                    <a:pt x="423" y="497"/>
                    <a:pt x="433" y="508"/>
                    <a:pt x="446" y="508"/>
                  </a:cubicBezTo>
                  <a:lnTo>
                    <a:pt x="509" y="508"/>
                  </a:lnTo>
                  <a:cubicBezTo>
                    <a:pt x="522" y="508"/>
                    <a:pt x="533" y="497"/>
                    <a:pt x="533" y="484"/>
                  </a:cubicBezTo>
                  <a:lnTo>
                    <a:pt x="533" y="423"/>
                  </a:lnTo>
                  <a:cubicBezTo>
                    <a:pt x="561" y="419"/>
                    <a:pt x="583" y="394"/>
                    <a:pt x="583" y="364"/>
                  </a:cubicBezTo>
                  <a:lnTo>
                    <a:pt x="583" y="268"/>
                  </a:lnTo>
                  <a:cubicBezTo>
                    <a:pt x="583" y="240"/>
                    <a:pt x="564" y="217"/>
                    <a:pt x="538" y="210"/>
                  </a:cubicBezTo>
                  <a:lnTo>
                    <a:pt x="551" y="197"/>
                  </a:lnTo>
                  <a:cubicBezTo>
                    <a:pt x="552" y="197"/>
                    <a:pt x="553" y="197"/>
                    <a:pt x="555" y="197"/>
                  </a:cubicBezTo>
                  <a:lnTo>
                    <a:pt x="590" y="197"/>
                  </a:lnTo>
                  <a:cubicBezTo>
                    <a:pt x="602" y="197"/>
                    <a:pt x="612" y="187"/>
                    <a:pt x="612" y="175"/>
                  </a:cubicBezTo>
                  <a:lnTo>
                    <a:pt x="612" y="166"/>
                  </a:lnTo>
                  <a:cubicBezTo>
                    <a:pt x="612" y="154"/>
                    <a:pt x="602" y="144"/>
                    <a:pt x="590" y="144"/>
                  </a:cubicBezTo>
                  <a:close/>
                  <a:moveTo>
                    <a:pt x="114" y="351"/>
                  </a:moveTo>
                  <a:cubicBezTo>
                    <a:pt x="95" y="351"/>
                    <a:pt x="79" y="335"/>
                    <a:pt x="79" y="316"/>
                  </a:cubicBezTo>
                  <a:cubicBezTo>
                    <a:pt x="79" y="296"/>
                    <a:pt x="95" y="280"/>
                    <a:pt x="114" y="280"/>
                  </a:cubicBezTo>
                  <a:cubicBezTo>
                    <a:pt x="134" y="280"/>
                    <a:pt x="150" y="296"/>
                    <a:pt x="150" y="316"/>
                  </a:cubicBezTo>
                  <a:cubicBezTo>
                    <a:pt x="150" y="335"/>
                    <a:pt x="134" y="351"/>
                    <a:pt x="114" y="351"/>
                  </a:cubicBezTo>
                  <a:close/>
                  <a:moveTo>
                    <a:pt x="423" y="330"/>
                  </a:moveTo>
                  <a:cubicBezTo>
                    <a:pt x="423" y="342"/>
                    <a:pt x="414" y="352"/>
                    <a:pt x="401" y="352"/>
                  </a:cubicBezTo>
                  <a:lnTo>
                    <a:pt x="211" y="352"/>
                  </a:lnTo>
                  <a:cubicBezTo>
                    <a:pt x="199" y="352"/>
                    <a:pt x="189" y="342"/>
                    <a:pt x="189" y="330"/>
                  </a:cubicBezTo>
                  <a:lnTo>
                    <a:pt x="189" y="302"/>
                  </a:lnTo>
                  <a:cubicBezTo>
                    <a:pt x="189" y="290"/>
                    <a:pt x="199" y="280"/>
                    <a:pt x="211" y="280"/>
                  </a:cubicBezTo>
                  <a:lnTo>
                    <a:pt x="401" y="280"/>
                  </a:lnTo>
                  <a:cubicBezTo>
                    <a:pt x="414" y="280"/>
                    <a:pt x="423" y="290"/>
                    <a:pt x="423" y="302"/>
                  </a:cubicBezTo>
                  <a:lnTo>
                    <a:pt x="423" y="330"/>
                  </a:lnTo>
                  <a:lnTo>
                    <a:pt x="423" y="330"/>
                  </a:lnTo>
                  <a:close/>
                  <a:moveTo>
                    <a:pt x="127" y="209"/>
                  </a:moveTo>
                  <a:lnTo>
                    <a:pt x="144" y="144"/>
                  </a:lnTo>
                  <a:cubicBezTo>
                    <a:pt x="148" y="127"/>
                    <a:pt x="164" y="114"/>
                    <a:pt x="182" y="114"/>
                  </a:cubicBezTo>
                  <a:lnTo>
                    <a:pt x="429" y="114"/>
                  </a:lnTo>
                  <a:cubicBezTo>
                    <a:pt x="448" y="114"/>
                    <a:pt x="463" y="127"/>
                    <a:pt x="468" y="144"/>
                  </a:cubicBezTo>
                  <a:lnTo>
                    <a:pt x="485" y="209"/>
                  </a:lnTo>
                  <a:lnTo>
                    <a:pt x="127" y="209"/>
                  </a:lnTo>
                  <a:close/>
                  <a:moveTo>
                    <a:pt x="501" y="351"/>
                  </a:moveTo>
                  <a:cubicBezTo>
                    <a:pt x="482" y="351"/>
                    <a:pt x="466" y="335"/>
                    <a:pt x="466" y="316"/>
                  </a:cubicBezTo>
                  <a:cubicBezTo>
                    <a:pt x="466" y="296"/>
                    <a:pt x="482" y="280"/>
                    <a:pt x="501" y="280"/>
                  </a:cubicBezTo>
                  <a:cubicBezTo>
                    <a:pt x="521" y="280"/>
                    <a:pt x="537" y="296"/>
                    <a:pt x="537" y="316"/>
                  </a:cubicBezTo>
                  <a:cubicBezTo>
                    <a:pt x="537" y="335"/>
                    <a:pt x="521" y="351"/>
                    <a:pt x="501" y="35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îṧḻîḋè"/>
            <p:cNvSpPr/>
            <p:nvPr/>
          </p:nvSpPr>
          <p:spPr>
            <a:xfrm>
              <a:off x="9784200" y="1400260"/>
              <a:ext cx="555811" cy="520147"/>
            </a:xfrm>
            <a:custGeom>
              <a:avLst/>
              <a:gdLst>
                <a:gd name="T0" fmla="*/ 32 w 1018"/>
                <a:gd name="T1" fmla="*/ 254 h 954"/>
                <a:gd name="T2" fmla="*/ 64 w 1018"/>
                <a:gd name="T3" fmla="*/ 254 h 954"/>
                <a:gd name="T4" fmla="*/ 64 w 1018"/>
                <a:gd name="T5" fmla="*/ 445 h 954"/>
                <a:gd name="T6" fmla="*/ 32 w 1018"/>
                <a:gd name="T7" fmla="*/ 445 h 954"/>
                <a:gd name="T8" fmla="*/ 0 w 1018"/>
                <a:gd name="T9" fmla="*/ 413 h 954"/>
                <a:gd name="T10" fmla="*/ 0 w 1018"/>
                <a:gd name="T11" fmla="*/ 286 h 954"/>
                <a:gd name="T12" fmla="*/ 32 w 1018"/>
                <a:gd name="T13" fmla="*/ 254 h 954"/>
                <a:gd name="T14" fmla="*/ 986 w 1018"/>
                <a:gd name="T15" fmla="*/ 254 h 954"/>
                <a:gd name="T16" fmla="*/ 954 w 1018"/>
                <a:gd name="T17" fmla="*/ 254 h 954"/>
                <a:gd name="T18" fmla="*/ 954 w 1018"/>
                <a:gd name="T19" fmla="*/ 445 h 954"/>
                <a:gd name="T20" fmla="*/ 986 w 1018"/>
                <a:gd name="T21" fmla="*/ 445 h 954"/>
                <a:gd name="T22" fmla="*/ 1018 w 1018"/>
                <a:gd name="T23" fmla="*/ 413 h 954"/>
                <a:gd name="T24" fmla="*/ 1018 w 1018"/>
                <a:gd name="T25" fmla="*/ 286 h 954"/>
                <a:gd name="T26" fmla="*/ 986 w 1018"/>
                <a:gd name="T27" fmla="*/ 254 h 954"/>
                <a:gd name="T28" fmla="*/ 891 w 1018"/>
                <a:gd name="T29" fmla="*/ 191 h 954"/>
                <a:gd name="T30" fmla="*/ 891 w 1018"/>
                <a:gd name="T31" fmla="*/ 763 h 954"/>
                <a:gd name="T32" fmla="*/ 827 w 1018"/>
                <a:gd name="T33" fmla="*/ 827 h 954"/>
                <a:gd name="T34" fmla="*/ 827 w 1018"/>
                <a:gd name="T35" fmla="*/ 890 h 954"/>
                <a:gd name="T36" fmla="*/ 763 w 1018"/>
                <a:gd name="T37" fmla="*/ 954 h 954"/>
                <a:gd name="T38" fmla="*/ 700 w 1018"/>
                <a:gd name="T39" fmla="*/ 954 h 954"/>
                <a:gd name="T40" fmla="*/ 636 w 1018"/>
                <a:gd name="T41" fmla="*/ 890 h 954"/>
                <a:gd name="T42" fmla="*/ 636 w 1018"/>
                <a:gd name="T43" fmla="*/ 827 h 954"/>
                <a:gd name="T44" fmla="*/ 382 w 1018"/>
                <a:gd name="T45" fmla="*/ 827 h 954"/>
                <a:gd name="T46" fmla="*/ 382 w 1018"/>
                <a:gd name="T47" fmla="*/ 890 h 954"/>
                <a:gd name="T48" fmla="*/ 318 w 1018"/>
                <a:gd name="T49" fmla="*/ 954 h 954"/>
                <a:gd name="T50" fmla="*/ 254 w 1018"/>
                <a:gd name="T51" fmla="*/ 954 h 954"/>
                <a:gd name="T52" fmla="*/ 191 w 1018"/>
                <a:gd name="T53" fmla="*/ 890 h 954"/>
                <a:gd name="T54" fmla="*/ 191 w 1018"/>
                <a:gd name="T55" fmla="*/ 827 h 954"/>
                <a:gd name="T56" fmla="*/ 127 w 1018"/>
                <a:gd name="T57" fmla="*/ 763 h 954"/>
                <a:gd name="T58" fmla="*/ 127 w 1018"/>
                <a:gd name="T59" fmla="*/ 191 h 954"/>
                <a:gd name="T60" fmla="*/ 318 w 1018"/>
                <a:gd name="T61" fmla="*/ 0 h 954"/>
                <a:gd name="T62" fmla="*/ 700 w 1018"/>
                <a:gd name="T63" fmla="*/ 0 h 954"/>
                <a:gd name="T64" fmla="*/ 891 w 1018"/>
                <a:gd name="T65" fmla="*/ 191 h 954"/>
                <a:gd name="T66" fmla="*/ 382 w 1018"/>
                <a:gd name="T67" fmla="*/ 127 h 954"/>
                <a:gd name="T68" fmla="*/ 636 w 1018"/>
                <a:gd name="T69" fmla="*/ 127 h 954"/>
                <a:gd name="T70" fmla="*/ 636 w 1018"/>
                <a:gd name="T71" fmla="*/ 63 h 954"/>
                <a:gd name="T72" fmla="*/ 382 w 1018"/>
                <a:gd name="T73" fmla="*/ 63 h 954"/>
                <a:gd name="T74" fmla="*/ 382 w 1018"/>
                <a:gd name="T75" fmla="*/ 127 h 954"/>
                <a:gd name="T76" fmla="*/ 318 w 1018"/>
                <a:gd name="T77" fmla="*/ 700 h 954"/>
                <a:gd name="T78" fmla="*/ 254 w 1018"/>
                <a:gd name="T79" fmla="*/ 636 h 954"/>
                <a:gd name="T80" fmla="*/ 191 w 1018"/>
                <a:gd name="T81" fmla="*/ 700 h 954"/>
                <a:gd name="T82" fmla="*/ 254 w 1018"/>
                <a:gd name="T83" fmla="*/ 763 h 954"/>
                <a:gd name="T84" fmla="*/ 318 w 1018"/>
                <a:gd name="T85" fmla="*/ 700 h 954"/>
                <a:gd name="T86" fmla="*/ 827 w 1018"/>
                <a:gd name="T87" fmla="*/ 700 h 954"/>
                <a:gd name="T88" fmla="*/ 763 w 1018"/>
                <a:gd name="T89" fmla="*/ 636 h 954"/>
                <a:gd name="T90" fmla="*/ 700 w 1018"/>
                <a:gd name="T91" fmla="*/ 700 h 954"/>
                <a:gd name="T92" fmla="*/ 763 w 1018"/>
                <a:gd name="T93" fmla="*/ 763 h 954"/>
                <a:gd name="T94" fmla="*/ 827 w 1018"/>
                <a:gd name="T95" fmla="*/ 700 h 954"/>
                <a:gd name="T96" fmla="*/ 827 w 1018"/>
                <a:gd name="T97" fmla="*/ 191 h 954"/>
                <a:gd name="T98" fmla="*/ 191 w 1018"/>
                <a:gd name="T99" fmla="*/ 191 h 954"/>
                <a:gd name="T100" fmla="*/ 191 w 1018"/>
                <a:gd name="T101" fmla="*/ 572 h 954"/>
                <a:gd name="T102" fmla="*/ 827 w 1018"/>
                <a:gd name="T103" fmla="*/ 572 h 954"/>
                <a:gd name="T104" fmla="*/ 827 w 1018"/>
                <a:gd name="T105" fmla="*/ 191 h 954"/>
                <a:gd name="T106" fmla="*/ 827 w 1018"/>
                <a:gd name="T107" fmla="*/ 19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8" h="954">
                  <a:moveTo>
                    <a:pt x="32" y="254"/>
                  </a:moveTo>
                  <a:lnTo>
                    <a:pt x="64" y="254"/>
                  </a:lnTo>
                  <a:lnTo>
                    <a:pt x="64" y="445"/>
                  </a:lnTo>
                  <a:lnTo>
                    <a:pt x="32" y="445"/>
                  </a:lnTo>
                  <a:cubicBezTo>
                    <a:pt x="14" y="445"/>
                    <a:pt x="0" y="431"/>
                    <a:pt x="0" y="413"/>
                  </a:cubicBezTo>
                  <a:lnTo>
                    <a:pt x="0" y="286"/>
                  </a:lnTo>
                  <a:cubicBezTo>
                    <a:pt x="0" y="269"/>
                    <a:pt x="14" y="254"/>
                    <a:pt x="32" y="254"/>
                  </a:cubicBezTo>
                  <a:close/>
                  <a:moveTo>
                    <a:pt x="986" y="254"/>
                  </a:moveTo>
                  <a:lnTo>
                    <a:pt x="954" y="254"/>
                  </a:lnTo>
                  <a:lnTo>
                    <a:pt x="954" y="445"/>
                  </a:lnTo>
                  <a:lnTo>
                    <a:pt x="986" y="445"/>
                  </a:lnTo>
                  <a:cubicBezTo>
                    <a:pt x="1004" y="445"/>
                    <a:pt x="1018" y="431"/>
                    <a:pt x="1018" y="413"/>
                  </a:cubicBezTo>
                  <a:lnTo>
                    <a:pt x="1018" y="286"/>
                  </a:lnTo>
                  <a:cubicBezTo>
                    <a:pt x="1018" y="269"/>
                    <a:pt x="1004" y="254"/>
                    <a:pt x="986" y="254"/>
                  </a:cubicBezTo>
                  <a:close/>
                  <a:moveTo>
                    <a:pt x="891" y="191"/>
                  </a:moveTo>
                  <a:lnTo>
                    <a:pt x="891" y="763"/>
                  </a:lnTo>
                  <a:cubicBezTo>
                    <a:pt x="891" y="798"/>
                    <a:pt x="862" y="827"/>
                    <a:pt x="827" y="827"/>
                  </a:cubicBezTo>
                  <a:lnTo>
                    <a:pt x="827" y="890"/>
                  </a:lnTo>
                  <a:cubicBezTo>
                    <a:pt x="827" y="926"/>
                    <a:pt x="799" y="954"/>
                    <a:pt x="763" y="954"/>
                  </a:cubicBezTo>
                  <a:lnTo>
                    <a:pt x="700" y="954"/>
                  </a:lnTo>
                  <a:cubicBezTo>
                    <a:pt x="665" y="954"/>
                    <a:pt x="636" y="925"/>
                    <a:pt x="636" y="890"/>
                  </a:cubicBezTo>
                  <a:lnTo>
                    <a:pt x="636" y="827"/>
                  </a:lnTo>
                  <a:lnTo>
                    <a:pt x="382" y="827"/>
                  </a:lnTo>
                  <a:lnTo>
                    <a:pt x="382" y="890"/>
                  </a:lnTo>
                  <a:cubicBezTo>
                    <a:pt x="382" y="926"/>
                    <a:pt x="353" y="954"/>
                    <a:pt x="318" y="954"/>
                  </a:cubicBezTo>
                  <a:lnTo>
                    <a:pt x="254" y="954"/>
                  </a:lnTo>
                  <a:cubicBezTo>
                    <a:pt x="219" y="954"/>
                    <a:pt x="191" y="925"/>
                    <a:pt x="191" y="890"/>
                  </a:cubicBezTo>
                  <a:lnTo>
                    <a:pt x="191" y="827"/>
                  </a:lnTo>
                  <a:cubicBezTo>
                    <a:pt x="156" y="827"/>
                    <a:pt x="127" y="798"/>
                    <a:pt x="127" y="763"/>
                  </a:cubicBezTo>
                  <a:lnTo>
                    <a:pt x="127" y="191"/>
                  </a:lnTo>
                  <a:cubicBezTo>
                    <a:pt x="127" y="85"/>
                    <a:pt x="213" y="0"/>
                    <a:pt x="318" y="0"/>
                  </a:cubicBezTo>
                  <a:lnTo>
                    <a:pt x="700" y="0"/>
                  </a:lnTo>
                  <a:cubicBezTo>
                    <a:pt x="805" y="0"/>
                    <a:pt x="891" y="85"/>
                    <a:pt x="891" y="191"/>
                  </a:cubicBezTo>
                  <a:close/>
                  <a:moveTo>
                    <a:pt x="382" y="127"/>
                  </a:moveTo>
                  <a:lnTo>
                    <a:pt x="636" y="127"/>
                  </a:lnTo>
                  <a:lnTo>
                    <a:pt x="636" y="63"/>
                  </a:lnTo>
                  <a:lnTo>
                    <a:pt x="382" y="63"/>
                  </a:lnTo>
                  <a:lnTo>
                    <a:pt x="382" y="127"/>
                  </a:lnTo>
                  <a:close/>
                  <a:moveTo>
                    <a:pt x="318" y="700"/>
                  </a:moveTo>
                  <a:cubicBezTo>
                    <a:pt x="318" y="664"/>
                    <a:pt x="290" y="636"/>
                    <a:pt x="254" y="636"/>
                  </a:cubicBezTo>
                  <a:cubicBezTo>
                    <a:pt x="219" y="636"/>
                    <a:pt x="191" y="664"/>
                    <a:pt x="191" y="700"/>
                  </a:cubicBezTo>
                  <a:cubicBezTo>
                    <a:pt x="191" y="735"/>
                    <a:pt x="219" y="763"/>
                    <a:pt x="254" y="763"/>
                  </a:cubicBezTo>
                  <a:cubicBezTo>
                    <a:pt x="290" y="763"/>
                    <a:pt x="318" y="735"/>
                    <a:pt x="318" y="700"/>
                  </a:cubicBezTo>
                  <a:close/>
                  <a:moveTo>
                    <a:pt x="827" y="700"/>
                  </a:moveTo>
                  <a:cubicBezTo>
                    <a:pt x="827" y="664"/>
                    <a:pt x="799" y="636"/>
                    <a:pt x="763" y="636"/>
                  </a:cubicBezTo>
                  <a:cubicBezTo>
                    <a:pt x="728" y="636"/>
                    <a:pt x="700" y="664"/>
                    <a:pt x="700" y="700"/>
                  </a:cubicBezTo>
                  <a:cubicBezTo>
                    <a:pt x="700" y="735"/>
                    <a:pt x="728" y="763"/>
                    <a:pt x="763" y="763"/>
                  </a:cubicBezTo>
                  <a:cubicBezTo>
                    <a:pt x="799" y="763"/>
                    <a:pt x="827" y="735"/>
                    <a:pt x="827" y="700"/>
                  </a:cubicBezTo>
                  <a:close/>
                  <a:moveTo>
                    <a:pt x="827" y="191"/>
                  </a:moveTo>
                  <a:lnTo>
                    <a:pt x="191" y="191"/>
                  </a:lnTo>
                  <a:lnTo>
                    <a:pt x="191" y="572"/>
                  </a:lnTo>
                  <a:lnTo>
                    <a:pt x="827" y="572"/>
                  </a:lnTo>
                  <a:lnTo>
                    <a:pt x="827" y="191"/>
                  </a:lnTo>
                  <a:lnTo>
                    <a:pt x="827" y="191"/>
                  </a:lnTo>
                  <a:close/>
                </a:path>
              </a:pathLst>
            </a:custGeom>
            <a:solidFill>
              <a:schemeClr val="accent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íş1iḋè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1436718" y="5719254"/>
              <a:ext cx="1360948" cy="41484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tx1"/>
                  </a:solidFill>
                </a:rPr>
                <a:t>Text here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íṣľide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3422946" y="5719254"/>
              <a:ext cx="1360948" cy="41484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tx1"/>
                  </a:solidFill>
                </a:rPr>
                <a:t>Text here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í$líďê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5409174" y="5719254"/>
              <a:ext cx="1360948" cy="41484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tx1"/>
                  </a:solidFill>
                </a:rPr>
                <a:t>Text here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íšľïḍé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7395402" y="5719254"/>
              <a:ext cx="1360948" cy="41484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tx1"/>
                  </a:solidFill>
                </a:rPr>
                <a:t>Text here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iṩ1ïdé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9381631" y="5719254"/>
              <a:ext cx="1360948" cy="41484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tx1"/>
                  </a:solidFill>
                </a:rPr>
                <a:t>Text here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21"/>
            <p:cNvCxnSpPr>
              <a:stCxn id="8" idx="4"/>
              <a:endCxn id="17" idx="0"/>
            </p:cNvCxnSpPr>
            <p:nvPr/>
          </p:nvCxnSpPr>
          <p:spPr>
            <a:xfrm>
              <a:off x="2117192" y="5170745"/>
              <a:ext cx="0" cy="54850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1" idx="4"/>
              <a:endCxn id="21" idx="0"/>
            </p:cNvCxnSpPr>
            <p:nvPr/>
          </p:nvCxnSpPr>
          <p:spPr>
            <a:xfrm>
              <a:off x="10062105" y="2449141"/>
              <a:ext cx="0" cy="327011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10" idx="4"/>
              <a:endCxn id="20" idx="0"/>
            </p:cNvCxnSpPr>
            <p:nvPr/>
          </p:nvCxnSpPr>
          <p:spPr>
            <a:xfrm flipH="1">
              <a:off x="8075876" y="3129542"/>
              <a:ext cx="1" cy="258971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7" idx="4"/>
              <a:endCxn id="19" idx="0"/>
            </p:cNvCxnSpPr>
            <p:nvPr/>
          </p:nvCxnSpPr>
          <p:spPr>
            <a:xfrm flipH="1">
              <a:off x="6089648" y="3809943"/>
              <a:ext cx="1" cy="190931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9" idx="4"/>
              <a:endCxn id="18" idx="0"/>
            </p:cNvCxnSpPr>
            <p:nvPr/>
          </p:nvCxnSpPr>
          <p:spPr>
            <a:xfrm flipH="1">
              <a:off x="4103420" y="4490344"/>
              <a:ext cx="1" cy="122891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ïṥľîḓè"/>
            <p:cNvGrpSpPr/>
            <p:nvPr/>
          </p:nvGrpSpPr>
          <p:grpSpPr>
            <a:xfrm>
              <a:off x="660400" y="1210893"/>
              <a:ext cx="4368800" cy="2008421"/>
              <a:chOff x="660400" y="1130300"/>
              <a:chExt cx="4368800" cy="2008421"/>
            </a:xfrm>
          </p:grpSpPr>
          <p:sp>
            <p:nvSpPr>
              <p:cNvPr id="28" name="ïṥļïďé">
                <a:extLst>
                  <a:ext uri="{FF2B5EF4-FFF2-40B4-BE49-F238E27FC236}">
                    <a16:creationId xmlns:a16="http://schemas.microsoft.com/office/drawing/2014/main" id="{F6C0B8BD-8162-4FCA-B7AC-235FD87189C5}"/>
                  </a:ext>
                </a:extLst>
              </p:cNvPr>
              <p:cNvSpPr txBox="1"/>
              <p:nvPr/>
            </p:nvSpPr>
            <p:spPr>
              <a:xfrm>
                <a:off x="660400" y="1130300"/>
                <a:ext cx="4368800" cy="10942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 reading</a:t>
                </a:r>
              </a:p>
              <a:p>
                <a:pPr>
                  <a:buSzPct val="25000"/>
                </a:pPr>
                <a:r>
                  <a:rPr lang="en-US" sz="2400" b="1" dirty="0"/>
                  <a:t>more fluent.</a:t>
                </a:r>
              </a:p>
            </p:txBody>
          </p:sp>
          <p:sp>
            <p:nvSpPr>
              <p:cNvPr id="29" name="îŝlïḓè">
                <a:extLst>
                  <a:ext uri="{FF2B5EF4-FFF2-40B4-BE49-F238E27FC236}">
                    <a16:creationId xmlns:a16="http://schemas.microsoft.com/office/drawing/2014/main" id="{4526A6D4-3938-483E-AE04-387A4D4F50AE}"/>
                  </a:ext>
                </a:extLst>
              </p:cNvPr>
              <p:cNvSpPr txBox="1"/>
              <p:nvPr/>
            </p:nvSpPr>
            <p:spPr>
              <a:xfrm>
                <a:off x="660400" y="2224588"/>
                <a:ext cx="4368800" cy="9141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87852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3c46654c-3d36-4190-aefd-43df66dd66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70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6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88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0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7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5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39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788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786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3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1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0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9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55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0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5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9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c3c00d5-ca98-4d9a-bbf1-3f152b32576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17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346DE1"/>
      </a:accent1>
      <a:accent2>
        <a:srgbClr val="B036C7"/>
      </a:accent2>
      <a:accent3>
        <a:srgbClr val="C01E16"/>
      </a:accent3>
      <a:accent4>
        <a:srgbClr val="FA7F09"/>
      </a:accent4>
      <a:accent5>
        <a:srgbClr val="7F7F7F"/>
      </a:accent5>
      <a:accent6>
        <a:srgbClr val="595959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46DE1"/>
    </a:accent1>
    <a:accent2>
      <a:srgbClr val="B036C7"/>
    </a:accent2>
    <a:accent3>
      <a:srgbClr val="C01E16"/>
    </a:accent3>
    <a:accent4>
      <a:srgbClr val="FA7F09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4</TotalTime>
  <Words>2247</Words>
  <Application>Microsoft Office PowerPoint</Application>
  <PresentationFormat>宽屏</PresentationFormat>
  <Paragraphs>510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宋体</vt:lpstr>
      <vt:lpstr>微软雅黑</vt:lpstr>
      <vt:lpstr>Arial</vt:lpstr>
      <vt:lpstr>Calibri</vt:lpstr>
      <vt:lpstr>Impact</vt:lpstr>
      <vt:lpstr>主题5</vt:lpstr>
      <vt:lpstr>think-cell Slide</vt:lpstr>
      <vt:lpstr>个性渐变 风格商务通用 主题模板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iSlide</cp:lastModifiedBy>
  <cp:revision>2</cp:revision>
  <cp:lastPrinted>2018-12-02T16:00:00Z</cp:lastPrinted>
  <dcterms:created xsi:type="dcterms:W3CDTF">2018-12-02T16:00:00Z</dcterms:created>
  <dcterms:modified xsi:type="dcterms:W3CDTF">2019-06-19T06:40:06Z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