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3" r:id="rId6"/>
    <p:sldId id="269" r:id="rId7"/>
    <p:sldId id="262" r:id="rId8"/>
    <p:sldId id="260" r:id="rId9"/>
    <p:sldId id="264" r:id="rId10"/>
    <p:sldId id="266" r:id="rId11"/>
    <p:sldId id="268" r:id="rId12"/>
    <p:sldId id="270" r:id="rId13"/>
    <p:sldId id="261" r:id="rId14"/>
    <p:sldId id="267" r:id="rId15"/>
    <p:sldId id="271" r:id="rId16"/>
    <p:sldId id="272" r:id="rId17"/>
    <p:sldId id="259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DDD4"/>
    <a:srgbClr val="AED2C8"/>
    <a:srgbClr val="BBDC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0" d="100"/>
          <a:sy n="60" d="100"/>
        </p:scale>
        <p:origin x="1507" y="6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wps稻壳儿佳誉设计原创链接：http://chn.docer.com/works?userid=219874625">
            <a:extLst>
              <a:ext uri="{FF2B5EF4-FFF2-40B4-BE49-F238E27FC236}">
                <a16:creationId xmlns:a16="http://schemas.microsoft.com/office/drawing/2014/main" id="{0F6EDEC3-47B7-452C-94C3-E61DE40ED9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2" b="556"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10" name="文本框 21">
            <a:extLst>
              <a:ext uri="{FF2B5EF4-FFF2-40B4-BE49-F238E27FC236}">
                <a16:creationId xmlns:a16="http://schemas.microsoft.com/office/drawing/2014/main" id="{3C95F599-876A-49DE-8898-B8FEDBC7745D}"/>
              </a:ext>
            </a:extLst>
          </p:cNvPr>
          <p:cNvSpPr txBox="1"/>
          <p:nvPr/>
        </p:nvSpPr>
        <p:spPr>
          <a:xfrm>
            <a:off x="4589010" y="3772673"/>
            <a:ext cx="1571348" cy="230832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2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故人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A70E1E5-FA53-46C7-9118-F7B31F7D260A}"/>
              </a:ext>
            </a:extLst>
          </p:cNvPr>
          <p:cNvCxnSpPr/>
          <p:nvPr/>
        </p:nvCxnSpPr>
        <p:spPr>
          <a:xfrm>
            <a:off x="7057002" y="4458299"/>
            <a:ext cx="0" cy="8673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文本框 24">
            <a:extLst>
              <a:ext uri="{FF2B5EF4-FFF2-40B4-BE49-F238E27FC236}">
                <a16:creationId xmlns:a16="http://schemas.microsoft.com/office/drawing/2014/main" id="{796C0C38-5B91-4D19-9101-6BA96D85054E}"/>
              </a:ext>
            </a:extLst>
          </p:cNvPr>
          <p:cNvSpPr txBox="1"/>
          <p:nvPr/>
        </p:nvSpPr>
        <p:spPr>
          <a:xfrm>
            <a:off x="7269729" y="4375235"/>
            <a:ext cx="461665" cy="16404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dirty="0">
                <a:latin typeface="文悦古典明朝体 (非商业使用) W5" pitchFamily="50" charset="-122"/>
                <a:ea typeface="文悦古典明朝体 (非商业使用) W5" pitchFamily="50" charset="-122"/>
              </a:rPr>
              <a:t>文艺通用版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83868A18-B629-4102-A5F0-BC6674269798}"/>
              </a:ext>
            </a:extLst>
          </p:cNvPr>
          <p:cNvGrpSpPr/>
          <p:nvPr/>
        </p:nvGrpSpPr>
        <p:grpSpPr>
          <a:xfrm>
            <a:off x="6937276" y="5575794"/>
            <a:ext cx="239451" cy="362235"/>
            <a:chOff x="4755469" y="4479245"/>
            <a:chExt cx="355600" cy="484188"/>
          </a:xfrm>
        </p:grpSpPr>
        <p:sp>
          <p:nvSpPr>
            <p:cNvPr id="14" name="Freeform 150">
              <a:extLst>
                <a:ext uri="{FF2B5EF4-FFF2-40B4-BE49-F238E27FC236}">
                  <a16:creationId xmlns:a16="http://schemas.microsoft.com/office/drawing/2014/main" id="{DCA5E526-8E01-4855-9FE3-DB45CBB5B424}"/>
                </a:ext>
              </a:extLst>
            </p:cNvPr>
            <p:cNvSpPr/>
            <p:nvPr/>
          </p:nvSpPr>
          <p:spPr bwMode="auto">
            <a:xfrm>
              <a:off x="4755469" y="4479245"/>
              <a:ext cx="355600" cy="484188"/>
            </a:xfrm>
            <a:custGeom>
              <a:avLst/>
              <a:gdLst>
                <a:gd name="T0" fmla="*/ 12 w 931"/>
                <a:gd name="T1" fmla="*/ 1096 h 1310"/>
                <a:gd name="T2" fmla="*/ 16 w 931"/>
                <a:gd name="T3" fmla="*/ 1046 h 1310"/>
                <a:gd name="T4" fmla="*/ 16 w 931"/>
                <a:gd name="T5" fmla="*/ 967 h 1310"/>
                <a:gd name="T6" fmla="*/ 19 w 931"/>
                <a:gd name="T7" fmla="*/ 909 h 1310"/>
                <a:gd name="T8" fmla="*/ 19 w 931"/>
                <a:gd name="T9" fmla="*/ 785 h 1310"/>
                <a:gd name="T10" fmla="*/ 28 w 931"/>
                <a:gd name="T11" fmla="*/ 529 h 1310"/>
                <a:gd name="T12" fmla="*/ 16 w 931"/>
                <a:gd name="T13" fmla="*/ 388 h 1310"/>
                <a:gd name="T14" fmla="*/ 19 w 931"/>
                <a:gd name="T15" fmla="*/ 356 h 1310"/>
                <a:gd name="T16" fmla="*/ 191 w 931"/>
                <a:gd name="T17" fmla="*/ 254 h 1310"/>
                <a:gd name="T18" fmla="*/ 236 w 931"/>
                <a:gd name="T19" fmla="*/ 136 h 1310"/>
                <a:gd name="T20" fmla="*/ 278 w 931"/>
                <a:gd name="T21" fmla="*/ 147 h 1310"/>
                <a:gd name="T22" fmla="*/ 316 w 931"/>
                <a:gd name="T23" fmla="*/ 129 h 1310"/>
                <a:gd name="T24" fmla="*/ 317 w 931"/>
                <a:gd name="T25" fmla="*/ 72 h 1310"/>
                <a:gd name="T26" fmla="*/ 359 w 931"/>
                <a:gd name="T27" fmla="*/ 7 h 1310"/>
                <a:gd name="T28" fmla="*/ 431 w 931"/>
                <a:gd name="T29" fmla="*/ 18 h 1310"/>
                <a:gd name="T30" fmla="*/ 479 w 931"/>
                <a:gd name="T31" fmla="*/ 18 h 1310"/>
                <a:gd name="T32" fmla="*/ 542 w 931"/>
                <a:gd name="T33" fmla="*/ 18 h 1310"/>
                <a:gd name="T34" fmla="*/ 602 w 931"/>
                <a:gd name="T35" fmla="*/ 18 h 1310"/>
                <a:gd name="T36" fmla="*/ 641 w 931"/>
                <a:gd name="T37" fmla="*/ 13 h 1310"/>
                <a:gd name="T38" fmla="*/ 694 w 931"/>
                <a:gd name="T39" fmla="*/ 32 h 1310"/>
                <a:gd name="T40" fmla="*/ 725 w 931"/>
                <a:gd name="T41" fmla="*/ 32 h 1310"/>
                <a:gd name="T42" fmla="*/ 776 w 931"/>
                <a:gd name="T43" fmla="*/ 42 h 1310"/>
                <a:gd name="T44" fmla="*/ 847 w 931"/>
                <a:gd name="T45" fmla="*/ 13 h 1310"/>
                <a:gd name="T46" fmla="*/ 907 w 931"/>
                <a:gd name="T47" fmla="*/ 70 h 1310"/>
                <a:gd name="T48" fmla="*/ 919 w 931"/>
                <a:gd name="T49" fmla="*/ 152 h 1310"/>
                <a:gd name="T50" fmla="*/ 922 w 931"/>
                <a:gd name="T51" fmla="*/ 216 h 1310"/>
                <a:gd name="T52" fmla="*/ 903 w 931"/>
                <a:gd name="T53" fmla="*/ 373 h 1310"/>
                <a:gd name="T54" fmla="*/ 915 w 931"/>
                <a:gd name="T55" fmla="*/ 405 h 1310"/>
                <a:gd name="T56" fmla="*/ 919 w 931"/>
                <a:gd name="T57" fmla="*/ 447 h 1310"/>
                <a:gd name="T58" fmla="*/ 908 w 931"/>
                <a:gd name="T59" fmla="*/ 578 h 1310"/>
                <a:gd name="T60" fmla="*/ 903 w 931"/>
                <a:gd name="T61" fmla="*/ 661 h 1310"/>
                <a:gd name="T62" fmla="*/ 887 w 931"/>
                <a:gd name="T63" fmla="*/ 738 h 1310"/>
                <a:gd name="T64" fmla="*/ 903 w 931"/>
                <a:gd name="T65" fmla="*/ 795 h 1310"/>
                <a:gd name="T66" fmla="*/ 903 w 931"/>
                <a:gd name="T67" fmla="*/ 872 h 1310"/>
                <a:gd name="T68" fmla="*/ 907 w 931"/>
                <a:gd name="T69" fmla="*/ 939 h 1310"/>
                <a:gd name="T70" fmla="*/ 910 w 931"/>
                <a:gd name="T71" fmla="*/ 1026 h 1310"/>
                <a:gd name="T72" fmla="*/ 903 w 931"/>
                <a:gd name="T73" fmla="*/ 1091 h 1310"/>
                <a:gd name="T74" fmla="*/ 900 w 931"/>
                <a:gd name="T75" fmla="*/ 1198 h 1310"/>
                <a:gd name="T76" fmla="*/ 861 w 931"/>
                <a:gd name="T77" fmla="*/ 1290 h 1310"/>
                <a:gd name="T78" fmla="*/ 806 w 931"/>
                <a:gd name="T79" fmla="*/ 1287 h 1310"/>
                <a:gd name="T80" fmla="*/ 739 w 931"/>
                <a:gd name="T81" fmla="*/ 1300 h 1310"/>
                <a:gd name="T82" fmla="*/ 680 w 931"/>
                <a:gd name="T83" fmla="*/ 1305 h 1310"/>
                <a:gd name="T84" fmla="*/ 618 w 931"/>
                <a:gd name="T85" fmla="*/ 1282 h 1310"/>
                <a:gd name="T86" fmla="*/ 546 w 931"/>
                <a:gd name="T87" fmla="*/ 1282 h 1310"/>
                <a:gd name="T88" fmla="*/ 477 w 931"/>
                <a:gd name="T89" fmla="*/ 1295 h 1310"/>
                <a:gd name="T90" fmla="*/ 438 w 931"/>
                <a:gd name="T91" fmla="*/ 1300 h 1310"/>
                <a:gd name="T92" fmla="*/ 354 w 931"/>
                <a:gd name="T93" fmla="*/ 1295 h 1310"/>
                <a:gd name="T94" fmla="*/ 236 w 931"/>
                <a:gd name="T95" fmla="*/ 1300 h 1310"/>
                <a:gd name="T96" fmla="*/ 174 w 931"/>
                <a:gd name="T97" fmla="*/ 1299 h 1310"/>
                <a:gd name="T98" fmla="*/ 92 w 931"/>
                <a:gd name="T99" fmla="*/ 1305 h 1310"/>
                <a:gd name="T100" fmla="*/ 0 w 931"/>
                <a:gd name="T101" fmla="*/ 1213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31" h="1310">
                  <a:moveTo>
                    <a:pt x="5" y="1138"/>
                  </a:moveTo>
                  <a:lnTo>
                    <a:pt x="5" y="1121"/>
                  </a:lnTo>
                  <a:cubicBezTo>
                    <a:pt x="8" y="1116"/>
                    <a:pt x="9" y="1116"/>
                    <a:pt x="9" y="1111"/>
                  </a:cubicBezTo>
                  <a:lnTo>
                    <a:pt x="9" y="1096"/>
                  </a:lnTo>
                  <a:lnTo>
                    <a:pt x="12" y="1096"/>
                  </a:lnTo>
                  <a:lnTo>
                    <a:pt x="12" y="1091"/>
                  </a:lnTo>
                  <a:lnTo>
                    <a:pt x="18" y="1091"/>
                  </a:lnTo>
                  <a:cubicBezTo>
                    <a:pt x="22" y="1091"/>
                    <a:pt x="23" y="1092"/>
                    <a:pt x="26" y="1093"/>
                  </a:cubicBezTo>
                  <a:lnTo>
                    <a:pt x="28" y="1066"/>
                  </a:lnTo>
                  <a:cubicBezTo>
                    <a:pt x="23" y="1062"/>
                    <a:pt x="16" y="1057"/>
                    <a:pt x="16" y="1046"/>
                  </a:cubicBezTo>
                  <a:lnTo>
                    <a:pt x="16" y="1044"/>
                  </a:lnTo>
                  <a:cubicBezTo>
                    <a:pt x="16" y="1031"/>
                    <a:pt x="32" y="1039"/>
                    <a:pt x="32" y="1004"/>
                  </a:cubicBezTo>
                  <a:cubicBezTo>
                    <a:pt x="32" y="1000"/>
                    <a:pt x="27" y="975"/>
                    <a:pt x="25" y="970"/>
                  </a:cubicBezTo>
                  <a:lnTo>
                    <a:pt x="16" y="987"/>
                  </a:lnTo>
                  <a:lnTo>
                    <a:pt x="16" y="967"/>
                  </a:lnTo>
                  <a:cubicBezTo>
                    <a:pt x="18" y="962"/>
                    <a:pt x="19" y="962"/>
                    <a:pt x="19" y="957"/>
                  </a:cubicBezTo>
                  <a:lnTo>
                    <a:pt x="19" y="934"/>
                  </a:lnTo>
                  <a:cubicBezTo>
                    <a:pt x="19" y="925"/>
                    <a:pt x="17" y="934"/>
                    <a:pt x="16" y="919"/>
                  </a:cubicBezTo>
                  <a:lnTo>
                    <a:pt x="19" y="919"/>
                  </a:lnTo>
                  <a:lnTo>
                    <a:pt x="19" y="909"/>
                  </a:lnTo>
                  <a:cubicBezTo>
                    <a:pt x="19" y="903"/>
                    <a:pt x="24" y="900"/>
                    <a:pt x="27" y="894"/>
                  </a:cubicBezTo>
                  <a:lnTo>
                    <a:pt x="23" y="887"/>
                  </a:lnTo>
                  <a:lnTo>
                    <a:pt x="23" y="857"/>
                  </a:lnTo>
                  <a:cubicBezTo>
                    <a:pt x="21" y="853"/>
                    <a:pt x="19" y="853"/>
                    <a:pt x="19" y="847"/>
                  </a:cubicBezTo>
                  <a:lnTo>
                    <a:pt x="19" y="785"/>
                  </a:lnTo>
                  <a:cubicBezTo>
                    <a:pt x="23" y="783"/>
                    <a:pt x="28" y="770"/>
                    <a:pt x="28" y="763"/>
                  </a:cubicBezTo>
                  <a:lnTo>
                    <a:pt x="28" y="572"/>
                  </a:lnTo>
                  <a:cubicBezTo>
                    <a:pt x="28" y="562"/>
                    <a:pt x="23" y="566"/>
                    <a:pt x="23" y="557"/>
                  </a:cubicBezTo>
                  <a:lnTo>
                    <a:pt x="23" y="544"/>
                  </a:lnTo>
                  <a:cubicBezTo>
                    <a:pt x="23" y="535"/>
                    <a:pt x="28" y="538"/>
                    <a:pt x="28" y="529"/>
                  </a:cubicBezTo>
                  <a:lnTo>
                    <a:pt x="28" y="465"/>
                  </a:lnTo>
                  <a:cubicBezTo>
                    <a:pt x="28" y="459"/>
                    <a:pt x="25" y="457"/>
                    <a:pt x="23" y="452"/>
                  </a:cubicBezTo>
                  <a:lnTo>
                    <a:pt x="23" y="437"/>
                  </a:lnTo>
                  <a:cubicBezTo>
                    <a:pt x="22" y="435"/>
                    <a:pt x="16" y="415"/>
                    <a:pt x="16" y="413"/>
                  </a:cubicBezTo>
                  <a:lnTo>
                    <a:pt x="16" y="388"/>
                  </a:lnTo>
                  <a:lnTo>
                    <a:pt x="19" y="388"/>
                  </a:lnTo>
                  <a:lnTo>
                    <a:pt x="19" y="375"/>
                  </a:lnTo>
                  <a:lnTo>
                    <a:pt x="16" y="375"/>
                  </a:lnTo>
                  <a:cubicBezTo>
                    <a:pt x="17" y="361"/>
                    <a:pt x="19" y="370"/>
                    <a:pt x="19" y="360"/>
                  </a:cubicBezTo>
                  <a:lnTo>
                    <a:pt x="19" y="356"/>
                  </a:lnTo>
                  <a:lnTo>
                    <a:pt x="105" y="323"/>
                  </a:lnTo>
                  <a:cubicBezTo>
                    <a:pt x="108" y="319"/>
                    <a:pt x="113" y="316"/>
                    <a:pt x="117" y="315"/>
                  </a:cubicBezTo>
                  <a:cubicBezTo>
                    <a:pt x="124" y="313"/>
                    <a:pt x="122" y="310"/>
                    <a:pt x="128" y="309"/>
                  </a:cubicBezTo>
                  <a:cubicBezTo>
                    <a:pt x="138" y="306"/>
                    <a:pt x="164" y="335"/>
                    <a:pt x="176" y="292"/>
                  </a:cubicBezTo>
                  <a:cubicBezTo>
                    <a:pt x="179" y="283"/>
                    <a:pt x="187" y="263"/>
                    <a:pt x="191" y="254"/>
                  </a:cubicBezTo>
                  <a:cubicBezTo>
                    <a:pt x="197" y="240"/>
                    <a:pt x="204" y="238"/>
                    <a:pt x="210" y="230"/>
                  </a:cubicBezTo>
                  <a:cubicBezTo>
                    <a:pt x="211" y="228"/>
                    <a:pt x="216" y="193"/>
                    <a:pt x="217" y="189"/>
                  </a:cubicBezTo>
                  <a:cubicBezTo>
                    <a:pt x="218" y="184"/>
                    <a:pt x="226" y="152"/>
                    <a:pt x="225" y="149"/>
                  </a:cubicBezTo>
                  <a:lnTo>
                    <a:pt x="228" y="150"/>
                  </a:lnTo>
                  <a:cubicBezTo>
                    <a:pt x="227" y="141"/>
                    <a:pt x="231" y="137"/>
                    <a:pt x="236" y="136"/>
                  </a:cubicBezTo>
                  <a:lnTo>
                    <a:pt x="239" y="135"/>
                  </a:lnTo>
                  <a:lnTo>
                    <a:pt x="244" y="135"/>
                  </a:lnTo>
                  <a:cubicBezTo>
                    <a:pt x="245" y="142"/>
                    <a:pt x="250" y="142"/>
                    <a:pt x="252" y="147"/>
                  </a:cubicBezTo>
                  <a:cubicBezTo>
                    <a:pt x="254" y="151"/>
                    <a:pt x="254" y="157"/>
                    <a:pt x="259" y="158"/>
                  </a:cubicBezTo>
                  <a:cubicBezTo>
                    <a:pt x="263" y="159"/>
                    <a:pt x="271" y="148"/>
                    <a:pt x="278" y="147"/>
                  </a:cubicBezTo>
                  <a:lnTo>
                    <a:pt x="283" y="145"/>
                  </a:lnTo>
                  <a:lnTo>
                    <a:pt x="288" y="144"/>
                  </a:lnTo>
                  <a:cubicBezTo>
                    <a:pt x="294" y="144"/>
                    <a:pt x="298" y="145"/>
                    <a:pt x="302" y="147"/>
                  </a:cubicBezTo>
                  <a:lnTo>
                    <a:pt x="305" y="162"/>
                  </a:lnTo>
                  <a:lnTo>
                    <a:pt x="316" y="129"/>
                  </a:lnTo>
                  <a:cubicBezTo>
                    <a:pt x="321" y="131"/>
                    <a:pt x="334" y="137"/>
                    <a:pt x="340" y="136"/>
                  </a:cubicBezTo>
                  <a:cubicBezTo>
                    <a:pt x="347" y="134"/>
                    <a:pt x="346" y="103"/>
                    <a:pt x="352" y="96"/>
                  </a:cubicBezTo>
                  <a:cubicBezTo>
                    <a:pt x="349" y="90"/>
                    <a:pt x="345" y="76"/>
                    <a:pt x="340" y="81"/>
                  </a:cubicBezTo>
                  <a:lnTo>
                    <a:pt x="339" y="76"/>
                  </a:lnTo>
                  <a:cubicBezTo>
                    <a:pt x="337" y="78"/>
                    <a:pt x="321" y="71"/>
                    <a:pt x="317" y="72"/>
                  </a:cubicBezTo>
                  <a:cubicBezTo>
                    <a:pt x="314" y="73"/>
                    <a:pt x="296" y="75"/>
                    <a:pt x="291" y="78"/>
                  </a:cubicBezTo>
                  <a:cubicBezTo>
                    <a:pt x="277" y="72"/>
                    <a:pt x="297" y="58"/>
                    <a:pt x="299" y="51"/>
                  </a:cubicBezTo>
                  <a:cubicBezTo>
                    <a:pt x="304" y="54"/>
                    <a:pt x="305" y="53"/>
                    <a:pt x="311" y="51"/>
                  </a:cubicBezTo>
                  <a:cubicBezTo>
                    <a:pt x="324" y="48"/>
                    <a:pt x="322" y="46"/>
                    <a:pt x="336" y="31"/>
                  </a:cubicBezTo>
                  <a:cubicBezTo>
                    <a:pt x="343" y="22"/>
                    <a:pt x="349" y="9"/>
                    <a:pt x="359" y="7"/>
                  </a:cubicBezTo>
                  <a:lnTo>
                    <a:pt x="362" y="6"/>
                  </a:lnTo>
                  <a:cubicBezTo>
                    <a:pt x="366" y="5"/>
                    <a:pt x="374" y="10"/>
                    <a:pt x="373" y="0"/>
                  </a:cubicBezTo>
                  <a:lnTo>
                    <a:pt x="403" y="0"/>
                  </a:lnTo>
                  <a:cubicBezTo>
                    <a:pt x="406" y="9"/>
                    <a:pt x="409" y="8"/>
                    <a:pt x="417" y="8"/>
                  </a:cubicBezTo>
                  <a:cubicBezTo>
                    <a:pt x="419" y="9"/>
                    <a:pt x="429" y="17"/>
                    <a:pt x="431" y="18"/>
                  </a:cubicBezTo>
                  <a:lnTo>
                    <a:pt x="435" y="18"/>
                  </a:lnTo>
                  <a:cubicBezTo>
                    <a:pt x="441" y="18"/>
                    <a:pt x="438" y="13"/>
                    <a:pt x="444" y="13"/>
                  </a:cubicBezTo>
                  <a:lnTo>
                    <a:pt x="458" y="13"/>
                  </a:lnTo>
                  <a:lnTo>
                    <a:pt x="458" y="18"/>
                  </a:lnTo>
                  <a:lnTo>
                    <a:pt x="479" y="18"/>
                  </a:lnTo>
                  <a:cubicBezTo>
                    <a:pt x="481" y="18"/>
                    <a:pt x="494" y="27"/>
                    <a:pt x="496" y="27"/>
                  </a:cubicBezTo>
                  <a:lnTo>
                    <a:pt x="504" y="27"/>
                  </a:lnTo>
                  <a:cubicBezTo>
                    <a:pt x="507" y="27"/>
                    <a:pt x="507" y="26"/>
                    <a:pt x="511" y="23"/>
                  </a:cubicBezTo>
                  <a:cubicBezTo>
                    <a:pt x="512" y="27"/>
                    <a:pt x="523" y="37"/>
                    <a:pt x="526" y="37"/>
                  </a:cubicBezTo>
                  <a:cubicBezTo>
                    <a:pt x="532" y="37"/>
                    <a:pt x="541" y="23"/>
                    <a:pt x="542" y="18"/>
                  </a:cubicBezTo>
                  <a:lnTo>
                    <a:pt x="560" y="18"/>
                  </a:lnTo>
                  <a:cubicBezTo>
                    <a:pt x="566" y="18"/>
                    <a:pt x="563" y="13"/>
                    <a:pt x="569" y="13"/>
                  </a:cubicBezTo>
                  <a:lnTo>
                    <a:pt x="595" y="13"/>
                  </a:lnTo>
                  <a:lnTo>
                    <a:pt x="595" y="18"/>
                  </a:lnTo>
                  <a:lnTo>
                    <a:pt x="602" y="18"/>
                  </a:lnTo>
                  <a:cubicBezTo>
                    <a:pt x="608" y="18"/>
                    <a:pt x="605" y="13"/>
                    <a:pt x="611" y="13"/>
                  </a:cubicBezTo>
                  <a:lnTo>
                    <a:pt x="618" y="13"/>
                  </a:lnTo>
                  <a:lnTo>
                    <a:pt x="618" y="18"/>
                  </a:lnTo>
                  <a:cubicBezTo>
                    <a:pt x="630" y="17"/>
                    <a:pt x="623" y="13"/>
                    <a:pt x="630" y="13"/>
                  </a:cubicBezTo>
                  <a:lnTo>
                    <a:pt x="641" y="13"/>
                  </a:lnTo>
                  <a:cubicBezTo>
                    <a:pt x="646" y="13"/>
                    <a:pt x="644" y="14"/>
                    <a:pt x="646" y="18"/>
                  </a:cubicBezTo>
                  <a:cubicBezTo>
                    <a:pt x="647" y="16"/>
                    <a:pt x="650" y="13"/>
                    <a:pt x="651" y="13"/>
                  </a:cubicBezTo>
                  <a:cubicBezTo>
                    <a:pt x="655" y="13"/>
                    <a:pt x="655" y="14"/>
                    <a:pt x="658" y="18"/>
                  </a:cubicBezTo>
                  <a:lnTo>
                    <a:pt x="676" y="18"/>
                  </a:lnTo>
                  <a:lnTo>
                    <a:pt x="694" y="32"/>
                  </a:lnTo>
                  <a:lnTo>
                    <a:pt x="702" y="32"/>
                  </a:lnTo>
                  <a:lnTo>
                    <a:pt x="702" y="28"/>
                  </a:lnTo>
                  <a:lnTo>
                    <a:pt x="716" y="27"/>
                  </a:lnTo>
                  <a:lnTo>
                    <a:pt x="716" y="32"/>
                  </a:lnTo>
                  <a:lnTo>
                    <a:pt x="725" y="32"/>
                  </a:lnTo>
                  <a:cubicBezTo>
                    <a:pt x="731" y="32"/>
                    <a:pt x="728" y="27"/>
                    <a:pt x="734" y="27"/>
                  </a:cubicBezTo>
                  <a:lnTo>
                    <a:pt x="739" y="27"/>
                  </a:lnTo>
                  <a:cubicBezTo>
                    <a:pt x="740" y="30"/>
                    <a:pt x="752" y="55"/>
                    <a:pt x="755" y="55"/>
                  </a:cubicBezTo>
                  <a:cubicBezTo>
                    <a:pt x="761" y="55"/>
                    <a:pt x="767" y="41"/>
                    <a:pt x="771" y="37"/>
                  </a:cubicBezTo>
                  <a:lnTo>
                    <a:pt x="776" y="42"/>
                  </a:lnTo>
                  <a:lnTo>
                    <a:pt x="794" y="23"/>
                  </a:lnTo>
                  <a:lnTo>
                    <a:pt x="801" y="22"/>
                  </a:lnTo>
                  <a:cubicBezTo>
                    <a:pt x="805" y="22"/>
                    <a:pt x="805" y="21"/>
                    <a:pt x="808" y="18"/>
                  </a:cubicBezTo>
                  <a:lnTo>
                    <a:pt x="840" y="18"/>
                  </a:lnTo>
                  <a:cubicBezTo>
                    <a:pt x="843" y="15"/>
                    <a:pt x="843" y="13"/>
                    <a:pt x="847" y="13"/>
                  </a:cubicBezTo>
                  <a:lnTo>
                    <a:pt x="857" y="13"/>
                  </a:lnTo>
                  <a:cubicBezTo>
                    <a:pt x="863" y="12"/>
                    <a:pt x="860" y="18"/>
                    <a:pt x="866" y="18"/>
                  </a:cubicBezTo>
                  <a:lnTo>
                    <a:pt x="877" y="18"/>
                  </a:lnTo>
                  <a:cubicBezTo>
                    <a:pt x="879" y="25"/>
                    <a:pt x="907" y="36"/>
                    <a:pt x="907" y="60"/>
                  </a:cubicBezTo>
                  <a:lnTo>
                    <a:pt x="907" y="70"/>
                  </a:lnTo>
                  <a:lnTo>
                    <a:pt x="910" y="70"/>
                  </a:lnTo>
                  <a:lnTo>
                    <a:pt x="910" y="95"/>
                  </a:lnTo>
                  <a:cubicBezTo>
                    <a:pt x="910" y="104"/>
                    <a:pt x="915" y="100"/>
                    <a:pt x="915" y="109"/>
                  </a:cubicBezTo>
                  <a:lnTo>
                    <a:pt x="915" y="152"/>
                  </a:lnTo>
                  <a:lnTo>
                    <a:pt x="919" y="152"/>
                  </a:lnTo>
                  <a:lnTo>
                    <a:pt x="919" y="172"/>
                  </a:lnTo>
                  <a:cubicBezTo>
                    <a:pt x="919" y="177"/>
                    <a:pt x="920" y="177"/>
                    <a:pt x="922" y="182"/>
                  </a:cubicBezTo>
                  <a:lnTo>
                    <a:pt x="919" y="181"/>
                  </a:lnTo>
                  <a:lnTo>
                    <a:pt x="919" y="204"/>
                  </a:lnTo>
                  <a:cubicBezTo>
                    <a:pt x="919" y="213"/>
                    <a:pt x="922" y="208"/>
                    <a:pt x="922" y="216"/>
                  </a:cubicBezTo>
                  <a:lnTo>
                    <a:pt x="922" y="219"/>
                  </a:lnTo>
                  <a:cubicBezTo>
                    <a:pt x="922" y="227"/>
                    <a:pt x="919" y="223"/>
                    <a:pt x="919" y="231"/>
                  </a:cubicBezTo>
                  <a:lnTo>
                    <a:pt x="919" y="273"/>
                  </a:lnTo>
                  <a:cubicBezTo>
                    <a:pt x="919" y="282"/>
                    <a:pt x="931" y="297"/>
                    <a:pt x="931" y="311"/>
                  </a:cubicBezTo>
                  <a:cubicBezTo>
                    <a:pt x="931" y="326"/>
                    <a:pt x="909" y="361"/>
                    <a:pt x="903" y="373"/>
                  </a:cubicBezTo>
                  <a:cubicBezTo>
                    <a:pt x="905" y="377"/>
                    <a:pt x="907" y="377"/>
                    <a:pt x="907" y="383"/>
                  </a:cubicBezTo>
                  <a:lnTo>
                    <a:pt x="906" y="390"/>
                  </a:lnTo>
                  <a:lnTo>
                    <a:pt x="899" y="393"/>
                  </a:lnTo>
                  <a:lnTo>
                    <a:pt x="905" y="405"/>
                  </a:lnTo>
                  <a:lnTo>
                    <a:pt x="915" y="405"/>
                  </a:lnTo>
                  <a:cubicBezTo>
                    <a:pt x="918" y="410"/>
                    <a:pt x="919" y="409"/>
                    <a:pt x="919" y="415"/>
                  </a:cubicBezTo>
                  <a:lnTo>
                    <a:pt x="919" y="427"/>
                  </a:lnTo>
                  <a:cubicBezTo>
                    <a:pt x="919" y="436"/>
                    <a:pt x="915" y="431"/>
                    <a:pt x="915" y="440"/>
                  </a:cubicBezTo>
                  <a:lnTo>
                    <a:pt x="915" y="447"/>
                  </a:lnTo>
                  <a:lnTo>
                    <a:pt x="919" y="447"/>
                  </a:lnTo>
                  <a:lnTo>
                    <a:pt x="918" y="481"/>
                  </a:lnTo>
                  <a:lnTo>
                    <a:pt x="910" y="500"/>
                  </a:lnTo>
                  <a:lnTo>
                    <a:pt x="910" y="545"/>
                  </a:lnTo>
                  <a:lnTo>
                    <a:pt x="907" y="552"/>
                  </a:lnTo>
                  <a:lnTo>
                    <a:pt x="908" y="578"/>
                  </a:lnTo>
                  <a:lnTo>
                    <a:pt x="888" y="607"/>
                  </a:lnTo>
                  <a:lnTo>
                    <a:pt x="890" y="607"/>
                  </a:lnTo>
                  <a:lnTo>
                    <a:pt x="900" y="624"/>
                  </a:lnTo>
                  <a:lnTo>
                    <a:pt x="900" y="661"/>
                  </a:lnTo>
                  <a:lnTo>
                    <a:pt x="903" y="661"/>
                  </a:lnTo>
                  <a:lnTo>
                    <a:pt x="903" y="693"/>
                  </a:lnTo>
                  <a:lnTo>
                    <a:pt x="907" y="693"/>
                  </a:lnTo>
                  <a:cubicBezTo>
                    <a:pt x="906" y="710"/>
                    <a:pt x="903" y="701"/>
                    <a:pt x="903" y="711"/>
                  </a:cubicBezTo>
                  <a:lnTo>
                    <a:pt x="903" y="718"/>
                  </a:lnTo>
                  <a:cubicBezTo>
                    <a:pt x="897" y="719"/>
                    <a:pt x="887" y="729"/>
                    <a:pt x="887" y="738"/>
                  </a:cubicBezTo>
                  <a:lnTo>
                    <a:pt x="887" y="745"/>
                  </a:lnTo>
                  <a:cubicBezTo>
                    <a:pt x="887" y="757"/>
                    <a:pt x="899" y="757"/>
                    <a:pt x="900" y="773"/>
                  </a:cubicBezTo>
                  <a:lnTo>
                    <a:pt x="896" y="773"/>
                  </a:lnTo>
                  <a:lnTo>
                    <a:pt x="897" y="784"/>
                  </a:lnTo>
                  <a:lnTo>
                    <a:pt x="903" y="795"/>
                  </a:lnTo>
                  <a:lnTo>
                    <a:pt x="903" y="805"/>
                  </a:lnTo>
                  <a:cubicBezTo>
                    <a:pt x="903" y="814"/>
                    <a:pt x="907" y="809"/>
                    <a:pt x="907" y="818"/>
                  </a:cubicBezTo>
                  <a:lnTo>
                    <a:pt x="907" y="842"/>
                  </a:lnTo>
                  <a:cubicBezTo>
                    <a:pt x="907" y="848"/>
                    <a:pt x="905" y="848"/>
                    <a:pt x="903" y="852"/>
                  </a:cubicBezTo>
                  <a:lnTo>
                    <a:pt x="903" y="872"/>
                  </a:lnTo>
                  <a:cubicBezTo>
                    <a:pt x="901" y="877"/>
                    <a:pt x="900" y="877"/>
                    <a:pt x="900" y="882"/>
                  </a:cubicBezTo>
                  <a:lnTo>
                    <a:pt x="900" y="902"/>
                  </a:lnTo>
                  <a:lnTo>
                    <a:pt x="896" y="902"/>
                  </a:lnTo>
                  <a:lnTo>
                    <a:pt x="907" y="924"/>
                  </a:lnTo>
                  <a:lnTo>
                    <a:pt x="907" y="939"/>
                  </a:lnTo>
                  <a:cubicBezTo>
                    <a:pt x="907" y="948"/>
                    <a:pt x="910" y="943"/>
                    <a:pt x="910" y="952"/>
                  </a:cubicBezTo>
                  <a:lnTo>
                    <a:pt x="910" y="972"/>
                  </a:lnTo>
                  <a:cubicBezTo>
                    <a:pt x="910" y="980"/>
                    <a:pt x="907" y="975"/>
                    <a:pt x="907" y="984"/>
                  </a:cubicBezTo>
                  <a:lnTo>
                    <a:pt x="907" y="1014"/>
                  </a:lnTo>
                  <a:cubicBezTo>
                    <a:pt x="907" y="1022"/>
                    <a:pt x="910" y="1018"/>
                    <a:pt x="910" y="1026"/>
                  </a:cubicBezTo>
                  <a:lnTo>
                    <a:pt x="910" y="1059"/>
                  </a:lnTo>
                  <a:lnTo>
                    <a:pt x="907" y="1059"/>
                  </a:lnTo>
                  <a:lnTo>
                    <a:pt x="907" y="1069"/>
                  </a:lnTo>
                  <a:cubicBezTo>
                    <a:pt x="907" y="1077"/>
                    <a:pt x="903" y="1072"/>
                    <a:pt x="903" y="1081"/>
                  </a:cubicBezTo>
                  <a:lnTo>
                    <a:pt x="903" y="1091"/>
                  </a:lnTo>
                  <a:lnTo>
                    <a:pt x="907" y="1091"/>
                  </a:lnTo>
                  <a:lnTo>
                    <a:pt x="907" y="1101"/>
                  </a:lnTo>
                  <a:cubicBezTo>
                    <a:pt x="907" y="1109"/>
                    <a:pt x="903" y="1105"/>
                    <a:pt x="903" y="1113"/>
                  </a:cubicBezTo>
                  <a:lnTo>
                    <a:pt x="903" y="1198"/>
                  </a:lnTo>
                  <a:lnTo>
                    <a:pt x="900" y="1198"/>
                  </a:lnTo>
                  <a:lnTo>
                    <a:pt x="900" y="1208"/>
                  </a:lnTo>
                  <a:cubicBezTo>
                    <a:pt x="900" y="1209"/>
                    <a:pt x="893" y="1233"/>
                    <a:pt x="893" y="1235"/>
                  </a:cubicBezTo>
                  <a:lnTo>
                    <a:pt x="893" y="1245"/>
                  </a:lnTo>
                  <a:cubicBezTo>
                    <a:pt x="886" y="1248"/>
                    <a:pt x="882" y="1290"/>
                    <a:pt x="868" y="1290"/>
                  </a:cubicBezTo>
                  <a:lnTo>
                    <a:pt x="861" y="1290"/>
                  </a:lnTo>
                  <a:lnTo>
                    <a:pt x="861" y="1295"/>
                  </a:lnTo>
                  <a:lnTo>
                    <a:pt x="836" y="1295"/>
                  </a:lnTo>
                  <a:cubicBezTo>
                    <a:pt x="835" y="1290"/>
                    <a:pt x="826" y="1282"/>
                    <a:pt x="822" y="1282"/>
                  </a:cubicBezTo>
                  <a:lnTo>
                    <a:pt x="820" y="1282"/>
                  </a:lnTo>
                  <a:cubicBezTo>
                    <a:pt x="814" y="1282"/>
                    <a:pt x="810" y="1284"/>
                    <a:pt x="806" y="1287"/>
                  </a:cubicBezTo>
                  <a:cubicBezTo>
                    <a:pt x="800" y="1283"/>
                    <a:pt x="759" y="1257"/>
                    <a:pt x="755" y="1257"/>
                  </a:cubicBezTo>
                  <a:lnTo>
                    <a:pt x="694" y="1257"/>
                  </a:lnTo>
                  <a:cubicBezTo>
                    <a:pt x="696" y="1267"/>
                    <a:pt x="705" y="1267"/>
                    <a:pt x="712" y="1276"/>
                  </a:cubicBezTo>
                  <a:cubicBezTo>
                    <a:pt x="717" y="1282"/>
                    <a:pt x="726" y="1290"/>
                    <a:pt x="734" y="1290"/>
                  </a:cubicBezTo>
                  <a:lnTo>
                    <a:pt x="739" y="1300"/>
                  </a:lnTo>
                  <a:lnTo>
                    <a:pt x="736" y="1300"/>
                  </a:lnTo>
                  <a:lnTo>
                    <a:pt x="736" y="1305"/>
                  </a:lnTo>
                  <a:cubicBezTo>
                    <a:pt x="733" y="1301"/>
                    <a:pt x="733" y="1300"/>
                    <a:pt x="729" y="1300"/>
                  </a:cubicBezTo>
                  <a:cubicBezTo>
                    <a:pt x="723" y="1300"/>
                    <a:pt x="726" y="1305"/>
                    <a:pt x="720" y="1304"/>
                  </a:cubicBezTo>
                  <a:lnTo>
                    <a:pt x="680" y="1305"/>
                  </a:lnTo>
                  <a:cubicBezTo>
                    <a:pt x="678" y="1305"/>
                    <a:pt x="661" y="1295"/>
                    <a:pt x="660" y="1295"/>
                  </a:cubicBezTo>
                  <a:lnTo>
                    <a:pt x="650" y="1295"/>
                  </a:lnTo>
                  <a:lnTo>
                    <a:pt x="650" y="1290"/>
                  </a:lnTo>
                  <a:lnTo>
                    <a:pt x="627" y="1290"/>
                  </a:lnTo>
                  <a:cubicBezTo>
                    <a:pt x="622" y="1290"/>
                    <a:pt x="622" y="1286"/>
                    <a:pt x="618" y="1282"/>
                  </a:cubicBezTo>
                  <a:lnTo>
                    <a:pt x="609" y="1295"/>
                  </a:lnTo>
                  <a:lnTo>
                    <a:pt x="562" y="1295"/>
                  </a:lnTo>
                  <a:lnTo>
                    <a:pt x="562" y="1290"/>
                  </a:lnTo>
                  <a:lnTo>
                    <a:pt x="555" y="1290"/>
                  </a:lnTo>
                  <a:cubicBezTo>
                    <a:pt x="548" y="1290"/>
                    <a:pt x="549" y="1282"/>
                    <a:pt x="546" y="1282"/>
                  </a:cubicBezTo>
                  <a:cubicBezTo>
                    <a:pt x="541" y="1282"/>
                    <a:pt x="538" y="1290"/>
                    <a:pt x="537" y="1295"/>
                  </a:cubicBezTo>
                  <a:lnTo>
                    <a:pt x="511" y="1295"/>
                  </a:lnTo>
                  <a:lnTo>
                    <a:pt x="511" y="1300"/>
                  </a:lnTo>
                  <a:lnTo>
                    <a:pt x="477" y="1300"/>
                  </a:lnTo>
                  <a:lnTo>
                    <a:pt x="477" y="1295"/>
                  </a:lnTo>
                  <a:cubicBezTo>
                    <a:pt x="470" y="1297"/>
                    <a:pt x="474" y="1300"/>
                    <a:pt x="468" y="1300"/>
                  </a:cubicBezTo>
                  <a:lnTo>
                    <a:pt x="451" y="1300"/>
                  </a:lnTo>
                  <a:lnTo>
                    <a:pt x="451" y="1295"/>
                  </a:lnTo>
                  <a:lnTo>
                    <a:pt x="438" y="1295"/>
                  </a:lnTo>
                  <a:lnTo>
                    <a:pt x="438" y="1300"/>
                  </a:lnTo>
                  <a:lnTo>
                    <a:pt x="383" y="1299"/>
                  </a:lnTo>
                  <a:lnTo>
                    <a:pt x="379" y="1290"/>
                  </a:lnTo>
                  <a:lnTo>
                    <a:pt x="371" y="1290"/>
                  </a:lnTo>
                  <a:cubicBezTo>
                    <a:pt x="365" y="1290"/>
                    <a:pt x="366" y="1282"/>
                    <a:pt x="363" y="1282"/>
                  </a:cubicBezTo>
                  <a:cubicBezTo>
                    <a:pt x="358" y="1282"/>
                    <a:pt x="355" y="1290"/>
                    <a:pt x="354" y="1295"/>
                  </a:cubicBezTo>
                  <a:lnTo>
                    <a:pt x="271" y="1295"/>
                  </a:lnTo>
                  <a:cubicBezTo>
                    <a:pt x="265" y="1295"/>
                    <a:pt x="267" y="1300"/>
                    <a:pt x="264" y="1300"/>
                  </a:cubicBezTo>
                  <a:cubicBezTo>
                    <a:pt x="258" y="1300"/>
                    <a:pt x="261" y="1295"/>
                    <a:pt x="255" y="1295"/>
                  </a:cubicBezTo>
                  <a:lnTo>
                    <a:pt x="236" y="1295"/>
                  </a:lnTo>
                  <a:lnTo>
                    <a:pt x="236" y="1300"/>
                  </a:lnTo>
                  <a:lnTo>
                    <a:pt x="218" y="1300"/>
                  </a:lnTo>
                  <a:lnTo>
                    <a:pt x="218" y="1295"/>
                  </a:lnTo>
                  <a:lnTo>
                    <a:pt x="203" y="1295"/>
                  </a:lnTo>
                  <a:cubicBezTo>
                    <a:pt x="199" y="1295"/>
                    <a:pt x="199" y="1297"/>
                    <a:pt x="195" y="1300"/>
                  </a:cubicBezTo>
                  <a:lnTo>
                    <a:pt x="174" y="1299"/>
                  </a:lnTo>
                  <a:lnTo>
                    <a:pt x="169" y="1305"/>
                  </a:lnTo>
                  <a:lnTo>
                    <a:pt x="106" y="1305"/>
                  </a:lnTo>
                  <a:cubicBezTo>
                    <a:pt x="103" y="1308"/>
                    <a:pt x="103" y="1310"/>
                    <a:pt x="99" y="1310"/>
                  </a:cubicBezTo>
                  <a:lnTo>
                    <a:pt x="92" y="1309"/>
                  </a:lnTo>
                  <a:lnTo>
                    <a:pt x="92" y="1305"/>
                  </a:lnTo>
                  <a:lnTo>
                    <a:pt x="51" y="1305"/>
                  </a:lnTo>
                  <a:cubicBezTo>
                    <a:pt x="47" y="1304"/>
                    <a:pt x="47" y="1303"/>
                    <a:pt x="44" y="1300"/>
                  </a:cubicBezTo>
                  <a:lnTo>
                    <a:pt x="34" y="1300"/>
                  </a:lnTo>
                  <a:cubicBezTo>
                    <a:pt x="23" y="1289"/>
                    <a:pt x="13" y="1275"/>
                    <a:pt x="5" y="1260"/>
                  </a:cubicBezTo>
                  <a:cubicBezTo>
                    <a:pt x="5" y="1244"/>
                    <a:pt x="9" y="1217"/>
                    <a:pt x="0" y="1213"/>
                  </a:cubicBezTo>
                  <a:lnTo>
                    <a:pt x="0" y="1141"/>
                  </a:lnTo>
                  <a:lnTo>
                    <a:pt x="5" y="1138"/>
                  </a:lnTo>
                  <a:close/>
                </a:path>
              </a:pathLst>
            </a:custGeom>
            <a:solidFill>
              <a:srgbClr val="E5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60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5" name="Freeform 151">
              <a:extLst>
                <a:ext uri="{FF2B5EF4-FFF2-40B4-BE49-F238E27FC236}">
                  <a16:creationId xmlns:a16="http://schemas.microsoft.com/office/drawing/2014/main" id="{5D6E4A83-ED95-47EF-A049-8999EF5681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33269" y="4482420"/>
              <a:ext cx="138113" cy="458788"/>
            </a:xfrm>
            <a:custGeom>
              <a:avLst/>
              <a:gdLst>
                <a:gd name="T0" fmla="*/ 170 w 366"/>
                <a:gd name="T1" fmla="*/ 179 h 1245"/>
                <a:gd name="T2" fmla="*/ 182 w 366"/>
                <a:gd name="T3" fmla="*/ 3 h 1245"/>
                <a:gd name="T4" fmla="*/ 208 w 366"/>
                <a:gd name="T5" fmla="*/ 118 h 1245"/>
                <a:gd name="T6" fmla="*/ 310 w 366"/>
                <a:gd name="T7" fmla="*/ 92 h 1245"/>
                <a:gd name="T8" fmla="*/ 342 w 366"/>
                <a:gd name="T9" fmla="*/ 74 h 1245"/>
                <a:gd name="T10" fmla="*/ 352 w 366"/>
                <a:gd name="T11" fmla="*/ 184 h 1245"/>
                <a:gd name="T12" fmla="*/ 209 w 366"/>
                <a:gd name="T13" fmla="*/ 337 h 1245"/>
                <a:gd name="T14" fmla="*/ 212 w 366"/>
                <a:gd name="T15" fmla="*/ 610 h 1245"/>
                <a:gd name="T16" fmla="*/ 170 w 366"/>
                <a:gd name="T17" fmla="*/ 592 h 1245"/>
                <a:gd name="T18" fmla="*/ 70 w 366"/>
                <a:gd name="T19" fmla="*/ 330 h 1245"/>
                <a:gd name="T20" fmla="*/ 15 w 366"/>
                <a:gd name="T21" fmla="*/ 191 h 1245"/>
                <a:gd name="T22" fmla="*/ 39 w 366"/>
                <a:gd name="T23" fmla="*/ 76 h 1245"/>
                <a:gd name="T24" fmla="*/ 57 w 366"/>
                <a:gd name="T25" fmla="*/ 144 h 1245"/>
                <a:gd name="T26" fmla="*/ 54 w 366"/>
                <a:gd name="T27" fmla="*/ 220 h 1245"/>
                <a:gd name="T28" fmla="*/ 79 w 366"/>
                <a:gd name="T29" fmla="*/ 287 h 1245"/>
                <a:gd name="T30" fmla="*/ 170 w 366"/>
                <a:gd name="T31" fmla="*/ 295 h 1245"/>
                <a:gd name="T32" fmla="*/ 209 w 366"/>
                <a:gd name="T33" fmla="*/ 254 h 1245"/>
                <a:gd name="T34" fmla="*/ 315 w 366"/>
                <a:gd name="T35" fmla="*/ 230 h 1245"/>
                <a:gd name="T36" fmla="*/ 209 w 366"/>
                <a:gd name="T37" fmla="*/ 254 h 1245"/>
                <a:gd name="T38" fmla="*/ 134 w 366"/>
                <a:gd name="T39" fmla="*/ 909 h 1245"/>
                <a:gd name="T40" fmla="*/ 200 w 366"/>
                <a:gd name="T41" fmla="*/ 987 h 1245"/>
                <a:gd name="T42" fmla="*/ 74 w 366"/>
                <a:gd name="T43" fmla="*/ 1026 h 1245"/>
                <a:gd name="T44" fmla="*/ 157 w 366"/>
                <a:gd name="T45" fmla="*/ 1000 h 1245"/>
                <a:gd name="T46" fmla="*/ 142 w 366"/>
                <a:gd name="T47" fmla="*/ 947 h 1245"/>
                <a:gd name="T48" fmla="*/ 101 w 366"/>
                <a:gd name="T49" fmla="*/ 994 h 1245"/>
                <a:gd name="T50" fmla="*/ 0 w 366"/>
                <a:gd name="T51" fmla="*/ 880 h 1245"/>
                <a:gd name="T52" fmla="*/ 232 w 366"/>
                <a:gd name="T53" fmla="*/ 697 h 1245"/>
                <a:gd name="T54" fmla="*/ 364 w 366"/>
                <a:gd name="T55" fmla="*/ 859 h 1245"/>
                <a:gd name="T56" fmla="*/ 338 w 366"/>
                <a:gd name="T57" fmla="*/ 1192 h 1245"/>
                <a:gd name="T58" fmla="*/ 156 w 366"/>
                <a:gd name="T59" fmla="*/ 1245 h 1245"/>
                <a:gd name="T60" fmla="*/ 7 w 366"/>
                <a:gd name="T61" fmla="*/ 1120 h 1245"/>
                <a:gd name="T62" fmla="*/ 41 w 366"/>
                <a:gd name="T63" fmla="*/ 1002 h 1245"/>
                <a:gd name="T64" fmla="*/ 57 w 366"/>
                <a:gd name="T65" fmla="*/ 1156 h 1245"/>
                <a:gd name="T66" fmla="*/ 294 w 366"/>
                <a:gd name="T67" fmla="*/ 1190 h 1245"/>
                <a:gd name="T68" fmla="*/ 323 w 366"/>
                <a:gd name="T69" fmla="*/ 1062 h 1245"/>
                <a:gd name="T70" fmla="*/ 249 w 366"/>
                <a:gd name="T71" fmla="*/ 1036 h 1245"/>
                <a:gd name="T72" fmla="*/ 271 w 366"/>
                <a:gd name="T73" fmla="*/ 1178 h 1245"/>
                <a:gd name="T74" fmla="*/ 259 w 366"/>
                <a:gd name="T75" fmla="*/ 1203 h 1245"/>
                <a:gd name="T76" fmla="*/ 212 w 366"/>
                <a:gd name="T77" fmla="*/ 1103 h 1245"/>
                <a:gd name="T78" fmla="*/ 81 w 366"/>
                <a:gd name="T79" fmla="*/ 1117 h 1245"/>
                <a:gd name="T80" fmla="*/ 192 w 366"/>
                <a:gd name="T81" fmla="*/ 1081 h 1245"/>
                <a:gd name="T82" fmla="*/ 211 w 366"/>
                <a:gd name="T83" fmla="*/ 1074 h 1245"/>
                <a:gd name="T84" fmla="*/ 221 w 366"/>
                <a:gd name="T85" fmla="*/ 975 h 1245"/>
                <a:gd name="T86" fmla="*/ 113 w 366"/>
                <a:gd name="T87" fmla="*/ 869 h 1245"/>
                <a:gd name="T88" fmla="*/ 90 w 366"/>
                <a:gd name="T89" fmla="*/ 833 h 1245"/>
                <a:gd name="T90" fmla="*/ 184 w 366"/>
                <a:gd name="T91" fmla="*/ 802 h 1245"/>
                <a:gd name="T92" fmla="*/ 192 w 366"/>
                <a:gd name="T93" fmla="*/ 735 h 1245"/>
                <a:gd name="T94" fmla="*/ 86 w 366"/>
                <a:gd name="T95" fmla="*/ 745 h 1245"/>
                <a:gd name="T96" fmla="*/ 42 w 366"/>
                <a:gd name="T97" fmla="*/ 888 h 1245"/>
                <a:gd name="T98" fmla="*/ 223 w 366"/>
                <a:gd name="T99" fmla="*/ 761 h 1245"/>
                <a:gd name="T100" fmla="*/ 235 w 366"/>
                <a:gd name="T101" fmla="*/ 781 h 1245"/>
                <a:gd name="T102" fmla="*/ 310 w 366"/>
                <a:gd name="T103" fmla="*/ 767 h 1245"/>
                <a:gd name="T104" fmla="*/ 274 w 366"/>
                <a:gd name="T105" fmla="*/ 829 h 1245"/>
                <a:gd name="T106" fmla="*/ 292 w 366"/>
                <a:gd name="T107" fmla="*/ 867 h 1245"/>
                <a:gd name="T108" fmla="*/ 227 w 366"/>
                <a:gd name="T109" fmla="*/ 867 h 1245"/>
                <a:gd name="T110" fmla="*/ 299 w 366"/>
                <a:gd name="T111" fmla="*/ 891 h 1245"/>
                <a:gd name="T112" fmla="*/ 276 w 366"/>
                <a:gd name="T113" fmla="*/ 950 h 1245"/>
                <a:gd name="T114" fmla="*/ 266 w 366"/>
                <a:gd name="T115" fmla="*/ 972 h 1245"/>
                <a:gd name="T116" fmla="*/ 324 w 366"/>
                <a:gd name="T117" fmla="*/ 1035 h 1245"/>
                <a:gd name="T118" fmla="*/ 322 w 366"/>
                <a:gd name="T119" fmla="*/ 869 h 1245"/>
                <a:gd name="T120" fmla="*/ 213 w 366"/>
                <a:gd name="T121" fmla="*/ 73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6" h="1245">
                  <a:moveTo>
                    <a:pt x="54" y="181"/>
                  </a:moveTo>
                  <a:lnTo>
                    <a:pt x="62" y="180"/>
                  </a:lnTo>
                  <a:lnTo>
                    <a:pt x="170" y="179"/>
                  </a:lnTo>
                  <a:lnTo>
                    <a:pt x="165" y="49"/>
                  </a:lnTo>
                  <a:cubicBezTo>
                    <a:pt x="164" y="31"/>
                    <a:pt x="165" y="20"/>
                    <a:pt x="168" y="15"/>
                  </a:cubicBezTo>
                  <a:cubicBezTo>
                    <a:pt x="172" y="11"/>
                    <a:pt x="176" y="7"/>
                    <a:pt x="182" y="3"/>
                  </a:cubicBezTo>
                  <a:cubicBezTo>
                    <a:pt x="188" y="0"/>
                    <a:pt x="194" y="0"/>
                    <a:pt x="200" y="3"/>
                  </a:cubicBezTo>
                  <a:cubicBezTo>
                    <a:pt x="205" y="8"/>
                    <a:pt x="208" y="14"/>
                    <a:pt x="208" y="21"/>
                  </a:cubicBezTo>
                  <a:lnTo>
                    <a:pt x="208" y="118"/>
                  </a:lnTo>
                  <a:lnTo>
                    <a:pt x="209" y="177"/>
                  </a:lnTo>
                  <a:lnTo>
                    <a:pt x="315" y="176"/>
                  </a:lnTo>
                  <a:lnTo>
                    <a:pt x="310" y="92"/>
                  </a:lnTo>
                  <a:cubicBezTo>
                    <a:pt x="309" y="84"/>
                    <a:pt x="310" y="77"/>
                    <a:pt x="314" y="73"/>
                  </a:cubicBezTo>
                  <a:cubicBezTo>
                    <a:pt x="317" y="68"/>
                    <a:pt x="322" y="66"/>
                    <a:pt x="328" y="65"/>
                  </a:cubicBezTo>
                  <a:cubicBezTo>
                    <a:pt x="333" y="65"/>
                    <a:pt x="337" y="68"/>
                    <a:pt x="342" y="74"/>
                  </a:cubicBezTo>
                  <a:cubicBezTo>
                    <a:pt x="346" y="81"/>
                    <a:pt x="349" y="93"/>
                    <a:pt x="350" y="112"/>
                  </a:cubicBezTo>
                  <a:lnTo>
                    <a:pt x="352" y="156"/>
                  </a:lnTo>
                  <a:cubicBezTo>
                    <a:pt x="352" y="163"/>
                    <a:pt x="352" y="172"/>
                    <a:pt x="352" y="184"/>
                  </a:cubicBezTo>
                  <a:cubicBezTo>
                    <a:pt x="352" y="215"/>
                    <a:pt x="349" y="242"/>
                    <a:pt x="345" y="264"/>
                  </a:cubicBezTo>
                  <a:cubicBezTo>
                    <a:pt x="341" y="287"/>
                    <a:pt x="331" y="303"/>
                    <a:pt x="314" y="313"/>
                  </a:cubicBezTo>
                  <a:cubicBezTo>
                    <a:pt x="298" y="324"/>
                    <a:pt x="263" y="331"/>
                    <a:pt x="209" y="337"/>
                  </a:cubicBezTo>
                  <a:lnTo>
                    <a:pt x="209" y="519"/>
                  </a:lnTo>
                  <a:cubicBezTo>
                    <a:pt x="209" y="548"/>
                    <a:pt x="210" y="570"/>
                    <a:pt x="211" y="583"/>
                  </a:cubicBezTo>
                  <a:cubicBezTo>
                    <a:pt x="211" y="596"/>
                    <a:pt x="212" y="605"/>
                    <a:pt x="212" y="610"/>
                  </a:cubicBezTo>
                  <a:cubicBezTo>
                    <a:pt x="211" y="620"/>
                    <a:pt x="209" y="628"/>
                    <a:pt x="205" y="634"/>
                  </a:cubicBezTo>
                  <a:cubicBezTo>
                    <a:pt x="202" y="641"/>
                    <a:pt x="197" y="644"/>
                    <a:pt x="192" y="643"/>
                  </a:cubicBezTo>
                  <a:cubicBezTo>
                    <a:pt x="178" y="643"/>
                    <a:pt x="170" y="626"/>
                    <a:pt x="170" y="592"/>
                  </a:cubicBezTo>
                  <a:lnTo>
                    <a:pt x="170" y="507"/>
                  </a:lnTo>
                  <a:lnTo>
                    <a:pt x="169" y="337"/>
                  </a:lnTo>
                  <a:cubicBezTo>
                    <a:pt x="125" y="337"/>
                    <a:pt x="92" y="334"/>
                    <a:pt x="70" y="330"/>
                  </a:cubicBezTo>
                  <a:cubicBezTo>
                    <a:pt x="48" y="325"/>
                    <a:pt x="33" y="310"/>
                    <a:pt x="26" y="284"/>
                  </a:cubicBezTo>
                  <a:cubicBezTo>
                    <a:pt x="19" y="259"/>
                    <a:pt x="15" y="237"/>
                    <a:pt x="15" y="221"/>
                  </a:cubicBezTo>
                  <a:cubicBezTo>
                    <a:pt x="15" y="204"/>
                    <a:pt x="15" y="194"/>
                    <a:pt x="15" y="191"/>
                  </a:cubicBezTo>
                  <a:lnTo>
                    <a:pt x="15" y="121"/>
                  </a:lnTo>
                  <a:cubicBezTo>
                    <a:pt x="15" y="106"/>
                    <a:pt x="18" y="95"/>
                    <a:pt x="22" y="87"/>
                  </a:cubicBezTo>
                  <a:cubicBezTo>
                    <a:pt x="27" y="79"/>
                    <a:pt x="33" y="76"/>
                    <a:pt x="39" y="76"/>
                  </a:cubicBezTo>
                  <a:cubicBezTo>
                    <a:pt x="45" y="77"/>
                    <a:pt x="50" y="80"/>
                    <a:pt x="54" y="87"/>
                  </a:cubicBezTo>
                  <a:cubicBezTo>
                    <a:pt x="58" y="94"/>
                    <a:pt x="61" y="102"/>
                    <a:pt x="61" y="112"/>
                  </a:cubicBezTo>
                  <a:lnTo>
                    <a:pt x="57" y="144"/>
                  </a:lnTo>
                  <a:lnTo>
                    <a:pt x="55" y="168"/>
                  </a:lnTo>
                  <a:lnTo>
                    <a:pt x="54" y="181"/>
                  </a:lnTo>
                  <a:close/>
                  <a:moveTo>
                    <a:pt x="54" y="220"/>
                  </a:moveTo>
                  <a:cubicBezTo>
                    <a:pt x="53" y="231"/>
                    <a:pt x="53" y="239"/>
                    <a:pt x="54" y="243"/>
                  </a:cubicBezTo>
                  <a:cubicBezTo>
                    <a:pt x="55" y="247"/>
                    <a:pt x="57" y="254"/>
                    <a:pt x="61" y="264"/>
                  </a:cubicBezTo>
                  <a:cubicBezTo>
                    <a:pt x="65" y="273"/>
                    <a:pt x="71" y="281"/>
                    <a:pt x="79" y="287"/>
                  </a:cubicBezTo>
                  <a:cubicBezTo>
                    <a:pt x="86" y="293"/>
                    <a:pt x="111" y="296"/>
                    <a:pt x="152" y="295"/>
                  </a:cubicBezTo>
                  <a:lnTo>
                    <a:pt x="161" y="295"/>
                  </a:lnTo>
                  <a:lnTo>
                    <a:pt x="170" y="295"/>
                  </a:lnTo>
                  <a:lnTo>
                    <a:pt x="169" y="218"/>
                  </a:lnTo>
                  <a:lnTo>
                    <a:pt x="54" y="220"/>
                  </a:lnTo>
                  <a:close/>
                  <a:moveTo>
                    <a:pt x="209" y="254"/>
                  </a:moveTo>
                  <a:lnTo>
                    <a:pt x="209" y="294"/>
                  </a:lnTo>
                  <a:cubicBezTo>
                    <a:pt x="245" y="294"/>
                    <a:pt x="272" y="289"/>
                    <a:pt x="289" y="280"/>
                  </a:cubicBezTo>
                  <a:cubicBezTo>
                    <a:pt x="306" y="272"/>
                    <a:pt x="315" y="255"/>
                    <a:pt x="315" y="230"/>
                  </a:cubicBezTo>
                  <a:lnTo>
                    <a:pt x="315" y="216"/>
                  </a:lnTo>
                  <a:lnTo>
                    <a:pt x="209" y="218"/>
                  </a:lnTo>
                  <a:lnTo>
                    <a:pt x="209" y="254"/>
                  </a:lnTo>
                  <a:close/>
                  <a:moveTo>
                    <a:pt x="62" y="975"/>
                  </a:moveTo>
                  <a:cubicBezTo>
                    <a:pt x="61" y="946"/>
                    <a:pt x="67" y="929"/>
                    <a:pt x="80" y="921"/>
                  </a:cubicBezTo>
                  <a:cubicBezTo>
                    <a:pt x="93" y="914"/>
                    <a:pt x="111" y="910"/>
                    <a:pt x="134" y="909"/>
                  </a:cubicBezTo>
                  <a:cubicBezTo>
                    <a:pt x="158" y="907"/>
                    <a:pt x="173" y="909"/>
                    <a:pt x="181" y="915"/>
                  </a:cubicBezTo>
                  <a:cubicBezTo>
                    <a:pt x="192" y="924"/>
                    <a:pt x="198" y="937"/>
                    <a:pt x="199" y="956"/>
                  </a:cubicBezTo>
                  <a:cubicBezTo>
                    <a:pt x="199" y="974"/>
                    <a:pt x="200" y="984"/>
                    <a:pt x="200" y="987"/>
                  </a:cubicBezTo>
                  <a:cubicBezTo>
                    <a:pt x="199" y="998"/>
                    <a:pt x="195" y="1010"/>
                    <a:pt x="187" y="1024"/>
                  </a:cubicBezTo>
                  <a:cubicBezTo>
                    <a:pt x="178" y="1038"/>
                    <a:pt x="158" y="1045"/>
                    <a:pt x="126" y="1045"/>
                  </a:cubicBezTo>
                  <a:cubicBezTo>
                    <a:pt x="99" y="1045"/>
                    <a:pt x="82" y="1039"/>
                    <a:pt x="74" y="1026"/>
                  </a:cubicBezTo>
                  <a:cubicBezTo>
                    <a:pt x="66" y="1014"/>
                    <a:pt x="62" y="996"/>
                    <a:pt x="62" y="975"/>
                  </a:cubicBezTo>
                  <a:close/>
                  <a:moveTo>
                    <a:pt x="124" y="1006"/>
                  </a:moveTo>
                  <a:cubicBezTo>
                    <a:pt x="141" y="1007"/>
                    <a:pt x="153" y="1006"/>
                    <a:pt x="157" y="1000"/>
                  </a:cubicBezTo>
                  <a:cubicBezTo>
                    <a:pt x="162" y="995"/>
                    <a:pt x="164" y="987"/>
                    <a:pt x="164" y="977"/>
                  </a:cubicBezTo>
                  <a:cubicBezTo>
                    <a:pt x="165" y="967"/>
                    <a:pt x="164" y="960"/>
                    <a:pt x="162" y="956"/>
                  </a:cubicBezTo>
                  <a:cubicBezTo>
                    <a:pt x="158" y="951"/>
                    <a:pt x="151" y="948"/>
                    <a:pt x="142" y="947"/>
                  </a:cubicBezTo>
                  <a:cubicBezTo>
                    <a:pt x="110" y="946"/>
                    <a:pt x="95" y="954"/>
                    <a:pt x="98" y="970"/>
                  </a:cubicBezTo>
                  <a:lnTo>
                    <a:pt x="99" y="975"/>
                  </a:lnTo>
                  <a:lnTo>
                    <a:pt x="101" y="994"/>
                  </a:lnTo>
                  <a:cubicBezTo>
                    <a:pt x="102" y="1002"/>
                    <a:pt x="109" y="1006"/>
                    <a:pt x="124" y="1006"/>
                  </a:cubicBezTo>
                  <a:close/>
                  <a:moveTo>
                    <a:pt x="0" y="964"/>
                  </a:moveTo>
                  <a:lnTo>
                    <a:pt x="0" y="880"/>
                  </a:lnTo>
                  <a:cubicBezTo>
                    <a:pt x="0" y="865"/>
                    <a:pt x="2" y="842"/>
                    <a:pt x="4" y="811"/>
                  </a:cubicBezTo>
                  <a:cubicBezTo>
                    <a:pt x="6" y="780"/>
                    <a:pt x="15" y="752"/>
                    <a:pt x="30" y="727"/>
                  </a:cubicBezTo>
                  <a:cubicBezTo>
                    <a:pt x="46" y="702"/>
                    <a:pt x="113" y="692"/>
                    <a:pt x="232" y="697"/>
                  </a:cubicBezTo>
                  <a:cubicBezTo>
                    <a:pt x="286" y="699"/>
                    <a:pt x="320" y="709"/>
                    <a:pt x="335" y="727"/>
                  </a:cubicBezTo>
                  <a:cubicBezTo>
                    <a:pt x="350" y="744"/>
                    <a:pt x="359" y="764"/>
                    <a:pt x="360" y="788"/>
                  </a:cubicBezTo>
                  <a:lnTo>
                    <a:pt x="364" y="859"/>
                  </a:lnTo>
                  <a:lnTo>
                    <a:pt x="366" y="991"/>
                  </a:lnTo>
                  <a:lnTo>
                    <a:pt x="362" y="1090"/>
                  </a:lnTo>
                  <a:cubicBezTo>
                    <a:pt x="359" y="1136"/>
                    <a:pt x="351" y="1170"/>
                    <a:pt x="338" y="1192"/>
                  </a:cubicBezTo>
                  <a:cubicBezTo>
                    <a:pt x="326" y="1213"/>
                    <a:pt x="312" y="1227"/>
                    <a:pt x="299" y="1235"/>
                  </a:cubicBezTo>
                  <a:cubicBezTo>
                    <a:pt x="286" y="1242"/>
                    <a:pt x="267" y="1245"/>
                    <a:pt x="244" y="1245"/>
                  </a:cubicBezTo>
                  <a:lnTo>
                    <a:pt x="156" y="1245"/>
                  </a:lnTo>
                  <a:cubicBezTo>
                    <a:pt x="111" y="1245"/>
                    <a:pt x="81" y="1241"/>
                    <a:pt x="67" y="1232"/>
                  </a:cubicBezTo>
                  <a:cubicBezTo>
                    <a:pt x="52" y="1223"/>
                    <a:pt x="39" y="1209"/>
                    <a:pt x="26" y="1191"/>
                  </a:cubicBezTo>
                  <a:cubicBezTo>
                    <a:pt x="14" y="1173"/>
                    <a:pt x="8" y="1149"/>
                    <a:pt x="7" y="1120"/>
                  </a:cubicBezTo>
                  <a:lnTo>
                    <a:pt x="3" y="1049"/>
                  </a:lnTo>
                  <a:lnTo>
                    <a:pt x="0" y="964"/>
                  </a:lnTo>
                  <a:close/>
                  <a:moveTo>
                    <a:pt x="41" y="1002"/>
                  </a:moveTo>
                  <a:lnTo>
                    <a:pt x="43" y="1063"/>
                  </a:lnTo>
                  <a:cubicBezTo>
                    <a:pt x="43" y="1070"/>
                    <a:pt x="44" y="1084"/>
                    <a:pt x="47" y="1105"/>
                  </a:cubicBezTo>
                  <a:cubicBezTo>
                    <a:pt x="49" y="1125"/>
                    <a:pt x="52" y="1142"/>
                    <a:pt x="57" y="1156"/>
                  </a:cubicBezTo>
                  <a:cubicBezTo>
                    <a:pt x="62" y="1170"/>
                    <a:pt x="72" y="1183"/>
                    <a:pt x="86" y="1194"/>
                  </a:cubicBezTo>
                  <a:cubicBezTo>
                    <a:pt x="100" y="1206"/>
                    <a:pt x="136" y="1211"/>
                    <a:pt x="193" y="1211"/>
                  </a:cubicBezTo>
                  <a:cubicBezTo>
                    <a:pt x="251" y="1211"/>
                    <a:pt x="285" y="1204"/>
                    <a:pt x="294" y="1190"/>
                  </a:cubicBezTo>
                  <a:cubicBezTo>
                    <a:pt x="304" y="1176"/>
                    <a:pt x="311" y="1157"/>
                    <a:pt x="316" y="1134"/>
                  </a:cubicBezTo>
                  <a:cubicBezTo>
                    <a:pt x="321" y="1111"/>
                    <a:pt x="323" y="1092"/>
                    <a:pt x="323" y="1077"/>
                  </a:cubicBezTo>
                  <a:lnTo>
                    <a:pt x="323" y="1062"/>
                  </a:lnTo>
                  <a:cubicBezTo>
                    <a:pt x="314" y="1066"/>
                    <a:pt x="306" y="1066"/>
                    <a:pt x="299" y="1063"/>
                  </a:cubicBezTo>
                  <a:cubicBezTo>
                    <a:pt x="292" y="1059"/>
                    <a:pt x="276" y="1045"/>
                    <a:pt x="251" y="1019"/>
                  </a:cubicBezTo>
                  <a:cubicBezTo>
                    <a:pt x="250" y="1025"/>
                    <a:pt x="249" y="1030"/>
                    <a:pt x="249" y="1036"/>
                  </a:cubicBezTo>
                  <a:cubicBezTo>
                    <a:pt x="248" y="1042"/>
                    <a:pt x="248" y="1053"/>
                    <a:pt x="247" y="1071"/>
                  </a:cubicBezTo>
                  <a:cubicBezTo>
                    <a:pt x="247" y="1088"/>
                    <a:pt x="249" y="1105"/>
                    <a:pt x="255" y="1121"/>
                  </a:cubicBezTo>
                  <a:cubicBezTo>
                    <a:pt x="265" y="1158"/>
                    <a:pt x="270" y="1178"/>
                    <a:pt x="271" y="1178"/>
                  </a:cubicBezTo>
                  <a:lnTo>
                    <a:pt x="271" y="1185"/>
                  </a:lnTo>
                  <a:cubicBezTo>
                    <a:pt x="271" y="1191"/>
                    <a:pt x="270" y="1195"/>
                    <a:pt x="269" y="1196"/>
                  </a:cubicBezTo>
                  <a:cubicBezTo>
                    <a:pt x="268" y="1198"/>
                    <a:pt x="264" y="1201"/>
                    <a:pt x="259" y="1203"/>
                  </a:cubicBezTo>
                  <a:cubicBezTo>
                    <a:pt x="254" y="1205"/>
                    <a:pt x="249" y="1204"/>
                    <a:pt x="244" y="1198"/>
                  </a:cubicBezTo>
                  <a:cubicBezTo>
                    <a:pt x="235" y="1192"/>
                    <a:pt x="228" y="1178"/>
                    <a:pt x="223" y="1154"/>
                  </a:cubicBezTo>
                  <a:cubicBezTo>
                    <a:pt x="217" y="1131"/>
                    <a:pt x="214" y="1114"/>
                    <a:pt x="212" y="1103"/>
                  </a:cubicBezTo>
                  <a:cubicBezTo>
                    <a:pt x="207" y="1109"/>
                    <a:pt x="204" y="1112"/>
                    <a:pt x="201" y="1114"/>
                  </a:cubicBezTo>
                  <a:cubicBezTo>
                    <a:pt x="197" y="1116"/>
                    <a:pt x="189" y="1117"/>
                    <a:pt x="174" y="1117"/>
                  </a:cubicBezTo>
                  <a:lnTo>
                    <a:pt x="81" y="1117"/>
                  </a:lnTo>
                  <a:cubicBezTo>
                    <a:pt x="64" y="1117"/>
                    <a:pt x="56" y="1112"/>
                    <a:pt x="57" y="1102"/>
                  </a:cubicBezTo>
                  <a:cubicBezTo>
                    <a:pt x="57" y="1087"/>
                    <a:pt x="75" y="1080"/>
                    <a:pt x="111" y="1081"/>
                  </a:cubicBezTo>
                  <a:lnTo>
                    <a:pt x="192" y="1081"/>
                  </a:lnTo>
                  <a:cubicBezTo>
                    <a:pt x="198" y="1082"/>
                    <a:pt x="204" y="1084"/>
                    <a:pt x="211" y="1087"/>
                  </a:cubicBezTo>
                  <a:cubicBezTo>
                    <a:pt x="211" y="1084"/>
                    <a:pt x="210" y="1081"/>
                    <a:pt x="210" y="1079"/>
                  </a:cubicBezTo>
                  <a:cubicBezTo>
                    <a:pt x="209" y="1076"/>
                    <a:pt x="210" y="1075"/>
                    <a:pt x="211" y="1074"/>
                  </a:cubicBezTo>
                  <a:lnTo>
                    <a:pt x="213" y="1022"/>
                  </a:lnTo>
                  <a:cubicBezTo>
                    <a:pt x="213" y="1006"/>
                    <a:pt x="215" y="995"/>
                    <a:pt x="217" y="988"/>
                  </a:cubicBezTo>
                  <a:cubicBezTo>
                    <a:pt x="220" y="982"/>
                    <a:pt x="221" y="978"/>
                    <a:pt x="221" y="975"/>
                  </a:cubicBezTo>
                  <a:lnTo>
                    <a:pt x="195" y="895"/>
                  </a:lnTo>
                  <a:lnTo>
                    <a:pt x="188" y="867"/>
                  </a:lnTo>
                  <a:lnTo>
                    <a:pt x="113" y="869"/>
                  </a:lnTo>
                  <a:lnTo>
                    <a:pt x="74" y="872"/>
                  </a:lnTo>
                  <a:cubicBezTo>
                    <a:pt x="64" y="870"/>
                    <a:pt x="60" y="864"/>
                    <a:pt x="61" y="855"/>
                  </a:cubicBezTo>
                  <a:cubicBezTo>
                    <a:pt x="61" y="841"/>
                    <a:pt x="70" y="834"/>
                    <a:pt x="90" y="833"/>
                  </a:cubicBezTo>
                  <a:lnTo>
                    <a:pt x="188" y="829"/>
                  </a:lnTo>
                  <a:cubicBezTo>
                    <a:pt x="187" y="824"/>
                    <a:pt x="187" y="820"/>
                    <a:pt x="187" y="817"/>
                  </a:cubicBezTo>
                  <a:lnTo>
                    <a:pt x="184" y="802"/>
                  </a:lnTo>
                  <a:lnTo>
                    <a:pt x="184" y="770"/>
                  </a:lnTo>
                  <a:cubicBezTo>
                    <a:pt x="183" y="756"/>
                    <a:pt x="183" y="748"/>
                    <a:pt x="185" y="746"/>
                  </a:cubicBezTo>
                  <a:lnTo>
                    <a:pt x="192" y="735"/>
                  </a:lnTo>
                  <a:lnTo>
                    <a:pt x="183" y="735"/>
                  </a:lnTo>
                  <a:cubicBezTo>
                    <a:pt x="172" y="735"/>
                    <a:pt x="159" y="736"/>
                    <a:pt x="145" y="738"/>
                  </a:cubicBezTo>
                  <a:lnTo>
                    <a:pt x="86" y="745"/>
                  </a:lnTo>
                  <a:cubicBezTo>
                    <a:pt x="71" y="747"/>
                    <a:pt x="60" y="755"/>
                    <a:pt x="53" y="767"/>
                  </a:cubicBezTo>
                  <a:cubicBezTo>
                    <a:pt x="47" y="779"/>
                    <a:pt x="43" y="793"/>
                    <a:pt x="43" y="808"/>
                  </a:cubicBezTo>
                  <a:lnTo>
                    <a:pt x="42" y="888"/>
                  </a:lnTo>
                  <a:lnTo>
                    <a:pt x="41" y="1002"/>
                  </a:lnTo>
                  <a:close/>
                  <a:moveTo>
                    <a:pt x="213" y="735"/>
                  </a:moveTo>
                  <a:cubicBezTo>
                    <a:pt x="219" y="742"/>
                    <a:pt x="222" y="751"/>
                    <a:pt x="223" y="761"/>
                  </a:cubicBezTo>
                  <a:cubicBezTo>
                    <a:pt x="223" y="767"/>
                    <a:pt x="223" y="771"/>
                    <a:pt x="223" y="771"/>
                  </a:cubicBezTo>
                  <a:lnTo>
                    <a:pt x="221" y="783"/>
                  </a:lnTo>
                  <a:cubicBezTo>
                    <a:pt x="226" y="783"/>
                    <a:pt x="230" y="782"/>
                    <a:pt x="235" y="781"/>
                  </a:cubicBezTo>
                  <a:cubicBezTo>
                    <a:pt x="240" y="780"/>
                    <a:pt x="244" y="779"/>
                    <a:pt x="247" y="777"/>
                  </a:cubicBezTo>
                  <a:lnTo>
                    <a:pt x="299" y="754"/>
                  </a:lnTo>
                  <a:cubicBezTo>
                    <a:pt x="306" y="757"/>
                    <a:pt x="310" y="761"/>
                    <a:pt x="310" y="767"/>
                  </a:cubicBezTo>
                  <a:cubicBezTo>
                    <a:pt x="309" y="792"/>
                    <a:pt x="280" y="808"/>
                    <a:pt x="223" y="816"/>
                  </a:cubicBezTo>
                  <a:lnTo>
                    <a:pt x="223" y="828"/>
                  </a:lnTo>
                  <a:cubicBezTo>
                    <a:pt x="238" y="830"/>
                    <a:pt x="255" y="830"/>
                    <a:pt x="274" y="829"/>
                  </a:cubicBezTo>
                  <a:cubicBezTo>
                    <a:pt x="293" y="828"/>
                    <a:pt x="303" y="832"/>
                    <a:pt x="302" y="840"/>
                  </a:cubicBezTo>
                  <a:cubicBezTo>
                    <a:pt x="302" y="848"/>
                    <a:pt x="301" y="854"/>
                    <a:pt x="299" y="858"/>
                  </a:cubicBezTo>
                  <a:cubicBezTo>
                    <a:pt x="297" y="862"/>
                    <a:pt x="295" y="865"/>
                    <a:pt x="292" y="867"/>
                  </a:cubicBezTo>
                  <a:cubicBezTo>
                    <a:pt x="288" y="868"/>
                    <a:pt x="284" y="869"/>
                    <a:pt x="278" y="868"/>
                  </a:cubicBezTo>
                  <a:lnTo>
                    <a:pt x="245" y="867"/>
                  </a:lnTo>
                  <a:lnTo>
                    <a:pt x="227" y="867"/>
                  </a:lnTo>
                  <a:cubicBezTo>
                    <a:pt x="234" y="898"/>
                    <a:pt x="238" y="915"/>
                    <a:pt x="240" y="917"/>
                  </a:cubicBezTo>
                  <a:lnTo>
                    <a:pt x="245" y="932"/>
                  </a:lnTo>
                  <a:cubicBezTo>
                    <a:pt x="268" y="905"/>
                    <a:pt x="286" y="892"/>
                    <a:pt x="299" y="891"/>
                  </a:cubicBezTo>
                  <a:cubicBezTo>
                    <a:pt x="309" y="891"/>
                    <a:pt x="314" y="895"/>
                    <a:pt x="314" y="905"/>
                  </a:cubicBezTo>
                  <a:cubicBezTo>
                    <a:pt x="315" y="914"/>
                    <a:pt x="315" y="920"/>
                    <a:pt x="314" y="921"/>
                  </a:cubicBezTo>
                  <a:cubicBezTo>
                    <a:pt x="312" y="925"/>
                    <a:pt x="299" y="934"/>
                    <a:pt x="276" y="950"/>
                  </a:cubicBezTo>
                  <a:lnTo>
                    <a:pt x="267" y="963"/>
                  </a:lnTo>
                  <a:cubicBezTo>
                    <a:pt x="264" y="966"/>
                    <a:pt x="263" y="967"/>
                    <a:pt x="264" y="968"/>
                  </a:cubicBezTo>
                  <a:cubicBezTo>
                    <a:pt x="264" y="969"/>
                    <a:pt x="265" y="970"/>
                    <a:pt x="266" y="972"/>
                  </a:cubicBezTo>
                  <a:cubicBezTo>
                    <a:pt x="268" y="973"/>
                    <a:pt x="273" y="980"/>
                    <a:pt x="282" y="992"/>
                  </a:cubicBezTo>
                  <a:lnTo>
                    <a:pt x="316" y="1026"/>
                  </a:lnTo>
                  <a:lnTo>
                    <a:pt x="324" y="1035"/>
                  </a:lnTo>
                  <a:lnTo>
                    <a:pt x="324" y="945"/>
                  </a:lnTo>
                  <a:cubicBezTo>
                    <a:pt x="324" y="938"/>
                    <a:pt x="324" y="926"/>
                    <a:pt x="323" y="909"/>
                  </a:cubicBezTo>
                  <a:cubicBezTo>
                    <a:pt x="322" y="892"/>
                    <a:pt x="322" y="879"/>
                    <a:pt x="322" y="869"/>
                  </a:cubicBezTo>
                  <a:lnTo>
                    <a:pt x="322" y="801"/>
                  </a:lnTo>
                  <a:cubicBezTo>
                    <a:pt x="320" y="775"/>
                    <a:pt x="315" y="759"/>
                    <a:pt x="307" y="753"/>
                  </a:cubicBezTo>
                  <a:cubicBezTo>
                    <a:pt x="299" y="748"/>
                    <a:pt x="268" y="742"/>
                    <a:pt x="213" y="735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60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6" name="Freeform 152">
              <a:extLst>
                <a:ext uri="{FF2B5EF4-FFF2-40B4-BE49-F238E27FC236}">
                  <a16:creationId xmlns:a16="http://schemas.microsoft.com/office/drawing/2014/main" id="{23730153-FED2-4241-BCF6-0EB46B2CF8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7694" y="4674508"/>
              <a:ext cx="138113" cy="228600"/>
            </a:xfrm>
            <a:custGeom>
              <a:avLst/>
              <a:gdLst>
                <a:gd name="T0" fmla="*/ 201 w 361"/>
                <a:gd name="T1" fmla="*/ 259 h 618"/>
                <a:gd name="T2" fmla="*/ 202 w 361"/>
                <a:gd name="T3" fmla="*/ 287 h 618"/>
                <a:gd name="T4" fmla="*/ 309 w 361"/>
                <a:gd name="T5" fmla="*/ 337 h 618"/>
                <a:gd name="T6" fmla="*/ 242 w 361"/>
                <a:gd name="T7" fmla="*/ 421 h 618"/>
                <a:gd name="T8" fmla="*/ 197 w 361"/>
                <a:gd name="T9" fmla="*/ 394 h 618"/>
                <a:gd name="T10" fmla="*/ 211 w 361"/>
                <a:gd name="T11" fmla="*/ 374 h 618"/>
                <a:gd name="T12" fmla="*/ 268 w 361"/>
                <a:gd name="T13" fmla="*/ 378 h 618"/>
                <a:gd name="T14" fmla="*/ 256 w 361"/>
                <a:gd name="T15" fmla="*/ 328 h 618"/>
                <a:gd name="T16" fmla="*/ 184 w 361"/>
                <a:gd name="T17" fmla="*/ 321 h 618"/>
                <a:gd name="T18" fmla="*/ 94 w 361"/>
                <a:gd name="T19" fmla="*/ 358 h 618"/>
                <a:gd name="T20" fmla="*/ 110 w 361"/>
                <a:gd name="T21" fmla="*/ 398 h 618"/>
                <a:gd name="T22" fmla="*/ 189 w 361"/>
                <a:gd name="T23" fmla="*/ 391 h 618"/>
                <a:gd name="T24" fmla="*/ 168 w 361"/>
                <a:gd name="T25" fmla="*/ 483 h 618"/>
                <a:gd name="T26" fmla="*/ 211 w 361"/>
                <a:gd name="T27" fmla="*/ 567 h 618"/>
                <a:gd name="T28" fmla="*/ 213 w 361"/>
                <a:gd name="T29" fmla="*/ 494 h 618"/>
                <a:gd name="T30" fmla="*/ 300 w 361"/>
                <a:gd name="T31" fmla="*/ 440 h 618"/>
                <a:gd name="T32" fmla="*/ 321 w 361"/>
                <a:gd name="T33" fmla="*/ 502 h 618"/>
                <a:gd name="T34" fmla="*/ 280 w 361"/>
                <a:gd name="T35" fmla="*/ 475 h 618"/>
                <a:gd name="T36" fmla="*/ 248 w 361"/>
                <a:gd name="T37" fmla="*/ 501 h 618"/>
                <a:gd name="T38" fmla="*/ 246 w 361"/>
                <a:gd name="T39" fmla="*/ 583 h 618"/>
                <a:gd name="T40" fmla="*/ 133 w 361"/>
                <a:gd name="T41" fmla="*/ 590 h 618"/>
                <a:gd name="T42" fmla="*/ 158 w 361"/>
                <a:gd name="T43" fmla="*/ 432 h 618"/>
                <a:gd name="T44" fmla="*/ 136 w 361"/>
                <a:gd name="T45" fmla="*/ 426 h 618"/>
                <a:gd name="T46" fmla="*/ 55 w 361"/>
                <a:gd name="T47" fmla="*/ 380 h 618"/>
                <a:gd name="T48" fmla="*/ 110 w 361"/>
                <a:gd name="T49" fmla="*/ 302 h 618"/>
                <a:gd name="T50" fmla="*/ 166 w 361"/>
                <a:gd name="T51" fmla="*/ 281 h 618"/>
                <a:gd name="T52" fmla="*/ 166 w 361"/>
                <a:gd name="T53" fmla="*/ 257 h 618"/>
                <a:gd name="T54" fmla="*/ 103 w 361"/>
                <a:gd name="T55" fmla="*/ 231 h 618"/>
                <a:gd name="T56" fmla="*/ 172 w 361"/>
                <a:gd name="T57" fmla="*/ 142 h 618"/>
                <a:gd name="T58" fmla="*/ 287 w 361"/>
                <a:gd name="T59" fmla="*/ 94 h 618"/>
                <a:gd name="T60" fmla="*/ 250 w 361"/>
                <a:gd name="T61" fmla="*/ 39 h 618"/>
                <a:gd name="T62" fmla="*/ 80 w 361"/>
                <a:gd name="T63" fmla="*/ 160 h 618"/>
                <a:gd name="T64" fmla="*/ 51 w 361"/>
                <a:gd name="T65" fmla="*/ 324 h 618"/>
                <a:gd name="T66" fmla="*/ 0 w 361"/>
                <a:gd name="T67" fmla="*/ 344 h 618"/>
                <a:gd name="T68" fmla="*/ 41 w 361"/>
                <a:gd name="T69" fmla="*/ 179 h 618"/>
                <a:gd name="T70" fmla="*/ 53 w 361"/>
                <a:gd name="T71" fmla="*/ 34 h 618"/>
                <a:gd name="T72" fmla="*/ 321 w 361"/>
                <a:gd name="T73" fmla="*/ 31 h 618"/>
                <a:gd name="T74" fmla="*/ 246 w 361"/>
                <a:gd name="T75" fmla="*/ 177 h 618"/>
                <a:gd name="T76" fmla="*/ 132 w 361"/>
                <a:gd name="T77" fmla="*/ 202 h 618"/>
                <a:gd name="T78" fmla="*/ 222 w 361"/>
                <a:gd name="T79" fmla="*/ 204 h 618"/>
                <a:gd name="T80" fmla="*/ 358 w 361"/>
                <a:gd name="T81" fmla="*/ 324 h 618"/>
                <a:gd name="T82" fmla="*/ 343 w 361"/>
                <a:gd name="T83" fmla="*/ 379 h 618"/>
                <a:gd name="T84" fmla="*/ 321 w 361"/>
                <a:gd name="T85" fmla="*/ 337 h 618"/>
                <a:gd name="T86" fmla="*/ 247 w 361"/>
                <a:gd name="T87" fmla="*/ 246 h 618"/>
                <a:gd name="T88" fmla="*/ 166 w 361"/>
                <a:gd name="T89" fmla="*/ 112 h 618"/>
                <a:gd name="T90" fmla="*/ 104 w 361"/>
                <a:gd name="T91" fmla="*/ 113 h 618"/>
                <a:gd name="T92" fmla="*/ 112 w 361"/>
                <a:gd name="T93" fmla="*/ 83 h 618"/>
                <a:gd name="T94" fmla="*/ 264 w 361"/>
                <a:gd name="T95" fmla="*/ 83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1" h="618">
                  <a:moveTo>
                    <a:pt x="199" y="244"/>
                  </a:moveTo>
                  <a:cubicBezTo>
                    <a:pt x="200" y="250"/>
                    <a:pt x="201" y="253"/>
                    <a:pt x="201" y="255"/>
                  </a:cubicBezTo>
                  <a:cubicBezTo>
                    <a:pt x="202" y="256"/>
                    <a:pt x="202" y="258"/>
                    <a:pt x="201" y="259"/>
                  </a:cubicBezTo>
                  <a:cubicBezTo>
                    <a:pt x="201" y="261"/>
                    <a:pt x="201" y="265"/>
                    <a:pt x="202" y="273"/>
                  </a:cubicBezTo>
                  <a:lnTo>
                    <a:pt x="202" y="283"/>
                  </a:lnTo>
                  <a:lnTo>
                    <a:pt x="202" y="287"/>
                  </a:lnTo>
                  <a:cubicBezTo>
                    <a:pt x="211" y="286"/>
                    <a:pt x="219" y="286"/>
                    <a:pt x="228" y="286"/>
                  </a:cubicBezTo>
                  <a:cubicBezTo>
                    <a:pt x="266" y="288"/>
                    <a:pt x="288" y="296"/>
                    <a:pt x="295" y="307"/>
                  </a:cubicBezTo>
                  <a:cubicBezTo>
                    <a:pt x="302" y="319"/>
                    <a:pt x="307" y="329"/>
                    <a:pt x="309" y="337"/>
                  </a:cubicBezTo>
                  <a:cubicBezTo>
                    <a:pt x="311" y="345"/>
                    <a:pt x="312" y="353"/>
                    <a:pt x="312" y="361"/>
                  </a:cubicBezTo>
                  <a:cubicBezTo>
                    <a:pt x="313" y="368"/>
                    <a:pt x="310" y="377"/>
                    <a:pt x="304" y="386"/>
                  </a:cubicBezTo>
                  <a:cubicBezTo>
                    <a:pt x="291" y="409"/>
                    <a:pt x="270" y="421"/>
                    <a:pt x="242" y="421"/>
                  </a:cubicBezTo>
                  <a:cubicBezTo>
                    <a:pt x="229" y="422"/>
                    <a:pt x="219" y="420"/>
                    <a:pt x="213" y="416"/>
                  </a:cubicBezTo>
                  <a:cubicBezTo>
                    <a:pt x="208" y="412"/>
                    <a:pt x="204" y="408"/>
                    <a:pt x="201" y="404"/>
                  </a:cubicBezTo>
                  <a:cubicBezTo>
                    <a:pt x="199" y="400"/>
                    <a:pt x="198" y="397"/>
                    <a:pt x="197" y="394"/>
                  </a:cubicBezTo>
                  <a:cubicBezTo>
                    <a:pt x="197" y="392"/>
                    <a:pt x="197" y="390"/>
                    <a:pt x="197" y="388"/>
                  </a:cubicBezTo>
                  <a:cubicBezTo>
                    <a:pt x="198" y="386"/>
                    <a:pt x="199" y="383"/>
                    <a:pt x="203" y="379"/>
                  </a:cubicBezTo>
                  <a:cubicBezTo>
                    <a:pt x="206" y="376"/>
                    <a:pt x="209" y="374"/>
                    <a:pt x="211" y="374"/>
                  </a:cubicBezTo>
                  <a:cubicBezTo>
                    <a:pt x="211" y="375"/>
                    <a:pt x="213" y="377"/>
                    <a:pt x="217" y="379"/>
                  </a:cubicBezTo>
                  <a:cubicBezTo>
                    <a:pt x="221" y="382"/>
                    <a:pt x="233" y="383"/>
                    <a:pt x="253" y="382"/>
                  </a:cubicBezTo>
                  <a:cubicBezTo>
                    <a:pt x="261" y="382"/>
                    <a:pt x="266" y="381"/>
                    <a:pt x="268" y="378"/>
                  </a:cubicBezTo>
                  <a:cubicBezTo>
                    <a:pt x="271" y="375"/>
                    <a:pt x="272" y="369"/>
                    <a:pt x="272" y="361"/>
                  </a:cubicBezTo>
                  <a:cubicBezTo>
                    <a:pt x="271" y="350"/>
                    <a:pt x="269" y="343"/>
                    <a:pt x="267" y="339"/>
                  </a:cubicBezTo>
                  <a:cubicBezTo>
                    <a:pt x="264" y="335"/>
                    <a:pt x="261" y="331"/>
                    <a:pt x="256" y="328"/>
                  </a:cubicBezTo>
                  <a:cubicBezTo>
                    <a:pt x="251" y="325"/>
                    <a:pt x="240" y="324"/>
                    <a:pt x="223" y="325"/>
                  </a:cubicBezTo>
                  <a:cubicBezTo>
                    <a:pt x="206" y="325"/>
                    <a:pt x="196" y="325"/>
                    <a:pt x="191" y="323"/>
                  </a:cubicBezTo>
                  <a:cubicBezTo>
                    <a:pt x="187" y="322"/>
                    <a:pt x="185" y="321"/>
                    <a:pt x="184" y="321"/>
                  </a:cubicBezTo>
                  <a:cubicBezTo>
                    <a:pt x="183" y="322"/>
                    <a:pt x="176" y="325"/>
                    <a:pt x="164" y="330"/>
                  </a:cubicBezTo>
                  <a:lnTo>
                    <a:pt x="124" y="335"/>
                  </a:lnTo>
                  <a:cubicBezTo>
                    <a:pt x="105" y="341"/>
                    <a:pt x="95" y="349"/>
                    <a:pt x="94" y="358"/>
                  </a:cubicBezTo>
                  <a:cubicBezTo>
                    <a:pt x="93" y="367"/>
                    <a:pt x="93" y="375"/>
                    <a:pt x="94" y="381"/>
                  </a:cubicBezTo>
                  <a:cubicBezTo>
                    <a:pt x="94" y="387"/>
                    <a:pt x="96" y="392"/>
                    <a:pt x="100" y="395"/>
                  </a:cubicBezTo>
                  <a:cubicBezTo>
                    <a:pt x="104" y="398"/>
                    <a:pt x="107" y="399"/>
                    <a:pt x="110" y="398"/>
                  </a:cubicBezTo>
                  <a:cubicBezTo>
                    <a:pt x="111" y="398"/>
                    <a:pt x="117" y="394"/>
                    <a:pt x="130" y="387"/>
                  </a:cubicBezTo>
                  <a:cubicBezTo>
                    <a:pt x="143" y="380"/>
                    <a:pt x="153" y="376"/>
                    <a:pt x="161" y="375"/>
                  </a:cubicBezTo>
                  <a:cubicBezTo>
                    <a:pt x="174" y="375"/>
                    <a:pt x="184" y="380"/>
                    <a:pt x="189" y="391"/>
                  </a:cubicBezTo>
                  <a:cubicBezTo>
                    <a:pt x="195" y="401"/>
                    <a:pt x="198" y="411"/>
                    <a:pt x="198" y="419"/>
                  </a:cubicBezTo>
                  <a:cubicBezTo>
                    <a:pt x="197" y="430"/>
                    <a:pt x="194" y="440"/>
                    <a:pt x="189" y="449"/>
                  </a:cubicBezTo>
                  <a:lnTo>
                    <a:pt x="168" y="483"/>
                  </a:lnTo>
                  <a:cubicBezTo>
                    <a:pt x="160" y="497"/>
                    <a:pt x="157" y="513"/>
                    <a:pt x="158" y="530"/>
                  </a:cubicBezTo>
                  <a:cubicBezTo>
                    <a:pt x="158" y="561"/>
                    <a:pt x="169" y="577"/>
                    <a:pt x="191" y="577"/>
                  </a:cubicBezTo>
                  <a:cubicBezTo>
                    <a:pt x="200" y="578"/>
                    <a:pt x="207" y="575"/>
                    <a:pt x="211" y="567"/>
                  </a:cubicBezTo>
                  <a:cubicBezTo>
                    <a:pt x="216" y="559"/>
                    <a:pt x="218" y="553"/>
                    <a:pt x="218" y="548"/>
                  </a:cubicBezTo>
                  <a:cubicBezTo>
                    <a:pt x="219" y="544"/>
                    <a:pt x="218" y="536"/>
                    <a:pt x="216" y="524"/>
                  </a:cubicBezTo>
                  <a:cubicBezTo>
                    <a:pt x="214" y="513"/>
                    <a:pt x="213" y="503"/>
                    <a:pt x="213" y="494"/>
                  </a:cubicBezTo>
                  <a:cubicBezTo>
                    <a:pt x="212" y="485"/>
                    <a:pt x="216" y="474"/>
                    <a:pt x="223" y="462"/>
                  </a:cubicBezTo>
                  <a:cubicBezTo>
                    <a:pt x="233" y="445"/>
                    <a:pt x="249" y="436"/>
                    <a:pt x="273" y="435"/>
                  </a:cubicBezTo>
                  <a:cubicBezTo>
                    <a:pt x="285" y="435"/>
                    <a:pt x="294" y="437"/>
                    <a:pt x="300" y="440"/>
                  </a:cubicBezTo>
                  <a:cubicBezTo>
                    <a:pt x="307" y="444"/>
                    <a:pt x="314" y="452"/>
                    <a:pt x="323" y="465"/>
                  </a:cubicBezTo>
                  <a:cubicBezTo>
                    <a:pt x="331" y="478"/>
                    <a:pt x="336" y="487"/>
                    <a:pt x="336" y="492"/>
                  </a:cubicBezTo>
                  <a:cubicBezTo>
                    <a:pt x="335" y="497"/>
                    <a:pt x="330" y="501"/>
                    <a:pt x="321" y="502"/>
                  </a:cubicBezTo>
                  <a:cubicBezTo>
                    <a:pt x="318" y="503"/>
                    <a:pt x="315" y="503"/>
                    <a:pt x="313" y="502"/>
                  </a:cubicBezTo>
                  <a:cubicBezTo>
                    <a:pt x="311" y="501"/>
                    <a:pt x="306" y="496"/>
                    <a:pt x="298" y="489"/>
                  </a:cubicBezTo>
                  <a:cubicBezTo>
                    <a:pt x="290" y="481"/>
                    <a:pt x="284" y="477"/>
                    <a:pt x="280" y="475"/>
                  </a:cubicBezTo>
                  <a:cubicBezTo>
                    <a:pt x="276" y="474"/>
                    <a:pt x="273" y="473"/>
                    <a:pt x="269" y="473"/>
                  </a:cubicBezTo>
                  <a:cubicBezTo>
                    <a:pt x="260" y="474"/>
                    <a:pt x="255" y="477"/>
                    <a:pt x="253" y="482"/>
                  </a:cubicBezTo>
                  <a:cubicBezTo>
                    <a:pt x="250" y="486"/>
                    <a:pt x="249" y="493"/>
                    <a:pt x="248" y="501"/>
                  </a:cubicBezTo>
                  <a:cubicBezTo>
                    <a:pt x="247" y="509"/>
                    <a:pt x="247" y="519"/>
                    <a:pt x="249" y="530"/>
                  </a:cubicBezTo>
                  <a:cubicBezTo>
                    <a:pt x="251" y="541"/>
                    <a:pt x="252" y="551"/>
                    <a:pt x="253" y="558"/>
                  </a:cubicBezTo>
                  <a:cubicBezTo>
                    <a:pt x="253" y="565"/>
                    <a:pt x="251" y="573"/>
                    <a:pt x="246" y="583"/>
                  </a:cubicBezTo>
                  <a:cubicBezTo>
                    <a:pt x="240" y="593"/>
                    <a:pt x="232" y="602"/>
                    <a:pt x="221" y="608"/>
                  </a:cubicBezTo>
                  <a:cubicBezTo>
                    <a:pt x="210" y="615"/>
                    <a:pt x="199" y="618"/>
                    <a:pt x="188" y="617"/>
                  </a:cubicBezTo>
                  <a:cubicBezTo>
                    <a:pt x="163" y="617"/>
                    <a:pt x="145" y="608"/>
                    <a:pt x="133" y="590"/>
                  </a:cubicBezTo>
                  <a:cubicBezTo>
                    <a:pt x="121" y="572"/>
                    <a:pt x="116" y="555"/>
                    <a:pt x="117" y="539"/>
                  </a:cubicBezTo>
                  <a:cubicBezTo>
                    <a:pt x="117" y="507"/>
                    <a:pt x="123" y="482"/>
                    <a:pt x="137" y="462"/>
                  </a:cubicBezTo>
                  <a:lnTo>
                    <a:pt x="158" y="432"/>
                  </a:lnTo>
                  <a:cubicBezTo>
                    <a:pt x="161" y="427"/>
                    <a:pt x="162" y="423"/>
                    <a:pt x="162" y="421"/>
                  </a:cubicBezTo>
                  <a:cubicBezTo>
                    <a:pt x="160" y="416"/>
                    <a:pt x="157" y="413"/>
                    <a:pt x="152" y="413"/>
                  </a:cubicBezTo>
                  <a:cubicBezTo>
                    <a:pt x="151" y="414"/>
                    <a:pt x="146" y="419"/>
                    <a:pt x="136" y="426"/>
                  </a:cubicBezTo>
                  <a:cubicBezTo>
                    <a:pt x="126" y="434"/>
                    <a:pt x="116" y="437"/>
                    <a:pt x="107" y="436"/>
                  </a:cubicBezTo>
                  <a:cubicBezTo>
                    <a:pt x="87" y="436"/>
                    <a:pt x="73" y="431"/>
                    <a:pt x="66" y="420"/>
                  </a:cubicBezTo>
                  <a:cubicBezTo>
                    <a:pt x="59" y="409"/>
                    <a:pt x="55" y="396"/>
                    <a:pt x="55" y="380"/>
                  </a:cubicBezTo>
                  <a:cubicBezTo>
                    <a:pt x="54" y="364"/>
                    <a:pt x="59" y="349"/>
                    <a:pt x="68" y="334"/>
                  </a:cubicBezTo>
                  <a:cubicBezTo>
                    <a:pt x="72" y="327"/>
                    <a:pt x="77" y="321"/>
                    <a:pt x="83" y="316"/>
                  </a:cubicBezTo>
                  <a:cubicBezTo>
                    <a:pt x="89" y="311"/>
                    <a:pt x="98" y="306"/>
                    <a:pt x="110" y="302"/>
                  </a:cubicBezTo>
                  <a:cubicBezTo>
                    <a:pt x="121" y="298"/>
                    <a:pt x="133" y="295"/>
                    <a:pt x="145" y="293"/>
                  </a:cubicBezTo>
                  <a:cubicBezTo>
                    <a:pt x="158" y="292"/>
                    <a:pt x="164" y="290"/>
                    <a:pt x="165" y="288"/>
                  </a:cubicBezTo>
                  <a:cubicBezTo>
                    <a:pt x="166" y="286"/>
                    <a:pt x="166" y="284"/>
                    <a:pt x="166" y="281"/>
                  </a:cubicBezTo>
                  <a:lnTo>
                    <a:pt x="166" y="268"/>
                  </a:lnTo>
                  <a:cubicBezTo>
                    <a:pt x="165" y="265"/>
                    <a:pt x="164" y="262"/>
                    <a:pt x="165" y="261"/>
                  </a:cubicBezTo>
                  <a:lnTo>
                    <a:pt x="166" y="257"/>
                  </a:lnTo>
                  <a:lnTo>
                    <a:pt x="168" y="247"/>
                  </a:lnTo>
                  <a:cubicBezTo>
                    <a:pt x="138" y="252"/>
                    <a:pt x="120" y="251"/>
                    <a:pt x="114" y="246"/>
                  </a:cubicBezTo>
                  <a:cubicBezTo>
                    <a:pt x="110" y="244"/>
                    <a:pt x="106" y="239"/>
                    <a:pt x="103" y="231"/>
                  </a:cubicBezTo>
                  <a:cubicBezTo>
                    <a:pt x="99" y="224"/>
                    <a:pt x="96" y="212"/>
                    <a:pt x="95" y="197"/>
                  </a:cubicBezTo>
                  <a:cubicBezTo>
                    <a:pt x="94" y="181"/>
                    <a:pt x="102" y="168"/>
                    <a:pt x="117" y="158"/>
                  </a:cubicBezTo>
                  <a:cubicBezTo>
                    <a:pt x="132" y="148"/>
                    <a:pt x="150" y="143"/>
                    <a:pt x="172" y="142"/>
                  </a:cubicBezTo>
                  <a:lnTo>
                    <a:pt x="233" y="140"/>
                  </a:lnTo>
                  <a:cubicBezTo>
                    <a:pt x="256" y="140"/>
                    <a:pt x="271" y="136"/>
                    <a:pt x="277" y="126"/>
                  </a:cubicBezTo>
                  <a:cubicBezTo>
                    <a:pt x="284" y="117"/>
                    <a:pt x="287" y="106"/>
                    <a:pt x="287" y="94"/>
                  </a:cubicBezTo>
                  <a:cubicBezTo>
                    <a:pt x="286" y="82"/>
                    <a:pt x="286" y="73"/>
                    <a:pt x="287" y="65"/>
                  </a:cubicBezTo>
                  <a:cubicBezTo>
                    <a:pt x="287" y="58"/>
                    <a:pt x="286" y="52"/>
                    <a:pt x="283" y="48"/>
                  </a:cubicBezTo>
                  <a:cubicBezTo>
                    <a:pt x="277" y="42"/>
                    <a:pt x="266" y="39"/>
                    <a:pt x="250" y="39"/>
                  </a:cubicBezTo>
                  <a:cubicBezTo>
                    <a:pt x="157" y="40"/>
                    <a:pt x="104" y="45"/>
                    <a:pt x="93" y="52"/>
                  </a:cubicBezTo>
                  <a:cubicBezTo>
                    <a:pt x="81" y="60"/>
                    <a:pt x="76" y="69"/>
                    <a:pt x="77" y="81"/>
                  </a:cubicBezTo>
                  <a:lnTo>
                    <a:pt x="80" y="160"/>
                  </a:lnTo>
                  <a:cubicBezTo>
                    <a:pt x="80" y="172"/>
                    <a:pt x="78" y="190"/>
                    <a:pt x="75" y="216"/>
                  </a:cubicBezTo>
                  <a:cubicBezTo>
                    <a:pt x="71" y="241"/>
                    <a:pt x="69" y="259"/>
                    <a:pt x="67" y="268"/>
                  </a:cubicBezTo>
                  <a:cubicBezTo>
                    <a:pt x="65" y="277"/>
                    <a:pt x="60" y="295"/>
                    <a:pt x="51" y="324"/>
                  </a:cubicBezTo>
                  <a:cubicBezTo>
                    <a:pt x="43" y="352"/>
                    <a:pt x="30" y="366"/>
                    <a:pt x="13" y="366"/>
                  </a:cubicBezTo>
                  <a:cubicBezTo>
                    <a:pt x="4" y="367"/>
                    <a:pt x="0" y="364"/>
                    <a:pt x="0" y="357"/>
                  </a:cubicBezTo>
                  <a:cubicBezTo>
                    <a:pt x="0" y="349"/>
                    <a:pt x="0" y="345"/>
                    <a:pt x="0" y="344"/>
                  </a:cubicBezTo>
                  <a:cubicBezTo>
                    <a:pt x="0" y="340"/>
                    <a:pt x="4" y="329"/>
                    <a:pt x="12" y="311"/>
                  </a:cubicBezTo>
                  <a:cubicBezTo>
                    <a:pt x="20" y="293"/>
                    <a:pt x="27" y="270"/>
                    <a:pt x="32" y="241"/>
                  </a:cubicBezTo>
                  <a:cubicBezTo>
                    <a:pt x="37" y="213"/>
                    <a:pt x="40" y="192"/>
                    <a:pt x="41" y="179"/>
                  </a:cubicBezTo>
                  <a:cubicBezTo>
                    <a:pt x="41" y="166"/>
                    <a:pt x="41" y="158"/>
                    <a:pt x="41" y="158"/>
                  </a:cubicBezTo>
                  <a:lnTo>
                    <a:pt x="38" y="86"/>
                  </a:lnTo>
                  <a:cubicBezTo>
                    <a:pt x="38" y="70"/>
                    <a:pt x="42" y="53"/>
                    <a:pt x="53" y="34"/>
                  </a:cubicBezTo>
                  <a:cubicBezTo>
                    <a:pt x="63" y="16"/>
                    <a:pt x="95" y="6"/>
                    <a:pt x="148" y="4"/>
                  </a:cubicBezTo>
                  <a:lnTo>
                    <a:pt x="256" y="0"/>
                  </a:lnTo>
                  <a:cubicBezTo>
                    <a:pt x="296" y="2"/>
                    <a:pt x="317" y="12"/>
                    <a:pt x="321" y="31"/>
                  </a:cubicBezTo>
                  <a:cubicBezTo>
                    <a:pt x="324" y="50"/>
                    <a:pt x="326" y="66"/>
                    <a:pt x="326" y="78"/>
                  </a:cubicBezTo>
                  <a:cubicBezTo>
                    <a:pt x="325" y="100"/>
                    <a:pt x="321" y="121"/>
                    <a:pt x="316" y="143"/>
                  </a:cubicBezTo>
                  <a:cubicBezTo>
                    <a:pt x="310" y="165"/>
                    <a:pt x="287" y="176"/>
                    <a:pt x="246" y="177"/>
                  </a:cubicBezTo>
                  <a:lnTo>
                    <a:pt x="154" y="180"/>
                  </a:lnTo>
                  <a:cubicBezTo>
                    <a:pt x="144" y="181"/>
                    <a:pt x="138" y="184"/>
                    <a:pt x="135" y="190"/>
                  </a:cubicBezTo>
                  <a:cubicBezTo>
                    <a:pt x="132" y="195"/>
                    <a:pt x="131" y="199"/>
                    <a:pt x="132" y="202"/>
                  </a:cubicBezTo>
                  <a:cubicBezTo>
                    <a:pt x="132" y="207"/>
                    <a:pt x="136" y="211"/>
                    <a:pt x="144" y="212"/>
                  </a:cubicBezTo>
                  <a:cubicBezTo>
                    <a:pt x="148" y="212"/>
                    <a:pt x="156" y="212"/>
                    <a:pt x="169" y="209"/>
                  </a:cubicBezTo>
                  <a:cubicBezTo>
                    <a:pt x="183" y="206"/>
                    <a:pt x="200" y="204"/>
                    <a:pt x="222" y="204"/>
                  </a:cubicBezTo>
                  <a:cubicBezTo>
                    <a:pt x="265" y="205"/>
                    <a:pt x="295" y="212"/>
                    <a:pt x="314" y="224"/>
                  </a:cubicBezTo>
                  <a:cubicBezTo>
                    <a:pt x="332" y="237"/>
                    <a:pt x="344" y="253"/>
                    <a:pt x="348" y="273"/>
                  </a:cubicBezTo>
                  <a:cubicBezTo>
                    <a:pt x="353" y="294"/>
                    <a:pt x="357" y="311"/>
                    <a:pt x="358" y="324"/>
                  </a:cubicBezTo>
                  <a:cubicBezTo>
                    <a:pt x="360" y="337"/>
                    <a:pt x="361" y="346"/>
                    <a:pt x="361" y="349"/>
                  </a:cubicBezTo>
                  <a:cubicBezTo>
                    <a:pt x="360" y="357"/>
                    <a:pt x="358" y="364"/>
                    <a:pt x="356" y="369"/>
                  </a:cubicBezTo>
                  <a:cubicBezTo>
                    <a:pt x="353" y="375"/>
                    <a:pt x="348" y="378"/>
                    <a:pt x="343" y="379"/>
                  </a:cubicBezTo>
                  <a:cubicBezTo>
                    <a:pt x="337" y="379"/>
                    <a:pt x="333" y="378"/>
                    <a:pt x="331" y="375"/>
                  </a:cubicBezTo>
                  <a:cubicBezTo>
                    <a:pt x="330" y="374"/>
                    <a:pt x="328" y="372"/>
                    <a:pt x="326" y="370"/>
                  </a:cubicBezTo>
                  <a:cubicBezTo>
                    <a:pt x="325" y="368"/>
                    <a:pt x="323" y="357"/>
                    <a:pt x="321" y="337"/>
                  </a:cubicBezTo>
                  <a:cubicBezTo>
                    <a:pt x="320" y="318"/>
                    <a:pt x="316" y="301"/>
                    <a:pt x="311" y="287"/>
                  </a:cubicBezTo>
                  <a:cubicBezTo>
                    <a:pt x="307" y="273"/>
                    <a:pt x="300" y="263"/>
                    <a:pt x="291" y="258"/>
                  </a:cubicBezTo>
                  <a:cubicBezTo>
                    <a:pt x="282" y="253"/>
                    <a:pt x="267" y="249"/>
                    <a:pt x="247" y="246"/>
                  </a:cubicBezTo>
                  <a:cubicBezTo>
                    <a:pt x="226" y="244"/>
                    <a:pt x="211" y="243"/>
                    <a:pt x="199" y="244"/>
                  </a:cubicBezTo>
                  <a:close/>
                  <a:moveTo>
                    <a:pt x="232" y="112"/>
                  </a:moveTo>
                  <a:lnTo>
                    <a:pt x="166" y="112"/>
                  </a:lnTo>
                  <a:cubicBezTo>
                    <a:pt x="149" y="112"/>
                    <a:pt x="137" y="113"/>
                    <a:pt x="130" y="115"/>
                  </a:cubicBezTo>
                  <a:cubicBezTo>
                    <a:pt x="123" y="117"/>
                    <a:pt x="119" y="118"/>
                    <a:pt x="118" y="118"/>
                  </a:cubicBezTo>
                  <a:cubicBezTo>
                    <a:pt x="112" y="119"/>
                    <a:pt x="107" y="117"/>
                    <a:pt x="104" y="113"/>
                  </a:cubicBezTo>
                  <a:cubicBezTo>
                    <a:pt x="101" y="108"/>
                    <a:pt x="99" y="105"/>
                    <a:pt x="99" y="102"/>
                  </a:cubicBezTo>
                  <a:cubicBezTo>
                    <a:pt x="99" y="99"/>
                    <a:pt x="99" y="96"/>
                    <a:pt x="101" y="93"/>
                  </a:cubicBezTo>
                  <a:cubicBezTo>
                    <a:pt x="103" y="89"/>
                    <a:pt x="107" y="85"/>
                    <a:pt x="112" y="83"/>
                  </a:cubicBezTo>
                  <a:cubicBezTo>
                    <a:pt x="118" y="82"/>
                    <a:pt x="137" y="79"/>
                    <a:pt x="169" y="76"/>
                  </a:cubicBezTo>
                  <a:cubicBezTo>
                    <a:pt x="205" y="75"/>
                    <a:pt x="229" y="74"/>
                    <a:pt x="240" y="74"/>
                  </a:cubicBezTo>
                  <a:cubicBezTo>
                    <a:pt x="253" y="75"/>
                    <a:pt x="261" y="78"/>
                    <a:pt x="264" y="83"/>
                  </a:cubicBezTo>
                  <a:cubicBezTo>
                    <a:pt x="267" y="88"/>
                    <a:pt x="269" y="92"/>
                    <a:pt x="269" y="93"/>
                  </a:cubicBezTo>
                  <a:cubicBezTo>
                    <a:pt x="268" y="106"/>
                    <a:pt x="256" y="112"/>
                    <a:pt x="232" y="112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60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6090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7E16F733-B929-45CD-BDE8-F862A52BD414}"/>
              </a:ext>
            </a:extLst>
          </p:cNvPr>
          <p:cNvSpPr/>
          <p:nvPr/>
        </p:nvSpPr>
        <p:spPr>
          <a:xfrm>
            <a:off x="4191230" y="1334195"/>
            <a:ext cx="4092223" cy="4092223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739601AA-9047-44A7-A5DF-AA320EDA5659}"/>
              </a:ext>
            </a:extLst>
          </p:cNvPr>
          <p:cNvSpPr/>
          <p:nvPr/>
        </p:nvSpPr>
        <p:spPr>
          <a:xfrm>
            <a:off x="4414185" y="1557151"/>
            <a:ext cx="688623" cy="688623"/>
          </a:xfrm>
          <a:prstGeom prst="ellipse">
            <a:avLst/>
          </a:prstGeom>
          <a:solidFill>
            <a:srgbClr val="BCDDD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7BFFD529-9C9B-473F-AB1C-5AB555B036E1}"/>
              </a:ext>
            </a:extLst>
          </p:cNvPr>
          <p:cNvSpPr/>
          <p:nvPr/>
        </p:nvSpPr>
        <p:spPr>
          <a:xfrm>
            <a:off x="7326719" y="1557151"/>
            <a:ext cx="688623" cy="688623"/>
          </a:xfrm>
          <a:prstGeom prst="ellipse">
            <a:avLst/>
          </a:prstGeom>
          <a:solidFill>
            <a:srgbClr val="BCDDD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487D5670-2697-43E5-AC0C-44D3A61F8C68}"/>
              </a:ext>
            </a:extLst>
          </p:cNvPr>
          <p:cNvSpPr/>
          <p:nvPr/>
        </p:nvSpPr>
        <p:spPr>
          <a:xfrm>
            <a:off x="7326719" y="4485207"/>
            <a:ext cx="688623" cy="688623"/>
          </a:xfrm>
          <a:prstGeom prst="ellipse">
            <a:avLst/>
          </a:prstGeom>
          <a:solidFill>
            <a:srgbClr val="BCDDD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6" name="TextBox 15">
            <a:extLst>
              <a:ext uri="{FF2B5EF4-FFF2-40B4-BE49-F238E27FC236}">
                <a16:creationId xmlns:a16="http://schemas.microsoft.com/office/drawing/2014/main" id="{FF44C7EE-53D4-44D1-BF67-C2048DE4DA98}"/>
              </a:ext>
            </a:extLst>
          </p:cNvPr>
          <p:cNvSpPr txBox="1"/>
          <p:nvPr/>
        </p:nvSpPr>
        <p:spPr>
          <a:xfrm>
            <a:off x="8481647" y="1757977"/>
            <a:ext cx="2477762" cy="1383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入文本内容单击此处输入文本内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容，单击此处输入文本内容，单击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此处输入文本内容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69AB67ED-01D6-4DE9-A37B-8EE148AE9F56}"/>
              </a:ext>
            </a:extLst>
          </p:cNvPr>
          <p:cNvSpPr txBox="1"/>
          <p:nvPr/>
        </p:nvSpPr>
        <p:spPr>
          <a:xfrm>
            <a:off x="8481647" y="1407676"/>
            <a:ext cx="1560273" cy="38237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1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id="{79CDAEEA-9A40-482E-B454-FFF72775FFB1}"/>
              </a:ext>
            </a:extLst>
          </p:cNvPr>
          <p:cNvSpPr txBox="1"/>
          <p:nvPr/>
        </p:nvSpPr>
        <p:spPr>
          <a:xfrm>
            <a:off x="8471958" y="4448241"/>
            <a:ext cx="2477762" cy="1383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入文本内容单击此处输入文本内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容，单击此处输入文本内容，单击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此处输入文本内容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8571A224-D145-4B7F-986A-27FA03992E76}"/>
              </a:ext>
            </a:extLst>
          </p:cNvPr>
          <p:cNvSpPr txBox="1"/>
          <p:nvPr/>
        </p:nvSpPr>
        <p:spPr>
          <a:xfrm>
            <a:off x="8471958" y="4311005"/>
            <a:ext cx="1560273" cy="38237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1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095BC4F1-12B5-454E-96C5-739EB3FD80B1}"/>
              </a:ext>
            </a:extLst>
          </p:cNvPr>
          <p:cNvSpPr txBox="1"/>
          <p:nvPr/>
        </p:nvSpPr>
        <p:spPr>
          <a:xfrm>
            <a:off x="1242280" y="1757977"/>
            <a:ext cx="2477762" cy="1306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入文本内容单击此处输入文本内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容，单击此处输入文本内容，单击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此处输入文本内容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A8F66E48-5C66-4019-B77F-F416A043B5FC}"/>
              </a:ext>
            </a:extLst>
          </p:cNvPr>
          <p:cNvSpPr txBox="1"/>
          <p:nvPr/>
        </p:nvSpPr>
        <p:spPr>
          <a:xfrm>
            <a:off x="2172026" y="1429627"/>
            <a:ext cx="1560273" cy="38237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1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2" name="TextBox 15">
            <a:extLst>
              <a:ext uri="{FF2B5EF4-FFF2-40B4-BE49-F238E27FC236}">
                <a16:creationId xmlns:a16="http://schemas.microsoft.com/office/drawing/2014/main" id="{7EE30C4A-7679-4FBD-B6A8-6FE3A5C14F08}"/>
              </a:ext>
            </a:extLst>
          </p:cNvPr>
          <p:cNvSpPr txBox="1"/>
          <p:nvPr/>
        </p:nvSpPr>
        <p:spPr>
          <a:xfrm>
            <a:off x="1232591" y="4661306"/>
            <a:ext cx="2477762" cy="1306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入文本内容单击此处输入文本内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容，单击此处输入文本内容，单击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此处输入文本内容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FA7B28D6-81D3-48C1-AAA1-A09F6D5BDF47}"/>
              </a:ext>
            </a:extLst>
          </p:cNvPr>
          <p:cNvSpPr txBox="1"/>
          <p:nvPr/>
        </p:nvSpPr>
        <p:spPr>
          <a:xfrm>
            <a:off x="2162337" y="4332956"/>
            <a:ext cx="1560273" cy="38237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1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00A203DF-B396-4627-811F-FC68E44D456D}"/>
              </a:ext>
            </a:extLst>
          </p:cNvPr>
          <p:cNvSpPr/>
          <p:nvPr/>
        </p:nvSpPr>
        <p:spPr>
          <a:xfrm>
            <a:off x="4414184" y="4524145"/>
            <a:ext cx="688623" cy="688623"/>
          </a:xfrm>
          <a:prstGeom prst="ellipse">
            <a:avLst/>
          </a:prstGeom>
          <a:solidFill>
            <a:srgbClr val="BCDDD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" name="文本框 38">
            <a:extLst>
              <a:ext uri="{FF2B5EF4-FFF2-40B4-BE49-F238E27FC236}">
                <a16:creationId xmlns:a16="http://schemas.microsoft.com/office/drawing/2014/main" id="{F71FAC58-F8F7-45A7-83EA-7DD2DF83D36B}"/>
              </a:ext>
            </a:extLst>
          </p:cNvPr>
          <p:cNvSpPr txBox="1"/>
          <p:nvPr/>
        </p:nvSpPr>
        <p:spPr>
          <a:xfrm>
            <a:off x="4509575" y="1701407"/>
            <a:ext cx="580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01</a:t>
            </a:r>
            <a:endParaRPr lang="zh-CN" altLang="en-US" sz="2000" dirty="0"/>
          </a:p>
        </p:txBody>
      </p:sp>
      <p:sp>
        <p:nvSpPr>
          <p:cNvPr id="17" name="文本框 39">
            <a:extLst>
              <a:ext uri="{FF2B5EF4-FFF2-40B4-BE49-F238E27FC236}">
                <a16:creationId xmlns:a16="http://schemas.microsoft.com/office/drawing/2014/main" id="{1D9E23BD-C311-4414-9F98-F89056B30083}"/>
              </a:ext>
            </a:extLst>
          </p:cNvPr>
          <p:cNvSpPr txBox="1"/>
          <p:nvPr/>
        </p:nvSpPr>
        <p:spPr>
          <a:xfrm>
            <a:off x="7470206" y="1701407"/>
            <a:ext cx="580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02</a:t>
            </a:r>
            <a:endParaRPr lang="zh-CN" altLang="en-US" sz="2000" dirty="0"/>
          </a:p>
        </p:txBody>
      </p:sp>
      <p:sp>
        <p:nvSpPr>
          <p:cNvPr id="18" name="文本框 40">
            <a:extLst>
              <a:ext uri="{FF2B5EF4-FFF2-40B4-BE49-F238E27FC236}">
                <a16:creationId xmlns:a16="http://schemas.microsoft.com/office/drawing/2014/main" id="{493070A2-EA4B-49D4-83E7-447731F22C12}"/>
              </a:ext>
            </a:extLst>
          </p:cNvPr>
          <p:cNvSpPr txBox="1"/>
          <p:nvPr/>
        </p:nvSpPr>
        <p:spPr>
          <a:xfrm>
            <a:off x="4544519" y="4668401"/>
            <a:ext cx="580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03</a:t>
            </a:r>
            <a:endParaRPr lang="zh-CN" altLang="en-US" sz="2000" dirty="0"/>
          </a:p>
        </p:txBody>
      </p:sp>
      <p:sp>
        <p:nvSpPr>
          <p:cNvPr id="19" name="文本框 41">
            <a:extLst>
              <a:ext uri="{FF2B5EF4-FFF2-40B4-BE49-F238E27FC236}">
                <a16:creationId xmlns:a16="http://schemas.microsoft.com/office/drawing/2014/main" id="{1D893442-A22B-480B-A371-BCDE9E2D3D75}"/>
              </a:ext>
            </a:extLst>
          </p:cNvPr>
          <p:cNvSpPr txBox="1"/>
          <p:nvPr/>
        </p:nvSpPr>
        <p:spPr>
          <a:xfrm>
            <a:off x="7476008" y="4602992"/>
            <a:ext cx="580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04</a:t>
            </a:r>
            <a:endParaRPr lang="zh-CN" altLang="en-US" sz="2000" dirty="0"/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0733B6C3-06BC-400C-966D-3CBB3266A31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4" t="50682" r="14689"/>
          <a:stretch>
            <a:fillRect/>
          </a:stretch>
        </p:blipFill>
        <p:spPr>
          <a:xfrm>
            <a:off x="4328642" y="2076696"/>
            <a:ext cx="3817398" cy="242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778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75933C8-DCEE-4766-930D-8A3B19CAB393}"/>
              </a:ext>
            </a:extLst>
          </p:cNvPr>
          <p:cNvSpPr/>
          <p:nvPr/>
        </p:nvSpPr>
        <p:spPr>
          <a:xfrm>
            <a:off x="5815126" y="2371467"/>
            <a:ext cx="845307" cy="2115065"/>
          </a:xfrm>
          <a:prstGeom prst="rect">
            <a:avLst/>
          </a:prstGeom>
          <a:solidFill>
            <a:srgbClr val="BCDDD4"/>
          </a:solidFill>
          <a:ln>
            <a:solidFill>
              <a:srgbClr val="BCD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/>
          </a:p>
        </p:txBody>
      </p:sp>
      <p:sp>
        <p:nvSpPr>
          <p:cNvPr id="3" name="TextBox 44">
            <a:extLst>
              <a:ext uri="{FF2B5EF4-FFF2-40B4-BE49-F238E27FC236}">
                <a16:creationId xmlns:a16="http://schemas.microsoft.com/office/drawing/2014/main" id="{2B2AC1F3-1D21-4A95-9D21-21DA239DB1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7103" y="2612042"/>
            <a:ext cx="923330" cy="163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dist" eaLnBrk="1" hangingPunct="1">
              <a:defRPr/>
            </a:pPr>
            <a:r>
              <a:rPr lang="zh-CN" altLang="en-US" sz="48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简约</a:t>
            </a:r>
          </a:p>
        </p:txBody>
      </p:sp>
      <p:sp>
        <p:nvSpPr>
          <p:cNvPr id="4" name="文本框 6">
            <a:extLst>
              <a:ext uri="{FF2B5EF4-FFF2-40B4-BE49-F238E27FC236}">
                <a16:creationId xmlns:a16="http://schemas.microsoft.com/office/drawing/2014/main" id="{85D27ECC-D08A-4259-B029-605A46626384}"/>
              </a:ext>
            </a:extLst>
          </p:cNvPr>
          <p:cNvSpPr txBox="1"/>
          <p:nvPr/>
        </p:nvSpPr>
        <p:spPr>
          <a:xfrm>
            <a:off x="6830789" y="2407506"/>
            <a:ext cx="4547399" cy="20429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105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105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105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10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8">
            <a:extLst>
              <a:ext uri="{FF2B5EF4-FFF2-40B4-BE49-F238E27FC236}">
                <a16:creationId xmlns:a16="http://schemas.microsoft.com/office/drawing/2014/main" id="{AD5EBB29-F5E3-41EF-A8C7-9A38C1B14466}"/>
              </a:ext>
            </a:extLst>
          </p:cNvPr>
          <p:cNvSpPr txBox="1"/>
          <p:nvPr/>
        </p:nvSpPr>
        <p:spPr>
          <a:xfrm>
            <a:off x="813811" y="2448698"/>
            <a:ext cx="4547399" cy="20378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105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105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105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10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0439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5">
            <a:extLst>
              <a:ext uri="{FF2B5EF4-FFF2-40B4-BE49-F238E27FC236}">
                <a16:creationId xmlns:a16="http://schemas.microsoft.com/office/drawing/2014/main" id="{CE62AB3F-2D62-46AD-9DAF-0DAF9C4ADB8C}"/>
              </a:ext>
            </a:extLst>
          </p:cNvPr>
          <p:cNvSpPr txBox="1"/>
          <p:nvPr/>
        </p:nvSpPr>
        <p:spPr>
          <a:xfrm>
            <a:off x="4492726" y="2847638"/>
            <a:ext cx="7127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1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3765"/>
            <a:r>
              <a:rPr lang="en-US" sz="7000" dirty="0">
                <a:latin typeface="Source Sans Pro" charset="0"/>
                <a:ea typeface="Source Sans Pro" charset="0"/>
                <a:cs typeface="Source Sans Pro" charset="0"/>
              </a:rPr>
              <a:t>2</a:t>
            </a:r>
          </a:p>
        </p:txBody>
      </p:sp>
      <p:sp>
        <p:nvSpPr>
          <p:cNvPr id="3" name="TextBox 46">
            <a:extLst>
              <a:ext uri="{FF2B5EF4-FFF2-40B4-BE49-F238E27FC236}">
                <a16:creationId xmlns:a16="http://schemas.microsoft.com/office/drawing/2014/main" id="{073669BE-C6C2-43ED-92B2-9DA8FAD1F78D}"/>
              </a:ext>
            </a:extLst>
          </p:cNvPr>
          <p:cNvSpPr txBox="1"/>
          <p:nvPr/>
        </p:nvSpPr>
        <p:spPr>
          <a:xfrm>
            <a:off x="4492726" y="4672487"/>
            <a:ext cx="7127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1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3765"/>
            <a:r>
              <a:rPr lang="en-US" sz="7000" dirty="0">
                <a:latin typeface="Source Sans Pro" charset="0"/>
                <a:ea typeface="Source Sans Pro" charset="0"/>
                <a:cs typeface="Source Sans Pro" charset="0"/>
              </a:rPr>
              <a:t>3</a:t>
            </a:r>
          </a:p>
        </p:txBody>
      </p:sp>
      <p:sp>
        <p:nvSpPr>
          <p:cNvPr id="4" name="TextBox 47">
            <a:extLst>
              <a:ext uri="{FF2B5EF4-FFF2-40B4-BE49-F238E27FC236}">
                <a16:creationId xmlns:a16="http://schemas.microsoft.com/office/drawing/2014/main" id="{1F93B5EC-E9E5-414F-8CAF-5E1B2A00B448}"/>
              </a:ext>
            </a:extLst>
          </p:cNvPr>
          <p:cNvSpPr txBox="1"/>
          <p:nvPr/>
        </p:nvSpPr>
        <p:spPr>
          <a:xfrm>
            <a:off x="4492726" y="1120081"/>
            <a:ext cx="7127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1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3765"/>
            <a:r>
              <a:rPr lang="en-US" sz="7000" dirty="0">
                <a:latin typeface="Source Sans Pro" charset="0"/>
                <a:ea typeface="Source Sans Pro" charset="0"/>
                <a:cs typeface="Source Sans Pro" charset="0"/>
              </a:rPr>
              <a:t>1</a:t>
            </a:r>
          </a:p>
        </p:txBody>
      </p:sp>
      <p:sp>
        <p:nvSpPr>
          <p:cNvPr id="5" name="TextBox 35">
            <a:extLst>
              <a:ext uri="{FF2B5EF4-FFF2-40B4-BE49-F238E27FC236}">
                <a16:creationId xmlns:a16="http://schemas.microsoft.com/office/drawing/2014/main" id="{2BD23C6D-7AD6-428F-B297-480B42551AB8}"/>
              </a:ext>
            </a:extLst>
          </p:cNvPr>
          <p:cNvSpPr txBox="1"/>
          <p:nvPr/>
        </p:nvSpPr>
        <p:spPr>
          <a:xfrm>
            <a:off x="8216201" y="2847638"/>
            <a:ext cx="7127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1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3765"/>
            <a:r>
              <a:rPr lang="en-US" sz="7000" dirty="0">
                <a:latin typeface="Source Sans Pro" charset="0"/>
                <a:ea typeface="Source Sans Pro" charset="0"/>
                <a:cs typeface="Source Sans Pro" charset="0"/>
              </a:rPr>
              <a:t>5</a:t>
            </a:r>
          </a:p>
        </p:txBody>
      </p:sp>
      <p:sp>
        <p:nvSpPr>
          <p:cNvPr id="6" name="TextBox 36">
            <a:extLst>
              <a:ext uri="{FF2B5EF4-FFF2-40B4-BE49-F238E27FC236}">
                <a16:creationId xmlns:a16="http://schemas.microsoft.com/office/drawing/2014/main" id="{CB1DE58C-1631-47E2-98DE-700D36489FA9}"/>
              </a:ext>
            </a:extLst>
          </p:cNvPr>
          <p:cNvSpPr txBox="1"/>
          <p:nvPr/>
        </p:nvSpPr>
        <p:spPr>
          <a:xfrm>
            <a:off x="8216201" y="4672487"/>
            <a:ext cx="7127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1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3765"/>
            <a:r>
              <a:rPr lang="en-US" sz="7000" dirty="0">
                <a:latin typeface="Source Sans Pro" charset="0"/>
                <a:ea typeface="Source Sans Pro" charset="0"/>
                <a:cs typeface="Source Sans Pro" charset="0"/>
              </a:rPr>
              <a:t>6</a:t>
            </a:r>
          </a:p>
        </p:txBody>
      </p:sp>
      <p:sp>
        <p:nvSpPr>
          <p:cNvPr id="7" name="TextBox 37">
            <a:extLst>
              <a:ext uri="{FF2B5EF4-FFF2-40B4-BE49-F238E27FC236}">
                <a16:creationId xmlns:a16="http://schemas.microsoft.com/office/drawing/2014/main" id="{A14A0EEA-8275-4208-B17B-4C83B5A28BF5}"/>
              </a:ext>
            </a:extLst>
          </p:cNvPr>
          <p:cNvSpPr txBox="1"/>
          <p:nvPr/>
        </p:nvSpPr>
        <p:spPr>
          <a:xfrm>
            <a:off x="8216201" y="1120081"/>
            <a:ext cx="7127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1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5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3765"/>
            <a:r>
              <a:rPr lang="en-US" sz="7000" dirty="0">
                <a:latin typeface="Source Sans Pro" charset="0"/>
                <a:ea typeface="Source Sans Pro" charset="0"/>
                <a:cs typeface="Source Sans Pro" charset="0"/>
              </a:rPr>
              <a:t>4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D5BA635-F3E9-42CE-9896-D0531CFE1BC3}"/>
              </a:ext>
            </a:extLst>
          </p:cNvPr>
          <p:cNvSpPr/>
          <p:nvPr/>
        </p:nvSpPr>
        <p:spPr>
          <a:xfrm>
            <a:off x="5205460" y="1305008"/>
            <a:ext cx="1201219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id="{42A9F941-154F-4189-88BE-C28708A0666E}"/>
              </a:ext>
            </a:extLst>
          </p:cNvPr>
          <p:cNvSpPr txBox="1"/>
          <p:nvPr/>
        </p:nvSpPr>
        <p:spPr>
          <a:xfrm>
            <a:off x="5205460" y="1703344"/>
            <a:ext cx="2239906" cy="617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单击此处输入文本内容，单击此处输入文本内容，单击此处输入文本内容，单击此处输入文本内容，单击此处输入文本</a:t>
            </a:r>
            <a:endParaRPr lang="en-US" sz="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B754D95F-51A3-4796-9C1F-4E518B33F942}"/>
              </a:ext>
            </a:extLst>
          </p:cNvPr>
          <p:cNvSpPr/>
          <p:nvPr/>
        </p:nvSpPr>
        <p:spPr>
          <a:xfrm>
            <a:off x="5286726" y="2993033"/>
            <a:ext cx="1201219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11" name="TextBox 15">
            <a:extLst>
              <a:ext uri="{FF2B5EF4-FFF2-40B4-BE49-F238E27FC236}">
                <a16:creationId xmlns:a16="http://schemas.microsoft.com/office/drawing/2014/main" id="{2542B62B-EE7A-4F4C-88FE-49AB5EFBA13C}"/>
              </a:ext>
            </a:extLst>
          </p:cNvPr>
          <p:cNvSpPr txBox="1"/>
          <p:nvPr/>
        </p:nvSpPr>
        <p:spPr>
          <a:xfrm>
            <a:off x="5286726" y="3391369"/>
            <a:ext cx="2239906" cy="617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单击此处输入文本内容，单击此处输入文本内容，单击此处输入文本内容，单击此处输入文本内容，单击此处输入文本</a:t>
            </a:r>
            <a:endParaRPr lang="en-US" sz="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29633D5-A5C1-4FE9-9D32-DCF0342C8805}"/>
              </a:ext>
            </a:extLst>
          </p:cNvPr>
          <p:cNvSpPr/>
          <p:nvPr/>
        </p:nvSpPr>
        <p:spPr>
          <a:xfrm>
            <a:off x="5205460" y="4830511"/>
            <a:ext cx="1201219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id="{5502EB17-0E21-4B8C-A902-101E79CCCEDA}"/>
              </a:ext>
            </a:extLst>
          </p:cNvPr>
          <p:cNvSpPr txBox="1"/>
          <p:nvPr/>
        </p:nvSpPr>
        <p:spPr>
          <a:xfrm>
            <a:off x="5205460" y="5228847"/>
            <a:ext cx="2239906" cy="617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单击此处输入文本内容，单击此处输入文本内容，单击此处输入文本内容，单击此处输入文本内容，单击此处输入文本</a:t>
            </a:r>
            <a:endParaRPr lang="en-US" sz="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036FFBD-38FB-4363-A89C-C498225259A1}"/>
              </a:ext>
            </a:extLst>
          </p:cNvPr>
          <p:cNvSpPr/>
          <p:nvPr/>
        </p:nvSpPr>
        <p:spPr>
          <a:xfrm>
            <a:off x="9015460" y="1305008"/>
            <a:ext cx="1201219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44F3CE96-1957-40D7-B767-98B1E4FEDEDC}"/>
              </a:ext>
            </a:extLst>
          </p:cNvPr>
          <p:cNvSpPr txBox="1"/>
          <p:nvPr/>
        </p:nvSpPr>
        <p:spPr>
          <a:xfrm>
            <a:off x="9015460" y="1703344"/>
            <a:ext cx="2239906" cy="617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单击此处输入文本内容，单击此处输入文本内容，单击此处输入文本内容，单击此处输入文本内容，单击此处输入文本</a:t>
            </a:r>
            <a:endParaRPr lang="en-US" sz="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1121D37D-B8AC-4C23-943D-657DF31DAD2D}"/>
              </a:ext>
            </a:extLst>
          </p:cNvPr>
          <p:cNvSpPr/>
          <p:nvPr/>
        </p:nvSpPr>
        <p:spPr>
          <a:xfrm>
            <a:off x="9096726" y="2993033"/>
            <a:ext cx="1201219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144993D6-E4B0-41CC-A4DC-12386AFB2387}"/>
              </a:ext>
            </a:extLst>
          </p:cNvPr>
          <p:cNvSpPr txBox="1"/>
          <p:nvPr/>
        </p:nvSpPr>
        <p:spPr>
          <a:xfrm>
            <a:off x="9096726" y="3391369"/>
            <a:ext cx="2239906" cy="617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单击此处输入文本内容，单击此处输入文本内容，单击此处输入文本内容，单击此处输入文本内容，单击此处输入文本</a:t>
            </a:r>
            <a:endParaRPr lang="en-US" sz="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809F3C63-2D82-412C-9CF7-46F1A17AD70D}"/>
              </a:ext>
            </a:extLst>
          </p:cNvPr>
          <p:cNvSpPr/>
          <p:nvPr/>
        </p:nvSpPr>
        <p:spPr>
          <a:xfrm>
            <a:off x="9015460" y="4830511"/>
            <a:ext cx="1201219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19" name="TextBox 15">
            <a:extLst>
              <a:ext uri="{FF2B5EF4-FFF2-40B4-BE49-F238E27FC236}">
                <a16:creationId xmlns:a16="http://schemas.microsoft.com/office/drawing/2014/main" id="{33645A32-D2A5-49BE-A0B9-119AD8C87B49}"/>
              </a:ext>
            </a:extLst>
          </p:cNvPr>
          <p:cNvSpPr txBox="1"/>
          <p:nvPr/>
        </p:nvSpPr>
        <p:spPr>
          <a:xfrm>
            <a:off x="9015460" y="5228847"/>
            <a:ext cx="2239906" cy="617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单击此处输入文本内容，单击此处输入文本内容，单击此处输入文本内容，单击此处输入文本内容，单击此处输入文本</a:t>
            </a:r>
            <a:endParaRPr lang="en-US" sz="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3754C0D1-9CD2-44B5-AA61-08710762F5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00" y="1084682"/>
            <a:ext cx="2636857" cy="468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911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872D806-BD58-40C8-A78E-38D22B5772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20" r="21775" b="555"/>
          <a:stretch>
            <a:fillRect/>
          </a:stretch>
        </p:blipFill>
        <p:spPr>
          <a:xfrm rot="16200000" flipH="1">
            <a:off x="2660753" y="1008027"/>
            <a:ext cx="6870494" cy="4829451"/>
          </a:xfrm>
          <a:prstGeom prst="rect">
            <a:avLst/>
          </a:prstGeom>
        </p:spPr>
      </p:pic>
      <p:sp>
        <p:nvSpPr>
          <p:cNvPr id="4" name="文本框 18">
            <a:extLst>
              <a:ext uri="{FF2B5EF4-FFF2-40B4-BE49-F238E27FC236}">
                <a16:creationId xmlns:a16="http://schemas.microsoft.com/office/drawing/2014/main" id="{9E43BD0E-E997-458F-8E12-56780EC7536B}"/>
              </a:ext>
            </a:extLst>
          </p:cNvPr>
          <p:cNvSpPr txBox="1"/>
          <p:nvPr/>
        </p:nvSpPr>
        <p:spPr>
          <a:xfrm>
            <a:off x="6332944" y="3071672"/>
            <a:ext cx="1538883" cy="13847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400" dirty="0">
                <a:latin typeface="隶书" panose="02010509060101010101" pitchFamily="49" charset="-122"/>
                <a:ea typeface="隶书" panose="02010509060101010101" pitchFamily="49" charset="-122"/>
              </a:rPr>
              <a:t>第叁章节</a:t>
            </a:r>
          </a:p>
        </p:txBody>
      </p:sp>
    </p:spTree>
    <p:extLst>
      <p:ext uri="{BB962C8B-B14F-4D97-AF65-F5344CB8AC3E}">
        <p14:creationId xmlns:p14="http://schemas.microsoft.com/office/powerpoint/2010/main" val="1555565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65">
            <a:extLst>
              <a:ext uri="{FF2B5EF4-FFF2-40B4-BE49-F238E27FC236}">
                <a16:creationId xmlns:a16="http://schemas.microsoft.com/office/drawing/2014/main" id="{4877AD54-18EF-45E3-BF68-42B1ACF6C75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300987" y="2324618"/>
            <a:ext cx="1938523" cy="18436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34335" tIns="67167" rIns="134335" bIns="6716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3130">
              <a:defRPr/>
            </a:pPr>
            <a:endParaRPr lang="zh-CN" altLang="en-US" sz="24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3" name="Oval 65">
            <a:extLst>
              <a:ext uri="{FF2B5EF4-FFF2-40B4-BE49-F238E27FC236}">
                <a16:creationId xmlns:a16="http://schemas.microsoft.com/office/drawing/2014/main" id="{CB04AA1C-7972-4AB5-B980-87B49588EE1E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342460" y="5531681"/>
            <a:ext cx="1938521" cy="18436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34335" tIns="67167" rIns="134335" bIns="6716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3130">
              <a:defRPr/>
            </a:pPr>
            <a:endParaRPr lang="zh-CN" altLang="en-US" sz="24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4" name="Oval 65">
            <a:extLst>
              <a:ext uri="{FF2B5EF4-FFF2-40B4-BE49-F238E27FC236}">
                <a16:creationId xmlns:a16="http://schemas.microsoft.com/office/drawing/2014/main" id="{385FFC4C-4732-4960-8C94-10C5FA83E4FE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8952490" y="3902284"/>
            <a:ext cx="1938523" cy="18436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34335" tIns="67167" rIns="134335" bIns="6716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3130">
              <a:defRPr/>
            </a:pPr>
            <a:endParaRPr lang="zh-CN" altLang="en-US" sz="24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A5C6B247-4846-4E7D-A4D6-614D38912660}"/>
              </a:ext>
            </a:extLst>
          </p:cNvPr>
          <p:cNvSpPr/>
          <p:nvPr/>
        </p:nvSpPr>
        <p:spPr>
          <a:xfrm>
            <a:off x="1681668" y="1141955"/>
            <a:ext cx="1159710" cy="1182663"/>
          </a:xfrm>
          <a:prstGeom prst="ellipse">
            <a:avLst/>
          </a:prstGeom>
          <a:solidFill>
            <a:srgbClr val="BCDDD4"/>
          </a:solidFill>
          <a:ln>
            <a:solidFill>
              <a:srgbClr val="BCDD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文本框 17">
            <a:extLst>
              <a:ext uri="{FF2B5EF4-FFF2-40B4-BE49-F238E27FC236}">
                <a16:creationId xmlns:a16="http://schemas.microsoft.com/office/drawing/2014/main" id="{BEEC81E5-4FFE-46CC-BA96-D31DDE7D1868}"/>
              </a:ext>
            </a:extLst>
          </p:cNvPr>
          <p:cNvSpPr txBox="1"/>
          <p:nvPr/>
        </p:nvSpPr>
        <p:spPr>
          <a:xfrm>
            <a:off x="1852711" y="1411080"/>
            <a:ext cx="827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600" dirty="0">
                <a:latin typeface="+mn-ea"/>
              </a:rPr>
              <a:t>01</a:t>
            </a:r>
            <a:endParaRPr lang="zh-CN" altLang="en-US" sz="3600" dirty="0">
              <a:latin typeface="+mn-ea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29F14D92-19C4-4A25-92C3-F2196324699C}"/>
              </a:ext>
            </a:extLst>
          </p:cNvPr>
          <p:cNvSpPr/>
          <p:nvPr/>
        </p:nvSpPr>
        <p:spPr>
          <a:xfrm>
            <a:off x="9316464" y="2612465"/>
            <a:ext cx="1159710" cy="1182663"/>
          </a:xfrm>
          <a:prstGeom prst="ellipse">
            <a:avLst/>
          </a:prstGeom>
          <a:solidFill>
            <a:srgbClr val="BCDDD4"/>
          </a:solidFill>
          <a:ln>
            <a:solidFill>
              <a:srgbClr val="BCDD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" name="文本框 19">
            <a:extLst>
              <a:ext uri="{FF2B5EF4-FFF2-40B4-BE49-F238E27FC236}">
                <a16:creationId xmlns:a16="http://schemas.microsoft.com/office/drawing/2014/main" id="{5158560C-6CA4-447A-8789-791B17A77860}"/>
              </a:ext>
            </a:extLst>
          </p:cNvPr>
          <p:cNvSpPr txBox="1"/>
          <p:nvPr/>
        </p:nvSpPr>
        <p:spPr>
          <a:xfrm>
            <a:off x="9487507" y="2881590"/>
            <a:ext cx="827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600" dirty="0">
                <a:latin typeface="+mn-ea"/>
              </a:rPr>
              <a:t>01</a:t>
            </a:r>
            <a:endParaRPr lang="zh-CN" altLang="en-US" sz="3600" dirty="0">
              <a:latin typeface="+mn-ea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ECD65EC8-5343-4482-9220-1DC24C05922F}"/>
              </a:ext>
            </a:extLst>
          </p:cNvPr>
          <p:cNvSpPr/>
          <p:nvPr/>
        </p:nvSpPr>
        <p:spPr>
          <a:xfrm>
            <a:off x="1681668" y="4321709"/>
            <a:ext cx="1159710" cy="1182663"/>
          </a:xfrm>
          <a:prstGeom prst="ellipse">
            <a:avLst/>
          </a:prstGeom>
          <a:solidFill>
            <a:srgbClr val="BCDDD4"/>
          </a:solidFill>
          <a:ln>
            <a:solidFill>
              <a:srgbClr val="BCDD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" name="文本框 21">
            <a:extLst>
              <a:ext uri="{FF2B5EF4-FFF2-40B4-BE49-F238E27FC236}">
                <a16:creationId xmlns:a16="http://schemas.microsoft.com/office/drawing/2014/main" id="{D4D7D5C8-8258-43A4-8742-7C2C8F285CD2}"/>
              </a:ext>
            </a:extLst>
          </p:cNvPr>
          <p:cNvSpPr txBox="1"/>
          <p:nvPr/>
        </p:nvSpPr>
        <p:spPr>
          <a:xfrm>
            <a:off x="1852711" y="4590834"/>
            <a:ext cx="827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600" dirty="0">
                <a:latin typeface="+mn-ea"/>
              </a:rPr>
              <a:t>01</a:t>
            </a:r>
            <a:endParaRPr lang="zh-CN" altLang="en-US" sz="3600" dirty="0">
              <a:latin typeface="+mn-ea"/>
            </a:endParaRPr>
          </a:p>
        </p:txBody>
      </p:sp>
      <p:sp>
        <p:nvSpPr>
          <p:cNvPr id="11" name="文本框 12">
            <a:extLst>
              <a:ext uri="{FF2B5EF4-FFF2-40B4-BE49-F238E27FC236}">
                <a16:creationId xmlns:a16="http://schemas.microsoft.com/office/drawing/2014/main" id="{832C11F0-B5C9-4C4D-AC7B-B17A7A694AE1}"/>
              </a:ext>
            </a:extLst>
          </p:cNvPr>
          <p:cNvSpPr txBox="1"/>
          <p:nvPr/>
        </p:nvSpPr>
        <p:spPr>
          <a:xfrm>
            <a:off x="3012421" y="1460837"/>
            <a:ext cx="7536816" cy="596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</a:rPr>
              <a:t>请单击此处输入文本内容，请单击此处输入文本内容，请单击此处输入文本内容，请单击此处输入文本内容，请单击此处输入文本内容，请单击此处输入文本内容，请单击此处输入文本内容，请单击此处输入文本内容，请单击此处输入文本内容</a:t>
            </a:r>
          </a:p>
        </p:txBody>
      </p:sp>
      <p:sp>
        <p:nvSpPr>
          <p:cNvPr id="12" name="文本框 12">
            <a:extLst>
              <a:ext uri="{FF2B5EF4-FFF2-40B4-BE49-F238E27FC236}">
                <a16:creationId xmlns:a16="http://schemas.microsoft.com/office/drawing/2014/main" id="{852AE299-D3F7-499B-A4F3-9D5EE85C261D}"/>
              </a:ext>
            </a:extLst>
          </p:cNvPr>
          <p:cNvSpPr txBox="1"/>
          <p:nvPr/>
        </p:nvSpPr>
        <p:spPr>
          <a:xfrm>
            <a:off x="1504697" y="2990707"/>
            <a:ext cx="7536816" cy="596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</a:rPr>
              <a:t>请单击此处输入文本内容，请单击此处输入文本内容，请单击此处输入文本内容，请单击此处输入文本内容，请单击此处输入文本内容，请单击此处输入文本内容，请单击此处输入文本内容，请单击此处输入文本内容，请单击此处输入文本内容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A7ADF59-1C4A-43BD-87E1-A1A1995E0BF8}"/>
              </a:ext>
            </a:extLst>
          </p:cNvPr>
          <p:cNvSpPr txBox="1"/>
          <p:nvPr/>
        </p:nvSpPr>
        <p:spPr>
          <a:xfrm>
            <a:off x="3012421" y="4640591"/>
            <a:ext cx="7536816" cy="596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</a:rPr>
              <a:t>请单击此处输入文本内容，请单击此处输入文本内容，请单击此处输入文本内容，请单击此处输入文本内容，请单击此处输入文本内容，请单击此处输入文本内容，请单击此处输入文本内容，请单击此处输入文本内容，请单击此处输入文本内容</a:t>
            </a:r>
          </a:p>
        </p:txBody>
      </p:sp>
    </p:spTree>
    <p:extLst>
      <p:ext uri="{BB962C8B-B14F-4D97-AF65-F5344CB8AC3E}">
        <p14:creationId xmlns:p14="http://schemas.microsoft.com/office/powerpoint/2010/main" val="37666153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5">
            <a:extLst>
              <a:ext uri="{FF2B5EF4-FFF2-40B4-BE49-F238E27FC236}">
                <a16:creationId xmlns:a16="http://schemas.microsoft.com/office/drawing/2014/main" id="{79D789C1-E589-4FA8-B08F-0B7CCA89796A}"/>
              </a:ext>
            </a:extLst>
          </p:cNvPr>
          <p:cNvSpPr txBox="1"/>
          <p:nvPr/>
        </p:nvSpPr>
        <p:spPr>
          <a:xfrm>
            <a:off x="1219941" y="3171822"/>
            <a:ext cx="1800493" cy="2305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9203C6A5-0669-451A-84FF-FF566B840C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941" y="1797907"/>
            <a:ext cx="9752119" cy="669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单击此处输入文本内容，单击此处输入文本内容，单击此处输入文本内容，单击此处输入文本内容，单击此处输入文本内容</a:t>
            </a:r>
            <a:r>
              <a:rPr lang="en-US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,</a:t>
            </a: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单击此处输入文本内容，单击此处输入文本内容。单击此处输入文本内容，单击此处输入文本内容 ，单击此处输入文本内容，单击此处输入文本内容</a:t>
            </a:r>
            <a:endParaRPr lang="en-US" altLang="zh-CN" sz="1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4" name="文本框 18">
            <a:extLst>
              <a:ext uri="{FF2B5EF4-FFF2-40B4-BE49-F238E27FC236}">
                <a16:creationId xmlns:a16="http://schemas.microsoft.com/office/drawing/2014/main" id="{F4B87C25-295F-4F26-8B38-2640B260AA80}"/>
              </a:ext>
            </a:extLst>
          </p:cNvPr>
          <p:cNvSpPr txBox="1"/>
          <p:nvPr/>
        </p:nvSpPr>
        <p:spPr>
          <a:xfrm>
            <a:off x="1219941" y="1274688"/>
            <a:ext cx="17589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5" name="文本框 19">
            <a:extLst>
              <a:ext uri="{FF2B5EF4-FFF2-40B4-BE49-F238E27FC236}">
                <a16:creationId xmlns:a16="http://schemas.microsoft.com/office/drawing/2014/main" id="{5A7AC8AF-F261-4250-9EE0-4258FD222C92}"/>
              </a:ext>
            </a:extLst>
          </p:cNvPr>
          <p:cNvSpPr txBox="1"/>
          <p:nvPr/>
        </p:nvSpPr>
        <p:spPr>
          <a:xfrm>
            <a:off x="4312488" y="3171822"/>
            <a:ext cx="1800493" cy="2305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DE8670DA-33DD-459F-9499-2983B91A82E0}"/>
              </a:ext>
            </a:extLst>
          </p:cNvPr>
          <p:cNvSpPr/>
          <p:nvPr/>
        </p:nvSpPr>
        <p:spPr>
          <a:xfrm>
            <a:off x="3265450" y="3243465"/>
            <a:ext cx="545976" cy="88995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" name="文本框 19">
            <a:extLst>
              <a:ext uri="{FF2B5EF4-FFF2-40B4-BE49-F238E27FC236}">
                <a16:creationId xmlns:a16="http://schemas.microsoft.com/office/drawing/2014/main" id="{DA324903-F20E-47A7-B47A-9C488DC82321}"/>
              </a:ext>
            </a:extLst>
          </p:cNvPr>
          <p:cNvSpPr txBox="1"/>
          <p:nvPr/>
        </p:nvSpPr>
        <p:spPr>
          <a:xfrm>
            <a:off x="3402724" y="3298464"/>
            <a:ext cx="271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01</a:t>
            </a:r>
            <a:endParaRPr lang="zh-CN" altLang="en-US" sz="240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F748B62-F4F7-4797-AD6C-778BCB6774FE}"/>
              </a:ext>
            </a:extLst>
          </p:cNvPr>
          <p:cNvSpPr/>
          <p:nvPr/>
        </p:nvSpPr>
        <p:spPr>
          <a:xfrm>
            <a:off x="6341343" y="3240656"/>
            <a:ext cx="545976" cy="88995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" name="文本框 24">
            <a:extLst>
              <a:ext uri="{FF2B5EF4-FFF2-40B4-BE49-F238E27FC236}">
                <a16:creationId xmlns:a16="http://schemas.microsoft.com/office/drawing/2014/main" id="{910D823D-CEFF-486D-883C-05D5A448AC22}"/>
              </a:ext>
            </a:extLst>
          </p:cNvPr>
          <p:cNvSpPr txBox="1"/>
          <p:nvPr/>
        </p:nvSpPr>
        <p:spPr>
          <a:xfrm>
            <a:off x="6478617" y="3295655"/>
            <a:ext cx="271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02</a:t>
            </a:r>
            <a:endParaRPr lang="zh-CN" altLang="en-US" sz="2400" dirty="0"/>
          </a:p>
        </p:txBody>
      </p:sp>
      <p:pic>
        <p:nvPicPr>
          <p:cNvPr id="13" name="Picture 2" descr="Tea ceremony by List...">
            <a:extLst>
              <a:ext uri="{FF2B5EF4-FFF2-40B4-BE49-F238E27FC236}">
                <a16:creationId xmlns:a16="http://schemas.microsoft.com/office/drawing/2014/main" id="{DE1E15FA-4159-467C-968C-42B869ED25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9" t="3760" r="10773" b="7588"/>
          <a:stretch/>
        </p:blipFill>
        <p:spPr bwMode="auto">
          <a:xfrm>
            <a:off x="7881677" y="3171822"/>
            <a:ext cx="2869785" cy="208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895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6">
            <a:extLst>
              <a:ext uri="{FF2B5EF4-FFF2-40B4-BE49-F238E27FC236}">
                <a16:creationId xmlns:a16="http://schemas.microsoft.com/office/drawing/2014/main" id="{5F5FAA73-3845-4EF7-A5AF-48A875FE3911}"/>
              </a:ext>
            </a:extLst>
          </p:cNvPr>
          <p:cNvSpPr/>
          <p:nvPr/>
        </p:nvSpPr>
        <p:spPr>
          <a:xfrm>
            <a:off x="1209895" y="2003576"/>
            <a:ext cx="571500" cy="571500"/>
          </a:xfrm>
          <a:prstGeom prst="ellipse">
            <a:avLst/>
          </a:prstGeom>
          <a:solidFill>
            <a:srgbClr val="BCDDD4"/>
          </a:solidFill>
          <a:ln w="12700">
            <a:solidFill>
              <a:srgbClr val="BCDD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1800" dirty="0"/>
          </a:p>
        </p:txBody>
      </p:sp>
      <p:sp>
        <p:nvSpPr>
          <p:cNvPr id="3" name="文本框 19">
            <a:extLst>
              <a:ext uri="{FF2B5EF4-FFF2-40B4-BE49-F238E27FC236}">
                <a16:creationId xmlns:a16="http://schemas.microsoft.com/office/drawing/2014/main" id="{B57643B4-9339-4AC4-B31B-3996641202B6}"/>
              </a:ext>
            </a:extLst>
          </p:cNvPr>
          <p:cNvSpPr txBox="1"/>
          <p:nvPr/>
        </p:nvSpPr>
        <p:spPr>
          <a:xfrm>
            <a:off x="1865898" y="1903862"/>
            <a:ext cx="2362258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</a:t>
            </a:r>
            <a:endParaRPr lang="en-US" altLang="zh-CN" sz="1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19">
            <a:extLst>
              <a:ext uri="{FF2B5EF4-FFF2-40B4-BE49-F238E27FC236}">
                <a16:creationId xmlns:a16="http://schemas.microsoft.com/office/drawing/2014/main" id="{C485C654-17CA-4776-9137-C3CD0073248D}"/>
              </a:ext>
            </a:extLst>
          </p:cNvPr>
          <p:cNvSpPr txBox="1"/>
          <p:nvPr/>
        </p:nvSpPr>
        <p:spPr>
          <a:xfrm>
            <a:off x="5242873" y="1903862"/>
            <a:ext cx="2362258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</a:t>
            </a:r>
            <a:endParaRPr lang="en-US" altLang="zh-CN" sz="1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9">
            <a:extLst>
              <a:ext uri="{FF2B5EF4-FFF2-40B4-BE49-F238E27FC236}">
                <a16:creationId xmlns:a16="http://schemas.microsoft.com/office/drawing/2014/main" id="{391C461B-311E-45FB-A69B-8611860F019A}"/>
              </a:ext>
            </a:extLst>
          </p:cNvPr>
          <p:cNvSpPr txBox="1"/>
          <p:nvPr/>
        </p:nvSpPr>
        <p:spPr>
          <a:xfrm>
            <a:off x="8619848" y="1903862"/>
            <a:ext cx="2362258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</a:t>
            </a:r>
            <a:endParaRPr lang="en-US" altLang="zh-CN" sz="1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19">
            <a:extLst>
              <a:ext uri="{FF2B5EF4-FFF2-40B4-BE49-F238E27FC236}">
                <a16:creationId xmlns:a16="http://schemas.microsoft.com/office/drawing/2014/main" id="{E4A167A8-70BC-484A-90D5-4B5646CA75F5}"/>
              </a:ext>
            </a:extLst>
          </p:cNvPr>
          <p:cNvSpPr txBox="1"/>
          <p:nvPr/>
        </p:nvSpPr>
        <p:spPr>
          <a:xfrm>
            <a:off x="1841231" y="3938476"/>
            <a:ext cx="2362258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</a:t>
            </a:r>
            <a:endParaRPr lang="en-US" altLang="zh-CN" sz="1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9">
            <a:extLst>
              <a:ext uri="{FF2B5EF4-FFF2-40B4-BE49-F238E27FC236}">
                <a16:creationId xmlns:a16="http://schemas.microsoft.com/office/drawing/2014/main" id="{BD640EB6-28E9-4485-9F6B-39233EBFAE62}"/>
              </a:ext>
            </a:extLst>
          </p:cNvPr>
          <p:cNvSpPr txBox="1"/>
          <p:nvPr/>
        </p:nvSpPr>
        <p:spPr>
          <a:xfrm>
            <a:off x="5218206" y="3938476"/>
            <a:ext cx="2362258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</a:t>
            </a:r>
            <a:endParaRPr lang="en-US" altLang="zh-CN" sz="1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19">
            <a:extLst>
              <a:ext uri="{FF2B5EF4-FFF2-40B4-BE49-F238E27FC236}">
                <a16:creationId xmlns:a16="http://schemas.microsoft.com/office/drawing/2014/main" id="{1B4FF0A9-0D6A-4CEB-8AEB-705738E61B43}"/>
              </a:ext>
            </a:extLst>
          </p:cNvPr>
          <p:cNvSpPr txBox="1"/>
          <p:nvPr/>
        </p:nvSpPr>
        <p:spPr>
          <a:xfrm>
            <a:off x="8595181" y="3938476"/>
            <a:ext cx="2362258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</a:t>
            </a:r>
            <a:endParaRPr lang="en-US" altLang="zh-CN" sz="1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Oval 6">
            <a:extLst>
              <a:ext uri="{FF2B5EF4-FFF2-40B4-BE49-F238E27FC236}">
                <a16:creationId xmlns:a16="http://schemas.microsoft.com/office/drawing/2014/main" id="{2AF1BA51-CB88-48B8-8640-03D480E22E7E}"/>
              </a:ext>
            </a:extLst>
          </p:cNvPr>
          <p:cNvSpPr/>
          <p:nvPr/>
        </p:nvSpPr>
        <p:spPr>
          <a:xfrm>
            <a:off x="4564841" y="2003576"/>
            <a:ext cx="571500" cy="571500"/>
          </a:xfrm>
          <a:prstGeom prst="ellipse">
            <a:avLst/>
          </a:prstGeom>
          <a:solidFill>
            <a:srgbClr val="BCDDD4"/>
          </a:solidFill>
          <a:ln w="12700">
            <a:solidFill>
              <a:srgbClr val="BCDD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1800" dirty="0"/>
          </a:p>
        </p:txBody>
      </p:sp>
      <p:sp>
        <p:nvSpPr>
          <p:cNvPr id="10" name="Oval 6">
            <a:extLst>
              <a:ext uri="{FF2B5EF4-FFF2-40B4-BE49-F238E27FC236}">
                <a16:creationId xmlns:a16="http://schemas.microsoft.com/office/drawing/2014/main" id="{BD1973E6-A9E2-45F4-B444-D08A31A251E4}"/>
              </a:ext>
            </a:extLst>
          </p:cNvPr>
          <p:cNvSpPr/>
          <p:nvPr/>
        </p:nvSpPr>
        <p:spPr>
          <a:xfrm>
            <a:off x="8023681" y="2003576"/>
            <a:ext cx="571500" cy="571500"/>
          </a:xfrm>
          <a:prstGeom prst="ellipse">
            <a:avLst/>
          </a:prstGeom>
          <a:solidFill>
            <a:srgbClr val="BCDDD4"/>
          </a:solidFill>
          <a:ln w="12700">
            <a:solidFill>
              <a:srgbClr val="BCDD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1800" dirty="0"/>
          </a:p>
        </p:txBody>
      </p:sp>
      <p:sp>
        <p:nvSpPr>
          <p:cNvPr id="11" name="Oval 6">
            <a:extLst>
              <a:ext uri="{FF2B5EF4-FFF2-40B4-BE49-F238E27FC236}">
                <a16:creationId xmlns:a16="http://schemas.microsoft.com/office/drawing/2014/main" id="{4507CCC3-A412-4D9A-A975-39243DA5B848}"/>
              </a:ext>
            </a:extLst>
          </p:cNvPr>
          <p:cNvSpPr/>
          <p:nvPr/>
        </p:nvSpPr>
        <p:spPr>
          <a:xfrm>
            <a:off x="1209895" y="4040725"/>
            <a:ext cx="571500" cy="571500"/>
          </a:xfrm>
          <a:prstGeom prst="ellipse">
            <a:avLst/>
          </a:prstGeom>
          <a:solidFill>
            <a:srgbClr val="BCDDD4"/>
          </a:solidFill>
          <a:ln w="12700">
            <a:solidFill>
              <a:srgbClr val="BCDD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1800" dirty="0"/>
          </a:p>
        </p:txBody>
      </p:sp>
      <p:sp>
        <p:nvSpPr>
          <p:cNvPr id="12" name="Oval 6">
            <a:extLst>
              <a:ext uri="{FF2B5EF4-FFF2-40B4-BE49-F238E27FC236}">
                <a16:creationId xmlns:a16="http://schemas.microsoft.com/office/drawing/2014/main" id="{F5A16CEF-1028-45D9-9EE7-1D0E3102C855}"/>
              </a:ext>
            </a:extLst>
          </p:cNvPr>
          <p:cNvSpPr/>
          <p:nvPr/>
        </p:nvSpPr>
        <p:spPr>
          <a:xfrm>
            <a:off x="4564841" y="4040725"/>
            <a:ext cx="571500" cy="571500"/>
          </a:xfrm>
          <a:prstGeom prst="ellipse">
            <a:avLst/>
          </a:prstGeom>
          <a:solidFill>
            <a:srgbClr val="BCDDD4"/>
          </a:solidFill>
          <a:ln w="12700">
            <a:solidFill>
              <a:srgbClr val="BCDD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1800" dirty="0"/>
          </a:p>
        </p:txBody>
      </p:sp>
      <p:sp>
        <p:nvSpPr>
          <p:cNvPr id="13" name="Oval 6">
            <a:extLst>
              <a:ext uri="{FF2B5EF4-FFF2-40B4-BE49-F238E27FC236}">
                <a16:creationId xmlns:a16="http://schemas.microsoft.com/office/drawing/2014/main" id="{3E7A1FB8-E2AF-496A-9E10-544D930FC681}"/>
              </a:ext>
            </a:extLst>
          </p:cNvPr>
          <p:cNvSpPr/>
          <p:nvPr/>
        </p:nvSpPr>
        <p:spPr>
          <a:xfrm>
            <a:off x="8023681" y="4040725"/>
            <a:ext cx="571500" cy="571500"/>
          </a:xfrm>
          <a:prstGeom prst="ellipse">
            <a:avLst/>
          </a:prstGeom>
          <a:solidFill>
            <a:srgbClr val="BCDDD4"/>
          </a:solidFill>
          <a:ln w="12700">
            <a:solidFill>
              <a:srgbClr val="BCDDD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pitchFamily="3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1800" dirty="0"/>
          </a:p>
        </p:txBody>
      </p:sp>
      <p:sp>
        <p:nvSpPr>
          <p:cNvPr id="14" name="文本框 2">
            <a:extLst>
              <a:ext uri="{FF2B5EF4-FFF2-40B4-BE49-F238E27FC236}">
                <a16:creationId xmlns:a16="http://schemas.microsoft.com/office/drawing/2014/main" id="{6C954618-CB7C-4D29-92F8-B71F06F988E9}"/>
              </a:ext>
            </a:extLst>
          </p:cNvPr>
          <p:cNvSpPr txBox="1"/>
          <p:nvPr/>
        </p:nvSpPr>
        <p:spPr>
          <a:xfrm>
            <a:off x="1266490" y="2089271"/>
            <a:ext cx="621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01</a:t>
            </a:r>
            <a:endParaRPr lang="zh-CN" altLang="en-US" sz="2000" dirty="0"/>
          </a:p>
        </p:txBody>
      </p:sp>
      <p:sp>
        <p:nvSpPr>
          <p:cNvPr id="15" name="文本框 28">
            <a:extLst>
              <a:ext uri="{FF2B5EF4-FFF2-40B4-BE49-F238E27FC236}">
                <a16:creationId xmlns:a16="http://schemas.microsoft.com/office/drawing/2014/main" id="{AB4C5305-8517-4BBB-99D4-03C26DF45770}"/>
              </a:ext>
            </a:extLst>
          </p:cNvPr>
          <p:cNvSpPr txBox="1"/>
          <p:nvPr/>
        </p:nvSpPr>
        <p:spPr>
          <a:xfrm>
            <a:off x="4638141" y="2079224"/>
            <a:ext cx="621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02</a:t>
            </a:r>
            <a:endParaRPr lang="zh-CN" altLang="en-US" sz="2000" dirty="0"/>
          </a:p>
        </p:txBody>
      </p:sp>
      <p:sp>
        <p:nvSpPr>
          <p:cNvPr id="16" name="文本框 29">
            <a:extLst>
              <a:ext uri="{FF2B5EF4-FFF2-40B4-BE49-F238E27FC236}">
                <a16:creationId xmlns:a16="http://schemas.microsoft.com/office/drawing/2014/main" id="{7F7DD312-3F84-4A37-847F-91E0DA229279}"/>
              </a:ext>
            </a:extLst>
          </p:cNvPr>
          <p:cNvSpPr txBox="1"/>
          <p:nvPr/>
        </p:nvSpPr>
        <p:spPr>
          <a:xfrm>
            <a:off x="8077316" y="2079224"/>
            <a:ext cx="621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03</a:t>
            </a:r>
            <a:endParaRPr lang="zh-CN" altLang="en-US" sz="2000" dirty="0"/>
          </a:p>
        </p:txBody>
      </p:sp>
      <p:sp>
        <p:nvSpPr>
          <p:cNvPr id="17" name="文本框 30">
            <a:extLst>
              <a:ext uri="{FF2B5EF4-FFF2-40B4-BE49-F238E27FC236}">
                <a16:creationId xmlns:a16="http://schemas.microsoft.com/office/drawing/2014/main" id="{D4FE3085-6869-4707-A996-50F5A2BAD4C0}"/>
              </a:ext>
            </a:extLst>
          </p:cNvPr>
          <p:cNvSpPr txBox="1"/>
          <p:nvPr/>
        </p:nvSpPr>
        <p:spPr>
          <a:xfrm>
            <a:off x="1271538" y="4122440"/>
            <a:ext cx="621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04</a:t>
            </a:r>
            <a:endParaRPr lang="zh-CN" altLang="en-US" sz="2000" dirty="0"/>
          </a:p>
        </p:txBody>
      </p:sp>
      <p:sp>
        <p:nvSpPr>
          <p:cNvPr id="18" name="文本框 31">
            <a:extLst>
              <a:ext uri="{FF2B5EF4-FFF2-40B4-BE49-F238E27FC236}">
                <a16:creationId xmlns:a16="http://schemas.microsoft.com/office/drawing/2014/main" id="{8CBABDF3-BB7A-4CB7-BBE7-7FAE4B496A90}"/>
              </a:ext>
            </a:extLst>
          </p:cNvPr>
          <p:cNvSpPr txBox="1"/>
          <p:nvPr/>
        </p:nvSpPr>
        <p:spPr>
          <a:xfrm>
            <a:off x="4646706" y="4104685"/>
            <a:ext cx="621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05</a:t>
            </a:r>
            <a:endParaRPr lang="zh-CN" altLang="en-US" sz="2000" dirty="0"/>
          </a:p>
        </p:txBody>
      </p:sp>
      <p:sp>
        <p:nvSpPr>
          <p:cNvPr id="19" name="文本框 32">
            <a:extLst>
              <a:ext uri="{FF2B5EF4-FFF2-40B4-BE49-F238E27FC236}">
                <a16:creationId xmlns:a16="http://schemas.microsoft.com/office/drawing/2014/main" id="{12E1139E-AB22-417E-8988-A99B9313521D}"/>
              </a:ext>
            </a:extLst>
          </p:cNvPr>
          <p:cNvSpPr txBox="1"/>
          <p:nvPr/>
        </p:nvSpPr>
        <p:spPr>
          <a:xfrm>
            <a:off x="8103281" y="4126328"/>
            <a:ext cx="621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06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61737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wps稻壳儿佳誉设计原创链接：http://chn.docer.com/works?userid=219874625">
            <a:extLst>
              <a:ext uri="{FF2B5EF4-FFF2-40B4-BE49-F238E27FC236}">
                <a16:creationId xmlns:a16="http://schemas.microsoft.com/office/drawing/2014/main" id="{0F6EDEC3-47B7-452C-94C3-E61DE40ED9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2" b="556"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10" name="文本框 21">
            <a:extLst>
              <a:ext uri="{FF2B5EF4-FFF2-40B4-BE49-F238E27FC236}">
                <a16:creationId xmlns:a16="http://schemas.microsoft.com/office/drawing/2014/main" id="{3C95F599-876A-49DE-8898-B8FEDBC7745D}"/>
              </a:ext>
            </a:extLst>
          </p:cNvPr>
          <p:cNvSpPr txBox="1"/>
          <p:nvPr/>
        </p:nvSpPr>
        <p:spPr>
          <a:xfrm>
            <a:off x="4589010" y="3772673"/>
            <a:ext cx="1571348" cy="230832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2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谢谢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A70E1E5-FA53-46C7-9118-F7B31F7D260A}"/>
              </a:ext>
            </a:extLst>
          </p:cNvPr>
          <p:cNvCxnSpPr/>
          <p:nvPr/>
        </p:nvCxnSpPr>
        <p:spPr>
          <a:xfrm>
            <a:off x="7057002" y="4458299"/>
            <a:ext cx="0" cy="8673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文本框 24">
            <a:extLst>
              <a:ext uri="{FF2B5EF4-FFF2-40B4-BE49-F238E27FC236}">
                <a16:creationId xmlns:a16="http://schemas.microsoft.com/office/drawing/2014/main" id="{796C0C38-5B91-4D19-9101-6BA96D85054E}"/>
              </a:ext>
            </a:extLst>
          </p:cNvPr>
          <p:cNvSpPr txBox="1"/>
          <p:nvPr/>
        </p:nvSpPr>
        <p:spPr>
          <a:xfrm>
            <a:off x="7269729" y="4375235"/>
            <a:ext cx="461665" cy="16404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dirty="0">
                <a:latin typeface="文悦古典明朝体 (非商业使用) W5" pitchFamily="50" charset="-122"/>
                <a:ea typeface="文悦古典明朝体 (非商业使用) W5" pitchFamily="50" charset="-122"/>
              </a:rPr>
              <a:t>文艺通用版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83868A18-B629-4102-A5F0-BC6674269798}"/>
              </a:ext>
            </a:extLst>
          </p:cNvPr>
          <p:cNvGrpSpPr/>
          <p:nvPr/>
        </p:nvGrpSpPr>
        <p:grpSpPr>
          <a:xfrm>
            <a:off x="6937276" y="5575794"/>
            <a:ext cx="239451" cy="362235"/>
            <a:chOff x="4755469" y="4479245"/>
            <a:chExt cx="355600" cy="484188"/>
          </a:xfrm>
        </p:grpSpPr>
        <p:sp>
          <p:nvSpPr>
            <p:cNvPr id="14" name="Freeform 150">
              <a:extLst>
                <a:ext uri="{FF2B5EF4-FFF2-40B4-BE49-F238E27FC236}">
                  <a16:creationId xmlns:a16="http://schemas.microsoft.com/office/drawing/2014/main" id="{DCA5E526-8E01-4855-9FE3-DB45CBB5B424}"/>
                </a:ext>
              </a:extLst>
            </p:cNvPr>
            <p:cNvSpPr/>
            <p:nvPr/>
          </p:nvSpPr>
          <p:spPr bwMode="auto">
            <a:xfrm>
              <a:off x="4755469" y="4479245"/>
              <a:ext cx="355600" cy="484188"/>
            </a:xfrm>
            <a:custGeom>
              <a:avLst/>
              <a:gdLst>
                <a:gd name="T0" fmla="*/ 12 w 931"/>
                <a:gd name="T1" fmla="*/ 1096 h 1310"/>
                <a:gd name="T2" fmla="*/ 16 w 931"/>
                <a:gd name="T3" fmla="*/ 1046 h 1310"/>
                <a:gd name="T4" fmla="*/ 16 w 931"/>
                <a:gd name="T5" fmla="*/ 967 h 1310"/>
                <a:gd name="T6" fmla="*/ 19 w 931"/>
                <a:gd name="T7" fmla="*/ 909 h 1310"/>
                <a:gd name="T8" fmla="*/ 19 w 931"/>
                <a:gd name="T9" fmla="*/ 785 h 1310"/>
                <a:gd name="T10" fmla="*/ 28 w 931"/>
                <a:gd name="T11" fmla="*/ 529 h 1310"/>
                <a:gd name="T12" fmla="*/ 16 w 931"/>
                <a:gd name="T13" fmla="*/ 388 h 1310"/>
                <a:gd name="T14" fmla="*/ 19 w 931"/>
                <a:gd name="T15" fmla="*/ 356 h 1310"/>
                <a:gd name="T16" fmla="*/ 191 w 931"/>
                <a:gd name="T17" fmla="*/ 254 h 1310"/>
                <a:gd name="T18" fmla="*/ 236 w 931"/>
                <a:gd name="T19" fmla="*/ 136 h 1310"/>
                <a:gd name="T20" fmla="*/ 278 w 931"/>
                <a:gd name="T21" fmla="*/ 147 h 1310"/>
                <a:gd name="T22" fmla="*/ 316 w 931"/>
                <a:gd name="T23" fmla="*/ 129 h 1310"/>
                <a:gd name="T24" fmla="*/ 317 w 931"/>
                <a:gd name="T25" fmla="*/ 72 h 1310"/>
                <a:gd name="T26" fmla="*/ 359 w 931"/>
                <a:gd name="T27" fmla="*/ 7 h 1310"/>
                <a:gd name="T28" fmla="*/ 431 w 931"/>
                <a:gd name="T29" fmla="*/ 18 h 1310"/>
                <a:gd name="T30" fmla="*/ 479 w 931"/>
                <a:gd name="T31" fmla="*/ 18 h 1310"/>
                <a:gd name="T32" fmla="*/ 542 w 931"/>
                <a:gd name="T33" fmla="*/ 18 h 1310"/>
                <a:gd name="T34" fmla="*/ 602 w 931"/>
                <a:gd name="T35" fmla="*/ 18 h 1310"/>
                <a:gd name="T36" fmla="*/ 641 w 931"/>
                <a:gd name="T37" fmla="*/ 13 h 1310"/>
                <a:gd name="T38" fmla="*/ 694 w 931"/>
                <a:gd name="T39" fmla="*/ 32 h 1310"/>
                <a:gd name="T40" fmla="*/ 725 w 931"/>
                <a:gd name="T41" fmla="*/ 32 h 1310"/>
                <a:gd name="T42" fmla="*/ 776 w 931"/>
                <a:gd name="T43" fmla="*/ 42 h 1310"/>
                <a:gd name="T44" fmla="*/ 847 w 931"/>
                <a:gd name="T45" fmla="*/ 13 h 1310"/>
                <a:gd name="T46" fmla="*/ 907 w 931"/>
                <a:gd name="T47" fmla="*/ 70 h 1310"/>
                <a:gd name="T48" fmla="*/ 919 w 931"/>
                <a:gd name="T49" fmla="*/ 152 h 1310"/>
                <a:gd name="T50" fmla="*/ 922 w 931"/>
                <a:gd name="T51" fmla="*/ 216 h 1310"/>
                <a:gd name="T52" fmla="*/ 903 w 931"/>
                <a:gd name="T53" fmla="*/ 373 h 1310"/>
                <a:gd name="T54" fmla="*/ 915 w 931"/>
                <a:gd name="T55" fmla="*/ 405 h 1310"/>
                <a:gd name="T56" fmla="*/ 919 w 931"/>
                <a:gd name="T57" fmla="*/ 447 h 1310"/>
                <a:gd name="T58" fmla="*/ 908 w 931"/>
                <a:gd name="T59" fmla="*/ 578 h 1310"/>
                <a:gd name="T60" fmla="*/ 903 w 931"/>
                <a:gd name="T61" fmla="*/ 661 h 1310"/>
                <a:gd name="T62" fmla="*/ 887 w 931"/>
                <a:gd name="T63" fmla="*/ 738 h 1310"/>
                <a:gd name="T64" fmla="*/ 903 w 931"/>
                <a:gd name="T65" fmla="*/ 795 h 1310"/>
                <a:gd name="T66" fmla="*/ 903 w 931"/>
                <a:gd name="T67" fmla="*/ 872 h 1310"/>
                <a:gd name="T68" fmla="*/ 907 w 931"/>
                <a:gd name="T69" fmla="*/ 939 h 1310"/>
                <a:gd name="T70" fmla="*/ 910 w 931"/>
                <a:gd name="T71" fmla="*/ 1026 h 1310"/>
                <a:gd name="T72" fmla="*/ 903 w 931"/>
                <a:gd name="T73" fmla="*/ 1091 h 1310"/>
                <a:gd name="T74" fmla="*/ 900 w 931"/>
                <a:gd name="T75" fmla="*/ 1198 h 1310"/>
                <a:gd name="T76" fmla="*/ 861 w 931"/>
                <a:gd name="T77" fmla="*/ 1290 h 1310"/>
                <a:gd name="T78" fmla="*/ 806 w 931"/>
                <a:gd name="T79" fmla="*/ 1287 h 1310"/>
                <a:gd name="T80" fmla="*/ 739 w 931"/>
                <a:gd name="T81" fmla="*/ 1300 h 1310"/>
                <a:gd name="T82" fmla="*/ 680 w 931"/>
                <a:gd name="T83" fmla="*/ 1305 h 1310"/>
                <a:gd name="T84" fmla="*/ 618 w 931"/>
                <a:gd name="T85" fmla="*/ 1282 h 1310"/>
                <a:gd name="T86" fmla="*/ 546 w 931"/>
                <a:gd name="T87" fmla="*/ 1282 h 1310"/>
                <a:gd name="T88" fmla="*/ 477 w 931"/>
                <a:gd name="T89" fmla="*/ 1295 h 1310"/>
                <a:gd name="T90" fmla="*/ 438 w 931"/>
                <a:gd name="T91" fmla="*/ 1300 h 1310"/>
                <a:gd name="T92" fmla="*/ 354 w 931"/>
                <a:gd name="T93" fmla="*/ 1295 h 1310"/>
                <a:gd name="T94" fmla="*/ 236 w 931"/>
                <a:gd name="T95" fmla="*/ 1300 h 1310"/>
                <a:gd name="T96" fmla="*/ 174 w 931"/>
                <a:gd name="T97" fmla="*/ 1299 h 1310"/>
                <a:gd name="T98" fmla="*/ 92 w 931"/>
                <a:gd name="T99" fmla="*/ 1305 h 1310"/>
                <a:gd name="T100" fmla="*/ 0 w 931"/>
                <a:gd name="T101" fmla="*/ 1213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31" h="1310">
                  <a:moveTo>
                    <a:pt x="5" y="1138"/>
                  </a:moveTo>
                  <a:lnTo>
                    <a:pt x="5" y="1121"/>
                  </a:lnTo>
                  <a:cubicBezTo>
                    <a:pt x="8" y="1116"/>
                    <a:pt x="9" y="1116"/>
                    <a:pt x="9" y="1111"/>
                  </a:cubicBezTo>
                  <a:lnTo>
                    <a:pt x="9" y="1096"/>
                  </a:lnTo>
                  <a:lnTo>
                    <a:pt x="12" y="1096"/>
                  </a:lnTo>
                  <a:lnTo>
                    <a:pt x="12" y="1091"/>
                  </a:lnTo>
                  <a:lnTo>
                    <a:pt x="18" y="1091"/>
                  </a:lnTo>
                  <a:cubicBezTo>
                    <a:pt x="22" y="1091"/>
                    <a:pt x="23" y="1092"/>
                    <a:pt x="26" y="1093"/>
                  </a:cubicBezTo>
                  <a:lnTo>
                    <a:pt x="28" y="1066"/>
                  </a:lnTo>
                  <a:cubicBezTo>
                    <a:pt x="23" y="1062"/>
                    <a:pt x="16" y="1057"/>
                    <a:pt x="16" y="1046"/>
                  </a:cubicBezTo>
                  <a:lnTo>
                    <a:pt x="16" y="1044"/>
                  </a:lnTo>
                  <a:cubicBezTo>
                    <a:pt x="16" y="1031"/>
                    <a:pt x="32" y="1039"/>
                    <a:pt x="32" y="1004"/>
                  </a:cubicBezTo>
                  <a:cubicBezTo>
                    <a:pt x="32" y="1000"/>
                    <a:pt x="27" y="975"/>
                    <a:pt x="25" y="970"/>
                  </a:cubicBezTo>
                  <a:lnTo>
                    <a:pt x="16" y="987"/>
                  </a:lnTo>
                  <a:lnTo>
                    <a:pt x="16" y="967"/>
                  </a:lnTo>
                  <a:cubicBezTo>
                    <a:pt x="18" y="962"/>
                    <a:pt x="19" y="962"/>
                    <a:pt x="19" y="957"/>
                  </a:cubicBezTo>
                  <a:lnTo>
                    <a:pt x="19" y="934"/>
                  </a:lnTo>
                  <a:cubicBezTo>
                    <a:pt x="19" y="925"/>
                    <a:pt x="17" y="934"/>
                    <a:pt x="16" y="919"/>
                  </a:cubicBezTo>
                  <a:lnTo>
                    <a:pt x="19" y="919"/>
                  </a:lnTo>
                  <a:lnTo>
                    <a:pt x="19" y="909"/>
                  </a:lnTo>
                  <a:cubicBezTo>
                    <a:pt x="19" y="903"/>
                    <a:pt x="24" y="900"/>
                    <a:pt x="27" y="894"/>
                  </a:cubicBezTo>
                  <a:lnTo>
                    <a:pt x="23" y="887"/>
                  </a:lnTo>
                  <a:lnTo>
                    <a:pt x="23" y="857"/>
                  </a:lnTo>
                  <a:cubicBezTo>
                    <a:pt x="21" y="853"/>
                    <a:pt x="19" y="853"/>
                    <a:pt x="19" y="847"/>
                  </a:cubicBezTo>
                  <a:lnTo>
                    <a:pt x="19" y="785"/>
                  </a:lnTo>
                  <a:cubicBezTo>
                    <a:pt x="23" y="783"/>
                    <a:pt x="28" y="770"/>
                    <a:pt x="28" y="763"/>
                  </a:cubicBezTo>
                  <a:lnTo>
                    <a:pt x="28" y="572"/>
                  </a:lnTo>
                  <a:cubicBezTo>
                    <a:pt x="28" y="562"/>
                    <a:pt x="23" y="566"/>
                    <a:pt x="23" y="557"/>
                  </a:cubicBezTo>
                  <a:lnTo>
                    <a:pt x="23" y="544"/>
                  </a:lnTo>
                  <a:cubicBezTo>
                    <a:pt x="23" y="535"/>
                    <a:pt x="28" y="538"/>
                    <a:pt x="28" y="529"/>
                  </a:cubicBezTo>
                  <a:lnTo>
                    <a:pt x="28" y="465"/>
                  </a:lnTo>
                  <a:cubicBezTo>
                    <a:pt x="28" y="459"/>
                    <a:pt x="25" y="457"/>
                    <a:pt x="23" y="452"/>
                  </a:cubicBezTo>
                  <a:lnTo>
                    <a:pt x="23" y="437"/>
                  </a:lnTo>
                  <a:cubicBezTo>
                    <a:pt x="22" y="435"/>
                    <a:pt x="16" y="415"/>
                    <a:pt x="16" y="413"/>
                  </a:cubicBezTo>
                  <a:lnTo>
                    <a:pt x="16" y="388"/>
                  </a:lnTo>
                  <a:lnTo>
                    <a:pt x="19" y="388"/>
                  </a:lnTo>
                  <a:lnTo>
                    <a:pt x="19" y="375"/>
                  </a:lnTo>
                  <a:lnTo>
                    <a:pt x="16" y="375"/>
                  </a:lnTo>
                  <a:cubicBezTo>
                    <a:pt x="17" y="361"/>
                    <a:pt x="19" y="370"/>
                    <a:pt x="19" y="360"/>
                  </a:cubicBezTo>
                  <a:lnTo>
                    <a:pt x="19" y="356"/>
                  </a:lnTo>
                  <a:lnTo>
                    <a:pt x="105" y="323"/>
                  </a:lnTo>
                  <a:cubicBezTo>
                    <a:pt x="108" y="319"/>
                    <a:pt x="113" y="316"/>
                    <a:pt x="117" y="315"/>
                  </a:cubicBezTo>
                  <a:cubicBezTo>
                    <a:pt x="124" y="313"/>
                    <a:pt x="122" y="310"/>
                    <a:pt x="128" y="309"/>
                  </a:cubicBezTo>
                  <a:cubicBezTo>
                    <a:pt x="138" y="306"/>
                    <a:pt x="164" y="335"/>
                    <a:pt x="176" y="292"/>
                  </a:cubicBezTo>
                  <a:cubicBezTo>
                    <a:pt x="179" y="283"/>
                    <a:pt x="187" y="263"/>
                    <a:pt x="191" y="254"/>
                  </a:cubicBezTo>
                  <a:cubicBezTo>
                    <a:pt x="197" y="240"/>
                    <a:pt x="204" y="238"/>
                    <a:pt x="210" y="230"/>
                  </a:cubicBezTo>
                  <a:cubicBezTo>
                    <a:pt x="211" y="228"/>
                    <a:pt x="216" y="193"/>
                    <a:pt x="217" y="189"/>
                  </a:cubicBezTo>
                  <a:cubicBezTo>
                    <a:pt x="218" y="184"/>
                    <a:pt x="226" y="152"/>
                    <a:pt x="225" y="149"/>
                  </a:cubicBezTo>
                  <a:lnTo>
                    <a:pt x="228" y="150"/>
                  </a:lnTo>
                  <a:cubicBezTo>
                    <a:pt x="227" y="141"/>
                    <a:pt x="231" y="137"/>
                    <a:pt x="236" y="136"/>
                  </a:cubicBezTo>
                  <a:lnTo>
                    <a:pt x="239" y="135"/>
                  </a:lnTo>
                  <a:lnTo>
                    <a:pt x="244" y="135"/>
                  </a:lnTo>
                  <a:cubicBezTo>
                    <a:pt x="245" y="142"/>
                    <a:pt x="250" y="142"/>
                    <a:pt x="252" y="147"/>
                  </a:cubicBezTo>
                  <a:cubicBezTo>
                    <a:pt x="254" y="151"/>
                    <a:pt x="254" y="157"/>
                    <a:pt x="259" y="158"/>
                  </a:cubicBezTo>
                  <a:cubicBezTo>
                    <a:pt x="263" y="159"/>
                    <a:pt x="271" y="148"/>
                    <a:pt x="278" y="147"/>
                  </a:cubicBezTo>
                  <a:lnTo>
                    <a:pt x="283" y="145"/>
                  </a:lnTo>
                  <a:lnTo>
                    <a:pt x="288" y="144"/>
                  </a:lnTo>
                  <a:cubicBezTo>
                    <a:pt x="294" y="144"/>
                    <a:pt x="298" y="145"/>
                    <a:pt x="302" y="147"/>
                  </a:cubicBezTo>
                  <a:lnTo>
                    <a:pt x="305" y="162"/>
                  </a:lnTo>
                  <a:lnTo>
                    <a:pt x="316" y="129"/>
                  </a:lnTo>
                  <a:cubicBezTo>
                    <a:pt x="321" y="131"/>
                    <a:pt x="334" y="137"/>
                    <a:pt x="340" y="136"/>
                  </a:cubicBezTo>
                  <a:cubicBezTo>
                    <a:pt x="347" y="134"/>
                    <a:pt x="346" y="103"/>
                    <a:pt x="352" y="96"/>
                  </a:cubicBezTo>
                  <a:cubicBezTo>
                    <a:pt x="349" y="90"/>
                    <a:pt x="345" y="76"/>
                    <a:pt x="340" y="81"/>
                  </a:cubicBezTo>
                  <a:lnTo>
                    <a:pt x="339" y="76"/>
                  </a:lnTo>
                  <a:cubicBezTo>
                    <a:pt x="337" y="78"/>
                    <a:pt x="321" y="71"/>
                    <a:pt x="317" y="72"/>
                  </a:cubicBezTo>
                  <a:cubicBezTo>
                    <a:pt x="314" y="73"/>
                    <a:pt x="296" y="75"/>
                    <a:pt x="291" y="78"/>
                  </a:cubicBezTo>
                  <a:cubicBezTo>
                    <a:pt x="277" y="72"/>
                    <a:pt x="297" y="58"/>
                    <a:pt x="299" y="51"/>
                  </a:cubicBezTo>
                  <a:cubicBezTo>
                    <a:pt x="304" y="54"/>
                    <a:pt x="305" y="53"/>
                    <a:pt x="311" y="51"/>
                  </a:cubicBezTo>
                  <a:cubicBezTo>
                    <a:pt x="324" y="48"/>
                    <a:pt x="322" y="46"/>
                    <a:pt x="336" y="31"/>
                  </a:cubicBezTo>
                  <a:cubicBezTo>
                    <a:pt x="343" y="22"/>
                    <a:pt x="349" y="9"/>
                    <a:pt x="359" y="7"/>
                  </a:cubicBezTo>
                  <a:lnTo>
                    <a:pt x="362" y="6"/>
                  </a:lnTo>
                  <a:cubicBezTo>
                    <a:pt x="366" y="5"/>
                    <a:pt x="374" y="10"/>
                    <a:pt x="373" y="0"/>
                  </a:cubicBezTo>
                  <a:lnTo>
                    <a:pt x="403" y="0"/>
                  </a:lnTo>
                  <a:cubicBezTo>
                    <a:pt x="406" y="9"/>
                    <a:pt x="409" y="8"/>
                    <a:pt x="417" y="8"/>
                  </a:cubicBezTo>
                  <a:cubicBezTo>
                    <a:pt x="419" y="9"/>
                    <a:pt x="429" y="17"/>
                    <a:pt x="431" y="18"/>
                  </a:cubicBezTo>
                  <a:lnTo>
                    <a:pt x="435" y="18"/>
                  </a:lnTo>
                  <a:cubicBezTo>
                    <a:pt x="441" y="18"/>
                    <a:pt x="438" y="13"/>
                    <a:pt x="444" y="13"/>
                  </a:cubicBezTo>
                  <a:lnTo>
                    <a:pt x="458" y="13"/>
                  </a:lnTo>
                  <a:lnTo>
                    <a:pt x="458" y="18"/>
                  </a:lnTo>
                  <a:lnTo>
                    <a:pt x="479" y="18"/>
                  </a:lnTo>
                  <a:cubicBezTo>
                    <a:pt x="481" y="18"/>
                    <a:pt x="494" y="27"/>
                    <a:pt x="496" y="27"/>
                  </a:cubicBezTo>
                  <a:lnTo>
                    <a:pt x="504" y="27"/>
                  </a:lnTo>
                  <a:cubicBezTo>
                    <a:pt x="507" y="27"/>
                    <a:pt x="507" y="26"/>
                    <a:pt x="511" y="23"/>
                  </a:cubicBezTo>
                  <a:cubicBezTo>
                    <a:pt x="512" y="27"/>
                    <a:pt x="523" y="37"/>
                    <a:pt x="526" y="37"/>
                  </a:cubicBezTo>
                  <a:cubicBezTo>
                    <a:pt x="532" y="37"/>
                    <a:pt x="541" y="23"/>
                    <a:pt x="542" y="18"/>
                  </a:cubicBezTo>
                  <a:lnTo>
                    <a:pt x="560" y="18"/>
                  </a:lnTo>
                  <a:cubicBezTo>
                    <a:pt x="566" y="18"/>
                    <a:pt x="563" y="13"/>
                    <a:pt x="569" y="13"/>
                  </a:cubicBezTo>
                  <a:lnTo>
                    <a:pt x="595" y="13"/>
                  </a:lnTo>
                  <a:lnTo>
                    <a:pt x="595" y="18"/>
                  </a:lnTo>
                  <a:lnTo>
                    <a:pt x="602" y="18"/>
                  </a:lnTo>
                  <a:cubicBezTo>
                    <a:pt x="608" y="18"/>
                    <a:pt x="605" y="13"/>
                    <a:pt x="611" y="13"/>
                  </a:cubicBezTo>
                  <a:lnTo>
                    <a:pt x="618" y="13"/>
                  </a:lnTo>
                  <a:lnTo>
                    <a:pt x="618" y="18"/>
                  </a:lnTo>
                  <a:cubicBezTo>
                    <a:pt x="630" y="17"/>
                    <a:pt x="623" y="13"/>
                    <a:pt x="630" y="13"/>
                  </a:cubicBezTo>
                  <a:lnTo>
                    <a:pt x="641" y="13"/>
                  </a:lnTo>
                  <a:cubicBezTo>
                    <a:pt x="646" y="13"/>
                    <a:pt x="644" y="14"/>
                    <a:pt x="646" y="18"/>
                  </a:cubicBezTo>
                  <a:cubicBezTo>
                    <a:pt x="647" y="16"/>
                    <a:pt x="650" y="13"/>
                    <a:pt x="651" y="13"/>
                  </a:cubicBezTo>
                  <a:cubicBezTo>
                    <a:pt x="655" y="13"/>
                    <a:pt x="655" y="14"/>
                    <a:pt x="658" y="18"/>
                  </a:cubicBezTo>
                  <a:lnTo>
                    <a:pt x="676" y="18"/>
                  </a:lnTo>
                  <a:lnTo>
                    <a:pt x="694" y="32"/>
                  </a:lnTo>
                  <a:lnTo>
                    <a:pt x="702" y="32"/>
                  </a:lnTo>
                  <a:lnTo>
                    <a:pt x="702" y="28"/>
                  </a:lnTo>
                  <a:lnTo>
                    <a:pt x="716" y="27"/>
                  </a:lnTo>
                  <a:lnTo>
                    <a:pt x="716" y="32"/>
                  </a:lnTo>
                  <a:lnTo>
                    <a:pt x="725" y="32"/>
                  </a:lnTo>
                  <a:cubicBezTo>
                    <a:pt x="731" y="32"/>
                    <a:pt x="728" y="27"/>
                    <a:pt x="734" y="27"/>
                  </a:cubicBezTo>
                  <a:lnTo>
                    <a:pt x="739" y="27"/>
                  </a:lnTo>
                  <a:cubicBezTo>
                    <a:pt x="740" y="30"/>
                    <a:pt x="752" y="55"/>
                    <a:pt x="755" y="55"/>
                  </a:cubicBezTo>
                  <a:cubicBezTo>
                    <a:pt x="761" y="55"/>
                    <a:pt x="767" y="41"/>
                    <a:pt x="771" y="37"/>
                  </a:cubicBezTo>
                  <a:lnTo>
                    <a:pt x="776" y="42"/>
                  </a:lnTo>
                  <a:lnTo>
                    <a:pt x="794" y="23"/>
                  </a:lnTo>
                  <a:lnTo>
                    <a:pt x="801" y="22"/>
                  </a:lnTo>
                  <a:cubicBezTo>
                    <a:pt x="805" y="22"/>
                    <a:pt x="805" y="21"/>
                    <a:pt x="808" y="18"/>
                  </a:cubicBezTo>
                  <a:lnTo>
                    <a:pt x="840" y="18"/>
                  </a:lnTo>
                  <a:cubicBezTo>
                    <a:pt x="843" y="15"/>
                    <a:pt x="843" y="13"/>
                    <a:pt x="847" y="13"/>
                  </a:cubicBezTo>
                  <a:lnTo>
                    <a:pt x="857" y="13"/>
                  </a:lnTo>
                  <a:cubicBezTo>
                    <a:pt x="863" y="12"/>
                    <a:pt x="860" y="18"/>
                    <a:pt x="866" y="18"/>
                  </a:cubicBezTo>
                  <a:lnTo>
                    <a:pt x="877" y="18"/>
                  </a:lnTo>
                  <a:cubicBezTo>
                    <a:pt x="879" y="25"/>
                    <a:pt x="907" y="36"/>
                    <a:pt x="907" y="60"/>
                  </a:cubicBezTo>
                  <a:lnTo>
                    <a:pt x="907" y="70"/>
                  </a:lnTo>
                  <a:lnTo>
                    <a:pt x="910" y="70"/>
                  </a:lnTo>
                  <a:lnTo>
                    <a:pt x="910" y="95"/>
                  </a:lnTo>
                  <a:cubicBezTo>
                    <a:pt x="910" y="104"/>
                    <a:pt x="915" y="100"/>
                    <a:pt x="915" y="109"/>
                  </a:cubicBezTo>
                  <a:lnTo>
                    <a:pt x="915" y="152"/>
                  </a:lnTo>
                  <a:lnTo>
                    <a:pt x="919" y="152"/>
                  </a:lnTo>
                  <a:lnTo>
                    <a:pt x="919" y="172"/>
                  </a:lnTo>
                  <a:cubicBezTo>
                    <a:pt x="919" y="177"/>
                    <a:pt x="920" y="177"/>
                    <a:pt x="922" y="182"/>
                  </a:cubicBezTo>
                  <a:lnTo>
                    <a:pt x="919" y="181"/>
                  </a:lnTo>
                  <a:lnTo>
                    <a:pt x="919" y="204"/>
                  </a:lnTo>
                  <a:cubicBezTo>
                    <a:pt x="919" y="213"/>
                    <a:pt x="922" y="208"/>
                    <a:pt x="922" y="216"/>
                  </a:cubicBezTo>
                  <a:lnTo>
                    <a:pt x="922" y="219"/>
                  </a:lnTo>
                  <a:cubicBezTo>
                    <a:pt x="922" y="227"/>
                    <a:pt x="919" y="223"/>
                    <a:pt x="919" y="231"/>
                  </a:cubicBezTo>
                  <a:lnTo>
                    <a:pt x="919" y="273"/>
                  </a:lnTo>
                  <a:cubicBezTo>
                    <a:pt x="919" y="282"/>
                    <a:pt x="931" y="297"/>
                    <a:pt x="931" y="311"/>
                  </a:cubicBezTo>
                  <a:cubicBezTo>
                    <a:pt x="931" y="326"/>
                    <a:pt x="909" y="361"/>
                    <a:pt x="903" y="373"/>
                  </a:cubicBezTo>
                  <a:cubicBezTo>
                    <a:pt x="905" y="377"/>
                    <a:pt x="907" y="377"/>
                    <a:pt x="907" y="383"/>
                  </a:cubicBezTo>
                  <a:lnTo>
                    <a:pt x="906" y="390"/>
                  </a:lnTo>
                  <a:lnTo>
                    <a:pt x="899" y="393"/>
                  </a:lnTo>
                  <a:lnTo>
                    <a:pt x="905" y="405"/>
                  </a:lnTo>
                  <a:lnTo>
                    <a:pt x="915" y="405"/>
                  </a:lnTo>
                  <a:cubicBezTo>
                    <a:pt x="918" y="410"/>
                    <a:pt x="919" y="409"/>
                    <a:pt x="919" y="415"/>
                  </a:cubicBezTo>
                  <a:lnTo>
                    <a:pt x="919" y="427"/>
                  </a:lnTo>
                  <a:cubicBezTo>
                    <a:pt x="919" y="436"/>
                    <a:pt x="915" y="431"/>
                    <a:pt x="915" y="440"/>
                  </a:cubicBezTo>
                  <a:lnTo>
                    <a:pt x="915" y="447"/>
                  </a:lnTo>
                  <a:lnTo>
                    <a:pt x="919" y="447"/>
                  </a:lnTo>
                  <a:lnTo>
                    <a:pt x="918" y="481"/>
                  </a:lnTo>
                  <a:lnTo>
                    <a:pt x="910" y="500"/>
                  </a:lnTo>
                  <a:lnTo>
                    <a:pt x="910" y="545"/>
                  </a:lnTo>
                  <a:lnTo>
                    <a:pt x="907" y="552"/>
                  </a:lnTo>
                  <a:lnTo>
                    <a:pt x="908" y="578"/>
                  </a:lnTo>
                  <a:lnTo>
                    <a:pt x="888" y="607"/>
                  </a:lnTo>
                  <a:lnTo>
                    <a:pt x="890" y="607"/>
                  </a:lnTo>
                  <a:lnTo>
                    <a:pt x="900" y="624"/>
                  </a:lnTo>
                  <a:lnTo>
                    <a:pt x="900" y="661"/>
                  </a:lnTo>
                  <a:lnTo>
                    <a:pt x="903" y="661"/>
                  </a:lnTo>
                  <a:lnTo>
                    <a:pt x="903" y="693"/>
                  </a:lnTo>
                  <a:lnTo>
                    <a:pt x="907" y="693"/>
                  </a:lnTo>
                  <a:cubicBezTo>
                    <a:pt x="906" y="710"/>
                    <a:pt x="903" y="701"/>
                    <a:pt x="903" y="711"/>
                  </a:cubicBezTo>
                  <a:lnTo>
                    <a:pt x="903" y="718"/>
                  </a:lnTo>
                  <a:cubicBezTo>
                    <a:pt x="897" y="719"/>
                    <a:pt x="887" y="729"/>
                    <a:pt x="887" y="738"/>
                  </a:cubicBezTo>
                  <a:lnTo>
                    <a:pt x="887" y="745"/>
                  </a:lnTo>
                  <a:cubicBezTo>
                    <a:pt x="887" y="757"/>
                    <a:pt x="899" y="757"/>
                    <a:pt x="900" y="773"/>
                  </a:cubicBezTo>
                  <a:lnTo>
                    <a:pt x="896" y="773"/>
                  </a:lnTo>
                  <a:lnTo>
                    <a:pt x="897" y="784"/>
                  </a:lnTo>
                  <a:lnTo>
                    <a:pt x="903" y="795"/>
                  </a:lnTo>
                  <a:lnTo>
                    <a:pt x="903" y="805"/>
                  </a:lnTo>
                  <a:cubicBezTo>
                    <a:pt x="903" y="814"/>
                    <a:pt x="907" y="809"/>
                    <a:pt x="907" y="818"/>
                  </a:cubicBezTo>
                  <a:lnTo>
                    <a:pt x="907" y="842"/>
                  </a:lnTo>
                  <a:cubicBezTo>
                    <a:pt x="907" y="848"/>
                    <a:pt x="905" y="848"/>
                    <a:pt x="903" y="852"/>
                  </a:cubicBezTo>
                  <a:lnTo>
                    <a:pt x="903" y="872"/>
                  </a:lnTo>
                  <a:cubicBezTo>
                    <a:pt x="901" y="877"/>
                    <a:pt x="900" y="877"/>
                    <a:pt x="900" y="882"/>
                  </a:cubicBezTo>
                  <a:lnTo>
                    <a:pt x="900" y="902"/>
                  </a:lnTo>
                  <a:lnTo>
                    <a:pt x="896" y="902"/>
                  </a:lnTo>
                  <a:lnTo>
                    <a:pt x="907" y="924"/>
                  </a:lnTo>
                  <a:lnTo>
                    <a:pt x="907" y="939"/>
                  </a:lnTo>
                  <a:cubicBezTo>
                    <a:pt x="907" y="948"/>
                    <a:pt x="910" y="943"/>
                    <a:pt x="910" y="952"/>
                  </a:cubicBezTo>
                  <a:lnTo>
                    <a:pt x="910" y="972"/>
                  </a:lnTo>
                  <a:cubicBezTo>
                    <a:pt x="910" y="980"/>
                    <a:pt x="907" y="975"/>
                    <a:pt x="907" y="984"/>
                  </a:cubicBezTo>
                  <a:lnTo>
                    <a:pt x="907" y="1014"/>
                  </a:lnTo>
                  <a:cubicBezTo>
                    <a:pt x="907" y="1022"/>
                    <a:pt x="910" y="1018"/>
                    <a:pt x="910" y="1026"/>
                  </a:cubicBezTo>
                  <a:lnTo>
                    <a:pt x="910" y="1059"/>
                  </a:lnTo>
                  <a:lnTo>
                    <a:pt x="907" y="1059"/>
                  </a:lnTo>
                  <a:lnTo>
                    <a:pt x="907" y="1069"/>
                  </a:lnTo>
                  <a:cubicBezTo>
                    <a:pt x="907" y="1077"/>
                    <a:pt x="903" y="1072"/>
                    <a:pt x="903" y="1081"/>
                  </a:cubicBezTo>
                  <a:lnTo>
                    <a:pt x="903" y="1091"/>
                  </a:lnTo>
                  <a:lnTo>
                    <a:pt x="907" y="1091"/>
                  </a:lnTo>
                  <a:lnTo>
                    <a:pt x="907" y="1101"/>
                  </a:lnTo>
                  <a:cubicBezTo>
                    <a:pt x="907" y="1109"/>
                    <a:pt x="903" y="1105"/>
                    <a:pt x="903" y="1113"/>
                  </a:cubicBezTo>
                  <a:lnTo>
                    <a:pt x="903" y="1198"/>
                  </a:lnTo>
                  <a:lnTo>
                    <a:pt x="900" y="1198"/>
                  </a:lnTo>
                  <a:lnTo>
                    <a:pt x="900" y="1208"/>
                  </a:lnTo>
                  <a:cubicBezTo>
                    <a:pt x="900" y="1209"/>
                    <a:pt x="893" y="1233"/>
                    <a:pt x="893" y="1235"/>
                  </a:cubicBezTo>
                  <a:lnTo>
                    <a:pt x="893" y="1245"/>
                  </a:lnTo>
                  <a:cubicBezTo>
                    <a:pt x="886" y="1248"/>
                    <a:pt x="882" y="1290"/>
                    <a:pt x="868" y="1290"/>
                  </a:cubicBezTo>
                  <a:lnTo>
                    <a:pt x="861" y="1290"/>
                  </a:lnTo>
                  <a:lnTo>
                    <a:pt x="861" y="1295"/>
                  </a:lnTo>
                  <a:lnTo>
                    <a:pt x="836" y="1295"/>
                  </a:lnTo>
                  <a:cubicBezTo>
                    <a:pt x="835" y="1290"/>
                    <a:pt x="826" y="1282"/>
                    <a:pt x="822" y="1282"/>
                  </a:cubicBezTo>
                  <a:lnTo>
                    <a:pt x="820" y="1282"/>
                  </a:lnTo>
                  <a:cubicBezTo>
                    <a:pt x="814" y="1282"/>
                    <a:pt x="810" y="1284"/>
                    <a:pt x="806" y="1287"/>
                  </a:cubicBezTo>
                  <a:cubicBezTo>
                    <a:pt x="800" y="1283"/>
                    <a:pt x="759" y="1257"/>
                    <a:pt x="755" y="1257"/>
                  </a:cubicBezTo>
                  <a:lnTo>
                    <a:pt x="694" y="1257"/>
                  </a:lnTo>
                  <a:cubicBezTo>
                    <a:pt x="696" y="1267"/>
                    <a:pt x="705" y="1267"/>
                    <a:pt x="712" y="1276"/>
                  </a:cubicBezTo>
                  <a:cubicBezTo>
                    <a:pt x="717" y="1282"/>
                    <a:pt x="726" y="1290"/>
                    <a:pt x="734" y="1290"/>
                  </a:cubicBezTo>
                  <a:lnTo>
                    <a:pt x="739" y="1300"/>
                  </a:lnTo>
                  <a:lnTo>
                    <a:pt x="736" y="1300"/>
                  </a:lnTo>
                  <a:lnTo>
                    <a:pt x="736" y="1305"/>
                  </a:lnTo>
                  <a:cubicBezTo>
                    <a:pt x="733" y="1301"/>
                    <a:pt x="733" y="1300"/>
                    <a:pt x="729" y="1300"/>
                  </a:cubicBezTo>
                  <a:cubicBezTo>
                    <a:pt x="723" y="1300"/>
                    <a:pt x="726" y="1305"/>
                    <a:pt x="720" y="1304"/>
                  </a:cubicBezTo>
                  <a:lnTo>
                    <a:pt x="680" y="1305"/>
                  </a:lnTo>
                  <a:cubicBezTo>
                    <a:pt x="678" y="1305"/>
                    <a:pt x="661" y="1295"/>
                    <a:pt x="660" y="1295"/>
                  </a:cubicBezTo>
                  <a:lnTo>
                    <a:pt x="650" y="1295"/>
                  </a:lnTo>
                  <a:lnTo>
                    <a:pt x="650" y="1290"/>
                  </a:lnTo>
                  <a:lnTo>
                    <a:pt x="627" y="1290"/>
                  </a:lnTo>
                  <a:cubicBezTo>
                    <a:pt x="622" y="1290"/>
                    <a:pt x="622" y="1286"/>
                    <a:pt x="618" y="1282"/>
                  </a:cubicBezTo>
                  <a:lnTo>
                    <a:pt x="609" y="1295"/>
                  </a:lnTo>
                  <a:lnTo>
                    <a:pt x="562" y="1295"/>
                  </a:lnTo>
                  <a:lnTo>
                    <a:pt x="562" y="1290"/>
                  </a:lnTo>
                  <a:lnTo>
                    <a:pt x="555" y="1290"/>
                  </a:lnTo>
                  <a:cubicBezTo>
                    <a:pt x="548" y="1290"/>
                    <a:pt x="549" y="1282"/>
                    <a:pt x="546" y="1282"/>
                  </a:cubicBezTo>
                  <a:cubicBezTo>
                    <a:pt x="541" y="1282"/>
                    <a:pt x="538" y="1290"/>
                    <a:pt x="537" y="1295"/>
                  </a:cubicBezTo>
                  <a:lnTo>
                    <a:pt x="511" y="1295"/>
                  </a:lnTo>
                  <a:lnTo>
                    <a:pt x="511" y="1300"/>
                  </a:lnTo>
                  <a:lnTo>
                    <a:pt x="477" y="1300"/>
                  </a:lnTo>
                  <a:lnTo>
                    <a:pt x="477" y="1295"/>
                  </a:lnTo>
                  <a:cubicBezTo>
                    <a:pt x="470" y="1297"/>
                    <a:pt x="474" y="1300"/>
                    <a:pt x="468" y="1300"/>
                  </a:cubicBezTo>
                  <a:lnTo>
                    <a:pt x="451" y="1300"/>
                  </a:lnTo>
                  <a:lnTo>
                    <a:pt x="451" y="1295"/>
                  </a:lnTo>
                  <a:lnTo>
                    <a:pt x="438" y="1295"/>
                  </a:lnTo>
                  <a:lnTo>
                    <a:pt x="438" y="1300"/>
                  </a:lnTo>
                  <a:lnTo>
                    <a:pt x="383" y="1299"/>
                  </a:lnTo>
                  <a:lnTo>
                    <a:pt x="379" y="1290"/>
                  </a:lnTo>
                  <a:lnTo>
                    <a:pt x="371" y="1290"/>
                  </a:lnTo>
                  <a:cubicBezTo>
                    <a:pt x="365" y="1290"/>
                    <a:pt x="366" y="1282"/>
                    <a:pt x="363" y="1282"/>
                  </a:cubicBezTo>
                  <a:cubicBezTo>
                    <a:pt x="358" y="1282"/>
                    <a:pt x="355" y="1290"/>
                    <a:pt x="354" y="1295"/>
                  </a:cubicBezTo>
                  <a:lnTo>
                    <a:pt x="271" y="1295"/>
                  </a:lnTo>
                  <a:cubicBezTo>
                    <a:pt x="265" y="1295"/>
                    <a:pt x="267" y="1300"/>
                    <a:pt x="264" y="1300"/>
                  </a:cubicBezTo>
                  <a:cubicBezTo>
                    <a:pt x="258" y="1300"/>
                    <a:pt x="261" y="1295"/>
                    <a:pt x="255" y="1295"/>
                  </a:cubicBezTo>
                  <a:lnTo>
                    <a:pt x="236" y="1295"/>
                  </a:lnTo>
                  <a:lnTo>
                    <a:pt x="236" y="1300"/>
                  </a:lnTo>
                  <a:lnTo>
                    <a:pt x="218" y="1300"/>
                  </a:lnTo>
                  <a:lnTo>
                    <a:pt x="218" y="1295"/>
                  </a:lnTo>
                  <a:lnTo>
                    <a:pt x="203" y="1295"/>
                  </a:lnTo>
                  <a:cubicBezTo>
                    <a:pt x="199" y="1295"/>
                    <a:pt x="199" y="1297"/>
                    <a:pt x="195" y="1300"/>
                  </a:cubicBezTo>
                  <a:lnTo>
                    <a:pt x="174" y="1299"/>
                  </a:lnTo>
                  <a:lnTo>
                    <a:pt x="169" y="1305"/>
                  </a:lnTo>
                  <a:lnTo>
                    <a:pt x="106" y="1305"/>
                  </a:lnTo>
                  <a:cubicBezTo>
                    <a:pt x="103" y="1308"/>
                    <a:pt x="103" y="1310"/>
                    <a:pt x="99" y="1310"/>
                  </a:cubicBezTo>
                  <a:lnTo>
                    <a:pt x="92" y="1309"/>
                  </a:lnTo>
                  <a:lnTo>
                    <a:pt x="92" y="1305"/>
                  </a:lnTo>
                  <a:lnTo>
                    <a:pt x="51" y="1305"/>
                  </a:lnTo>
                  <a:cubicBezTo>
                    <a:pt x="47" y="1304"/>
                    <a:pt x="47" y="1303"/>
                    <a:pt x="44" y="1300"/>
                  </a:cubicBezTo>
                  <a:lnTo>
                    <a:pt x="34" y="1300"/>
                  </a:lnTo>
                  <a:cubicBezTo>
                    <a:pt x="23" y="1289"/>
                    <a:pt x="13" y="1275"/>
                    <a:pt x="5" y="1260"/>
                  </a:cubicBezTo>
                  <a:cubicBezTo>
                    <a:pt x="5" y="1244"/>
                    <a:pt x="9" y="1217"/>
                    <a:pt x="0" y="1213"/>
                  </a:cubicBezTo>
                  <a:lnTo>
                    <a:pt x="0" y="1141"/>
                  </a:lnTo>
                  <a:lnTo>
                    <a:pt x="5" y="1138"/>
                  </a:lnTo>
                  <a:close/>
                </a:path>
              </a:pathLst>
            </a:custGeom>
            <a:solidFill>
              <a:srgbClr val="E5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60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5" name="Freeform 151">
              <a:extLst>
                <a:ext uri="{FF2B5EF4-FFF2-40B4-BE49-F238E27FC236}">
                  <a16:creationId xmlns:a16="http://schemas.microsoft.com/office/drawing/2014/main" id="{5D6E4A83-ED95-47EF-A049-8999EF5681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33269" y="4482420"/>
              <a:ext cx="138113" cy="458788"/>
            </a:xfrm>
            <a:custGeom>
              <a:avLst/>
              <a:gdLst>
                <a:gd name="T0" fmla="*/ 170 w 366"/>
                <a:gd name="T1" fmla="*/ 179 h 1245"/>
                <a:gd name="T2" fmla="*/ 182 w 366"/>
                <a:gd name="T3" fmla="*/ 3 h 1245"/>
                <a:gd name="T4" fmla="*/ 208 w 366"/>
                <a:gd name="T5" fmla="*/ 118 h 1245"/>
                <a:gd name="T6" fmla="*/ 310 w 366"/>
                <a:gd name="T7" fmla="*/ 92 h 1245"/>
                <a:gd name="T8" fmla="*/ 342 w 366"/>
                <a:gd name="T9" fmla="*/ 74 h 1245"/>
                <a:gd name="T10" fmla="*/ 352 w 366"/>
                <a:gd name="T11" fmla="*/ 184 h 1245"/>
                <a:gd name="T12" fmla="*/ 209 w 366"/>
                <a:gd name="T13" fmla="*/ 337 h 1245"/>
                <a:gd name="T14" fmla="*/ 212 w 366"/>
                <a:gd name="T15" fmla="*/ 610 h 1245"/>
                <a:gd name="T16" fmla="*/ 170 w 366"/>
                <a:gd name="T17" fmla="*/ 592 h 1245"/>
                <a:gd name="T18" fmla="*/ 70 w 366"/>
                <a:gd name="T19" fmla="*/ 330 h 1245"/>
                <a:gd name="T20" fmla="*/ 15 w 366"/>
                <a:gd name="T21" fmla="*/ 191 h 1245"/>
                <a:gd name="T22" fmla="*/ 39 w 366"/>
                <a:gd name="T23" fmla="*/ 76 h 1245"/>
                <a:gd name="T24" fmla="*/ 57 w 366"/>
                <a:gd name="T25" fmla="*/ 144 h 1245"/>
                <a:gd name="T26" fmla="*/ 54 w 366"/>
                <a:gd name="T27" fmla="*/ 220 h 1245"/>
                <a:gd name="T28" fmla="*/ 79 w 366"/>
                <a:gd name="T29" fmla="*/ 287 h 1245"/>
                <a:gd name="T30" fmla="*/ 170 w 366"/>
                <a:gd name="T31" fmla="*/ 295 h 1245"/>
                <a:gd name="T32" fmla="*/ 209 w 366"/>
                <a:gd name="T33" fmla="*/ 254 h 1245"/>
                <a:gd name="T34" fmla="*/ 315 w 366"/>
                <a:gd name="T35" fmla="*/ 230 h 1245"/>
                <a:gd name="T36" fmla="*/ 209 w 366"/>
                <a:gd name="T37" fmla="*/ 254 h 1245"/>
                <a:gd name="T38" fmla="*/ 134 w 366"/>
                <a:gd name="T39" fmla="*/ 909 h 1245"/>
                <a:gd name="T40" fmla="*/ 200 w 366"/>
                <a:gd name="T41" fmla="*/ 987 h 1245"/>
                <a:gd name="T42" fmla="*/ 74 w 366"/>
                <a:gd name="T43" fmla="*/ 1026 h 1245"/>
                <a:gd name="T44" fmla="*/ 157 w 366"/>
                <a:gd name="T45" fmla="*/ 1000 h 1245"/>
                <a:gd name="T46" fmla="*/ 142 w 366"/>
                <a:gd name="T47" fmla="*/ 947 h 1245"/>
                <a:gd name="T48" fmla="*/ 101 w 366"/>
                <a:gd name="T49" fmla="*/ 994 h 1245"/>
                <a:gd name="T50" fmla="*/ 0 w 366"/>
                <a:gd name="T51" fmla="*/ 880 h 1245"/>
                <a:gd name="T52" fmla="*/ 232 w 366"/>
                <a:gd name="T53" fmla="*/ 697 h 1245"/>
                <a:gd name="T54" fmla="*/ 364 w 366"/>
                <a:gd name="T55" fmla="*/ 859 h 1245"/>
                <a:gd name="T56" fmla="*/ 338 w 366"/>
                <a:gd name="T57" fmla="*/ 1192 h 1245"/>
                <a:gd name="T58" fmla="*/ 156 w 366"/>
                <a:gd name="T59" fmla="*/ 1245 h 1245"/>
                <a:gd name="T60" fmla="*/ 7 w 366"/>
                <a:gd name="T61" fmla="*/ 1120 h 1245"/>
                <a:gd name="T62" fmla="*/ 41 w 366"/>
                <a:gd name="T63" fmla="*/ 1002 h 1245"/>
                <a:gd name="T64" fmla="*/ 57 w 366"/>
                <a:gd name="T65" fmla="*/ 1156 h 1245"/>
                <a:gd name="T66" fmla="*/ 294 w 366"/>
                <a:gd name="T67" fmla="*/ 1190 h 1245"/>
                <a:gd name="T68" fmla="*/ 323 w 366"/>
                <a:gd name="T69" fmla="*/ 1062 h 1245"/>
                <a:gd name="T70" fmla="*/ 249 w 366"/>
                <a:gd name="T71" fmla="*/ 1036 h 1245"/>
                <a:gd name="T72" fmla="*/ 271 w 366"/>
                <a:gd name="T73" fmla="*/ 1178 h 1245"/>
                <a:gd name="T74" fmla="*/ 259 w 366"/>
                <a:gd name="T75" fmla="*/ 1203 h 1245"/>
                <a:gd name="T76" fmla="*/ 212 w 366"/>
                <a:gd name="T77" fmla="*/ 1103 h 1245"/>
                <a:gd name="T78" fmla="*/ 81 w 366"/>
                <a:gd name="T79" fmla="*/ 1117 h 1245"/>
                <a:gd name="T80" fmla="*/ 192 w 366"/>
                <a:gd name="T81" fmla="*/ 1081 h 1245"/>
                <a:gd name="T82" fmla="*/ 211 w 366"/>
                <a:gd name="T83" fmla="*/ 1074 h 1245"/>
                <a:gd name="T84" fmla="*/ 221 w 366"/>
                <a:gd name="T85" fmla="*/ 975 h 1245"/>
                <a:gd name="T86" fmla="*/ 113 w 366"/>
                <a:gd name="T87" fmla="*/ 869 h 1245"/>
                <a:gd name="T88" fmla="*/ 90 w 366"/>
                <a:gd name="T89" fmla="*/ 833 h 1245"/>
                <a:gd name="T90" fmla="*/ 184 w 366"/>
                <a:gd name="T91" fmla="*/ 802 h 1245"/>
                <a:gd name="T92" fmla="*/ 192 w 366"/>
                <a:gd name="T93" fmla="*/ 735 h 1245"/>
                <a:gd name="T94" fmla="*/ 86 w 366"/>
                <a:gd name="T95" fmla="*/ 745 h 1245"/>
                <a:gd name="T96" fmla="*/ 42 w 366"/>
                <a:gd name="T97" fmla="*/ 888 h 1245"/>
                <a:gd name="T98" fmla="*/ 223 w 366"/>
                <a:gd name="T99" fmla="*/ 761 h 1245"/>
                <a:gd name="T100" fmla="*/ 235 w 366"/>
                <a:gd name="T101" fmla="*/ 781 h 1245"/>
                <a:gd name="T102" fmla="*/ 310 w 366"/>
                <a:gd name="T103" fmla="*/ 767 h 1245"/>
                <a:gd name="T104" fmla="*/ 274 w 366"/>
                <a:gd name="T105" fmla="*/ 829 h 1245"/>
                <a:gd name="T106" fmla="*/ 292 w 366"/>
                <a:gd name="T107" fmla="*/ 867 h 1245"/>
                <a:gd name="T108" fmla="*/ 227 w 366"/>
                <a:gd name="T109" fmla="*/ 867 h 1245"/>
                <a:gd name="T110" fmla="*/ 299 w 366"/>
                <a:gd name="T111" fmla="*/ 891 h 1245"/>
                <a:gd name="T112" fmla="*/ 276 w 366"/>
                <a:gd name="T113" fmla="*/ 950 h 1245"/>
                <a:gd name="T114" fmla="*/ 266 w 366"/>
                <a:gd name="T115" fmla="*/ 972 h 1245"/>
                <a:gd name="T116" fmla="*/ 324 w 366"/>
                <a:gd name="T117" fmla="*/ 1035 h 1245"/>
                <a:gd name="T118" fmla="*/ 322 w 366"/>
                <a:gd name="T119" fmla="*/ 869 h 1245"/>
                <a:gd name="T120" fmla="*/ 213 w 366"/>
                <a:gd name="T121" fmla="*/ 73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6" h="1245">
                  <a:moveTo>
                    <a:pt x="54" y="181"/>
                  </a:moveTo>
                  <a:lnTo>
                    <a:pt x="62" y="180"/>
                  </a:lnTo>
                  <a:lnTo>
                    <a:pt x="170" y="179"/>
                  </a:lnTo>
                  <a:lnTo>
                    <a:pt x="165" y="49"/>
                  </a:lnTo>
                  <a:cubicBezTo>
                    <a:pt x="164" y="31"/>
                    <a:pt x="165" y="20"/>
                    <a:pt x="168" y="15"/>
                  </a:cubicBezTo>
                  <a:cubicBezTo>
                    <a:pt x="172" y="11"/>
                    <a:pt x="176" y="7"/>
                    <a:pt x="182" y="3"/>
                  </a:cubicBezTo>
                  <a:cubicBezTo>
                    <a:pt x="188" y="0"/>
                    <a:pt x="194" y="0"/>
                    <a:pt x="200" y="3"/>
                  </a:cubicBezTo>
                  <a:cubicBezTo>
                    <a:pt x="205" y="8"/>
                    <a:pt x="208" y="14"/>
                    <a:pt x="208" y="21"/>
                  </a:cubicBezTo>
                  <a:lnTo>
                    <a:pt x="208" y="118"/>
                  </a:lnTo>
                  <a:lnTo>
                    <a:pt x="209" y="177"/>
                  </a:lnTo>
                  <a:lnTo>
                    <a:pt x="315" y="176"/>
                  </a:lnTo>
                  <a:lnTo>
                    <a:pt x="310" y="92"/>
                  </a:lnTo>
                  <a:cubicBezTo>
                    <a:pt x="309" y="84"/>
                    <a:pt x="310" y="77"/>
                    <a:pt x="314" y="73"/>
                  </a:cubicBezTo>
                  <a:cubicBezTo>
                    <a:pt x="317" y="68"/>
                    <a:pt x="322" y="66"/>
                    <a:pt x="328" y="65"/>
                  </a:cubicBezTo>
                  <a:cubicBezTo>
                    <a:pt x="333" y="65"/>
                    <a:pt x="337" y="68"/>
                    <a:pt x="342" y="74"/>
                  </a:cubicBezTo>
                  <a:cubicBezTo>
                    <a:pt x="346" y="81"/>
                    <a:pt x="349" y="93"/>
                    <a:pt x="350" y="112"/>
                  </a:cubicBezTo>
                  <a:lnTo>
                    <a:pt x="352" y="156"/>
                  </a:lnTo>
                  <a:cubicBezTo>
                    <a:pt x="352" y="163"/>
                    <a:pt x="352" y="172"/>
                    <a:pt x="352" y="184"/>
                  </a:cubicBezTo>
                  <a:cubicBezTo>
                    <a:pt x="352" y="215"/>
                    <a:pt x="349" y="242"/>
                    <a:pt x="345" y="264"/>
                  </a:cubicBezTo>
                  <a:cubicBezTo>
                    <a:pt x="341" y="287"/>
                    <a:pt x="331" y="303"/>
                    <a:pt x="314" y="313"/>
                  </a:cubicBezTo>
                  <a:cubicBezTo>
                    <a:pt x="298" y="324"/>
                    <a:pt x="263" y="331"/>
                    <a:pt x="209" y="337"/>
                  </a:cubicBezTo>
                  <a:lnTo>
                    <a:pt x="209" y="519"/>
                  </a:lnTo>
                  <a:cubicBezTo>
                    <a:pt x="209" y="548"/>
                    <a:pt x="210" y="570"/>
                    <a:pt x="211" y="583"/>
                  </a:cubicBezTo>
                  <a:cubicBezTo>
                    <a:pt x="211" y="596"/>
                    <a:pt x="212" y="605"/>
                    <a:pt x="212" y="610"/>
                  </a:cubicBezTo>
                  <a:cubicBezTo>
                    <a:pt x="211" y="620"/>
                    <a:pt x="209" y="628"/>
                    <a:pt x="205" y="634"/>
                  </a:cubicBezTo>
                  <a:cubicBezTo>
                    <a:pt x="202" y="641"/>
                    <a:pt x="197" y="644"/>
                    <a:pt x="192" y="643"/>
                  </a:cubicBezTo>
                  <a:cubicBezTo>
                    <a:pt x="178" y="643"/>
                    <a:pt x="170" y="626"/>
                    <a:pt x="170" y="592"/>
                  </a:cubicBezTo>
                  <a:lnTo>
                    <a:pt x="170" y="507"/>
                  </a:lnTo>
                  <a:lnTo>
                    <a:pt x="169" y="337"/>
                  </a:lnTo>
                  <a:cubicBezTo>
                    <a:pt x="125" y="337"/>
                    <a:pt x="92" y="334"/>
                    <a:pt x="70" y="330"/>
                  </a:cubicBezTo>
                  <a:cubicBezTo>
                    <a:pt x="48" y="325"/>
                    <a:pt x="33" y="310"/>
                    <a:pt x="26" y="284"/>
                  </a:cubicBezTo>
                  <a:cubicBezTo>
                    <a:pt x="19" y="259"/>
                    <a:pt x="15" y="237"/>
                    <a:pt x="15" y="221"/>
                  </a:cubicBezTo>
                  <a:cubicBezTo>
                    <a:pt x="15" y="204"/>
                    <a:pt x="15" y="194"/>
                    <a:pt x="15" y="191"/>
                  </a:cubicBezTo>
                  <a:lnTo>
                    <a:pt x="15" y="121"/>
                  </a:lnTo>
                  <a:cubicBezTo>
                    <a:pt x="15" y="106"/>
                    <a:pt x="18" y="95"/>
                    <a:pt x="22" y="87"/>
                  </a:cubicBezTo>
                  <a:cubicBezTo>
                    <a:pt x="27" y="79"/>
                    <a:pt x="33" y="76"/>
                    <a:pt x="39" y="76"/>
                  </a:cubicBezTo>
                  <a:cubicBezTo>
                    <a:pt x="45" y="77"/>
                    <a:pt x="50" y="80"/>
                    <a:pt x="54" y="87"/>
                  </a:cubicBezTo>
                  <a:cubicBezTo>
                    <a:pt x="58" y="94"/>
                    <a:pt x="61" y="102"/>
                    <a:pt x="61" y="112"/>
                  </a:cubicBezTo>
                  <a:lnTo>
                    <a:pt x="57" y="144"/>
                  </a:lnTo>
                  <a:lnTo>
                    <a:pt x="55" y="168"/>
                  </a:lnTo>
                  <a:lnTo>
                    <a:pt x="54" y="181"/>
                  </a:lnTo>
                  <a:close/>
                  <a:moveTo>
                    <a:pt x="54" y="220"/>
                  </a:moveTo>
                  <a:cubicBezTo>
                    <a:pt x="53" y="231"/>
                    <a:pt x="53" y="239"/>
                    <a:pt x="54" y="243"/>
                  </a:cubicBezTo>
                  <a:cubicBezTo>
                    <a:pt x="55" y="247"/>
                    <a:pt x="57" y="254"/>
                    <a:pt x="61" y="264"/>
                  </a:cubicBezTo>
                  <a:cubicBezTo>
                    <a:pt x="65" y="273"/>
                    <a:pt x="71" y="281"/>
                    <a:pt x="79" y="287"/>
                  </a:cubicBezTo>
                  <a:cubicBezTo>
                    <a:pt x="86" y="293"/>
                    <a:pt x="111" y="296"/>
                    <a:pt x="152" y="295"/>
                  </a:cubicBezTo>
                  <a:lnTo>
                    <a:pt x="161" y="295"/>
                  </a:lnTo>
                  <a:lnTo>
                    <a:pt x="170" y="295"/>
                  </a:lnTo>
                  <a:lnTo>
                    <a:pt x="169" y="218"/>
                  </a:lnTo>
                  <a:lnTo>
                    <a:pt x="54" y="220"/>
                  </a:lnTo>
                  <a:close/>
                  <a:moveTo>
                    <a:pt x="209" y="254"/>
                  </a:moveTo>
                  <a:lnTo>
                    <a:pt x="209" y="294"/>
                  </a:lnTo>
                  <a:cubicBezTo>
                    <a:pt x="245" y="294"/>
                    <a:pt x="272" y="289"/>
                    <a:pt x="289" y="280"/>
                  </a:cubicBezTo>
                  <a:cubicBezTo>
                    <a:pt x="306" y="272"/>
                    <a:pt x="315" y="255"/>
                    <a:pt x="315" y="230"/>
                  </a:cubicBezTo>
                  <a:lnTo>
                    <a:pt x="315" y="216"/>
                  </a:lnTo>
                  <a:lnTo>
                    <a:pt x="209" y="218"/>
                  </a:lnTo>
                  <a:lnTo>
                    <a:pt x="209" y="254"/>
                  </a:lnTo>
                  <a:close/>
                  <a:moveTo>
                    <a:pt x="62" y="975"/>
                  </a:moveTo>
                  <a:cubicBezTo>
                    <a:pt x="61" y="946"/>
                    <a:pt x="67" y="929"/>
                    <a:pt x="80" y="921"/>
                  </a:cubicBezTo>
                  <a:cubicBezTo>
                    <a:pt x="93" y="914"/>
                    <a:pt x="111" y="910"/>
                    <a:pt x="134" y="909"/>
                  </a:cubicBezTo>
                  <a:cubicBezTo>
                    <a:pt x="158" y="907"/>
                    <a:pt x="173" y="909"/>
                    <a:pt x="181" y="915"/>
                  </a:cubicBezTo>
                  <a:cubicBezTo>
                    <a:pt x="192" y="924"/>
                    <a:pt x="198" y="937"/>
                    <a:pt x="199" y="956"/>
                  </a:cubicBezTo>
                  <a:cubicBezTo>
                    <a:pt x="199" y="974"/>
                    <a:pt x="200" y="984"/>
                    <a:pt x="200" y="987"/>
                  </a:cubicBezTo>
                  <a:cubicBezTo>
                    <a:pt x="199" y="998"/>
                    <a:pt x="195" y="1010"/>
                    <a:pt x="187" y="1024"/>
                  </a:cubicBezTo>
                  <a:cubicBezTo>
                    <a:pt x="178" y="1038"/>
                    <a:pt x="158" y="1045"/>
                    <a:pt x="126" y="1045"/>
                  </a:cubicBezTo>
                  <a:cubicBezTo>
                    <a:pt x="99" y="1045"/>
                    <a:pt x="82" y="1039"/>
                    <a:pt x="74" y="1026"/>
                  </a:cubicBezTo>
                  <a:cubicBezTo>
                    <a:pt x="66" y="1014"/>
                    <a:pt x="62" y="996"/>
                    <a:pt x="62" y="975"/>
                  </a:cubicBezTo>
                  <a:close/>
                  <a:moveTo>
                    <a:pt x="124" y="1006"/>
                  </a:moveTo>
                  <a:cubicBezTo>
                    <a:pt x="141" y="1007"/>
                    <a:pt x="153" y="1006"/>
                    <a:pt x="157" y="1000"/>
                  </a:cubicBezTo>
                  <a:cubicBezTo>
                    <a:pt x="162" y="995"/>
                    <a:pt x="164" y="987"/>
                    <a:pt x="164" y="977"/>
                  </a:cubicBezTo>
                  <a:cubicBezTo>
                    <a:pt x="165" y="967"/>
                    <a:pt x="164" y="960"/>
                    <a:pt x="162" y="956"/>
                  </a:cubicBezTo>
                  <a:cubicBezTo>
                    <a:pt x="158" y="951"/>
                    <a:pt x="151" y="948"/>
                    <a:pt x="142" y="947"/>
                  </a:cubicBezTo>
                  <a:cubicBezTo>
                    <a:pt x="110" y="946"/>
                    <a:pt x="95" y="954"/>
                    <a:pt x="98" y="970"/>
                  </a:cubicBezTo>
                  <a:lnTo>
                    <a:pt x="99" y="975"/>
                  </a:lnTo>
                  <a:lnTo>
                    <a:pt x="101" y="994"/>
                  </a:lnTo>
                  <a:cubicBezTo>
                    <a:pt x="102" y="1002"/>
                    <a:pt x="109" y="1006"/>
                    <a:pt x="124" y="1006"/>
                  </a:cubicBezTo>
                  <a:close/>
                  <a:moveTo>
                    <a:pt x="0" y="964"/>
                  </a:moveTo>
                  <a:lnTo>
                    <a:pt x="0" y="880"/>
                  </a:lnTo>
                  <a:cubicBezTo>
                    <a:pt x="0" y="865"/>
                    <a:pt x="2" y="842"/>
                    <a:pt x="4" y="811"/>
                  </a:cubicBezTo>
                  <a:cubicBezTo>
                    <a:pt x="6" y="780"/>
                    <a:pt x="15" y="752"/>
                    <a:pt x="30" y="727"/>
                  </a:cubicBezTo>
                  <a:cubicBezTo>
                    <a:pt x="46" y="702"/>
                    <a:pt x="113" y="692"/>
                    <a:pt x="232" y="697"/>
                  </a:cubicBezTo>
                  <a:cubicBezTo>
                    <a:pt x="286" y="699"/>
                    <a:pt x="320" y="709"/>
                    <a:pt x="335" y="727"/>
                  </a:cubicBezTo>
                  <a:cubicBezTo>
                    <a:pt x="350" y="744"/>
                    <a:pt x="359" y="764"/>
                    <a:pt x="360" y="788"/>
                  </a:cubicBezTo>
                  <a:lnTo>
                    <a:pt x="364" y="859"/>
                  </a:lnTo>
                  <a:lnTo>
                    <a:pt x="366" y="991"/>
                  </a:lnTo>
                  <a:lnTo>
                    <a:pt x="362" y="1090"/>
                  </a:lnTo>
                  <a:cubicBezTo>
                    <a:pt x="359" y="1136"/>
                    <a:pt x="351" y="1170"/>
                    <a:pt x="338" y="1192"/>
                  </a:cubicBezTo>
                  <a:cubicBezTo>
                    <a:pt x="326" y="1213"/>
                    <a:pt x="312" y="1227"/>
                    <a:pt x="299" y="1235"/>
                  </a:cubicBezTo>
                  <a:cubicBezTo>
                    <a:pt x="286" y="1242"/>
                    <a:pt x="267" y="1245"/>
                    <a:pt x="244" y="1245"/>
                  </a:cubicBezTo>
                  <a:lnTo>
                    <a:pt x="156" y="1245"/>
                  </a:lnTo>
                  <a:cubicBezTo>
                    <a:pt x="111" y="1245"/>
                    <a:pt x="81" y="1241"/>
                    <a:pt x="67" y="1232"/>
                  </a:cubicBezTo>
                  <a:cubicBezTo>
                    <a:pt x="52" y="1223"/>
                    <a:pt x="39" y="1209"/>
                    <a:pt x="26" y="1191"/>
                  </a:cubicBezTo>
                  <a:cubicBezTo>
                    <a:pt x="14" y="1173"/>
                    <a:pt x="8" y="1149"/>
                    <a:pt x="7" y="1120"/>
                  </a:cubicBezTo>
                  <a:lnTo>
                    <a:pt x="3" y="1049"/>
                  </a:lnTo>
                  <a:lnTo>
                    <a:pt x="0" y="964"/>
                  </a:lnTo>
                  <a:close/>
                  <a:moveTo>
                    <a:pt x="41" y="1002"/>
                  </a:moveTo>
                  <a:lnTo>
                    <a:pt x="43" y="1063"/>
                  </a:lnTo>
                  <a:cubicBezTo>
                    <a:pt x="43" y="1070"/>
                    <a:pt x="44" y="1084"/>
                    <a:pt x="47" y="1105"/>
                  </a:cubicBezTo>
                  <a:cubicBezTo>
                    <a:pt x="49" y="1125"/>
                    <a:pt x="52" y="1142"/>
                    <a:pt x="57" y="1156"/>
                  </a:cubicBezTo>
                  <a:cubicBezTo>
                    <a:pt x="62" y="1170"/>
                    <a:pt x="72" y="1183"/>
                    <a:pt x="86" y="1194"/>
                  </a:cubicBezTo>
                  <a:cubicBezTo>
                    <a:pt x="100" y="1206"/>
                    <a:pt x="136" y="1211"/>
                    <a:pt x="193" y="1211"/>
                  </a:cubicBezTo>
                  <a:cubicBezTo>
                    <a:pt x="251" y="1211"/>
                    <a:pt x="285" y="1204"/>
                    <a:pt x="294" y="1190"/>
                  </a:cubicBezTo>
                  <a:cubicBezTo>
                    <a:pt x="304" y="1176"/>
                    <a:pt x="311" y="1157"/>
                    <a:pt x="316" y="1134"/>
                  </a:cubicBezTo>
                  <a:cubicBezTo>
                    <a:pt x="321" y="1111"/>
                    <a:pt x="323" y="1092"/>
                    <a:pt x="323" y="1077"/>
                  </a:cubicBezTo>
                  <a:lnTo>
                    <a:pt x="323" y="1062"/>
                  </a:lnTo>
                  <a:cubicBezTo>
                    <a:pt x="314" y="1066"/>
                    <a:pt x="306" y="1066"/>
                    <a:pt x="299" y="1063"/>
                  </a:cubicBezTo>
                  <a:cubicBezTo>
                    <a:pt x="292" y="1059"/>
                    <a:pt x="276" y="1045"/>
                    <a:pt x="251" y="1019"/>
                  </a:cubicBezTo>
                  <a:cubicBezTo>
                    <a:pt x="250" y="1025"/>
                    <a:pt x="249" y="1030"/>
                    <a:pt x="249" y="1036"/>
                  </a:cubicBezTo>
                  <a:cubicBezTo>
                    <a:pt x="248" y="1042"/>
                    <a:pt x="248" y="1053"/>
                    <a:pt x="247" y="1071"/>
                  </a:cubicBezTo>
                  <a:cubicBezTo>
                    <a:pt x="247" y="1088"/>
                    <a:pt x="249" y="1105"/>
                    <a:pt x="255" y="1121"/>
                  </a:cubicBezTo>
                  <a:cubicBezTo>
                    <a:pt x="265" y="1158"/>
                    <a:pt x="270" y="1178"/>
                    <a:pt x="271" y="1178"/>
                  </a:cubicBezTo>
                  <a:lnTo>
                    <a:pt x="271" y="1185"/>
                  </a:lnTo>
                  <a:cubicBezTo>
                    <a:pt x="271" y="1191"/>
                    <a:pt x="270" y="1195"/>
                    <a:pt x="269" y="1196"/>
                  </a:cubicBezTo>
                  <a:cubicBezTo>
                    <a:pt x="268" y="1198"/>
                    <a:pt x="264" y="1201"/>
                    <a:pt x="259" y="1203"/>
                  </a:cubicBezTo>
                  <a:cubicBezTo>
                    <a:pt x="254" y="1205"/>
                    <a:pt x="249" y="1204"/>
                    <a:pt x="244" y="1198"/>
                  </a:cubicBezTo>
                  <a:cubicBezTo>
                    <a:pt x="235" y="1192"/>
                    <a:pt x="228" y="1178"/>
                    <a:pt x="223" y="1154"/>
                  </a:cubicBezTo>
                  <a:cubicBezTo>
                    <a:pt x="217" y="1131"/>
                    <a:pt x="214" y="1114"/>
                    <a:pt x="212" y="1103"/>
                  </a:cubicBezTo>
                  <a:cubicBezTo>
                    <a:pt x="207" y="1109"/>
                    <a:pt x="204" y="1112"/>
                    <a:pt x="201" y="1114"/>
                  </a:cubicBezTo>
                  <a:cubicBezTo>
                    <a:pt x="197" y="1116"/>
                    <a:pt x="189" y="1117"/>
                    <a:pt x="174" y="1117"/>
                  </a:cubicBezTo>
                  <a:lnTo>
                    <a:pt x="81" y="1117"/>
                  </a:lnTo>
                  <a:cubicBezTo>
                    <a:pt x="64" y="1117"/>
                    <a:pt x="56" y="1112"/>
                    <a:pt x="57" y="1102"/>
                  </a:cubicBezTo>
                  <a:cubicBezTo>
                    <a:pt x="57" y="1087"/>
                    <a:pt x="75" y="1080"/>
                    <a:pt x="111" y="1081"/>
                  </a:cubicBezTo>
                  <a:lnTo>
                    <a:pt x="192" y="1081"/>
                  </a:lnTo>
                  <a:cubicBezTo>
                    <a:pt x="198" y="1082"/>
                    <a:pt x="204" y="1084"/>
                    <a:pt x="211" y="1087"/>
                  </a:cubicBezTo>
                  <a:cubicBezTo>
                    <a:pt x="211" y="1084"/>
                    <a:pt x="210" y="1081"/>
                    <a:pt x="210" y="1079"/>
                  </a:cubicBezTo>
                  <a:cubicBezTo>
                    <a:pt x="209" y="1076"/>
                    <a:pt x="210" y="1075"/>
                    <a:pt x="211" y="1074"/>
                  </a:cubicBezTo>
                  <a:lnTo>
                    <a:pt x="213" y="1022"/>
                  </a:lnTo>
                  <a:cubicBezTo>
                    <a:pt x="213" y="1006"/>
                    <a:pt x="215" y="995"/>
                    <a:pt x="217" y="988"/>
                  </a:cubicBezTo>
                  <a:cubicBezTo>
                    <a:pt x="220" y="982"/>
                    <a:pt x="221" y="978"/>
                    <a:pt x="221" y="975"/>
                  </a:cubicBezTo>
                  <a:lnTo>
                    <a:pt x="195" y="895"/>
                  </a:lnTo>
                  <a:lnTo>
                    <a:pt x="188" y="867"/>
                  </a:lnTo>
                  <a:lnTo>
                    <a:pt x="113" y="869"/>
                  </a:lnTo>
                  <a:lnTo>
                    <a:pt x="74" y="872"/>
                  </a:lnTo>
                  <a:cubicBezTo>
                    <a:pt x="64" y="870"/>
                    <a:pt x="60" y="864"/>
                    <a:pt x="61" y="855"/>
                  </a:cubicBezTo>
                  <a:cubicBezTo>
                    <a:pt x="61" y="841"/>
                    <a:pt x="70" y="834"/>
                    <a:pt x="90" y="833"/>
                  </a:cubicBezTo>
                  <a:lnTo>
                    <a:pt x="188" y="829"/>
                  </a:lnTo>
                  <a:cubicBezTo>
                    <a:pt x="187" y="824"/>
                    <a:pt x="187" y="820"/>
                    <a:pt x="187" y="817"/>
                  </a:cubicBezTo>
                  <a:lnTo>
                    <a:pt x="184" y="802"/>
                  </a:lnTo>
                  <a:lnTo>
                    <a:pt x="184" y="770"/>
                  </a:lnTo>
                  <a:cubicBezTo>
                    <a:pt x="183" y="756"/>
                    <a:pt x="183" y="748"/>
                    <a:pt x="185" y="746"/>
                  </a:cubicBezTo>
                  <a:lnTo>
                    <a:pt x="192" y="735"/>
                  </a:lnTo>
                  <a:lnTo>
                    <a:pt x="183" y="735"/>
                  </a:lnTo>
                  <a:cubicBezTo>
                    <a:pt x="172" y="735"/>
                    <a:pt x="159" y="736"/>
                    <a:pt x="145" y="738"/>
                  </a:cubicBezTo>
                  <a:lnTo>
                    <a:pt x="86" y="745"/>
                  </a:lnTo>
                  <a:cubicBezTo>
                    <a:pt x="71" y="747"/>
                    <a:pt x="60" y="755"/>
                    <a:pt x="53" y="767"/>
                  </a:cubicBezTo>
                  <a:cubicBezTo>
                    <a:pt x="47" y="779"/>
                    <a:pt x="43" y="793"/>
                    <a:pt x="43" y="808"/>
                  </a:cubicBezTo>
                  <a:lnTo>
                    <a:pt x="42" y="888"/>
                  </a:lnTo>
                  <a:lnTo>
                    <a:pt x="41" y="1002"/>
                  </a:lnTo>
                  <a:close/>
                  <a:moveTo>
                    <a:pt x="213" y="735"/>
                  </a:moveTo>
                  <a:cubicBezTo>
                    <a:pt x="219" y="742"/>
                    <a:pt x="222" y="751"/>
                    <a:pt x="223" y="761"/>
                  </a:cubicBezTo>
                  <a:cubicBezTo>
                    <a:pt x="223" y="767"/>
                    <a:pt x="223" y="771"/>
                    <a:pt x="223" y="771"/>
                  </a:cubicBezTo>
                  <a:lnTo>
                    <a:pt x="221" y="783"/>
                  </a:lnTo>
                  <a:cubicBezTo>
                    <a:pt x="226" y="783"/>
                    <a:pt x="230" y="782"/>
                    <a:pt x="235" y="781"/>
                  </a:cubicBezTo>
                  <a:cubicBezTo>
                    <a:pt x="240" y="780"/>
                    <a:pt x="244" y="779"/>
                    <a:pt x="247" y="777"/>
                  </a:cubicBezTo>
                  <a:lnTo>
                    <a:pt x="299" y="754"/>
                  </a:lnTo>
                  <a:cubicBezTo>
                    <a:pt x="306" y="757"/>
                    <a:pt x="310" y="761"/>
                    <a:pt x="310" y="767"/>
                  </a:cubicBezTo>
                  <a:cubicBezTo>
                    <a:pt x="309" y="792"/>
                    <a:pt x="280" y="808"/>
                    <a:pt x="223" y="816"/>
                  </a:cubicBezTo>
                  <a:lnTo>
                    <a:pt x="223" y="828"/>
                  </a:lnTo>
                  <a:cubicBezTo>
                    <a:pt x="238" y="830"/>
                    <a:pt x="255" y="830"/>
                    <a:pt x="274" y="829"/>
                  </a:cubicBezTo>
                  <a:cubicBezTo>
                    <a:pt x="293" y="828"/>
                    <a:pt x="303" y="832"/>
                    <a:pt x="302" y="840"/>
                  </a:cubicBezTo>
                  <a:cubicBezTo>
                    <a:pt x="302" y="848"/>
                    <a:pt x="301" y="854"/>
                    <a:pt x="299" y="858"/>
                  </a:cubicBezTo>
                  <a:cubicBezTo>
                    <a:pt x="297" y="862"/>
                    <a:pt x="295" y="865"/>
                    <a:pt x="292" y="867"/>
                  </a:cubicBezTo>
                  <a:cubicBezTo>
                    <a:pt x="288" y="868"/>
                    <a:pt x="284" y="869"/>
                    <a:pt x="278" y="868"/>
                  </a:cubicBezTo>
                  <a:lnTo>
                    <a:pt x="245" y="867"/>
                  </a:lnTo>
                  <a:lnTo>
                    <a:pt x="227" y="867"/>
                  </a:lnTo>
                  <a:cubicBezTo>
                    <a:pt x="234" y="898"/>
                    <a:pt x="238" y="915"/>
                    <a:pt x="240" y="917"/>
                  </a:cubicBezTo>
                  <a:lnTo>
                    <a:pt x="245" y="932"/>
                  </a:lnTo>
                  <a:cubicBezTo>
                    <a:pt x="268" y="905"/>
                    <a:pt x="286" y="892"/>
                    <a:pt x="299" y="891"/>
                  </a:cubicBezTo>
                  <a:cubicBezTo>
                    <a:pt x="309" y="891"/>
                    <a:pt x="314" y="895"/>
                    <a:pt x="314" y="905"/>
                  </a:cubicBezTo>
                  <a:cubicBezTo>
                    <a:pt x="315" y="914"/>
                    <a:pt x="315" y="920"/>
                    <a:pt x="314" y="921"/>
                  </a:cubicBezTo>
                  <a:cubicBezTo>
                    <a:pt x="312" y="925"/>
                    <a:pt x="299" y="934"/>
                    <a:pt x="276" y="950"/>
                  </a:cubicBezTo>
                  <a:lnTo>
                    <a:pt x="267" y="963"/>
                  </a:lnTo>
                  <a:cubicBezTo>
                    <a:pt x="264" y="966"/>
                    <a:pt x="263" y="967"/>
                    <a:pt x="264" y="968"/>
                  </a:cubicBezTo>
                  <a:cubicBezTo>
                    <a:pt x="264" y="969"/>
                    <a:pt x="265" y="970"/>
                    <a:pt x="266" y="972"/>
                  </a:cubicBezTo>
                  <a:cubicBezTo>
                    <a:pt x="268" y="973"/>
                    <a:pt x="273" y="980"/>
                    <a:pt x="282" y="992"/>
                  </a:cubicBezTo>
                  <a:lnTo>
                    <a:pt x="316" y="1026"/>
                  </a:lnTo>
                  <a:lnTo>
                    <a:pt x="324" y="1035"/>
                  </a:lnTo>
                  <a:lnTo>
                    <a:pt x="324" y="945"/>
                  </a:lnTo>
                  <a:cubicBezTo>
                    <a:pt x="324" y="938"/>
                    <a:pt x="324" y="926"/>
                    <a:pt x="323" y="909"/>
                  </a:cubicBezTo>
                  <a:cubicBezTo>
                    <a:pt x="322" y="892"/>
                    <a:pt x="322" y="879"/>
                    <a:pt x="322" y="869"/>
                  </a:cubicBezTo>
                  <a:lnTo>
                    <a:pt x="322" y="801"/>
                  </a:lnTo>
                  <a:cubicBezTo>
                    <a:pt x="320" y="775"/>
                    <a:pt x="315" y="759"/>
                    <a:pt x="307" y="753"/>
                  </a:cubicBezTo>
                  <a:cubicBezTo>
                    <a:pt x="299" y="748"/>
                    <a:pt x="268" y="742"/>
                    <a:pt x="213" y="735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60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6" name="Freeform 152">
              <a:extLst>
                <a:ext uri="{FF2B5EF4-FFF2-40B4-BE49-F238E27FC236}">
                  <a16:creationId xmlns:a16="http://schemas.microsoft.com/office/drawing/2014/main" id="{23730153-FED2-4241-BCF6-0EB46B2CF8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7694" y="4674508"/>
              <a:ext cx="138113" cy="228600"/>
            </a:xfrm>
            <a:custGeom>
              <a:avLst/>
              <a:gdLst>
                <a:gd name="T0" fmla="*/ 201 w 361"/>
                <a:gd name="T1" fmla="*/ 259 h 618"/>
                <a:gd name="T2" fmla="*/ 202 w 361"/>
                <a:gd name="T3" fmla="*/ 287 h 618"/>
                <a:gd name="T4" fmla="*/ 309 w 361"/>
                <a:gd name="T5" fmla="*/ 337 h 618"/>
                <a:gd name="T6" fmla="*/ 242 w 361"/>
                <a:gd name="T7" fmla="*/ 421 h 618"/>
                <a:gd name="T8" fmla="*/ 197 w 361"/>
                <a:gd name="T9" fmla="*/ 394 h 618"/>
                <a:gd name="T10" fmla="*/ 211 w 361"/>
                <a:gd name="T11" fmla="*/ 374 h 618"/>
                <a:gd name="T12" fmla="*/ 268 w 361"/>
                <a:gd name="T13" fmla="*/ 378 h 618"/>
                <a:gd name="T14" fmla="*/ 256 w 361"/>
                <a:gd name="T15" fmla="*/ 328 h 618"/>
                <a:gd name="T16" fmla="*/ 184 w 361"/>
                <a:gd name="T17" fmla="*/ 321 h 618"/>
                <a:gd name="T18" fmla="*/ 94 w 361"/>
                <a:gd name="T19" fmla="*/ 358 h 618"/>
                <a:gd name="T20" fmla="*/ 110 w 361"/>
                <a:gd name="T21" fmla="*/ 398 h 618"/>
                <a:gd name="T22" fmla="*/ 189 w 361"/>
                <a:gd name="T23" fmla="*/ 391 h 618"/>
                <a:gd name="T24" fmla="*/ 168 w 361"/>
                <a:gd name="T25" fmla="*/ 483 h 618"/>
                <a:gd name="T26" fmla="*/ 211 w 361"/>
                <a:gd name="T27" fmla="*/ 567 h 618"/>
                <a:gd name="T28" fmla="*/ 213 w 361"/>
                <a:gd name="T29" fmla="*/ 494 h 618"/>
                <a:gd name="T30" fmla="*/ 300 w 361"/>
                <a:gd name="T31" fmla="*/ 440 h 618"/>
                <a:gd name="T32" fmla="*/ 321 w 361"/>
                <a:gd name="T33" fmla="*/ 502 h 618"/>
                <a:gd name="T34" fmla="*/ 280 w 361"/>
                <a:gd name="T35" fmla="*/ 475 h 618"/>
                <a:gd name="T36" fmla="*/ 248 w 361"/>
                <a:gd name="T37" fmla="*/ 501 h 618"/>
                <a:gd name="T38" fmla="*/ 246 w 361"/>
                <a:gd name="T39" fmla="*/ 583 h 618"/>
                <a:gd name="T40" fmla="*/ 133 w 361"/>
                <a:gd name="T41" fmla="*/ 590 h 618"/>
                <a:gd name="T42" fmla="*/ 158 w 361"/>
                <a:gd name="T43" fmla="*/ 432 h 618"/>
                <a:gd name="T44" fmla="*/ 136 w 361"/>
                <a:gd name="T45" fmla="*/ 426 h 618"/>
                <a:gd name="T46" fmla="*/ 55 w 361"/>
                <a:gd name="T47" fmla="*/ 380 h 618"/>
                <a:gd name="T48" fmla="*/ 110 w 361"/>
                <a:gd name="T49" fmla="*/ 302 h 618"/>
                <a:gd name="T50" fmla="*/ 166 w 361"/>
                <a:gd name="T51" fmla="*/ 281 h 618"/>
                <a:gd name="T52" fmla="*/ 166 w 361"/>
                <a:gd name="T53" fmla="*/ 257 h 618"/>
                <a:gd name="T54" fmla="*/ 103 w 361"/>
                <a:gd name="T55" fmla="*/ 231 h 618"/>
                <a:gd name="T56" fmla="*/ 172 w 361"/>
                <a:gd name="T57" fmla="*/ 142 h 618"/>
                <a:gd name="T58" fmla="*/ 287 w 361"/>
                <a:gd name="T59" fmla="*/ 94 h 618"/>
                <a:gd name="T60" fmla="*/ 250 w 361"/>
                <a:gd name="T61" fmla="*/ 39 h 618"/>
                <a:gd name="T62" fmla="*/ 80 w 361"/>
                <a:gd name="T63" fmla="*/ 160 h 618"/>
                <a:gd name="T64" fmla="*/ 51 w 361"/>
                <a:gd name="T65" fmla="*/ 324 h 618"/>
                <a:gd name="T66" fmla="*/ 0 w 361"/>
                <a:gd name="T67" fmla="*/ 344 h 618"/>
                <a:gd name="T68" fmla="*/ 41 w 361"/>
                <a:gd name="T69" fmla="*/ 179 h 618"/>
                <a:gd name="T70" fmla="*/ 53 w 361"/>
                <a:gd name="T71" fmla="*/ 34 h 618"/>
                <a:gd name="T72" fmla="*/ 321 w 361"/>
                <a:gd name="T73" fmla="*/ 31 h 618"/>
                <a:gd name="T74" fmla="*/ 246 w 361"/>
                <a:gd name="T75" fmla="*/ 177 h 618"/>
                <a:gd name="T76" fmla="*/ 132 w 361"/>
                <a:gd name="T77" fmla="*/ 202 h 618"/>
                <a:gd name="T78" fmla="*/ 222 w 361"/>
                <a:gd name="T79" fmla="*/ 204 h 618"/>
                <a:gd name="T80" fmla="*/ 358 w 361"/>
                <a:gd name="T81" fmla="*/ 324 h 618"/>
                <a:gd name="T82" fmla="*/ 343 w 361"/>
                <a:gd name="T83" fmla="*/ 379 h 618"/>
                <a:gd name="T84" fmla="*/ 321 w 361"/>
                <a:gd name="T85" fmla="*/ 337 h 618"/>
                <a:gd name="T86" fmla="*/ 247 w 361"/>
                <a:gd name="T87" fmla="*/ 246 h 618"/>
                <a:gd name="T88" fmla="*/ 166 w 361"/>
                <a:gd name="T89" fmla="*/ 112 h 618"/>
                <a:gd name="T90" fmla="*/ 104 w 361"/>
                <a:gd name="T91" fmla="*/ 113 h 618"/>
                <a:gd name="T92" fmla="*/ 112 w 361"/>
                <a:gd name="T93" fmla="*/ 83 h 618"/>
                <a:gd name="T94" fmla="*/ 264 w 361"/>
                <a:gd name="T95" fmla="*/ 83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1" h="618">
                  <a:moveTo>
                    <a:pt x="199" y="244"/>
                  </a:moveTo>
                  <a:cubicBezTo>
                    <a:pt x="200" y="250"/>
                    <a:pt x="201" y="253"/>
                    <a:pt x="201" y="255"/>
                  </a:cubicBezTo>
                  <a:cubicBezTo>
                    <a:pt x="202" y="256"/>
                    <a:pt x="202" y="258"/>
                    <a:pt x="201" y="259"/>
                  </a:cubicBezTo>
                  <a:cubicBezTo>
                    <a:pt x="201" y="261"/>
                    <a:pt x="201" y="265"/>
                    <a:pt x="202" y="273"/>
                  </a:cubicBezTo>
                  <a:lnTo>
                    <a:pt x="202" y="283"/>
                  </a:lnTo>
                  <a:lnTo>
                    <a:pt x="202" y="287"/>
                  </a:lnTo>
                  <a:cubicBezTo>
                    <a:pt x="211" y="286"/>
                    <a:pt x="219" y="286"/>
                    <a:pt x="228" y="286"/>
                  </a:cubicBezTo>
                  <a:cubicBezTo>
                    <a:pt x="266" y="288"/>
                    <a:pt x="288" y="296"/>
                    <a:pt x="295" y="307"/>
                  </a:cubicBezTo>
                  <a:cubicBezTo>
                    <a:pt x="302" y="319"/>
                    <a:pt x="307" y="329"/>
                    <a:pt x="309" y="337"/>
                  </a:cubicBezTo>
                  <a:cubicBezTo>
                    <a:pt x="311" y="345"/>
                    <a:pt x="312" y="353"/>
                    <a:pt x="312" y="361"/>
                  </a:cubicBezTo>
                  <a:cubicBezTo>
                    <a:pt x="313" y="368"/>
                    <a:pt x="310" y="377"/>
                    <a:pt x="304" y="386"/>
                  </a:cubicBezTo>
                  <a:cubicBezTo>
                    <a:pt x="291" y="409"/>
                    <a:pt x="270" y="421"/>
                    <a:pt x="242" y="421"/>
                  </a:cubicBezTo>
                  <a:cubicBezTo>
                    <a:pt x="229" y="422"/>
                    <a:pt x="219" y="420"/>
                    <a:pt x="213" y="416"/>
                  </a:cubicBezTo>
                  <a:cubicBezTo>
                    <a:pt x="208" y="412"/>
                    <a:pt x="204" y="408"/>
                    <a:pt x="201" y="404"/>
                  </a:cubicBezTo>
                  <a:cubicBezTo>
                    <a:pt x="199" y="400"/>
                    <a:pt x="198" y="397"/>
                    <a:pt x="197" y="394"/>
                  </a:cubicBezTo>
                  <a:cubicBezTo>
                    <a:pt x="197" y="392"/>
                    <a:pt x="197" y="390"/>
                    <a:pt x="197" y="388"/>
                  </a:cubicBezTo>
                  <a:cubicBezTo>
                    <a:pt x="198" y="386"/>
                    <a:pt x="199" y="383"/>
                    <a:pt x="203" y="379"/>
                  </a:cubicBezTo>
                  <a:cubicBezTo>
                    <a:pt x="206" y="376"/>
                    <a:pt x="209" y="374"/>
                    <a:pt x="211" y="374"/>
                  </a:cubicBezTo>
                  <a:cubicBezTo>
                    <a:pt x="211" y="375"/>
                    <a:pt x="213" y="377"/>
                    <a:pt x="217" y="379"/>
                  </a:cubicBezTo>
                  <a:cubicBezTo>
                    <a:pt x="221" y="382"/>
                    <a:pt x="233" y="383"/>
                    <a:pt x="253" y="382"/>
                  </a:cubicBezTo>
                  <a:cubicBezTo>
                    <a:pt x="261" y="382"/>
                    <a:pt x="266" y="381"/>
                    <a:pt x="268" y="378"/>
                  </a:cubicBezTo>
                  <a:cubicBezTo>
                    <a:pt x="271" y="375"/>
                    <a:pt x="272" y="369"/>
                    <a:pt x="272" y="361"/>
                  </a:cubicBezTo>
                  <a:cubicBezTo>
                    <a:pt x="271" y="350"/>
                    <a:pt x="269" y="343"/>
                    <a:pt x="267" y="339"/>
                  </a:cubicBezTo>
                  <a:cubicBezTo>
                    <a:pt x="264" y="335"/>
                    <a:pt x="261" y="331"/>
                    <a:pt x="256" y="328"/>
                  </a:cubicBezTo>
                  <a:cubicBezTo>
                    <a:pt x="251" y="325"/>
                    <a:pt x="240" y="324"/>
                    <a:pt x="223" y="325"/>
                  </a:cubicBezTo>
                  <a:cubicBezTo>
                    <a:pt x="206" y="325"/>
                    <a:pt x="196" y="325"/>
                    <a:pt x="191" y="323"/>
                  </a:cubicBezTo>
                  <a:cubicBezTo>
                    <a:pt x="187" y="322"/>
                    <a:pt x="185" y="321"/>
                    <a:pt x="184" y="321"/>
                  </a:cubicBezTo>
                  <a:cubicBezTo>
                    <a:pt x="183" y="322"/>
                    <a:pt x="176" y="325"/>
                    <a:pt x="164" y="330"/>
                  </a:cubicBezTo>
                  <a:lnTo>
                    <a:pt x="124" y="335"/>
                  </a:lnTo>
                  <a:cubicBezTo>
                    <a:pt x="105" y="341"/>
                    <a:pt x="95" y="349"/>
                    <a:pt x="94" y="358"/>
                  </a:cubicBezTo>
                  <a:cubicBezTo>
                    <a:pt x="93" y="367"/>
                    <a:pt x="93" y="375"/>
                    <a:pt x="94" y="381"/>
                  </a:cubicBezTo>
                  <a:cubicBezTo>
                    <a:pt x="94" y="387"/>
                    <a:pt x="96" y="392"/>
                    <a:pt x="100" y="395"/>
                  </a:cubicBezTo>
                  <a:cubicBezTo>
                    <a:pt x="104" y="398"/>
                    <a:pt x="107" y="399"/>
                    <a:pt x="110" y="398"/>
                  </a:cubicBezTo>
                  <a:cubicBezTo>
                    <a:pt x="111" y="398"/>
                    <a:pt x="117" y="394"/>
                    <a:pt x="130" y="387"/>
                  </a:cubicBezTo>
                  <a:cubicBezTo>
                    <a:pt x="143" y="380"/>
                    <a:pt x="153" y="376"/>
                    <a:pt x="161" y="375"/>
                  </a:cubicBezTo>
                  <a:cubicBezTo>
                    <a:pt x="174" y="375"/>
                    <a:pt x="184" y="380"/>
                    <a:pt x="189" y="391"/>
                  </a:cubicBezTo>
                  <a:cubicBezTo>
                    <a:pt x="195" y="401"/>
                    <a:pt x="198" y="411"/>
                    <a:pt x="198" y="419"/>
                  </a:cubicBezTo>
                  <a:cubicBezTo>
                    <a:pt x="197" y="430"/>
                    <a:pt x="194" y="440"/>
                    <a:pt x="189" y="449"/>
                  </a:cubicBezTo>
                  <a:lnTo>
                    <a:pt x="168" y="483"/>
                  </a:lnTo>
                  <a:cubicBezTo>
                    <a:pt x="160" y="497"/>
                    <a:pt x="157" y="513"/>
                    <a:pt x="158" y="530"/>
                  </a:cubicBezTo>
                  <a:cubicBezTo>
                    <a:pt x="158" y="561"/>
                    <a:pt x="169" y="577"/>
                    <a:pt x="191" y="577"/>
                  </a:cubicBezTo>
                  <a:cubicBezTo>
                    <a:pt x="200" y="578"/>
                    <a:pt x="207" y="575"/>
                    <a:pt x="211" y="567"/>
                  </a:cubicBezTo>
                  <a:cubicBezTo>
                    <a:pt x="216" y="559"/>
                    <a:pt x="218" y="553"/>
                    <a:pt x="218" y="548"/>
                  </a:cubicBezTo>
                  <a:cubicBezTo>
                    <a:pt x="219" y="544"/>
                    <a:pt x="218" y="536"/>
                    <a:pt x="216" y="524"/>
                  </a:cubicBezTo>
                  <a:cubicBezTo>
                    <a:pt x="214" y="513"/>
                    <a:pt x="213" y="503"/>
                    <a:pt x="213" y="494"/>
                  </a:cubicBezTo>
                  <a:cubicBezTo>
                    <a:pt x="212" y="485"/>
                    <a:pt x="216" y="474"/>
                    <a:pt x="223" y="462"/>
                  </a:cubicBezTo>
                  <a:cubicBezTo>
                    <a:pt x="233" y="445"/>
                    <a:pt x="249" y="436"/>
                    <a:pt x="273" y="435"/>
                  </a:cubicBezTo>
                  <a:cubicBezTo>
                    <a:pt x="285" y="435"/>
                    <a:pt x="294" y="437"/>
                    <a:pt x="300" y="440"/>
                  </a:cubicBezTo>
                  <a:cubicBezTo>
                    <a:pt x="307" y="444"/>
                    <a:pt x="314" y="452"/>
                    <a:pt x="323" y="465"/>
                  </a:cubicBezTo>
                  <a:cubicBezTo>
                    <a:pt x="331" y="478"/>
                    <a:pt x="336" y="487"/>
                    <a:pt x="336" y="492"/>
                  </a:cubicBezTo>
                  <a:cubicBezTo>
                    <a:pt x="335" y="497"/>
                    <a:pt x="330" y="501"/>
                    <a:pt x="321" y="502"/>
                  </a:cubicBezTo>
                  <a:cubicBezTo>
                    <a:pt x="318" y="503"/>
                    <a:pt x="315" y="503"/>
                    <a:pt x="313" y="502"/>
                  </a:cubicBezTo>
                  <a:cubicBezTo>
                    <a:pt x="311" y="501"/>
                    <a:pt x="306" y="496"/>
                    <a:pt x="298" y="489"/>
                  </a:cubicBezTo>
                  <a:cubicBezTo>
                    <a:pt x="290" y="481"/>
                    <a:pt x="284" y="477"/>
                    <a:pt x="280" y="475"/>
                  </a:cubicBezTo>
                  <a:cubicBezTo>
                    <a:pt x="276" y="474"/>
                    <a:pt x="273" y="473"/>
                    <a:pt x="269" y="473"/>
                  </a:cubicBezTo>
                  <a:cubicBezTo>
                    <a:pt x="260" y="474"/>
                    <a:pt x="255" y="477"/>
                    <a:pt x="253" y="482"/>
                  </a:cubicBezTo>
                  <a:cubicBezTo>
                    <a:pt x="250" y="486"/>
                    <a:pt x="249" y="493"/>
                    <a:pt x="248" y="501"/>
                  </a:cubicBezTo>
                  <a:cubicBezTo>
                    <a:pt x="247" y="509"/>
                    <a:pt x="247" y="519"/>
                    <a:pt x="249" y="530"/>
                  </a:cubicBezTo>
                  <a:cubicBezTo>
                    <a:pt x="251" y="541"/>
                    <a:pt x="252" y="551"/>
                    <a:pt x="253" y="558"/>
                  </a:cubicBezTo>
                  <a:cubicBezTo>
                    <a:pt x="253" y="565"/>
                    <a:pt x="251" y="573"/>
                    <a:pt x="246" y="583"/>
                  </a:cubicBezTo>
                  <a:cubicBezTo>
                    <a:pt x="240" y="593"/>
                    <a:pt x="232" y="602"/>
                    <a:pt x="221" y="608"/>
                  </a:cubicBezTo>
                  <a:cubicBezTo>
                    <a:pt x="210" y="615"/>
                    <a:pt x="199" y="618"/>
                    <a:pt x="188" y="617"/>
                  </a:cubicBezTo>
                  <a:cubicBezTo>
                    <a:pt x="163" y="617"/>
                    <a:pt x="145" y="608"/>
                    <a:pt x="133" y="590"/>
                  </a:cubicBezTo>
                  <a:cubicBezTo>
                    <a:pt x="121" y="572"/>
                    <a:pt x="116" y="555"/>
                    <a:pt x="117" y="539"/>
                  </a:cubicBezTo>
                  <a:cubicBezTo>
                    <a:pt x="117" y="507"/>
                    <a:pt x="123" y="482"/>
                    <a:pt x="137" y="462"/>
                  </a:cubicBezTo>
                  <a:lnTo>
                    <a:pt x="158" y="432"/>
                  </a:lnTo>
                  <a:cubicBezTo>
                    <a:pt x="161" y="427"/>
                    <a:pt x="162" y="423"/>
                    <a:pt x="162" y="421"/>
                  </a:cubicBezTo>
                  <a:cubicBezTo>
                    <a:pt x="160" y="416"/>
                    <a:pt x="157" y="413"/>
                    <a:pt x="152" y="413"/>
                  </a:cubicBezTo>
                  <a:cubicBezTo>
                    <a:pt x="151" y="414"/>
                    <a:pt x="146" y="419"/>
                    <a:pt x="136" y="426"/>
                  </a:cubicBezTo>
                  <a:cubicBezTo>
                    <a:pt x="126" y="434"/>
                    <a:pt x="116" y="437"/>
                    <a:pt x="107" y="436"/>
                  </a:cubicBezTo>
                  <a:cubicBezTo>
                    <a:pt x="87" y="436"/>
                    <a:pt x="73" y="431"/>
                    <a:pt x="66" y="420"/>
                  </a:cubicBezTo>
                  <a:cubicBezTo>
                    <a:pt x="59" y="409"/>
                    <a:pt x="55" y="396"/>
                    <a:pt x="55" y="380"/>
                  </a:cubicBezTo>
                  <a:cubicBezTo>
                    <a:pt x="54" y="364"/>
                    <a:pt x="59" y="349"/>
                    <a:pt x="68" y="334"/>
                  </a:cubicBezTo>
                  <a:cubicBezTo>
                    <a:pt x="72" y="327"/>
                    <a:pt x="77" y="321"/>
                    <a:pt x="83" y="316"/>
                  </a:cubicBezTo>
                  <a:cubicBezTo>
                    <a:pt x="89" y="311"/>
                    <a:pt x="98" y="306"/>
                    <a:pt x="110" y="302"/>
                  </a:cubicBezTo>
                  <a:cubicBezTo>
                    <a:pt x="121" y="298"/>
                    <a:pt x="133" y="295"/>
                    <a:pt x="145" y="293"/>
                  </a:cubicBezTo>
                  <a:cubicBezTo>
                    <a:pt x="158" y="292"/>
                    <a:pt x="164" y="290"/>
                    <a:pt x="165" y="288"/>
                  </a:cubicBezTo>
                  <a:cubicBezTo>
                    <a:pt x="166" y="286"/>
                    <a:pt x="166" y="284"/>
                    <a:pt x="166" y="281"/>
                  </a:cubicBezTo>
                  <a:lnTo>
                    <a:pt x="166" y="268"/>
                  </a:lnTo>
                  <a:cubicBezTo>
                    <a:pt x="165" y="265"/>
                    <a:pt x="164" y="262"/>
                    <a:pt x="165" y="261"/>
                  </a:cubicBezTo>
                  <a:lnTo>
                    <a:pt x="166" y="257"/>
                  </a:lnTo>
                  <a:lnTo>
                    <a:pt x="168" y="247"/>
                  </a:lnTo>
                  <a:cubicBezTo>
                    <a:pt x="138" y="252"/>
                    <a:pt x="120" y="251"/>
                    <a:pt x="114" y="246"/>
                  </a:cubicBezTo>
                  <a:cubicBezTo>
                    <a:pt x="110" y="244"/>
                    <a:pt x="106" y="239"/>
                    <a:pt x="103" y="231"/>
                  </a:cubicBezTo>
                  <a:cubicBezTo>
                    <a:pt x="99" y="224"/>
                    <a:pt x="96" y="212"/>
                    <a:pt x="95" y="197"/>
                  </a:cubicBezTo>
                  <a:cubicBezTo>
                    <a:pt x="94" y="181"/>
                    <a:pt x="102" y="168"/>
                    <a:pt x="117" y="158"/>
                  </a:cubicBezTo>
                  <a:cubicBezTo>
                    <a:pt x="132" y="148"/>
                    <a:pt x="150" y="143"/>
                    <a:pt x="172" y="142"/>
                  </a:cubicBezTo>
                  <a:lnTo>
                    <a:pt x="233" y="140"/>
                  </a:lnTo>
                  <a:cubicBezTo>
                    <a:pt x="256" y="140"/>
                    <a:pt x="271" y="136"/>
                    <a:pt x="277" y="126"/>
                  </a:cubicBezTo>
                  <a:cubicBezTo>
                    <a:pt x="284" y="117"/>
                    <a:pt x="287" y="106"/>
                    <a:pt x="287" y="94"/>
                  </a:cubicBezTo>
                  <a:cubicBezTo>
                    <a:pt x="286" y="82"/>
                    <a:pt x="286" y="73"/>
                    <a:pt x="287" y="65"/>
                  </a:cubicBezTo>
                  <a:cubicBezTo>
                    <a:pt x="287" y="58"/>
                    <a:pt x="286" y="52"/>
                    <a:pt x="283" y="48"/>
                  </a:cubicBezTo>
                  <a:cubicBezTo>
                    <a:pt x="277" y="42"/>
                    <a:pt x="266" y="39"/>
                    <a:pt x="250" y="39"/>
                  </a:cubicBezTo>
                  <a:cubicBezTo>
                    <a:pt x="157" y="40"/>
                    <a:pt x="104" y="45"/>
                    <a:pt x="93" y="52"/>
                  </a:cubicBezTo>
                  <a:cubicBezTo>
                    <a:pt x="81" y="60"/>
                    <a:pt x="76" y="69"/>
                    <a:pt x="77" y="81"/>
                  </a:cubicBezTo>
                  <a:lnTo>
                    <a:pt x="80" y="160"/>
                  </a:lnTo>
                  <a:cubicBezTo>
                    <a:pt x="80" y="172"/>
                    <a:pt x="78" y="190"/>
                    <a:pt x="75" y="216"/>
                  </a:cubicBezTo>
                  <a:cubicBezTo>
                    <a:pt x="71" y="241"/>
                    <a:pt x="69" y="259"/>
                    <a:pt x="67" y="268"/>
                  </a:cubicBezTo>
                  <a:cubicBezTo>
                    <a:pt x="65" y="277"/>
                    <a:pt x="60" y="295"/>
                    <a:pt x="51" y="324"/>
                  </a:cubicBezTo>
                  <a:cubicBezTo>
                    <a:pt x="43" y="352"/>
                    <a:pt x="30" y="366"/>
                    <a:pt x="13" y="366"/>
                  </a:cubicBezTo>
                  <a:cubicBezTo>
                    <a:pt x="4" y="367"/>
                    <a:pt x="0" y="364"/>
                    <a:pt x="0" y="357"/>
                  </a:cubicBezTo>
                  <a:cubicBezTo>
                    <a:pt x="0" y="349"/>
                    <a:pt x="0" y="345"/>
                    <a:pt x="0" y="344"/>
                  </a:cubicBezTo>
                  <a:cubicBezTo>
                    <a:pt x="0" y="340"/>
                    <a:pt x="4" y="329"/>
                    <a:pt x="12" y="311"/>
                  </a:cubicBezTo>
                  <a:cubicBezTo>
                    <a:pt x="20" y="293"/>
                    <a:pt x="27" y="270"/>
                    <a:pt x="32" y="241"/>
                  </a:cubicBezTo>
                  <a:cubicBezTo>
                    <a:pt x="37" y="213"/>
                    <a:pt x="40" y="192"/>
                    <a:pt x="41" y="179"/>
                  </a:cubicBezTo>
                  <a:cubicBezTo>
                    <a:pt x="41" y="166"/>
                    <a:pt x="41" y="158"/>
                    <a:pt x="41" y="158"/>
                  </a:cubicBezTo>
                  <a:lnTo>
                    <a:pt x="38" y="86"/>
                  </a:lnTo>
                  <a:cubicBezTo>
                    <a:pt x="38" y="70"/>
                    <a:pt x="42" y="53"/>
                    <a:pt x="53" y="34"/>
                  </a:cubicBezTo>
                  <a:cubicBezTo>
                    <a:pt x="63" y="16"/>
                    <a:pt x="95" y="6"/>
                    <a:pt x="148" y="4"/>
                  </a:cubicBezTo>
                  <a:lnTo>
                    <a:pt x="256" y="0"/>
                  </a:lnTo>
                  <a:cubicBezTo>
                    <a:pt x="296" y="2"/>
                    <a:pt x="317" y="12"/>
                    <a:pt x="321" y="31"/>
                  </a:cubicBezTo>
                  <a:cubicBezTo>
                    <a:pt x="324" y="50"/>
                    <a:pt x="326" y="66"/>
                    <a:pt x="326" y="78"/>
                  </a:cubicBezTo>
                  <a:cubicBezTo>
                    <a:pt x="325" y="100"/>
                    <a:pt x="321" y="121"/>
                    <a:pt x="316" y="143"/>
                  </a:cubicBezTo>
                  <a:cubicBezTo>
                    <a:pt x="310" y="165"/>
                    <a:pt x="287" y="176"/>
                    <a:pt x="246" y="177"/>
                  </a:cubicBezTo>
                  <a:lnTo>
                    <a:pt x="154" y="180"/>
                  </a:lnTo>
                  <a:cubicBezTo>
                    <a:pt x="144" y="181"/>
                    <a:pt x="138" y="184"/>
                    <a:pt x="135" y="190"/>
                  </a:cubicBezTo>
                  <a:cubicBezTo>
                    <a:pt x="132" y="195"/>
                    <a:pt x="131" y="199"/>
                    <a:pt x="132" y="202"/>
                  </a:cubicBezTo>
                  <a:cubicBezTo>
                    <a:pt x="132" y="207"/>
                    <a:pt x="136" y="211"/>
                    <a:pt x="144" y="212"/>
                  </a:cubicBezTo>
                  <a:cubicBezTo>
                    <a:pt x="148" y="212"/>
                    <a:pt x="156" y="212"/>
                    <a:pt x="169" y="209"/>
                  </a:cubicBezTo>
                  <a:cubicBezTo>
                    <a:pt x="183" y="206"/>
                    <a:pt x="200" y="204"/>
                    <a:pt x="222" y="204"/>
                  </a:cubicBezTo>
                  <a:cubicBezTo>
                    <a:pt x="265" y="205"/>
                    <a:pt x="295" y="212"/>
                    <a:pt x="314" y="224"/>
                  </a:cubicBezTo>
                  <a:cubicBezTo>
                    <a:pt x="332" y="237"/>
                    <a:pt x="344" y="253"/>
                    <a:pt x="348" y="273"/>
                  </a:cubicBezTo>
                  <a:cubicBezTo>
                    <a:pt x="353" y="294"/>
                    <a:pt x="357" y="311"/>
                    <a:pt x="358" y="324"/>
                  </a:cubicBezTo>
                  <a:cubicBezTo>
                    <a:pt x="360" y="337"/>
                    <a:pt x="361" y="346"/>
                    <a:pt x="361" y="349"/>
                  </a:cubicBezTo>
                  <a:cubicBezTo>
                    <a:pt x="360" y="357"/>
                    <a:pt x="358" y="364"/>
                    <a:pt x="356" y="369"/>
                  </a:cubicBezTo>
                  <a:cubicBezTo>
                    <a:pt x="353" y="375"/>
                    <a:pt x="348" y="378"/>
                    <a:pt x="343" y="379"/>
                  </a:cubicBezTo>
                  <a:cubicBezTo>
                    <a:pt x="337" y="379"/>
                    <a:pt x="333" y="378"/>
                    <a:pt x="331" y="375"/>
                  </a:cubicBezTo>
                  <a:cubicBezTo>
                    <a:pt x="330" y="374"/>
                    <a:pt x="328" y="372"/>
                    <a:pt x="326" y="370"/>
                  </a:cubicBezTo>
                  <a:cubicBezTo>
                    <a:pt x="325" y="368"/>
                    <a:pt x="323" y="357"/>
                    <a:pt x="321" y="337"/>
                  </a:cubicBezTo>
                  <a:cubicBezTo>
                    <a:pt x="320" y="318"/>
                    <a:pt x="316" y="301"/>
                    <a:pt x="311" y="287"/>
                  </a:cubicBezTo>
                  <a:cubicBezTo>
                    <a:pt x="307" y="273"/>
                    <a:pt x="300" y="263"/>
                    <a:pt x="291" y="258"/>
                  </a:cubicBezTo>
                  <a:cubicBezTo>
                    <a:pt x="282" y="253"/>
                    <a:pt x="267" y="249"/>
                    <a:pt x="247" y="246"/>
                  </a:cubicBezTo>
                  <a:cubicBezTo>
                    <a:pt x="226" y="244"/>
                    <a:pt x="211" y="243"/>
                    <a:pt x="199" y="244"/>
                  </a:cubicBezTo>
                  <a:close/>
                  <a:moveTo>
                    <a:pt x="232" y="112"/>
                  </a:moveTo>
                  <a:lnTo>
                    <a:pt x="166" y="112"/>
                  </a:lnTo>
                  <a:cubicBezTo>
                    <a:pt x="149" y="112"/>
                    <a:pt x="137" y="113"/>
                    <a:pt x="130" y="115"/>
                  </a:cubicBezTo>
                  <a:cubicBezTo>
                    <a:pt x="123" y="117"/>
                    <a:pt x="119" y="118"/>
                    <a:pt x="118" y="118"/>
                  </a:cubicBezTo>
                  <a:cubicBezTo>
                    <a:pt x="112" y="119"/>
                    <a:pt x="107" y="117"/>
                    <a:pt x="104" y="113"/>
                  </a:cubicBezTo>
                  <a:cubicBezTo>
                    <a:pt x="101" y="108"/>
                    <a:pt x="99" y="105"/>
                    <a:pt x="99" y="102"/>
                  </a:cubicBezTo>
                  <a:cubicBezTo>
                    <a:pt x="99" y="99"/>
                    <a:pt x="99" y="96"/>
                    <a:pt x="101" y="93"/>
                  </a:cubicBezTo>
                  <a:cubicBezTo>
                    <a:pt x="103" y="89"/>
                    <a:pt x="107" y="85"/>
                    <a:pt x="112" y="83"/>
                  </a:cubicBezTo>
                  <a:cubicBezTo>
                    <a:pt x="118" y="82"/>
                    <a:pt x="137" y="79"/>
                    <a:pt x="169" y="76"/>
                  </a:cubicBezTo>
                  <a:cubicBezTo>
                    <a:pt x="205" y="75"/>
                    <a:pt x="229" y="74"/>
                    <a:pt x="240" y="74"/>
                  </a:cubicBezTo>
                  <a:cubicBezTo>
                    <a:pt x="253" y="75"/>
                    <a:pt x="261" y="78"/>
                    <a:pt x="264" y="83"/>
                  </a:cubicBezTo>
                  <a:cubicBezTo>
                    <a:pt x="267" y="88"/>
                    <a:pt x="269" y="92"/>
                    <a:pt x="269" y="93"/>
                  </a:cubicBezTo>
                  <a:cubicBezTo>
                    <a:pt x="268" y="106"/>
                    <a:pt x="256" y="112"/>
                    <a:pt x="232" y="112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60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5473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776E4B6C-7EFA-4504-AD3A-268BB789E5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20" r="21775" b="555"/>
          <a:stretch>
            <a:fillRect/>
          </a:stretch>
        </p:blipFill>
        <p:spPr>
          <a:xfrm rot="16200000" flipH="1">
            <a:off x="-1020521" y="1020521"/>
            <a:ext cx="6870494" cy="4829451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5CCE43CA-BF42-4CB8-AB0D-AD4697AD4523}"/>
              </a:ext>
            </a:extLst>
          </p:cNvPr>
          <p:cNvGrpSpPr/>
          <p:nvPr/>
        </p:nvGrpSpPr>
        <p:grpSpPr>
          <a:xfrm>
            <a:off x="5555682" y="2308063"/>
            <a:ext cx="1315268" cy="2787070"/>
            <a:chOff x="1655091" y="2645546"/>
            <a:chExt cx="1315268" cy="2787070"/>
          </a:xfrm>
        </p:grpSpPr>
        <p:sp>
          <p:nvSpPr>
            <p:cNvPr id="4" name="文本框 18">
              <a:extLst>
                <a:ext uri="{FF2B5EF4-FFF2-40B4-BE49-F238E27FC236}">
                  <a16:creationId xmlns:a16="http://schemas.microsoft.com/office/drawing/2014/main" id="{2D842592-EB13-4FAC-A3F3-7955DB87C013}"/>
                </a:ext>
              </a:extLst>
            </p:cNvPr>
            <p:cNvSpPr txBox="1"/>
            <p:nvPr/>
          </p:nvSpPr>
          <p:spPr>
            <a:xfrm>
              <a:off x="2416361" y="2645546"/>
              <a:ext cx="553998" cy="167788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2400" dirty="0">
                  <a:latin typeface="隶书" panose="02010509060101010101" pitchFamily="49" charset="-122"/>
                  <a:ea typeface="隶书" panose="02010509060101010101" pitchFamily="49" charset="-122"/>
                </a:rPr>
                <a:t>第叁章节</a:t>
              </a:r>
            </a:p>
          </p:txBody>
        </p:sp>
        <p:sp>
          <p:nvSpPr>
            <p:cNvPr id="5" name="文本框 19">
              <a:extLst>
                <a:ext uri="{FF2B5EF4-FFF2-40B4-BE49-F238E27FC236}">
                  <a16:creationId xmlns:a16="http://schemas.microsoft.com/office/drawing/2014/main" id="{D9FABCF4-6B31-47B2-BB0F-5749D8B3E5BF}"/>
                </a:ext>
              </a:extLst>
            </p:cNvPr>
            <p:cNvSpPr txBox="1"/>
            <p:nvPr/>
          </p:nvSpPr>
          <p:spPr>
            <a:xfrm>
              <a:off x="1655091" y="2645546"/>
              <a:ext cx="807913" cy="27870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latin typeface="楷体" panose="02010609060101010101" pitchFamily="49" charset="-122"/>
                  <a:ea typeface="楷体" panose="02010609060101010101" pitchFamily="49" charset="-122"/>
                </a:rPr>
                <a:t>单击此处输入文本内容，单击此处输入文本内容，单击此处输入文本内容</a:t>
              </a:r>
            </a:p>
            <a:p>
              <a:pPr>
                <a:lnSpc>
                  <a:spcPct val="150000"/>
                </a:lnSpc>
              </a:pPr>
              <a:endParaRPr lang="zh-CN" altLang="en-US" sz="9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17">
            <a:extLst>
              <a:ext uri="{FF2B5EF4-FFF2-40B4-BE49-F238E27FC236}">
                <a16:creationId xmlns:a16="http://schemas.microsoft.com/office/drawing/2014/main" id="{EF7FF67A-EB65-444B-A5C6-77AA9D6C2D30}"/>
              </a:ext>
            </a:extLst>
          </p:cNvPr>
          <p:cNvSpPr txBox="1"/>
          <p:nvPr/>
        </p:nvSpPr>
        <p:spPr>
          <a:xfrm>
            <a:off x="2953757" y="2824435"/>
            <a:ext cx="8547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目录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3AF8A4CE-D790-478F-A1C2-2BDE08E901B9}"/>
              </a:ext>
            </a:extLst>
          </p:cNvPr>
          <p:cNvGrpSpPr/>
          <p:nvPr/>
        </p:nvGrpSpPr>
        <p:grpSpPr>
          <a:xfrm>
            <a:off x="7658540" y="2308063"/>
            <a:ext cx="1315268" cy="2787070"/>
            <a:chOff x="1655091" y="2645546"/>
            <a:chExt cx="1315268" cy="2787070"/>
          </a:xfrm>
        </p:grpSpPr>
        <p:sp>
          <p:nvSpPr>
            <p:cNvPr id="8" name="文本框 18">
              <a:extLst>
                <a:ext uri="{FF2B5EF4-FFF2-40B4-BE49-F238E27FC236}">
                  <a16:creationId xmlns:a16="http://schemas.microsoft.com/office/drawing/2014/main" id="{F74CB758-F1D1-4B92-84DA-42C2C98769D8}"/>
                </a:ext>
              </a:extLst>
            </p:cNvPr>
            <p:cNvSpPr txBox="1"/>
            <p:nvPr/>
          </p:nvSpPr>
          <p:spPr>
            <a:xfrm>
              <a:off x="2416361" y="2645546"/>
              <a:ext cx="553998" cy="167788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2400" dirty="0">
                  <a:latin typeface="隶书" panose="02010509060101010101" pitchFamily="49" charset="-122"/>
                  <a:ea typeface="隶书" panose="02010509060101010101" pitchFamily="49" charset="-122"/>
                </a:rPr>
                <a:t>第贰章节</a:t>
              </a:r>
            </a:p>
          </p:txBody>
        </p:sp>
        <p:sp>
          <p:nvSpPr>
            <p:cNvPr id="9" name="文本框 19">
              <a:extLst>
                <a:ext uri="{FF2B5EF4-FFF2-40B4-BE49-F238E27FC236}">
                  <a16:creationId xmlns:a16="http://schemas.microsoft.com/office/drawing/2014/main" id="{BEF6596F-632D-4432-B663-625DB14961AF}"/>
                </a:ext>
              </a:extLst>
            </p:cNvPr>
            <p:cNvSpPr txBox="1"/>
            <p:nvPr/>
          </p:nvSpPr>
          <p:spPr>
            <a:xfrm>
              <a:off x="1655091" y="2645546"/>
              <a:ext cx="807913" cy="27870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latin typeface="楷体" panose="02010609060101010101" pitchFamily="49" charset="-122"/>
                  <a:ea typeface="楷体" panose="02010609060101010101" pitchFamily="49" charset="-122"/>
                </a:rPr>
                <a:t>单击此处输入文本内容，单击此处输入文本内容，单击此处输入文本内容</a:t>
              </a:r>
            </a:p>
            <a:p>
              <a:pPr>
                <a:lnSpc>
                  <a:spcPct val="150000"/>
                </a:lnSpc>
              </a:pPr>
              <a:endParaRPr lang="zh-CN" altLang="en-US" sz="9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738EC823-E334-486C-8C10-CA8D802968BE}"/>
              </a:ext>
            </a:extLst>
          </p:cNvPr>
          <p:cNvGrpSpPr/>
          <p:nvPr/>
        </p:nvGrpSpPr>
        <p:grpSpPr>
          <a:xfrm>
            <a:off x="9761398" y="2308063"/>
            <a:ext cx="1315268" cy="2787070"/>
            <a:chOff x="1655091" y="2645546"/>
            <a:chExt cx="1315268" cy="2787070"/>
          </a:xfrm>
        </p:grpSpPr>
        <p:sp>
          <p:nvSpPr>
            <p:cNvPr id="11" name="文本框 18">
              <a:extLst>
                <a:ext uri="{FF2B5EF4-FFF2-40B4-BE49-F238E27FC236}">
                  <a16:creationId xmlns:a16="http://schemas.microsoft.com/office/drawing/2014/main" id="{EA5CAB88-635B-4522-8186-297DDE8C7DA8}"/>
                </a:ext>
              </a:extLst>
            </p:cNvPr>
            <p:cNvSpPr txBox="1"/>
            <p:nvPr/>
          </p:nvSpPr>
          <p:spPr>
            <a:xfrm>
              <a:off x="2416361" y="2645546"/>
              <a:ext cx="553998" cy="167788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2400" dirty="0">
                  <a:latin typeface="隶书" panose="02010509060101010101" pitchFamily="49" charset="-122"/>
                  <a:ea typeface="隶书" panose="02010509060101010101" pitchFamily="49" charset="-122"/>
                </a:rPr>
                <a:t>第壹章节</a:t>
              </a:r>
            </a:p>
          </p:txBody>
        </p:sp>
        <p:sp>
          <p:nvSpPr>
            <p:cNvPr id="12" name="文本框 19">
              <a:extLst>
                <a:ext uri="{FF2B5EF4-FFF2-40B4-BE49-F238E27FC236}">
                  <a16:creationId xmlns:a16="http://schemas.microsoft.com/office/drawing/2014/main" id="{8BA7B922-9B89-4F15-A76F-6334C0A77873}"/>
                </a:ext>
              </a:extLst>
            </p:cNvPr>
            <p:cNvSpPr txBox="1"/>
            <p:nvPr/>
          </p:nvSpPr>
          <p:spPr>
            <a:xfrm>
              <a:off x="1655091" y="2645546"/>
              <a:ext cx="807913" cy="27870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latin typeface="楷体" panose="02010609060101010101" pitchFamily="49" charset="-122"/>
                  <a:ea typeface="楷体" panose="02010609060101010101" pitchFamily="49" charset="-122"/>
                </a:rPr>
                <a:t>单击此处输入文本内容，单击此处输入文本内容，单击此处输入文本内容</a:t>
              </a:r>
            </a:p>
            <a:p>
              <a:pPr>
                <a:lnSpc>
                  <a:spcPct val="150000"/>
                </a:lnSpc>
              </a:pPr>
              <a:endParaRPr lang="zh-CN" altLang="en-US" sz="9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6039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872D806-BD58-40C8-A78E-38D22B5772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20" r="21775" b="555"/>
          <a:stretch>
            <a:fillRect/>
          </a:stretch>
        </p:blipFill>
        <p:spPr>
          <a:xfrm rot="16200000" flipH="1">
            <a:off x="2660753" y="1008027"/>
            <a:ext cx="6870494" cy="4829451"/>
          </a:xfrm>
          <a:prstGeom prst="rect">
            <a:avLst/>
          </a:prstGeom>
        </p:spPr>
      </p:pic>
      <p:sp>
        <p:nvSpPr>
          <p:cNvPr id="4" name="文本框 18">
            <a:extLst>
              <a:ext uri="{FF2B5EF4-FFF2-40B4-BE49-F238E27FC236}">
                <a16:creationId xmlns:a16="http://schemas.microsoft.com/office/drawing/2014/main" id="{9E43BD0E-E997-458F-8E12-56780EC7536B}"/>
              </a:ext>
            </a:extLst>
          </p:cNvPr>
          <p:cNvSpPr txBox="1"/>
          <p:nvPr/>
        </p:nvSpPr>
        <p:spPr>
          <a:xfrm>
            <a:off x="6332944" y="3071672"/>
            <a:ext cx="1538883" cy="13847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400" dirty="0">
                <a:latin typeface="隶书" panose="02010509060101010101" pitchFamily="49" charset="-122"/>
                <a:ea typeface="隶书" panose="02010509060101010101" pitchFamily="49" charset="-122"/>
              </a:rPr>
              <a:t>第壹章节</a:t>
            </a:r>
          </a:p>
        </p:txBody>
      </p:sp>
    </p:spTree>
    <p:extLst>
      <p:ext uri="{BB962C8B-B14F-4D97-AF65-F5344CB8AC3E}">
        <p14:creationId xmlns:p14="http://schemas.microsoft.com/office/powerpoint/2010/main" val="332299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菱形 3">
            <a:extLst>
              <a:ext uri="{FF2B5EF4-FFF2-40B4-BE49-F238E27FC236}">
                <a16:creationId xmlns:a16="http://schemas.microsoft.com/office/drawing/2014/main" id="{19DDC002-A6F0-44DD-B536-97BFF424695C}"/>
              </a:ext>
            </a:extLst>
          </p:cNvPr>
          <p:cNvSpPr/>
          <p:nvPr/>
        </p:nvSpPr>
        <p:spPr>
          <a:xfrm>
            <a:off x="2133491" y="2316614"/>
            <a:ext cx="914400" cy="914400"/>
          </a:xfrm>
          <a:prstGeom prst="diamond">
            <a:avLst/>
          </a:prstGeom>
          <a:solidFill>
            <a:srgbClr val="BCDDD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100" dirty="0"/>
          </a:p>
        </p:txBody>
      </p:sp>
      <p:sp>
        <p:nvSpPr>
          <p:cNvPr id="3" name="PA_菱形 4">
            <a:extLst>
              <a:ext uri="{FF2B5EF4-FFF2-40B4-BE49-F238E27FC236}">
                <a16:creationId xmlns:a16="http://schemas.microsoft.com/office/drawing/2014/main" id="{52BC026C-EE0E-409B-9940-316CC5F573F1}"/>
              </a:ext>
            </a:extLst>
          </p:cNvPr>
          <p:cNvSpPr/>
          <p:nvPr/>
        </p:nvSpPr>
        <p:spPr>
          <a:xfrm>
            <a:off x="4426525" y="2316614"/>
            <a:ext cx="914400" cy="914400"/>
          </a:xfrm>
          <a:prstGeom prst="diamond">
            <a:avLst/>
          </a:prstGeom>
          <a:solidFill>
            <a:srgbClr val="BCDDD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PA_菱形 5">
            <a:extLst>
              <a:ext uri="{FF2B5EF4-FFF2-40B4-BE49-F238E27FC236}">
                <a16:creationId xmlns:a16="http://schemas.microsoft.com/office/drawing/2014/main" id="{1413C9C0-B65F-41F6-B250-D94F812D6374}"/>
              </a:ext>
            </a:extLst>
          </p:cNvPr>
          <p:cNvSpPr/>
          <p:nvPr/>
        </p:nvSpPr>
        <p:spPr>
          <a:xfrm>
            <a:off x="6720816" y="2316614"/>
            <a:ext cx="914400" cy="914400"/>
          </a:xfrm>
          <a:prstGeom prst="diamond">
            <a:avLst/>
          </a:prstGeom>
          <a:solidFill>
            <a:srgbClr val="BCDDD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954038FA-33B3-4D95-B668-DBB21B66FA7A}"/>
              </a:ext>
            </a:extLst>
          </p:cNvPr>
          <p:cNvSpPr txBox="1"/>
          <p:nvPr/>
        </p:nvSpPr>
        <p:spPr>
          <a:xfrm>
            <a:off x="1930199" y="3626039"/>
            <a:ext cx="1284502" cy="37009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1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1" name="TextBox 15">
            <a:extLst>
              <a:ext uri="{FF2B5EF4-FFF2-40B4-BE49-F238E27FC236}">
                <a16:creationId xmlns:a16="http://schemas.microsoft.com/office/drawing/2014/main" id="{8F43C532-D69F-4519-8FB5-3BB3878E9275}"/>
              </a:ext>
            </a:extLst>
          </p:cNvPr>
          <p:cNvSpPr txBox="1"/>
          <p:nvPr/>
        </p:nvSpPr>
        <p:spPr>
          <a:xfrm>
            <a:off x="1442026" y="3976574"/>
            <a:ext cx="2260847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</a:t>
            </a:r>
            <a:endParaRPr lang="en-US" altLang="zh-CN" sz="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处输入文本内容单击此处输入文本内容，单击此处输入文本内容</a:t>
            </a:r>
            <a:endParaRPr lang="en-US" altLang="zh-CN" sz="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2" name="Title 4">
            <a:extLst>
              <a:ext uri="{FF2B5EF4-FFF2-40B4-BE49-F238E27FC236}">
                <a16:creationId xmlns:a16="http://schemas.microsoft.com/office/drawing/2014/main" id="{04D0FE6B-F5A6-434A-BAD7-4944C08FD496}"/>
              </a:ext>
            </a:extLst>
          </p:cNvPr>
          <p:cNvSpPr txBox="1"/>
          <p:nvPr/>
        </p:nvSpPr>
        <p:spPr>
          <a:xfrm>
            <a:off x="4289882" y="3626039"/>
            <a:ext cx="1284502" cy="37009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1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id="{1BA042E1-C803-4FFD-A5D5-D719FB7BE5B5}"/>
              </a:ext>
            </a:extLst>
          </p:cNvPr>
          <p:cNvSpPr txBox="1"/>
          <p:nvPr/>
        </p:nvSpPr>
        <p:spPr>
          <a:xfrm>
            <a:off x="3801709" y="3976574"/>
            <a:ext cx="2260847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</a:t>
            </a:r>
            <a:endParaRPr lang="en-US" altLang="zh-CN" sz="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处输入文本内容单击此处输入文本内容，单击此处输入文本内容</a:t>
            </a:r>
            <a:endParaRPr lang="en-US" altLang="zh-CN" sz="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4" name="Title 4">
            <a:extLst>
              <a:ext uri="{FF2B5EF4-FFF2-40B4-BE49-F238E27FC236}">
                <a16:creationId xmlns:a16="http://schemas.microsoft.com/office/drawing/2014/main" id="{8A9C7135-F21E-42EE-92C9-B07FA9629A0E}"/>
              </a:ext>
            </a:extLst>
          </p:cNvPr>
          <p:cNvSpPr txBox="1"/>
          <p:nvPr/>
        </p:nvSpPr>
        <p:spPr>
          <a:xfrm>
            <a:off x="6584173" y="3626039"/>
            <a:ext cx="1284502" cy="37009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1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50693E50-77F3-414A-AB8A-18111AFA92AB}"/>
              </a:ext>
            </a:extLst>
          </p:cNvPr>
          <p:cNvSpPr txBox="1"/>
          <p:nvPr/>
        </p:nvSpPr>
        <p:spPr>
          <a:xfrm>
            <a:off x="6096000" y="3976574"/>
            <a:ext cx="2260847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</a:t>
            </a:r>
            <a:endParaRPr lang="en-US" altLang="zh-CN" sz="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处输入文本内容单击此处输入文本内容，单击此处输入文本内容</a:t>
            </a:r>
            <a:endParaRPr lang="en-US" altLang="zh-CN" sz="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6" name="文本框 22">
            <a:extLst>
              <a:ext uri="{FF2B5EF4-FFF2-40B4-BE49-F238E27FC236}">
                <a16:creationId xmlns:a16="http://schemas.microsoft.com/office/drawing/2014/main" id="{851B91A1-9991-4301-8B5D-6BBB93F929C1}"/>
              </a:ext>
            </a:extLst>
          </p:cNvPr>
          <p:cNvSpPr txBox="1"/>
          <p:nvPr/>
        </p:nvSpPr>
        <p:spPr>
          <a:xfrm>
            <a:off x="2360646" y="2542981"/>
            <a:ext cx="568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01</a:t>
            </a:r>
            <a:endParaRPr lang="zh-CN" altLang="en-US" sz="2400" dirty="0"/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E8F3FA72-2372-42D4-85F3-8439B86F5E57}"/>
              </a:ext>
            </a:extLst>
          </p:cNvPr>
          <p:cNvSpPr txBox="1"/>
          <p:nvPr/>
        </p:nvSpPr>
        <p:spPr>
          <a:xfrm>
            <a:off x="4654937" y="2542981"/>
            <a:ext cx="568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02</a:t>
            </a:r>
            <a:endParaRPr lang="zh-CN" altLang="en-US" sz="2400" dirty="0"/>
          </a:p>
        </p:txBody>
      </p:sp>
      <p:sp>
        <p:nvSpPr>
          <p:cNvPr id="8" name="文本框 24">
            <a:extLst>
              <a:ext uri="{FF2B5EF4-FFF2-40B4-BE49-F238E27FC236}">
                <a16:creationId xmlns:a16="http://schemas.microsoft.com/office/drawing/2014/main" id="{F681C66B-227E-48AE-91EE-AB89DF4A481F}"/>
              </a:ext>
            </a:extLst>
          </p:cNvPr>
          <p:cNvSpPr txBox="1"/>
          <p:nvPr/>
        </p:nvSpPr>
        <p:spPr>
          <a:xfrm>
            <a:off x="6942337" y="2561461"/>
            <a:ext cx="568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03</a:t>
            </a:r>
            <a:endParaRPr lang="zh-CN" altLang="en-US" sz="2400" dirty="0"/>
          </a:p>
        </p:txBody>
      </p:sp>
      <p:sp>
        <p:nvSpPr>
          <p:cNvPr id="18" name="PA_菱形 3">
            <a:extLst>
              <a:ext uri="{FF2B5EF4-FFF2-40B4-BE49-F238E27FC236}">
                <a16:creationId xmlns:a16="http://schemas.microsoft.com/office/drawing/2014/main" id="{FFB98C26-4AEC-4DD1-B0AC-1F2C68E3EFBA}"/>
              </a:ext>
            </a:extLst>
          </p:cNvPr>
          <p:cNvSpPr/>
          <p:nvPr/>
        </p:nvSpPr>
        <p:spPr>
          <a:xfrm>
            <a:off x="9081756" y="2316614"/>
            <a:ext cx="914400" cy="914400"/>
          </a:xfrm>
          <a:prstGeom prst="diamond">
            <a:avLst/>
          </a:prstGeom>
          <a:solidFill>
            <a:srgbClr val="BCDDD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100" dirty="0"/>
          </a:p>
        </p:txBody>
      </p:sp>
      <p:sp>
        <p:nvSpPr>
          <p:cNvPr id="19" name="Title 4">
            <a:extLst>
              <a:ext uri="{FF2B5EF4-FFF2-40B4-BE49-F238E27FC236}">
                <a16:creationId xmlns:a16="http://schemas.microsoft.com/office/drawing/2014/main" id="{7CA0A946-B36E-419C-9267-C4B86C61C45F}"/>
              </a:ext>
            </a:extLst>
          </p:cNvPr>
          <p:cNvSpPr txBox="1"/>
          <p:nvPr/>
        </p:nvSpPr>
        <p:spPr>
          <a:xfrm>
            <a:off x="8878464" y="3626039"/>
            <a:ext cx="1284502" cy="37009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1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0" name="TextBox 15">
            <a:extLst>
              <a:ext uri="{FF2B5EF4-FFF2-40B4-BE49-F238E27FC236}">
                <a16:creationId xmlns:a16="http://schemas.microsoft.com/office/drawing/2014/main" id="{C32AF653-3826-4412-9B47-FE3795B540E8}"/>
              </a:ext>
            </a:extLst>
          </p:cNvPr>
          <p:cNvSpPr txBox="1"/>
          <p:nvPr/>
        </p:nvSpPr>
        <p:spPr>
          <a:xfrm>
            <a:off x="8390291" y="3976574"/>
            <a:ext cx="2260847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</a:t>
            </a:r>
            <a:endParaRPr lang="en-US" altLang="zh-CN" sz="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处输入文本内容单击此处输入文本内容，单击此处输入文本内容</a:t>
            </a:r>
            <a:endParaRPr lang="en-US" altLang="zh-CN" sz="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1" name="文本框 22">
            <a:extLst>
              <a:ext uri="{FF2B5EF4-FFF2-40B4-BE49-F238E27FC236}">
                <a16:creationId xmlns:a16="http://schemas.microsoft.com/office/drawing/2014/main" id="{B5B90989-B426-460C-A360-B33E6806C912}"/>
              </a:ext>
            </a:extLst>
          </p:cNvPr>
          <p:cNvSpPr txBox="1"/>
          <p:nvPr/>
        </p:nvSpPr>
        <p:spPr>
          <a:xfrm>
            <a:off x="9308911" y="2542981"/>
            <a:ext cx="568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01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38952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id="{35838B98-A41A-4E72-BB2E-5FCFDBC10F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494" b="9513"/>
          <a:stretch/>
        </p:blipFill>
        <p:spPr>
          <a:xfrm>
            <a:off x="4280656" y="1785745"/>
            <a:ext cx="2995316" cy="2178206"/>
          </a:xfrm>
          <a:prstGeom prst="rect">
            <a:avLst/>
          </a:prstGeom>
        </p:spPr>
      </p:pic>
      <p:sp>
        <p:nvSpPr>
          <p:cNvPr id="11" name="文本框 8">
            <a:extLst>
              <a:ext uri="{FF2B5EF4-FFF2-40B4-BE49-F238E27FC236}">
                <a16:creationId xmlns:a16="http://schemas.microsoft.com/office/drawing/2014/main" id="{9122928B-CD5B-4F28-B2D7-87DFDD1797A6}"/>
              </a:ext>
            </a:extLst>
          </p:cNvPr>
          <p:cNvSpPr txBox="1"/>
          <p:nvPr/>
        </p:nvSpPr>
        <p:spPr>
          <a:xfrm>
            <a:off x="1346627" y="4313617"/>
            <a:ext cx="9578817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  <a:r>
              <a:rPr lang="en-US" altLang="zh-CN" sz="1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A541F1AF-0E11-4E9C-9416-9BC43B050355}"/>
              </a:ext>
            </a:extLst>
          </p:cNvPr>
          <p:cNvSpPr/>
          <p:nvPr/>
        </p:nvSpPr>
        <p:spPr>
          <a:xfrm>
            <a:off x="1346627" y="3619187"/>
            <a:ext cx="237183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输入标题内容</a:t>
            </a:r>
          </a:p>
        </p:txBody>
      </p:sp>
      <p:pic>
        <p:nvPicPr>
          <p:cNvPr id="13" name="Picture 6" descr="点击查看源网页">
            <a:extLst>
              <a:ext uri="{FF2B5EF4-FFF2-40B4-BE49-F238E27FC236}">
                <a16:creationId xmlns:a16="http://schemas.microsoft.com/office/drawing/2014/main" id="{6DBDC43E-F36B-4D49-92AA-D30426ABD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365" y="1788471"/>
            <a:ext cx="3264827" cy="217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3C37C9E5-C954-409F-8F5F-8D3123B52D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628" r="26899"/>
          <a:stretch>
            <a:fillRect/>
          </a:stretch>
        </p:blipFill>
        <p:spPr>
          <a:xfrm>
            <a:off x="1955461" y="198970"/>
            <a:ext cx="1154162" cy="342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217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855A2D9B-5124-4B91-A050-C8A629CB8502}"/>
              </a:ext>
            </a:extLst>
          </p:cNvPr>
          <p:cNvGrpSpPr/>
          <p:nvPr/>
        </p:nvGrpSpPr>
        <p:grpSpPr>
          <a:xfrm>
            <a:off x="2034551" y="1632775"/>
            <a:ext cx="3330169" cy="3462205"/>
            <a:chOff x="6796096" y="1510539"/>
            <a:chExt cx="3330169" cy="3462205"/>
          </a:xfrm>
        </p:grpSpPr>
        <p:sp>
          <p:nvSpPr>
            <p:cNvPr id="6" name="文本框 13">
              <a:extLst>
                <a:ext uri="{FF2B5EF4-FFF2-40B4-BE49-F238E27FC236}">
                  <a16:creationId xmlns:a16="http://schemas.microsoft.com/office/drawing/2014/main" id="{31F04D09-8167-47CE-9DF4-2398E6225E59}"/>
                </a:ext>
              </a:extLst>
            </p:cNvPr>
            <p:cNvSpPr txBox="1"/>
            <p:nvPr/>
          </p:nvSpPr>
          <p:spPr>
            <a:xfrm>
              <a:off x="8955289" y="1510539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4800" dirty="0">
                  <a:latin typeface="楷体" panose="02010609060101010101" pitchFamily="49" charset="-122"/>
                  <a:ea typeface="楷体" panose="02010609060101010101" pitchFamily="49" charset="-122"/>
                </a:rPr>
                <a:t>贰</a:t>
              </a:r>
            </a:p>
          </p:txBody>
        </p:sp>
        <p:sp>
          <p:nvSpPr>
            <p:cNvPr id="7" name="文本框 19">
              <a:extLst>
                <a:ext uri="{FF2B5EF4-FFF2-40B4-BE49-F238E27FC236}">
                  <a16:creationId xmlns:a16="http://schemas.microsoft.com/office/drawing/2014/main" id="{12E023DF-5F80-4D66-A009-056E55D5A2C8}"/>
                </a:ext>
              </a:extLst>
            </p:cNvPr>
            <p:cNvSpPr txBox="1"/>
            <p:nvPr/>
          </p:nvSpPr>
          <p:spPr>
            <a:xfrm>
              <a:off x="7057376" y="1562069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4800" dirty="0">
                  <a:latin typeface="楷体" panose="02010609060101010101" pitchFamily="49" charset="-122"/>
                  <a:ea typeface="楷体" panose="02010609060101010101" pitchFamily="49" charset="-122"/>
                </a:rPr>
                <a:t>壹</a:t>
              </a:r>
            </a:p>
          </p:txBody>
        </p:sp>
        <p:sp>
          <p:nvSpPr>
            <p:cNvPr id="8" name="文本框 18">
              <a:extLst>
                <a:ext uri="{FF2B5EF4-FFF2-40B4-BE49-F238E27FC236}">
                  <a16:creationId xmlns:a16="http://schemas.microsoft.com/office/drawing/2014/main" id="{8946AE62-8474-45A3-AF4C-18B967E970BC}"/>
                </a:ext>
              </a:extLst>
            </p:cNvPr>
            <p:cNvSpPr txBox="1"/>
            <p:nvPr/>
          </p:nvSpPr>
          <p:spPr>
            <a:xfrm>
              <a:off x="8710493" y="2448311"/>
              <a:ext cx="1415772" cy="25244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zh-CN" altLang="en-US" sz="1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单击此处输入文本内容，单击此处输入文本内容，单击此处输入文本内容，单击此处输入文本内容，单击此处输入文本内容，单击此处输入文本内容</a:t>
              </a:r>
              <a:endPara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文本框 18">
              <a:extLst>
                <a:ext uri="{FF2B5EF4-FFF2-40B4-BE49-F238E27FC236}">
                  <a16:creationId xmlns:a16="http://schemas.microsoft.com/office/drawing/2014/main" id="{356A7C0D-2835-48D5-8A23-BCE37860BDAF}"/>
                </a:ext>
              </a:extLst>
            </p:cNvPr>
            <p:cNvSpPr txBox="1"/>
            <p:nvPr/>
          </p:nvSpPr>
          <p:spPr>
            <a:xfrm>
              <a:off x="6796096" y="2448311"/>
              <a:ext cx="1415772" cy="25244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zh-CN" altLang="en-US" sz="1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单击此处输入文本内容，单击此处输入文本内容，单击此处输入文本内容，单击此处输入文本内容，单击此处输入文本内容，单击此处输入文本内容</a:t>
              </a:r>
              <a:endPara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" name="文本框 18">
            <a:extLst>
              <a:ext uri="{FF2B5EF4-FFF2-40B4-BE49-F238E27FC236}">
                <a16:creationId xmlns:a16="http://schemas.microsoft.com/office/drawing/2014/main" id="{0DEA4A37-B50B-4E03-ABC6-6F2A33B25D98}"/>
              </a:ext>
            </a:extLst>
          </p:cNvPr>
          <p:cNvSpPr txBox="1"/>
          <p:nvPr/>
        </p:nvSpPr>
        <p:spPr>
          <a:xfrm>
            <a:off x="6821714" y="2692000"/>
            <a:ext cx="2031325" cy="19538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</a:t>
            </a:r>
            <a:endParaRPr lang="en-US" altLang="zh-CN" sz="1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</a:t>
            </a:r>
            <a:endParaRPr lang="en-US" altLang="zh-CN" sz="1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</a:t>
            </a:r>
            <a:endParaRPr lang="en-US" altLang="zh-CN" sz="1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</a:t>
            </a:r>
            <a:endParaRPr lang="zh-CN" altLang="en-US" sz="1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弧形 3">
            <a:extLst>
              <a:ext uri="{FF2B5EF4-FFF2-40B4-BE49-F238E27FC236}">
                <a16:creationId xmlns:a16="http://schemas.microsoft.com/office/drawing/2014/main" id="{DB820365-E761-49B7-88BB-7B2259DDCE54}"/>
              </a:ext>
            </a:extLst>
          </p:cNvPr>
          <p:cNvSpPr/>
          <p:nvPr/>
        </p:nvSpPr>
        <p:spPr>
          <a:xfrm rot="5996489">
            <a:off x="6222890" y="1624922"/>
            <a:ext cx="3570594" cy="3608156"/>
          </a:xfrm>
          <a:prstGeom prst="arc">
            <a:avLst>
              <a:gd name="adj1" fmla="val 18388161"/>
              <a:gd name="adj2" fmla="val 13033926"/>
            </a:avLst>
          </a:prstGeom>
          <a:noFill/>
          <a:ln>
            <a:solidFill>
              <a:srgbClr val="84CCC9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>
                <a:solidFill>
                  <a:schemeClr val="tx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rgbClr val="596F84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C48A713-9F03-4544-AAF7-5DA3F4DD10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25"/>
          <a:stretch>
            <a:fillRect/>
          </a:stretch>
        </p:blipFill>
        <p:spPr>
          <a:xfrm>
            <a:off x="9070767" y="2212154"/>
            <a:ext cx="1086681" cy="24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019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7">
            <a:extLst>
              <a:ext uri="{FF2B5EF4-FFF2-40B4-BE49-F238E27FC236}">
                <a16:creationId xmlns:a16="http://schemas.microsoft.com/office/drawing/2014/main" id="{5AB75113-90E7-4742-8BC4-67738861B9CE}"/>
              </a:ext>
            </a:extLst>
          </p:cNvPr>
          <p:cNvSpPr txBox="1"/>
          <p:nvPr/>
        </p:nvSpPr>
        <p:spPr>
          <a:xfrm>
            <a:off x="5733975" y="1589006"/>
            <a:ext cx="5025699" cy="78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3" name="文本框 18">
            <a:extLst>
              <a:ext uri="{FF2B5EF4-FFF2-40B4-BE49-F238E27FC236}">
                <a16:creationId xmlns:a16="http://schemas.microsoft.com/office/drawing/2014/main" id="{D5F4056E-80BE-4D4F-B1F8-7260DD7A331A}"/>
              </a:ext>
            </a:extLst>
          </p:cNvPr>
          <p:cNvSpPr txBox="1"/>
          <p:nvPr/>
        </p:nvSpPr>
        <p:spPr>
          <a:xfrm>
            <a:off x="5134456" y="1795594"/>
            <a:ext cx="675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01</a:t>
            </a:r>
            <a:endParaRPr lang="zh-CN" altLang="en-US" sz="2800" dirty="0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4" name="文本框 21">
            <a:extLst>
              <a:ext uri="{FF2B5EF4-FFF2-40B4-BE49-F238E27FC236}">
                <a16:creationId xmlns:a16="http://schemas.microsoft.com/office/drawing/2014/main" id="{C692F9C5-5BD5-47BD-A14B-29327740DC31}"/>
              </a:ext>
            </a:extLst>
          </p:cNvPr>
          <p:cNvSpPr txBox="1"/>
          <p:nvPr/>
        </p:nvSpPr>
        <p:spPr>
          <a:xfrm>
            <a:off x="5733975" y="3028319"/>
            <a:ext cx="5025699" cy="78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5" name="文本框 22">
            <a:extLst>
              <a:ext uri="{FF2B5EF4-FFF2-40B4-BE49-F238E27FC236}">
                <a16:creationId xmlns:a16="http://schemas.microsoft.com/office/drawing/2014/main" id="{ABEED5BF-0A0D-44D5-B24D-52E1F38EAB07}"/>
              </a:ext>
            </a:extLst>
          </p:cNvPr>
          <p:cNvSpPr txBox="1"/>
          <p:nvPr/>
        </p:nvSpPr>
        <p:spPr>
          <a:xfrm>
            <a:off x="5134456" y="3234907"/>
            <a:ext cx="675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02</a:t>
            </a:r>
            <a:endParaRPr lang="zh-CN" altLang="en-US" sz="2800" dirty="0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sp>
        <p:nvSpPr>
          <p:cNvPr id="6" name="文本框 23">
            <a:extLst>
              <a:ext uri="{FF2B5EF4-FFF2-40B4-BE49-F238E27FC236}">
                <a16:creationId xmlns:a16="http://schemas.microsoft.com/office/drawing/2014/main" id="{A3A8399F-A846-4FD4-ADB7-7A7F9A01C3D2}"/>
              </a:ext>
            </a:extLst>
          </p:cNvPr>
          <p:cNvSpPr txBox="1"/>
          <p:nvPr/>
        </p:nvSpPr>
        <p:spPr>
          <a:xfrm>
            <a:off x="5733975" y="4467633"/>
            <a:ext cx="5025699" cy="78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sym typeface="WenYue GuDianMingChaoTi (Non-Commercial Use)" pitchFamily="50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7" name="文本框 24">
            <a:extLst>
              <a:ext uri="{FF2B5EF4-FFF2-40B4-BE49-F238E27FC236}">
                <a16:creationId xmlns:a16="http://schemas.microsoft.com/office/drawing/2014/main" id="{B122E781-3A2B-47FF-A82B-764F9C7699F0}"/>
              </a:ext>
            </a:extLst>
          </p:cNvPr>
          <p:cNvSpPr txBox="1"/>
          <p:nvPr/>
        </p:nvSpPr>
        <p:spPr>
          <a:xfrm>
            <a:off x="5134456" y="4674221"/>
            <a:ext cx="675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latin typeface="WenYue GuDianMingChaoTi (Non-Commercial Use)" pitchFamily="50" charset="-122"/>
                <a:ea typeface="WenYue GuDianMingChaoTi (Non-Commercial Use)" pitchFamily="50" charset="-122"/>
                <a:sym typeface="WenYue GuDianMingChaoTi (Non-Commercial Use)" pitchFamily="50" charset="-122"/>
              </a:rPr>
              <a:t>03</a:t>
            </a:r>
            <a:endParaRPr lang="zh-CN" altLang="en-US" sz="2800" dirty="0">
              <a:latin typeface="WenYue GuDianMingChaoTi (Non-Commercial Use)" pitchFamily="50" charset="-122"/>
              <a:ea typeface="WenYue GuDianMingChaoTi (Non-Commercial Use)" pitchFamily="50" charset="-122"/>
              <a:sym typeface="WenYue GuDianMingChaoTi (Non-Commercial Use)" pitchFamily="50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311C973-C100-4BE5-88BC-2246066D9A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1432326" y="1763408"/>
            <a:ext cx="2758484" cy="350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681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872D806-BD58-40C8-A78E-38D22B5772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20" r="21775" b="555"/>
          <a:stretch>
            <a:fillRect/>
          </a:stretch>
        </p:blipFill>
        <p:spPr>
          <a:xfrm rot="16200000" flipH="1">
            <a:off x="2660753" y="1008027"/>
            <a:ext cx="6870494" cy="4829451"/>
          </a:xfrm>
          <a:prstGeom prst="rect">
            <a:avLst/>
          </a:prstGeom>
        </p:spPr>
      </p:pic>
      <p:sp>
        <p:nvSpPr>
          <p:cNvPr id="4" name="文本框 18">
            <a:extLst>
              <a:ext uri="{FF2B5EF4-FFF2-40B4-BE49-F238E27FC236}">
                <a16:creationId xmlns:a16="http://schemas.microsoft.com/office/drawing/2014/main" id="{9E43BD0E-E997-458F-8E12-56780EC7536B}"/>
              </a:ext>
            </a:extLst>
          </p:cNvPr>
          <p:cNvSpPr txBox="1"/>
          <p:nvPr/>
        </p:nvSpPr>
        <p:spPr>
          <a:xfrm>
            <a:off x="6332944" y="3071672"/>
            <a:ext cx="1538883" cy="13847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400" dirty="0">
                <a:latin typeface="隶书" panose="02010509060101010101" pitchFamily="49" charset="-122"/>
                <a:ea typeface="隶书" panose="02010509060101010101" pitchFamily="49" charset="-122"/>
              </a:rPr>
              <a:t>第贰章节</a:t>
            </a:r>
          </a:p>
        </p:txBody>
      </p:sp>
    </p:spTree>
    <p:extLst>
      <p:ext uri="{BB962C8B-B14F-4D97-AF65-F5344CB8AC3E}">
        <p14:creationId xmlns:p14="http://schemas.microsoft.com/office/powerpoint/2010/main" val="3648760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FFF60440-76C2-495C-8BF9-BF180A690838}"/>
              </a:ext>
            </a:extLst>
          </p:cNvPr>
          <p:cNvGrpSpPr/>
          <p:nvPr/>
        </p:nvGrpSpPr>
        <p:grpSpPr>
          <a:xfrm>
            <a:off x="916390" y="1883459"/>
            <a:ext cx="10359219" cy="691126"/>
            <a:chOff x="874713" y="1930397"/>
            <a:chExt cx="10442575" cy="696687"/>
          </a:xfrm>
        </p:grpSpPr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id="{492F54E8-C955-46E7-87D7-EDFBA13591C3}"/>
                </a:ext>
              </a:extLst>
            </p:cNvPr>
            <p:cNvSpPr/>
            <p:nvPr/>
          </p:nvSpPr>
          <p:spPr>
            <a:xfrm>
              <a:off x="874713" y="1930397"/>
              <a:ext cx="2101397" cy="696687"/>
            </a:xfrm>
            <a:prstGeom prst="roundRect">
              <a:avLst/>
            </a:prstGeom>
            <a:solidFill>
              <a:srgbClr val="BCDDD4"/>
            </a:solidFill>
            <a:ln>
              <a:solidFill>
                <a:srgbClr val="AED2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365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id="{498D4DA7-ED08-4FDD-A0E3-A7A58CED4F02}"/>
                </a:ext>
              </a:extLst>
            </p:cNvPr>
            <p:cNvSpPr/>
            <p:nvPr/>
          </p:nvSpPr>
          <p:spPr>
            <a:xfrm>
              <a:off x="3655106" y="1930397"/>
              <a:ext cx="2101397" cy="696687"/>
            </a:xfrm>
            <a:prstGeom prst="roundRect">
              <a:avLst/>
            </a:prstGeom>
            <a:solidFill>
              <a:srgbClr val="BCDDD4"/>
            </a:solidFill>
            <a:ln>
              <a:solidFill>
                <a:srgbClr val="AED2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365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C41D3EF9-7258-4EF4-B1A2-B8D41151617D}"/>
                </a:ext>
              </a:extLst>
            </p:cNvPr>
            <p:cNvSpPr/>
            <p:nvPr/>
          </p:nvSpPr>
          <p:spPr>
            <a:xfrm>
              <a:off x="6435499" y="1930397"/>
              <a:ext cx="2101397" cy="696687"/>
            </a:xfrm>
            <a:prstGeom prst="roundRect">
              <a:avLst/>
            </a:prstGeom>
            <a:solidFill>
              <a:srgbClr val="BCDDD4"/>
            </a:solidFill>
            <a:ln>
              <a:solidFill>
                <a:srgbClr val="AED2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365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0D6C0540-46BB-4E10-85CC-D568A579E006}"/>
                </a:ext>
              </a:extLst>
            </p:cNvPr>
            <p:cNvSpPr/>
            <p:nvPr/>
          </p:nvSpPr>
          <p:spPr>
            <a:xfrm>
              <a:off x="9215891" y="1930397"/>
              <a:ext cx="2101397" cy="696687"/>
            </a:xfrm>
            <a:prstGeom prst="roundRect">
              <a:avLst/>
            </a:prstGeom>
            <a:solidFill>
              <a:srgbClr val="BCDDD4"/>
            </a:solidFill>
            <a:ln>
              <a:solidFill>
                <a:srgbClr val="AED2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365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箭头: V 形 13">
              <a:extLst>
                <a:ext uri="{FF2B5EF4-FFF2-40B4-BE49-F238E27FC236}">
                  <a16:creationId xmlns:a16="http://schemas.microsoft.com/office/drawing/2014/main" id="{40AEFF6F-C40B-4917-BF82-BAFAD1B87207}"/>
                </a:ext>
              </a:extLst>
            </p:cNvPr>
            <p:cNvSpPr/>
            <p:nvPr/>
          </p:nvSpPr>
          <p:spPr>
            <a:xfrm>
              <a:off x="2631489" y="2148111"/>
              <a:ext cx="232229" cy="261258"/>
            </a:xfrm>
            <a:prstGeom prst="chevron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365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箭头: V 形 14">
              <a:extLst>
                <a:ext uri="{FF2B5EF4-FFF2-40B4-BE49-F238E27FC236}">
                  <a16:creationId xmlns:a16="http://schemas.microsoft.com/office/drawing/2014/main" id="{9F3E5054-5F74-4D2A-9F83-481A9DC85013}"/>
                </a:ext>
              </a:extLst>
            </p:cNvPr>
            <p:cNvSpPr/>
            <p:nvPr/>
          </p:nvSpPr>
          <p:spPr>
            <a:xfrm>
              <a:off x="5412677" y="2148111"/>
              <a:ext cx="232229" cy="261258"/>
            </a:xfrm>
            <a:prstGeom prst="chevron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365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箭头: V 形 15">
              <a:extLst>
                <a:ext uri="{FF2B5EF4-FFF2-40B4-BE49-F238E27FC236}">
                  <a16:creationId xmlns:a16="http://schemas.microsoft.com/office/drawing/2014/main" id="{E0D4CF41-C25B-42E8-A05E-226E1EEA161B}"/>
                </a:ext>
              </a:extLst>
            </p:cNvPr>
            <p:cNvSpPr/>
            <p:nvPr/>
          </p:nvSpPr>
          <p:spPr>
            <a:xfrm>
              <a:off x="8212686" y="2148110"/>
              <a:ext cx="232229" cy="261258"/>
            </a:xfrm>
            <a:prstGeom prst="chevron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365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" name="箭头: V 形 2">
            <a:extLst>
              <a:ext uri="{FF2B5EF4-FFF2-40B4-BE49-F238E27FC236}">
                <a16:creationId xmlns:a16="http://schemas.microsoft.com/office/drawing/2014/main" id="{6B5293BF-B6F3-42C8-846F-8EC1072C1179}"/>
              </a:ext>
            </a:extLst>
          </p:cNvPr>
          <p:cNvSpPr/>
          <p:nvPr/>
        </p:nvSpPr>
        <p:spPr>
          <a:xfrm>
            <a:off x="10890073" y="2099433"/>
            <a:ext cx="230375" cy="259172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365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Rectangle 24">
            <a:extLst>
              <a:ext uri="{FF2B5EF4-FFF2-40B4-BE49-F238E27FC236}">
                <a16:creationId xmlns:a16="http://schemas.microsoft.com/office/drawing/2014/main" id="{788DC26B-EA1E-4756-9F7B-F83936EFA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1216" y="2088008"/>
            <a:ext cx="1647928" cy="252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395"/>
              </a:spcBef>
            </a:pPr>
            <a:r>
              <a:rPr lang="zh-CN" altLang="en-US" sz="1575" b="1" dirty="0">
                <a:latin typeface="楷体" panose="02010609060101010101" pitchFamily="49" charset="-122"/>
                <a:ea typeface="楷体" panose="02010609060101010101" pitchFamily="49" charset="-122"/>
              </a:rPr>
              <a:t>单击输入标题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0B65C29D-5441-4B8C-9278-86809F04E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4639" y="2082313"/>
            <a:ext cx="1647928" cy="252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395"/>
              </a:spcBef>
            </a:pPr>
            <a:r>
              <a:rPr lang="zh-CN" altLang="en-US" sz="1575" b="1" dirty="0">
                <a:latin typeface="楷体" panose="02010609060101010101" pitchFamily="49" charset="-122"/>
                <a:ea typeface="楷体" panose="02010609060101010101" pitchFamily="49" charset="-122"/>
              </a:rPr>
              <a:t>单击输入标题</a:t>
            </a:r>
          </a:p>
        </p:txBody>
      </p:sp>
      <p:sp>
        <p:nvSpPr>
          <p:cNvPr id="6" name="Rectangle 24">
            <a:extLst>
              <a:ext uri="{FF2B5EF4-FFF2-40B4-BE49-F238E27FC236}">
                <a16:creationId xmlns:a16="http://schemas.microsoft.com/office/drawing/2014/main" id="{4304EDA0-CFB5-487C-883A-37DFC5EC0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7564" y="2081828"/>
            <a:ext cx="1647928" cy="252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395"/>
              </a:spcBef>
            </a:pPr>
            <a:r>
              <a:rPr lang="zh-CN" altLang="en-US" sz="1575" b="1" dirty="0">
                <a:latin typeface="楷体" panose="02010609060101010101" pitchFamily="49" charset="-122"/>
                <a:ea typeface="楷体" panose="02010609060101010101" pitchFamily="49" charset="-122"/>
              </a:rPr>
              <a:t>单击输入标题</a:t>
            </a:r>
          </a:p>
        </p:txBody>
      </p:sp>
      <p:sp>
        <p:nvSpPr>
          <p:cNvPr id="7" name="Rectangle 24">
            <a:extLst>
              <a:ext uri="{FF2B5EF4-FFF2-40B4-BE49-F238E27FC236}">
                <a16:creationId xmlns:a16="http://schemas.microsoft.com/office/drawing/2014/main" id="{54B49BD7-4249-45C7-B048-150D7E12E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0987" y="2076132"/>
            <a:ext cx="1647928" cy="252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395"/>
              </a:spcBef>
            </a:pPr>
            <a:r>
              <a:rPr lang="zh-CN" altLang="en-US" sz="1575" b="1" dirty="0">
                <a:latin typeface="楷体" panose="02010609060101010101" pitchFamily="49" charset="-122"/>
                <a:ea typeface="楷体" panose="02010609060101010101" pitchFamily="49" charset="-122"/>
              </a:rPr>
              <a:t>单击输入标题</a:t>
            </a:r>
          </a:p>
        </p:txBody>
      </p:sp>
      <p:sp>
        <p:nvSpPr>
          <p:cNvPr id="8" name="文本框 8">
            <a:extLst>
              <a:ext uri="{FF2B5EF4-FFF2-40B4-BE49-F238E27FC236}">
                <a16:creationId xmlns:a16="http://schemas.microsoft.com/office/drawing/2014/main" id="{FEFCB107-D56D-4B04-89DF-40D60C8BFBB9}"/>
              </a:ext>
            </a:extLst>
          </p:cNvPr>
          <p:cNvSpPr txBox="1"/>
          <p:nvPr/>
        </p:nvSpPr>
        <p:spPr>
          <a:xfrm>
            <a:off x="1525163" y="4014213"/>
            <a:ext cx="9176364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  <a:r>
              <a:rPr lang="en-US" altLang="zh-CN" sz="1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2C8859A-D3D5-4172-A6A5-98B0B01D9B3D}"/>
              </a:ext>
            </a:extLst>
          </p:cNvPr>
          <p:cNvSpPr/>
          <p:nvPr/>
        </p:nvSpPr>
        <p:spPr>
          <a:xfrm>
            <a:off x="4927430" y="3334426"/>
            <a:ext cx="237183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770208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1644</Words>
  <Application>Microsoft Office PowerPoint</Application>
  <PresentationFormat>宽屏</PresentationFormat>
  <Paragraphs>125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Playfair Display Black</vt:lpstr>
      <vt:lpstr>WenYue GuDianMingChaoTi (Non-Commercial Use)</vt:lpstr>
      <vt:lpstr>华文行楷</vt:lpstr>
      <vt:lpstr>楷体</vt:lpstr>
      <vt:lpstr>隶书</vt:lpstr>
      <vt:lpstr>宋体</vt:lpstr>
      <vt:lpstr>文悦古典明朝体 (非商业使用) W5</vt:lpstr>
      <vt:lpstr>Arial</vt:lpstr>
      <vt:lpstr>Calibri</vt:lpstr>
      <vt:lpstr>Calibri Light</vt:lpstr>
      <vt:lpstr>Source Sans Pro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刘丹</dc:creator>
  <cp:lastModifiedBy>刘 丹</cp:lastModifiedBy>
  <cp:revision>9</cp:revision>
  <dcterms:created xsi:type="dcterms:W3CDTF">2018-10-30T13:29:46Z</dcterms:created>
  <dcterms:modified xsi:type="dcterms:W3CDTF">2018-11-01T13:41:25Z</dcterms:modified>
</cp:coreProperties>
</file>