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  <p:sldId id="266" r:id="rId9"/>
    <p:sldId id="265" r:id="rId10"/>
    <p:sldId id="267" r:id="rId11"/>
    <p:sldId id="268" r:id="rId12"/>
    <p:sldId id="270" r:id="rId13"/>
    <p:sldId id="271" r:id="rId14"/>
    <p:sldId id="272" r:id="rId15"/>
    <p:sldId id="274" r:id="rId16"/>
    <p:sldId id="273" r:id="rId17"/>
    <p:sldId id="275" r:id="rId18"/>
  </p:sldIdLst>
  <p:sldSz cx="12192000" cy="6858000"/>
  <p:notesSz cx="6858000" cy="9144000"/>
  <p:embeddedFontLst>
    <p:embeddedFont>
      <p:font typeface="等线" charset="-122"/>
      <p:regular r:id="rId21"/>
      <p:bold r:id="rId22"/>
    </p:embeddedFont>
    <p:embeddedFont>
      <p:font typeface="华文行楷" pitchFamily="2" charset="-122"/>
      <p:regular r:id="rId23"/>
    </p:embeddedFont>
    <p:embeddedFont>
      <p:font typeface="方正古隶简体" pitchFamily="65" charset="-122"/>
      <p:regular r:id="rId24"/>
    </p:embeddedFon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等线 Light" charset="-122"/>
      <p:regular r:id="rId2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E4E0DB"/>
    <a:srgbClr val="AF5558"/>
    <a:srgbClr val="EBA09E"/>
    <a:srgbClr val="EBEBE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025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-318" y="-108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20E77-BEAC-4C9D-A744-ECB27BC4F8AC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EC9C7-1CA5-4F0A-A098-4F97ADAB24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244F4-8239-4FBA-BAF8-1D7BA70E9511}" type="datetimeFigureOut">
              <a:rPr lang="zh-CN" altLang="en-US" smtClean="0"/>
              <a:pPr/>
              <a:t>2018/1/2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03B9C-3929-4105-9A36-5366D33C22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1.png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.emf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microsoft.com/office/2007/relationships/hdphoto" Target="../media/hdphoto1.wdp"/><Relationship Id="rId7" Type="http://schemas.openxmlformats.org/officeDocument/2006/relationships/image" Target="../media/image2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5">
            <a:grayscl/>
          </a:blip>
          <a:srcRect l="10634" b="29966"/>
          <a:stretch>
            <a:fillRect/>
          </a:stretch>
        </p:blipFill>
        <p:spPr>
          <a:xfrm rot="9709526" flipH="1">
            <a:off x="-1065917" y="-450396"/>
            <a:ext cx="5820008" cy="5903817"/>
          </a:xfrm>
          <a:custGeom>
            <a:avLst/>
            <a:gdLst>
              <a:gd name="connsiteX0" fmla="*/ 1938173 w 5820008"/>
              <a:gd name="connsiteY0" fmla="*/ 5903817 h 5903817"/>
              <a:gd name="connsiteX1" fmla="*/ 5820008 w 5820008"/>
              <a:gd name="connsiteY1" fmla="*/ 4629444 h 5903817"/>
              <a:gd name="connsiteX2" fmla="*/ 5820008 w 5820008"/>
              <a:gd name="connsiteY2" fmla="*/ 0 h 5903817"/>
              <a:gd name="connsiteX3" fmla="*/ 0 w 5820008"/>
              <a:gd name="connsiteY3" fmla="*/ 0 h 590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008" h="5903817">
                <a:moveTo>
                  <a:pt x="1938173" y="5903817"/>
                </a:moveTo>
                <a:lnTo>
                  <a:pt x="5820008" y="4629444"/>
                </a:lnTo>
                <a:lnTo>
                  <a:pt x="5820008" y="0"/>
                </a:lnTo>
                <a:lnTo>
                  <a:pt x="0" y="0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10031223" y="11010"/>
            <a:ext cx="2160777" cy="2796943"/>
          </a:xfrm>
          <a:prstGeom prst="rect">
            <a:avLst/>
          </a:prstGeom>
        </p:spPr>
      </p:pic>
      <p:pic>
        <p:nvPicPr>
          <p:cNvPr id="5964" name="图片 596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0143" y="2272402"/>
            <a:ext cx="4494660" cy="4609263"/>
          </a:xfrm>
          <a:prstGeom prst="rect">
            <a:avLst/>
          </a:prstGeom>
        </p:spPr>
      </p:pic>
      <p:pic>
        <p:nvPicPr>
          <p:cNvPr id="5960" name="图片 595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0758659" y="1031769"/>
            <a:ext cx="1063421" cy="683444"/>
          </a:xfrm>
          <a:prstGeom prst="rect">
            <a:avLst/>
          </a:prstGeom>
        </p:spPr>
      </p:pic>
      <p:pic>
        <p:nvPicPr>
          <p:cNvPr id="5962" name="图片 596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5445" y="4406724"/>
            <a:ext cx="1189129" cy="1249872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69" name="椭圆 5968"/>
          <p:cNvSpPr/>
          <p:nvPr/>
        </p:nvSpPr>
        <p:spPr>
          <a:xfrm>
            <a:off x="9348351" y="2360671"/>
            <a:ext cx="225374" cy="178133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-1" fmla="*/ 44 w 225374"/>
              <a:gd name="connsiteY0-2" fmla="*/ 110582 h 178133"/>
              <a:gd name="connsiteX1-3" fmla="*/ 123466 w 225374"/>
              <a:gd name="connsiteY1-4" fmla="*/ 0 h 178133"/>
              <a:gd name="connsiteX2-5" fmla="*/ 225374 w 225374"/>
              <a:gd name="connsiteY2-6" fmla="*/ 110582 h 178133"/>
              <a:gd name="connsiteX3-7" fmla="*/ 112709 w 225374"/>
              <a:gd name="connsiteY3-8" fmla="*/ 178133 h 178133"/>
              <a:gd name="connsiteX4-9" fmla="*/ 44 w 225374"/>
              <a:gd name="connsiteY4-10" fmla="*/ 110582 h 178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0" name="椭圆 5969"/>
          <p:cNvSpPr/>
          <p:nvPr/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椭圆 5970"/>
          <p:cNvSpPr/>
          <p:nvPr/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椭圆 5974"/>
          <p:cNvSpPr/>
          <p:nvPr/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椭圆 5977"/>
          <p:cNvSpPr/>
          <p:nvPr/>
        </p:nvSpPr>
        <p:spPr>
          <a:xfrm>
            <a:off x="10143465" y="3476354"/>
            <a:ext cx="151606" cy="144329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1148 w 165968"/>
              <a:gd name="connsiteY0-2" fmla="*/ 60242 h 141999"/>
              <a:gd name="connsiteX1-3" fmla="*/ 81831 w 165968"/>
              <a:gd name="connsiteY1-4" fmla="*/ 0 h 141999"/>
              <a:gd name="connsiteX2-5" fmla="*/ 162514 w 165968"/>
              <a:gd name="connsiteY2-6" fmla="*/ 60242 h 141999"/>
              <a:gd name="connsiteX3-7" fmla="*/ 135619 w 165968"/>
              <a:gd name="connsiteY3-8" fmla="*/ 141999 h 141999"/>
              <a:gd name="connsiteX4-9" fmla="*/ 1148 w 165968"/>
              <a:gd name="connsiteY4-10" fmla="*/ 60242 h 141999"/>
              <a:gd name="connsiteX0-11" fmla="*/ 997 w 151606"/>
              <a:gd name="connsiteY0-12" fmla="*/ 104235 h 144329"/>
              <a:gd name="connsiteX1-13" fmla="*/ 70923 w 151606"/>
              <a:gd name="connsiteY1-14" fmla="*/ 963 h 144329"/>
              <a:gd name="connsiteX2-15" fmla="*/ 151606 w 151606"/>
              <a:gd name="connsiteY2-16" fmla="*/ 61205 h 144329"/>
              <a:gd name="connsiteX3-17" fmla="*/ 124711 w 151606"/>
              <a:gd name="connsiteY3-18" fmla="*/ 142962 h 144329"/>
              <a:gd name="connsiteX4-19" fmla="*/ 997 w 151606"/>
              <a:gd name="connsiteY4-20" fmla="*/ 104235 h 144329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椭圆 5979"/>
          <p:cNvSpPr/>
          <p:nvPr/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椭圆 5981"/>
          <p:cNvSpPr/>
          <p:nvPr/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椭圆 5982"/>
          <p:cNvSpPr/>
          <p:nvPr/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椭圆 5984"/>
          <p:cNvSpPr/>
          <p:nvPr/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椭圆 5986"/>
          <p:cNvSpPr/>
          <p:nvPr/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椭圆 5987"/>
          <p:cNvSpPr/>
          <p:nvPr/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椭圆 5988"/>
          <p:cNvSpPr/>
          <p:nvPr/>
        </p:nvSpPr>
        <p:spPr>
          <a:xfrm>
            <a:off x="5454082" y="3154521"/>
            <a:ext cx="182926" cy="16362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0 w 182881"/>
              <a:gd name="connsiteY0-2" fmla="*/ 60321 h 120685"/>
              <a:gd name="connsiteX1-3" fmla="*/ 80683 w 182881"/>
              <a:gd name="connsiteY1-4" fmla="*/ 79 h 120685"/>
              <a:gd name="connsiteX2-5" fmla="*/ 182881 w 182881"/>
              <a:gd name="connsiteY2-6" fmla="*/ 71079 h 120685"/>
              <a:gd name="connsiteX3-7" fmla="*/ 80683 w 182881"/>
              <a:gd name="connsiteY3-8" fmla="*/ 120563 h 120685"/>
              <a:gd name="connsiteX4-9" fmla="*/ 0 w 182881"/>
              <a:gd name="connsiteY4-10" fmla="*/ 60321 h 120685"/>
              <a:gd name="connsiteX0-11" fmla="*/ 45 w 182926"/>
              <a:gd name="connsiteY0-12" fmla="*/ 60309 h 163620"/>
              <a:gd name="connsiteX1-13" fmla="*/ 80728 w 182926"/>
              <a:gd name="connsiteY1-14" fmla="*/ 67 h 163620"/>
              <a:gd name="connsiteX2-15" fmla="*/ 182926 w 182926"/>
              <a:gd name="connsiteY2-16" fmla="*/ 71067 h 163620"/>
              <a:gd name="connsiteX3-17" fmla="*/ 91485 w 182926"/>
              <a:gd name="connsiteY3-18" fmla="*/ 163582 h 163620"/>
              <a:gd name="connsiteX4-19" fmla="*/ 45 w 182926"/>
              <a:gd name="connsiteY4-20" fmla="*/ 60309 h 163620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6" name="椭圆 6005"/>
          <p:cNvSpPr/>
          <p:nvPr/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768048" y="937846"/>
            <a:ext cx="2353976" cy="5209517"/>
            <a:chOff x="5768048" y="937846"/>
            <a:chExt cx="2353976" cy="5209517"/>
          </a:xfrm>
        </p:grpSpPr>
        <p:grpSp>
          <p:nvGrpSpPr>
            <p:cNvPr id="6020" name="组合 6019"/>
            <p:cNvGrpSpPr/>
            <p:nvPr/>
          </p:nvGrpSpPr>
          <p:grpSpPr>
            <a:xfrm>
              <a:off x="5768048" y="937846"/>
              <a:ext cx="2353976" cy="5209517"/>
              <a:chOff x="7210222" y="3140035"/>
              <a:chExt cx="1770664" cy="3272488"/>
            </a:xfrm>
          </p:grpSpPr>
          <p:sp>
            <p:nvSpPr>
              <p:cNvPr id="6021" name="矩形 6020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2" name="矩形 6021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10">
                  <a:alphaModFix amt="26000"/>
                  <a:extLst>
                    <a:ext uri="{BEBA8EAE-BF5A-486C-A8C5-ECC9F3942E4B}">
                      <a14:imgProps xmlns:a14="http://schemas.microsoft.com/office/drawing/2010/main" xmlns="">
                        <a14:imgLayer r:embed="rId4">
                          <a14:imgEffect>
                            <a14:brightnessContrast bright="18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12" name="组合 6011"/>
            <p:cNvGrpSpPr/>
            <p:nvPr/>
          </p:nvGrpSpPr>
          <p:grpSpPr>
            <a:xfrm>
              <a:off x="6022860" y="1763607"/>
              <a:ext cx="1520414" cy="1520414"/>
              <a:chOff x="6289903" y="1763607"/>
              <a:chExt cx="1520414" cy="1520414"/>
            </a:xfrm>
          </p:grpSpPr>
          <p:sp>
            <p:nvSpPr>
              <p:cNvPr id="5992" name="矩形 5991"/>
              <p:cNvSpPr/>
              <p:nvPr/>
            </p:nvSpPr>
            <p:spPr>
              <a:xfrm>
                <a:off x="6289903" y="1763607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289903" y="2523814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>
                <a:off x="7050110" y="1763607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组合 6012"/>
            <p:cNvGrpSpPr/>
            <p:nvPr/>
          </p:nvGrpSpPr>
          <p:grpSpPr>
            <a:xfrm>
              <a:off x="6022860" y="3511246"/>
              <a:ext cx="1520414" cy="1520414"/>
              <a:chOff x="6289903" y="3511246"/>
              <a:chExt cx="1520414" cy="1520414"/>
            </a:xfrm>
          </p:grpSpPr>
          <p:sp>
            <p:nvSpPr>
              <p:cNvPr id="6007" name="矩形 6006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4" name="文本框 6013"/>
          <p:cNvSpPr txBox="1"/>
          <p:nvPr/>
        </p:nvSpPr>
        <p:spPr>
          <a:xfrm>
            <a:off x="5890514" y="1840162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华文行楷" charset="0"/>
                <a:ea typeface="华文行楷" charset="0"/>
              </a:rPr>
              <a:t>鸣</a:t>
            </a:r>
          </a:p>
        </p:txBody>
      </p:sp>
      <p:sp>
        <p:nvSpPr>
          <p:cNvPr id="6015" name="文本框 6014"/>
          <p:cNvSpPr txBox="1"/>
          <p:nvPr/>
        </p:nvSpPr>
        <p:spPr>
          <a:xfrm>
            <a:off x="5955656" y="3620683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华文行楷" charset="0"/>
                <a:ea typeface="华文行楷" charset="0"/>
              </a:rPr>
              <a:t>雪</a:t>
            </a:r>
          </a:p>
        </p:txBody>
      </p:sp>
      <p:pic>
        <p:nvPicPr>
          <p:cNvPr id="6026" name="图片 60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449014" flipH="1" flipV="1">
            <a:off x="3824513" y="1049701"/>
            <a:ext cx="2170413" cy="280941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617712" y="2447373"/>
            <a:ext cx="459105" cy="3268053"/>
            <a:chOff x="7617712" y="2447373"/>
            <a:chExt cx="459105" cy="3268053"/>
          </a:xfrm>
        </p:grpSpPr>
        <p:sp>
          <p:nvSpPr>
            <p:cNvPr id="6016" name="文本框 6015"/>
            <p:cNvSpPr txBox="1"/>
            <p:nvPr/>
          </p:nvSpPr>
          <p:spPr>
            <a:xfrm>
              <a:off x="7617712" y="2447373"/>
              <a:ext cx="459105" cy="32680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dirty="0">
                  <a:latin typeface="华文行楷" charset="0"/>
                  <a:ea typeface="华文行楷" charset="0"/>
                </a:rPr>
                <a:t>blue        </a:t>
              </a:r>
              <a:r>
                <a:rPr lang="zh-CN" altLang="en-US" dirty="0">
                  <a:solidFill>
                    <a:srgbClr val="AF5558"/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7829973" y="2976140"/>
              <a:ext cx="0" cy="3417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4" grpId="0"/>
      <p:bldP spid="60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114869" y="0"/>
            <a:ext cx="3249895" cy="6858000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grayscl/>
            <a:lum bright="20000" contrast="-40000"/>
          </a:blip>
          <a:stretch>
            <a:fillRect/>
          </a:stretch>
        </p:blipFill>
        <p:spPr>
          <a:xfrm rot="12615590" flipV="1">
            <a:off x="3326359" y="-301195"/>
            <a:ext cx="5908430" cy="76479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615590" flipV="1">
            <a:off x="4341779" y="2435370"/>
            <a:ext cx="3435417" cy="444685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3207" y="1730346"/>
            <a:ext cx="3057247" cy="1046440"/>
            <a:chOff x="423207" y="1730346"/>
            <a:chExt cx="3057247" cy="1046440"/>
          </a:xfrm>
        </p:grpSpPr>
        <p:sp>
          <p:nvSpPr>
            <p:cNvPr id="18" name="文本框 17"/>
            <p:cNvSpPr txBox="1"/>
            <p:nvPr/>
          </p:nvSpPr>
          <p:spPr>
            <a:xfrm>
              <a:off x="591629" y="1730346"/>
              <a:ext cx="2432925" cy="3987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437612" y="221839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423207" y="225356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85207" y="4074962"/>
            <a:ext cx="3057247" cy="1046440"/>
            <a:chOff x="1185207" y="4074962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353629" y="4074962"/>
              <a:ext cx="2432925" cy="3987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1199612" y="456301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1185207" y="459818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723146" y="2832316"/>
            <a:ext cx="3057247" cy="1046440"/>
            <a:chOff x="8723146" y="2832316"/>
            <a:chExt cx="3057247" cy="1046440"/>
          </a:xfrm>
        </p:grpSpPr>
        <p:sp>
          <p:nvSpPr>
            <p:cNvPr id="28" name="文本框 27"/>
            <p:cNvSpPr txBox="1"/>
            <p:nvPr/>
          </p:nvSpPr>
          <p:spPr>
            <a:xfrm>
              <a:off x="8891568" y="2832316"/>
              <a:ext cx="2432925" cy="3987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 flipH="1">
              <a:off x="8737551" y="332036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8723146" y="335553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7" name="图片 946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0" y="4782658"/>
            <a:ext cx="550127" cy="13684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9684782" y="3392488"/>
            <a:ext cx="2801815" cy="3626711"/>
          </a:xfrm>
          <a:prstGeom prst="rect">
            <a:avLst/>
          </a:prstGeom>
        </p:spPr>
      </p:pic>
      <p:sp>
        <p:nvSpPr>
          <p:cNvPr id="17" name="自由: 形状 16"/>
          <p:cNvSpPr/>
          <p:nvPr/>
        </p:nvSpPr>
        <p:spPr>
          <a:xfrm>
            <a:off x="1242818" y="0"/>
            <a:ext cx="9842872" cy="6858000"/>
          </a:xfrm>
          <a:custGeom>
            <a:avLst/>
            <a:gdLst>
              <a:gd name="connsiteX0" fmla="*/ 1358039 w 9842872"/>
              <a:gd name="connsiteY0" fmla="*/ 0 h 6858000"/>
              <a:gd name="connsiteX1" fmla="*/ 8484833 w 9842872"/>
              <a:gd name="connsiteY1" fmla="*/ 0 h 6858000"/>
              <a:gd name="connsiteX2" fmla="*/ 8564372 w 9842872"/>
              <a:gd name="connsiteY2" fmla="*/ 83426 h 6858000"/>
              <a:gd name="connsiteX3" fmla="*/ 9842872 w 9842872"/>
              <a:gd name="connsiteY3" fmla="*/ 3392488 h 6858000"/>
              <a:gd name="connsiteX4" fmla="*/ 8564372 w 9842872"/>
              <a:gd name="connsiteY4" fmla="*/ 6701551 h 6858000"/>
              <a:gd name="connsiteX5" fmla="*/ 8415211 w 9842872"/>
              <a:gd name="connsiteY5" fmla="*/ 6858000 h 6858000"/>
              <a:gd name="connsiteX6" fmla="*/ 1427661 w 9842872"/>
              <a:gd name="connsiteY6" fmla="*/ 6858000 h 6858000"/>
              <a:gd name="connsiteX7" fmla="*/ 1278500 w 9842872"/>
              <a:gd name="connsiteY7" fmla="*/ 6701551 h 6858000"/>
              <a:gd name="connsiteX8" fmla="*/ 0 w 9842872"/>
              <a:gd name="connsiteY8" fmla="*/ 3392488 h 6858000"/>
              <a:gd name="connsiteX9" fmla="*/ 1278500 w 9842872"/>
              <a:gd name="connsiteY9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42872" h="6858000">
                <a:moveTo>
                  <a:pt x="1358039" y="0"/>
                </a:moveTo>
                <a:lnTo>
                  <a:pt x="8484833" y="0"/>
                </a:lnTo>
                <a:lnTo>
                  <a:pt x="8564372" y="83426"/>
                </a:lnTo>
                <a:cubicBezTo>
                  <a:pt x="9358726" y="957410"/>
                  <a:pt x="9842872" y="2118410"/>
                  <a:pt x="9842872" y="3392488"/>
                </a:cubicBezTo>
                <a:cubicBezTo>
                  <a:pt x="9842872" y="4666567"/>
                  <a:pt x="9358726" y="5827567"/>
                  <a:pt x="8564372" y="6701551"/>
                </a:cubicBezTo>
                <a:lnTo>
                  <a:pt x="8415211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6">
              <a:alphaModFix amt="87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Texturizer/>
                      </a14:imgEffect>
                      <a14:imgEffect>
                        <a14:brightnessContrast bright="18000"/>
                      </a14:imgEffect>
                      <a14:imgEffect>
                        <a14:colorTemperature colorTemp="5591"/>
                      </a14:imgEffect>
                      <a14:imgEffect>
                        <a14:saturation sat="28000"/>
                      </a14:imgEffect>
                      <a14:imgEffect>
                        <a14:sharpenSoften amount="-10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>
            <a:grayscl/>
          </a:blip>
          <a:stretch>
            <a:fillRect/>
          </a:stretch>
        </p:blipFill>
        <p:spPr>
          <a:xfrm rot="1619601" flipH="1">
            <a:off x="1394065" y="-319301"/>
            <a:ext cx="6277368" cy="643742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535241" y="827454"/>
            <a:ext cx="3057247" cy="1046440"/>
            <a:chOff x="6535241" y="827454"/>
            <a:chExt cx="3057247" cy="1046440"/>
          </a:xfrm>
        </p:grpSpPr>
        <p:sp>
          <p:nvSpPr>
            <p:cNvPr id="8" name="文本框 7"/>
            <p:cNvSpPr txBox="1"/>
            <p:nvPr/>
          </p:nvSpPr>
          <p:spPr>
            <a:xfrm>
              <a:off x="6703663" y="827454"/>
              <a:ext cx="2432925" cy="3987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6549646" y="1315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535241" y="1350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438352" y="2543365"/>
            <a:ext cx="3057247" cy="1046440"/>
            <a:chOff x="7438352" y="2543365"/>
            <a:chExt cx="3057247" cy="1046440"/>
          </a:xfrm>
        </p:grpSpPr>
        <p:sp>
          <p:nvSpPr>
            <p:cNvPr id="11" name="文本框 10"/>
            <p:cNvSpPr txBox="1"/>
            <p:nvPr/>
          </p:nvSpPr>
          <p:spPr>
            <a:xfrm>
              <a:off x="7606774" y="2543365"/>
              <a:ext cx="2432925" cy="3987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7452757" y="3031416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7438352" y="3066585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35085" y="4572454"/>
            <a:ext cx="3057247" cy="1046440"/>
            <a:chOff x="6835085" y="4572454"/>
            <a:chExt cx="3057247" cy="1046440"/>
          </a:xfrm>
        </p:grpSpPr>
        <p:sp>
          <p:nvSpPr>
            <p:cNvPr id="14" name="文本框 13"/>
            <p:cNvSpPr txBox="1"/>
            <p:nvPr/>
          </p:nvSpPr>
          <p:spPr>
            <a:xfrm>
              <a:off x="7003507" y="4572454"/>
              <a:ext cx="2432925" cy="3987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849490" y="5060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6835085" y="5095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10800000">
            <a:off x="7776610" y="0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294753" y="1298153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0" y="3231289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89670" y="1456467"/>
            <a:ext cx="4423779" cy="1200329"/>
            <a:chOff x="4289670" y="1456467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5084353" y="1456467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华文行楷" charset="0"/>
                  <a:ea typeface="华文行楷" charset="0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289670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8024719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 rot="5400000">
            <a:off x="3805005" y="-2928332"/>
            <a:ext cx="4508966" cy="12641640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806972" y="3392488"/>
            <a:ext cx="2432925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638550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778506" y="3392488"/>
            <a:ext cx="2432925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4610084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750040" y="3392488"/>
            <a:ext cx="2432925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8581618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40320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79944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296447" y="1634306"/>
            <a:ext cx="3423909" cy="521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886075" y="2280636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长安大雪天，鸟雀难相觅。其中豪贵家，捣椒泥四壁。到处爇红炉，周回下罗幂。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3883595" y="213408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5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5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uiExpand="1" build="p"/>
      <p:bldP spid="21" grpId="0"/>
      <p:bldP spid="23" grpId="0" uiExpand="1" build="p"/>
      <p:bldP spid="28" grpId="0"/>
      <p:bldP spid="30" grpId="0" uiExpand="1" build="p"/>
      <p:bldP spid="26" grpId="0"/>
      <p:bldP spid="2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202121" y="338665"/>
            <a:ext cx="5372790" cy="6389513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7495851" y="1789606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462043" y="2489467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手脚生皴劈。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990622" y="1251722"/>
            <a:ext cx="3625342" cy="460375"/>
            <a:chOff x="6990622" y="1251722"/>
            <a:chExt cx="3625342" cy="460375"/>
          </a:xfrm>
        </p:grpSpPr>
        <p:sp>
          <p:nvSpPr>
            <p:cNvPr id="19" name="文本框 18"/>
            <p:cNvSpPr txBox="1"/>
            <p:nvPr/>
          </p:nvSpPr>
          <p:spPr>
            <a:xfrm>
              <a:off x="7364764" y="1251722"/>
              <a:ext cx="2909052" cy="4603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9906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102418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6591"/>
          <a:stretch>
            <a:fillRect/>
          </a:stretch>
        </p:blipFill>
        <p:spPr>
          <a:xfrm>
            <a:off x="3016025" y="794176"/>
            <a:ext cx="2416274" cy="245252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881" t="21918" r="33295" b="16604"/>
          <a:stretch>
            <a:fillRect/>
          </a:stretch>
        </p:blipFill>
        <p:spPr>
          <a:xfrm>
            <a:off x="1305735" y="2020438"/>
            <a:ext cx="2426992" cy="246550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391" b="23387"/>
          <a:stretch>
            <a:fillRect/>
          </a:stretch>
        </p:blipFill>
        <p:spPr>
          <a:xfrm>
            <a:off x="1030090" y="3846394"/>
            <a:ext cx="2461607" cy="2468116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199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699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399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899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599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673386" flipH="1" flipV="1">
            <a:off x="7602364" y="20626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13774" y="2783679"/>
            <a:ext cx="12219547" cy="4074321"/>
            <a:chOff x="-13774" y="2783679"/>
            <a:chExt cx="12219547" cy="4568523"/>
          </a:xfrm>
        </p:grpSpPr>
        <p:sp>
          <p:nvSpPr>
            <p:cNvPr id="16" name="矩形 15"/>
            <p:cNvSpPr/>
            <p:nvPr/>
          </p:nvSpPr>
          <p:spPr>
            <a:xfrm rot="5400000">
              <a:off x="3842770" y="-1059089"/>
              <a:ext cx="4520235" cy="12205771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-1" fmla="*/ 215743 w 4569245"/>
                <a:gd name="connsiteY0-2" fmla="*/ 0 h 12205771"/>
                <a:gd name="connsiteX1-3" fmla="*/ 4569245 w 4569245"/>
                <a:gd name="connsiteY1-4" fmla="*/ 0 h 12205771"/>
                <a:gd name="connsiteX2-5" fmla="*/ 4569245 w 4569245"/>
                <a:gd name="connsiteY2-6" fmla="*/ 12205771 h 12205771"/>
                <a:gd name="connsiteX3-7" fmla="*/ 215743 w 4569245"/>
                <a:gd name="connsiteY3-8" fmla="*/ 12205771 h 12205771"/>
                <a:gd name="connsiteX4-9" fmla="*/ 215743 w 4569245"/>
                <a:gd name="connsiteY4-10" fmla="*/ 0 h 12205771"/>
                <a:gd name="connsiteX0-11" fmla="*/ 166733 w 4520235"/>
                <a:gd name="connsiteY0-12" fmla="*/ 0 h 12205771"/>
                <a:gd name="connsiteX1-13" fmla="*/ 4520235 w 4520235"/>
                <a:gd name="connsiteY1-14" fmla="*/ 0 h 12205771"/>
                <a:gd name="connsiteX2-15" fmla="*/ 4520235 w 4520235"/>
                <a:gd name="connsiteY2-16" fmla="*/ 12205771 h 12205771"/>
                <a:gd name="connsiteX3-17" fmla="*/ 166733 w 4520235"/>
                <a:gd name="connsiteY3-18" fmla="*/ 12205771 h 12205771"/>
                <a:gd name="connsiteX4-19" fmla="*/ 166733 w 4520235"/>
                <a:gd name="connsiteY4-20" fmla="*/ 0 h 12205771"/>
              </a:gdLst>
              <a:ahLst/>
              <a:cxnLst>
                <a:cxn ang="0">
                  <a:pos x="connsiteX0-11" y="connsiteY0-12"/>
                </a:cxn>
                <a:cxn ang="0">
                  <a:pos x="connsiteX1-13" y="connsiteY1-14"/>
                </a:cxn>
                <a:cxn ang="0">
                  <a:pos x="connsiteX2-15" y="connsiteY2-16"/>
                </a:cxn>
                <a:cxn ang="0">
                  <a:pos x="connsiteX3-17" y="connsiteY3-18"/>
                </a:cxn>
                <a:cxn ang="0">
                  <a:pos x="connsiteX4-19" y="connsiteY4-20"/>
                </a:cxn>
              </a:cxnLst>
              <a:rect l="l" t="t" r="r" b="b"/>
              <a:pathLst>
                <a:path w="4520235" h="12205771">
                  <a:moveTo>
                    <a:pt x="166733" y="0"/>
                  </a:moveTo>
                  <a:lnTo>
                    <a:pt x="4520235" y="0"/>
                  </a:lnTo>
                  <a:lnTo>
                    <a:pt x="4520235" y="12205771"/>
                  </a:lnTo>
                  <a:lnTo>
                    <a:pt x="166733" y="12205771"/>
                  </a:lnTo>
                  <a:cubicBezTo>
                    <a:pt x="-318690" y="9209626"/>
                    <a:pt x="437666" y="4136323"/>
                    <a:pt x="166733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5400000">
              <a:off x="3819833" y="-1019965"/>
              <a:ext cx="4538560" cy="12205774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-1" fmla="*/ 210724 w 4564226"/>
                <a:gd name="connsiteY0-2" fmla="*/ 0 h 12205771"/>
                <a:gd name="connsiteX1-3" fmla="*/ 4564226 w 4564226"/>
                <a:gd name="connsiteY1-4" fmla="*/ 0 h 12205771"/>
                <a:gd name="connsiteX2-5" fmla="*/ 4564226 w 4564226"/>
                <a:gd name="connsiteY2-6" fmla="*/ 12205771 h 12205771"/>
                <a:gd name="connsiteX3-7" fmla="*/ 210724 w 4564226"/>
                <a:gd name="connsiteY3-8" fmla="*/ 12205771 h 12205771"/>
                <a:gd name="connsiteX4-9" fmla="*/ 210724 w 4564226"/>
                <a:gd name="connsiteY4-10" fmla="*/ 0 h 12205771"/>
                <a:gd name="connsiteX0-11" fmla="*/ 265915 w 4619417"/>
                <a:gd name="connsiteY0-12" fmla="*/ 0 h 12205771"/>
                <a:gd name="connsiteX1-13" fmla="*/ 4619417 w 4619417"/>
                <a:gd name="connsiteY1-14" fmla="*/ 0 h 12205771"/>
                <a:gd name="connsiteX2-15" fmla="*/ 4619417 w 4619417"/>
                <a:gd name="connsiteY2-16" fmla="*/ 12205771 h 12205771"/>
                <a:gd name="connsiteX3-17" fmla="*/ 265915 w 4619417"/>
                <a:gd name="connsiteY3-18" fmla="*/ 12205771 h 12205771"/>
                <a:gd name="connsiteX4-19" fmla="*/ 265915 w 4619417"/>
                <a:gd name="connsiteY4-20" fmla="*/ 0 h 12205771"/>
                <a:gd name="connsiteX0-21" fmla="*/ 215021 w 4568523"/>
                <a:gd name="connsiteY0-22" fmla="*/ 0 h 12205771"/>
                <a:gd name="connsiteX1-23" fmla="*/ 4568523 w 4568523"/>
                <a:gd name="connsiteY1-24" fmla="*/ 0 h 12205771"/>
                <a:gd name="connsiteX2-25" fmla="*/ 4568523 w 4568523"/>
                <a:gd name="connsiteY2-26" fmla="*/ 12205771 h 12205771"/>
                <a:gd name="connsiteX3-27" fmla="*/ 215021 w 4568523"/>
                <a:gd name="connsiteY3-28" fmla="*/ 12205771 h 12205771"/>
                <a:gd name="connsiteX4-29" fmla="*/ 215021 w 4568523"/>
                <a:gd name="connsiteY4-30" fmla="*/ 0 h 12205771"/>
                <a:gd name="connsiteX0-31" fmla="*/ 226135 w 4579637"/>
                <a:gd name="connsiteY0-32" fmla="*/ 0 h 12205771"/>
                <a:gd name="connsiteX1-33" fmla="*/ 4579637 w 4579637"/>
                <a:gd name="connsiteY1-34" fmla="*/ 0 h 12205771"/>
                <a:gd name="connsiteX2-35" fmla="*/ 4579637 w 4579637"/>
                <a:gd name="connsiteY2-36" fmla="*/ 12205771 h 12205771"/>
                <a:gd name="connsiteX3-37" fmla="*/ 226135 w 4579637"/>
                <a:gd name="connsiteY3-38" fmla="*/ 12205771 h 12205771"/>
                <a:gd name="connsiteX4-39" fmla="*/ 226135 w 4579637"/>
                <a:gd name="connsiteY4-40" fmla="*/ 0 h 12205771"/>
                <a:gd name="connsiteX0-41" fmla="*/ 208020 w 4584100"/>
                <a:gd name="connsiteY0-42" fmla="*/ 0 h 12205771"/>
                <a:gd name="connsiteX1-43" fmla="*/ 4584100 w 4584100"/>
                <a:gd name="connsiteY1-44" fmla="*/ 0 h 12205771"/>
                <a:gd name="connsiteX2-45" fmla="*/ 4584100 w 4584100"/>
                <a:gd name="connsiteY2-46" fmla="*/ 12205771 h 12205771"/>
                <a:gd name="connsiteX3-47" fmla="*/ 230598 w 4584100"/>
                <a:gd name="connsiteY3-48" fmla="*/ 12205771 h 12205771"/>
                <a:gd name="connsiteX4-49" fmla="*/ 208020 w 4584100"/>
                <a:gd name="connsiteY4-50" fmla="*/ 0 h 12205771"/>
                <a:gd name="connsiteX0-51" fmla="*/ 226134 w 4602214"/>
                <a:gd name="connsiteY0-52" fmla="*/ 0 h 12205774"/>
                <a:gd name="connsiteX1-53" fmla="*/ 4602214 w 4602214"/>
                <a:gd name="connsiteY1-54" fmla="*/ 0 h 12205774"/>
                <a:gd name="connsiteX2-55" fmla="*/ 4602214 w 4602214"/>
                <a:gd name="connsiteY2-56" fmla="*/ 12205771 h 12205774"/>
                <a:gd name="connsiteX3-57" fmla="*/ 226135 w 4602214"/>
                <a:gd name="connsiteY3-58" fmla="*/ 12205774 h 12205774"/>
                <a:gd name="connsiteX4-59" fmla="*/ 226134 w 4602214"/>
                <a:gd name="connsiteY4-60" fmla="*/ 0 h 12205774"/>
                <a:gd name="connsiteX0-61" fmla="*/ 186867 w 4562947"/>
                <a:gd name="connsiteY0-62" fmla="*/ 0 h 12205774"/>
                <a:gd name="connsiteX1-63" fmla="*/ 4562947 w 4562947"/>
                <a:gd name="connsiteY1-64" fmla="*/ 0 h 12205774"/>
                <a:gd name="connsiteX2-65" fmla="*/ 4562947 w 4562947"/>
                <a:gd name="connsiteY2-66" fmla="*/ 12205771 h 12205774"/>
                <a:gd name="connsiteX3-67" fmla="*/ 186868 w 4562947"/>
                <a:gd name="connsiteY3-68" fmla="*/ 12205774 h 12205774"/>
                <a:gd name="connsiteX4-69" fmla="*/ 186867 w 4562947"/>
                <a:gd name="connsiteY4-70" fmla="*/ 0 h 12205774"/>
                <a:gd name="connsiteX0-71" fmla="*/ 143093 w 4519173"/>
                <a:gd name="connsiteY0-72" fmla="*/ 0 h 12205774"/>
                <a:gd name="connsiteX1-73" fmla="*/ 4519173 w 4519173"/>
                <a:gd name="connsiteY1-74" fmla="*/ 0 h 12205774"/>
                <a:gd name="connsiteX2-75" fmla="*/ 4519173 w 4519173"/>
                <a:gd name="connsiteY2-76" fmla="*/ 12205771 h 12205774"/>
                <a:gd name="connsiteX3-77" fmla="*/ 143094 w 4519173"/>
                <a:gd name="connsiteY3-78" fmla="*/ 12205774 h 12205774"/>
                <a:gd name="connsiteX4-79" fmla="*/ 143093 w 4519173"/>
                <a:gd name="connsiteY4-80" fmla="*/ 0 h 12205774"/>
                <a:gd name="connsiteX0-81" fmla="*/ 162480 w 4538560"/>
                <a:gd name="connsiteY0-82" fmla="*/ 0 h 12205774"/>
                <a:gd name="connsiteX1-83" fmla="*/ 4538560 w 4538560"/>
                <a:gd name="connsiteY1-84" fmla="*/ 0 h 12205774"/>
                <a:gd name="connsiteX2-85" fmla="*/ 4538560 w 4538560"/>
                <a:gd name="connsiteY2-86" fmla="*/ 12205771 h 12205774"/>
                <a:gd name="connsiteX3-87" fmla="*/ 162481 w 4538560"/>
                <a:gd name="connsiteY3-88" fmla="*/ 12205774 h 12205774"/>
                <a:gd name="connsiteX4-89" fmla="*/ 162480 w 4538560"/>
                <a:gd name="connsiteY4-90" fmla="*/ 0 h 12205774"/>
              </a:gdLst>
              <a:ahLst/>
              <a:cxnLst>
                <a:cxn ang="0">
                  <a:pos x="connsiteX0-81" y="connsiteY0-82"/>
                </a:cxn>
                <a:cxn ang="0">
                  <a:pos x="connsiteX1-83" y="connsiteY1-84"/>
                </a:cxn>
                <a:cxn ang="0">
                  <a:pos x="connsiteX2-85" y="connsiteY2-86"/>
                </a:cxn>
                <a:cxn ang="0">
                  <a:pos x="connsiteX3-87" y="connsiteY3-88"/>
                </a:cxn>
                <a:cxn ang="0">
                  <a:pos x="connsiteX4-89" y="connsiteY4-90"/>
                </a:cxn>
              </a:cxnLst>
              <a:rect l="l" t="t" r="r" b="b"/>
              <a:pathLst>
                <a:path w="4538560" h="12205774">
                  <a:moveTo>
                    <a:pt x="162480" y="0"/>
                  </a:moveTo>
                  <a:lnTo>
                    <a:pt x="4538560" y="0"/>
                  </a:lnTo>
                  <a:lnTo>
                    <a:pt x="4538560" y="12205771"/>
                  </a:lnTo>
                  <a:lnTo>
                    <a:pt x="162481" y="12205774"/>
                  </a:lnTo>
                  <a:cubicBezTo>
                    <a:pt x="-289073" y="9175763"/>
                    <a:pt x="365680" y="4034724"/>
                    <a:pt x="162480" y="0"/>
                  </a:cubicBezTo>
                  <a:close/>
                </a:path>
              </a:pathLst>
            </a:cu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260117" y="3392488"/>
            <a:ext cx="3527373" cy="521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109169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6061372" y="3392488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1666135" y="527500"/>
            <a:ext cx="3423909" cy="521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5763" y="1173830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长安大雪天，鸟雀难相觅。其中豪贵家，捣椒泥四壁。到处爇红炉，周回下罗幂。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253283" y="1027274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331577" y="3392488"/>
            <a:ext cx="3527373" cy="521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716315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pic>
        <p:nvPicPr>
          <p:cNvPr id="139" name="图片 138"/>
          <p:cNvPicPr>
            <a:picLocks noChangeAspect="1"/>
          </p:cNvPicPr>
          <p:nvPr/>
        </p:nvPicPr>
        <p:blipFill rotWithShape="1">
          <a:blip r:embed="rId6">
            <a:grayscl/>
          </a:blip>
          <a:srcRect l="-856" t="45442" r="73283" b="11830"/>
          <a:stretch>
            <a:fillRect/>
          </a:stretch>
        </p:blipFill>
        <p:spPr>
          <a:xfrm rot="5219981">
            <a:off x="368617" y="5028372"/>
            <a:ext cx="1239315" cy="1969477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13987" r="32523" b="39979"/>
          <a:stretch>
            <a:fillRect/>
          </a:stretch>
        </p:blipFill>
        <p:spPr>
          <a:xfrm rot="5400000">
            <a:off x="2025512" y="4751794"/>
            <a:ext cx="1066800" cy="2121877"/>
          </a:xfrm>
          <a:prstGeom prst="rect">
            <a:avLst/>
          </a:prstGeom>
        </p:spPr>
      </p:pic>
      <p:pic>
        <p:nvPicPr>
          <p:cNvPr id="141" name="图片 140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43053" r="-2121" b="32531"/>
          <a:stretch>
            <a:fillRect/>
          </a:stretch>
        </p:blipFill>
        <p:spPr>
          <a:xfrm>
            <a:off x="3023803" y="5220717"/>
            <a:ext cx="2623849" cy="1125416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 rotWithShape="1">
          <a:blip r:embed="rId6">
            <a:grayscl/>
          </a:blip>
          <a:srcRect l="-856" t="45442" r="73283" b="11830"/>
          <a:stretch>
            <a:fillRect/>
          </a:stretch>
        </p:blipFill>
        <p:spPr>
          <a:xfrm rot="5219981">
            <a:off x="5696096" y="5131075"/>
            <a:ext cx="1239315" cy="1969477"/>
          </a:xfrm>
          <a:prstGeom prst="rect">
            <a:avLst/>
          </a:prstGeom>
        </p:spPr>
      </p:pic>
      <p:pic>
        <p:nvPicPr>
          <p:cNvPr id="143" name="图片 142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43053" r="-2121" b="32531"/>
          <a:stretch>
            <a:fillRect/>
          </a:stretch>
        </p:blipFill>
        <p:spPr>
          <a:xfrm>
            <a:off x="6711823" y="5342759"/>
            <a:ext cx="2623849" cy="1125416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13987" r="32523" b="39979"/>
          <a:stretch>
            <a:fillRect/>
          </a:stretch>
        </p:blipFill>
        <p:spPr>
          <a:xfrm rot="5400000">
            <a:off x="9153225" y="4952172"/>
            <a:ext cx="1066800" cy="2121877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 rotWithShape="1">
          <a:blip r:embed="rId6">
            <a:grayscl/>
          </a:blip>
          <a:srcRect l="-856" t="45442" r="73283" b="11830"/>
          <a:stretch>
            <a:fillRect/>
          </a:stretch>
        </p:blipFill>
        <p:spPr>
          <a:xfrm rot="5219981">
            <a:off x="10675063" y="5294060"/>
            <a:ext cx="1239315" cy="19694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1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6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1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6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2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7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0" grpId="0" uiExpand="1" build="p"/>
      <p:bldP spid="26" grpId="0"/>
      <p:bldP spid="27" grpId="0" uiExpand="1" build="p"/>
      <p:bldP spid="19" grpId="0" build="p"/>
      <p:bldP spid="2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rcRect r="7269" b="1121"/>
          <a:stretch>
            <a:fillRect/>
          </a:stretch>
        </p:blipFill>
        <p:spPr>
          <a:xfrm rot="12615590" flipV="1">
            <a:off x="-1635059" y="123650"/>
            <a:ext cx="4827534" cy="6663126"/>
          </a:xfrm>
          <a:custGeom>
            <a:avLst/>
            <a:gdLst>
              <a:gd name="connsiteX0" fmla="*/ 4827534 w 4827534"/>
              <a:gd name="connsiteY0" fmla="*/ 739535 h 6663126"/>
              <a:gd name="connsiteX1" fmla="*/ 3559932 w 4827534"/>
              <a:gd name="connsiteY1" fmla="*/ 0 h 6663126"/>
              <a:gd name="connsiteX2" fmla="*/ 0 w 4827534"/>
              <a:gd name="connsiteY2" fmla="*/ 0 h 6663126"/>
              <a:gd name="connsiteX3" fmla="*/ 0 w 4827534"/>
              <a:gd name="connsiteY3" fmla="*/ 5862896 h 6663126"/>
              <a:gd name="connsiteX4" fmla="*/ 1371635 w 4827534"/>
              <a:gd name="connsiteY4" fmla="*/ 6663126 h 666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7534" h="6663126">
                <a:moveTo>
                  <a:pt x="4827534" y="739535"/>
                </a:moveTo>
                <a:lnTo>
                  <a:pt x="3559932" y="0"/>
                </a:lnTo>
                <a:lnTo>
                  <a:pt x="0" y="0"/>
                </a:lnTo>
                <a:lnTo>
                  <a:pt x="0" y="5862896"/>
                </a:lnTo>
                <a:lnTo>
                  <a:pt x="1371635" y="6663126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1407415" y="727977"/>
            <a:ext cx="3057247" cy="1046440"/>
            <a:chOff x="1407415" y="727977"/>
            <a:chExt cx="3057247" cy="1046440"/>
          </a:xfrm>
        </p:grpSpPr>
        <p:sp>
          <p:nvSpPr>
            <p:cNvPr id="15" name="文本框 14"/>
            <p:cNvSpPr txBox="1"/>
            <p:nvPr/>
          </p:nvSpPr>
          <p:spPr>
            <a:xfrm>
              <a:off x="1575837" y="727977"/>
              <a:ext cx="2432925" cy="3987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1421820" y="1216028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407415" y="1251197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78000" y="2914314"/>
            <a:ext cx="3057247" cy="1046440"/>
            <a:chOff x="1378000" y="2914314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546422" y="2914314"/>
              <a:ext cx="2432925" cy="3987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1392405" y="340236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1378000" y="343753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92405" y="4942372"/>
            <a:ext cx="3057247" cy="1046440"/>
            <a:chOff x="1392405" y="4942372"/>
            <a:chExt cx="3057247" cy="1046440"/>
          </a:xfrm>
        </p:grpSpPr>
        <p:sp>
          <p:nvSpPr>
            <p:cNvPr id="25" name="文本框 24"/>
            <p:cNvSpPr txBox="1"/>
            <p:nvPr/>
          </p:nvSpPr>
          <p:spPr>
            <a:xfrm>
              <a:off x="1560827" y="4942372"/>
              <a:ext cx="2432925" cy="3987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1406810" y="543042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矩形 26"/>
            <p:cNvSpPr/>
            <p:nvPr/>
          </p:nvSpPr>
          <p:spPr>
            <a:xfrm>
              <a:off x="1392405" y="546559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 flipV="1">
            <a:off x="10295992" y="3467960"/>
            <a:ext cx="1429871" cy="185084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809956" y="528440"/>
            <a:ext cx="4930124" cy="5818188"/>
            <a:chOff x="5809956" y="528440"/>
            <a:chExt cx="4930124" cy="5818188"/>
          </a:xfrm>
        </p:grpSpPr>
        <p:grpSp>
          <p:nvGrpSpPr>
            <p:cNvPr id="2" name="组合 1"/>
            <p:cNvGrpSpPr/>
            <p:nvPr/>
          </p:nvGrpSpPr>
          <p:grpSpPr>
            <a:xfrm>
              <a:off x="5809956" y="528440"/>
              <a:ext cx="4930124" cy="5818188"/>
              <a:chOff x="6254044" y="462845"/>
              <a:chExt cx="4930124" cy="5818188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innerShdw blurRad="139700">
                  <a:prstClr val="black">
                    <a:alpha val="6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blipFill>
                <a:blip r:embed="rId5">
                  <a:alphaModFix amt="26000"/>
                  <a:extLst>
                    <a:ext uri="{BEBA8EAE-BF5A-486C-A8C5-ECC9F3942E4B}">
                      <a14:imgProps xmlns:a14="http://schemas.microsoft.com/office/drawing/2010/main" xmlns="">
                        <a14:imgLayer r:embed="rId3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980974" y="711266"/>
              <a:ext cx="4584907" cy="5452535"/>
              <a:chOff x="7210222" y="3140035"/>
              <a:chExt cx="1770664" cy="3272488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5">
                  <a:alphaModFix amt="26000"/>
                  <a:extLst>
                    <a:ext uri="{BEBA8EAE-BF5A-486C-A8C5-ECC9F3942E4B}">
                      <a14:imgProps xmlns:a14="http://schemas.microsoft.com/office/drawing/2010/main" xmlns="">
                        <a14:imgLayer r:embed="rId3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7051763" y="1855201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017955" y="2555062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手脚生皴劈。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546534" y="1317317"/>
            <a:ext cx="3625342" cy="460375"/>
            <a:chOff x="6546534" y="1317317"/>
            <a:chExt cx="3625342" cy="460375"/>
          </a:xfrm>
        </p:grpSpPr>
        <p:sp>
          <p:nvSpPr>
            <p:cNvPr id="19" name="文本框 18"/>
            <p:cNvSpPr txBox="1"/>
            <p:nvPr/>
          </p:nvSpPr>
          <p:spPr>
            <a:xfrm>
              <a:off x="6920676" y="1317317"/>
              <a:ext cx="2909052" cy="4603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5465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7977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199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699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399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899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599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图片 66"/>
          <p:cNvPicPr>
            <a:picLocks noChangeAspect="1"/>
          </p:cNvPicPr>
          <p:nvPr/>
        </p:nvPicPr>
        <p:blipFill>
          <a:blip r:embed="rId4">
            <a:grayscl/>
          </a:blip>
          <a:srcRect l="12765" b="22482"/>
          <a:stretch>
            <a:fillRect/>
          </a:stretch>
        </p:blipFill>
        <p:spPr>
          <a:xfrm rot="420837" flipH="1">
            <a:off x="6845658" y="694644"/>
            <a:ext cx="5681227" cy="6534677"/>
          </a:xfrm>
          <a:custGeom>
            <a:avLst/>
            <a:gdLst>
              <a:gd name="connsiteX0" fmla="*/ 5681227 w 5681227"/>
              <a:gd name="connsiteY0" fmla="*/ 0 h 6534677"/>
              <a:gd name="connsiteX1" fmla="*/ 717977 w 5681227"/>
              <a:gd name="connsiteY1" fmla="*/ 0 h 6534677"/>
              <a:gd name="connsiteX2" fmla="*/ 0 w 5681227"/>
              <a:gd name="connsiteY2" fmla="*/ 5835706 h 6534677"/>
              <a:gd name="connsiteX3" fmla="*/ 5681226 w 5681227"/>
              <a:gd name="connsiteY3" fmla="*/ 6534677 h 6534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1227" h="6534677">
                <a:moveTo>
                  <a:pt x="5681227" y="0"/>
                </a:moveTo>
                <a:lnTo>
                  <a:pt x="717977" y="0"/>
                </a:lnTo>
                <a:lnTo>
                  <a:pt x="0" y="5835706"/>
                </a:lnTo>
                <a:lnTo>
                  <a:pt x="5681226" y="6534677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652171" flipV="1">
            <a:off x="9064337" y="2863970"/>
            <a:ext cx="3160188" cy="4090596"/>
          </a:xfrm>
          <a:prstGeom prst="rect">
            <a:avLst/>
          </a:prstGeom>
        </p:spPr>
      </p:pic>
      <p:pic>
        <p:nvPicPr>
          <p:cNvPr id="5964" name="图片 59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25319" y="-45407"/>
            <a:ext cx="3561721" cy="3652536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69" name="椭圆 5968"/>
          <p:cNvSpPr/>
          <p:nvPr/>
        </p:nvSpPr>
        <p:spPr>
          <a:xfrm>
            <a:off x="9348351" y="2360671"/>
            <a:ext cx="225374" cy="178133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-1" fmla="*/ 44 w 225374"/>
              <a:gd name="connsiteY0-2" fmla="*/ 110582 h 178133"/>
              <a:gd name="connsiteX1-3" fmla="*/ 123466 w 225374"/>
              <a:gd name="connsiteY1-4" fmla="*/ 0 h 178133"/>
              <a:gd name="connsiteX2-5" fmla="*/ 225374 w 225374"/>
              <a:gd name="connsiteY2-6" fmla="*/ 110582 h 178133"/>
              <a:gd name="connsiteX3-7" fmla="*/ 112709 w 225374"/>
              <a:gd name="connsiteY3-8" fmla="*/ 178133 h 178133"/>
              <a:gd name="connsiteX4-9" fmla="*/ 44 w 225374"/>
              <a:gd name="connsiteY4-10" fmla="*/ 110582 h 178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0" name="椭圆 5969"/>
          <p:cNvSpPr/>
          <p:nvPr/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椭圆 5970"/>
          <p:cNvSpPr/>
          <p:nvPr/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椭圆 5974"/>
          <p:cNvSpPr/>
          <p:nvPr/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椭圆 5977"/>
          <p:cNvSpPr/>
          <p:nvPr/>
        </p:nvSpPr>
        <p:spPr>
          <a:xfrm>
            <a:off x="10143465" y="3476354"/>
            <a:ext cx="151606" cy="144329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1148 w 165968"/>
              <a:gd name="connsiteY0-2" fmla="*/ 60242 h 141999"/>
              <a:gd name="connsiteX1-3" fmla="*/ 81831 w 165968"/>
              <a:gd name="connsiteY1-4" fmla="*/ 0 h 141999"/>
              <a:gd name="connsiteX2-5" fmla="*/ 162514 w 165968"/>
              <a:gd name="connsiteY2-6" fmla="*/ 60242 h 141999"/>
              <a:gd name="connsiteX3-7" fmla="*/ 135619 w 165968"/>
              <a:gd name="connsiteY3-8" fmla="*/ 141999 h 141999"/>
              <a:gd name="connsiteX4-9" fmla="*/ 1148 w 165968"/>
              <a:gd name="connsiteY4-10" fmla="*/ 60242 h 141999"/>
              <a:gd name="connsiteX0-11" fmla="*/ 997 w 151606"/>
              <a:gd name="connsiteY0-12" fmla="*/ 104235 h 144329"/>
              <a:gd name="connsiteX1-13" fmla="*/ 70923 w 151606"/>
              <a:gd name="connsiteY1-14" fmla="*/ 963 h 144329"/>
              <a:gd name="connsiteX2-15" fmla="*/ 151606 w 151606"/>
              <a:gd name="connsiteY2-16" fmla="*/ 61205 h 144329"/>
              <a:gd name="connsiteX3-17" fmla="*/ 124711 w 151606"/>
              <a:gd name="connsiteY3-18" fmla="*/ 142962 h 144329"/>
              <a:gd name="connsiteX4-19" fmla="*/ 997 w 151606"/>
              <a:gd name="connsiteY4-20" fmla="*/ 104235 h 144329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椭圆 5979"/>
          <p:cNvSpPr/>
          <p:nvPr/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椭圆 5981"/>
          <p:cNvSpPr/>
          <p:nvPr/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椭圆 5982"/>
          <p:cNvSpPr/>
          <p:nvPr/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椭圆 5984"/>
          <p:cNvSpPr/>
          <p:nvPr/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椭圆 5986"/>
          <p:cNvSpPr/>
          <p:nvPr/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椭圆 5987"/>
          <p:cNvSpPr/>
          <p:nvPr/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椭圆 5988"/>
          <p:cNvSpPr/>
          <p:nvPr/>
        </p:nvSpPr>
        <p:spPr>
          <a:xfrm>
            <a:off x="5454082" y="3154521"/>
            <a:ext cx="182926" cy="16362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0 w 182881"/>
              <a:gd name="connsiteY0-2" fmla="*/ 60321 h 120685"/>
              <a:gd name="connsiteX1-3" fmla="*/ 80683 w 182881"/>
              <a:gd name="connsiteY1-4" fmla="*/ 79 h 120685"/>
              <a:gd name="connsiteX2-5" fmla="*/ 182881 w 182881"/>
              <a:gd name="connsiteY2-6" fmla="*/ 71079 h 120685"/>
              <a:gd name="connsiteX3-7" fmla="*/ 80683 w 182881"/>
              <a:gd name="connsiteY3-8" fmla="*/ 120563 h 120685"/>
              <a:gd name="connsiteX4-9" fmla="*/ 0 w 182881"/>
              <a:gd name="connsiteY4-10" fmla="*/ 60321 h 120685"/>
              <a:gd name="connsiteX0-11" fmla="*/ 45 w 182926"/>
              <a:gd name="connsiteY0-12" fmla="*/ 60309 h 163620"/>
              <a:gd name="connsiteX1-13" fmla="*/ 80728 w 182926"/>
              <a:gd name="connsiteY1-14" fmla="*/ 67 h 163620"/>
              <a:gd name="connsiteX2-15" fmla="*/ 182926 w 182926"/>
              <a:gd name="connsiteY2-16" fmla="*/ 71067 h 163620"/>
              <a:gd name="connsiteX3-17" fmla="*/ 91485 w 182926"/>
              <a:gd name="connsiteY3-18" fmla="*/ 163582 h 163620"/>
              <a:gd name="connsiteX4-19" fmla="*/ 45 w 182926"/>
              <a:gd name="connsiteY4-20" fmla="*/ 60309 h 163620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6" name="椭圆 6005"/>
          <p:cNvSpPr/>
          <p:nvPr/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026" name="图片 60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000000" flipH="1" flipV="1">
            <a:off x="1902745" y="2792058"/>
            <a:ext cx="1719909" cy="222627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646381" y="1885025"/>
            <a:ext cx="7413367" cy="3349809"/>
            <a:chOff x="2756314" y="1948458"/>
            <a:chExt cx="7413367" cy="3349809"/>
          </a:xfrm>
        </p:grpSpPr>
        <p:grpSp>
          <p:nvGrpSpPr>
            <p:cNvPr id="6020" name="组合 6019"/>
            <p:cNvGrpSpPr/>
            <p:nvPr/>
          </p:nvGrpSpPr>
          <p:grpSpPr>
            <a:xfrm rot="16200000">
              <a:off x="4788093" y="-83321"/>
              <a:ext cx="3349809" cy="7413367"/>
              <a:chOff x="7210222" y="3140035"/>
              <a:chExt cx="1770664" cy="3272488"/>
            </a:xfrm>
          </p:grpSpPr>
          <p:sp>
            <p:nvSpPr>
              <p:cNvPr id="6021" name="矩形 6020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2" name="矩形 6021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7">
                  <a:alphaModFix amt="26000"/>
                  <a:extLst>
                    <a:ext uri="{BEBA8EAE-BF5A-486C-A8C5-ECC9F3942E4B}">
                      <a14:imgProps xmlns:a14="http://schemas.microsoft.com/office/drawing/2010/main" xmlns="">
                        <a14:imgLayer r:embed="rId3">
                          <a14:imgEffect>
                            <a14:brightnessContrast bright="18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12" name="组合 6011"/>
            <p:cNvGrpSpPr/>
            <p:nvPr/>
          </p:nvGrpSpPr>
          <p:grpSpPr>
            <a:xfrm>
              <a:off x="3134359" y="2827554"/>
              <a:ext cx="1520414" cy="1520414"/>
              <a:chOff x="6289903" y="1763607"/>
              <a:chExt cx="1520414" cy="1520414"/>
            </a:xfrm>
          </p:grpSpPr>
          <p:sp>
            <p:nvSpPr>
              <p:cNvPr id="5992" name="矩形 5991"/>
              <p:cNvSpPr/>
              <p:nvPr/>
            </p:nvSpPr>
            <p:spPr>
              <a:xfrm>
                <a:off x="6289903" y="1763607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289903" y="2523814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>
                <a:off x="7050110" y="1763607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组合 6012"/>
            <p:cNvGrpSpPr/>
            <p:nvPr/>
          </p:nvGrpSpPr>
          <p:grpSpPr>
            <a:xfrm>
              <a:off x="4770967" y="2827554"/>
              <a:ext cx="1520414" cy="1520414"/>
              <a:chOff x="6289903" y="3511246"/>
              <a:chExt cx="1520414" cy="1520414"/>
            </a:xfrm>
          </p:grpSpPr>
          <p:sp>
            <p:nvSpPr>
              <p:cNvPr id="6007" name="矩形 6006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/>
            <p:cNvGrpSpPr/>
            <p:nvPr/>
          </p:nvGrpSpPr>
          <p:grpSpPr>
            <a:xfrm>
              <a:off x="6430433" y="2827554"/>
              <a:ext cx="1520414" cy="1520414"/>
              <a:chOff x="6289903" y="3511246"/>
              <a:chExt cx="1520414" cy="1520414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>
                <a:stCxn id="70" idx="3"/>
                <a:endCxn id="70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>
                <a:stCxn id="70" idx="0"/>
                <a:endCxn id="70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8101188" y="2827554"/>
              <a:ext cx="1520414" cy="1520414"/>
              <a:chOff x="6289903" y="3511246"/>
              <a:chExt cx="1520414" cy="1520414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7" name="直接连接符 76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>
                <a:stCxn id="76" idx="3"/>
                <a:endCxn id="76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>
                <a:stCxn id="76" idx="0"/>
                <a:endCxn id="76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5" name="文本框 6014"/>
          <p:cNvSpPr txBox="1"/>
          <p:nvPr/>
        </p:nvSpPr>
        <p:spPr>
          <a:xfrm>
            <a:off x="6384728" y="2942264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华文行楷" charset="0"/>
                <a:ea typeface="华文行楷" charset="0"/>
              </a:rPr>
              <a:t>观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8010328" y="2942264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华文行楷" charset="0"/>
                <a:ea typeface="华文行楷" charset="0"/>
              </a:rPr>
              <a:t>赏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4606154" y="2892568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华文行楷" charset="0"/>
                <a:ea typeface="华文行楷" charset="0"/>
              </a:rPr>
              <a:t>谢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110468" y="4614231"/>
            <a:ext cx="2814883" cy="367665"/>
            <a:chOff x="7110468" y="4614231"/>
            <a:chExt cx="2814883" cy="367665"/>
          </a:xfrm>
        </p:grpSpPr>
        <p:sp>
          <p:nvSpPr>
            <p:cNvPr id="6016" name="文本框 6015"/>
            <p:cNvSpPr txBox="1"/>
            <p:nvPr/>
          </p:nvSpPr>
          <p:spPr>
            <a:xfrm>
              <a:off x="7110468" y="4614231"/>
              <a:ext cx="2814883" cy="367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dirty="0">
                  <a:latin typeface="华文行楷" charset="0"/>
                  <a:ea typeface="华文行楷" charset="0"/>
                </a:rPr>
                <a:t>blue        </a:t>
              </a:r>
              <a:r>
                <a:rPr lang="zh-CN" altLang="en-US" dirty="0">
                  <a:solidFill>
                    <a:srgbClr val="AF5558"/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83" name="直接连接符 82"/>
            <p:cNvCxnSpPr/>
            <p:nvPr/>
          </p:nvCxnSpPr>
          <p:spPr>
            <a:xfrm flipH="1">
              <a:off x="7670949" y="4798899"/>
              <a:ext cx="4189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014" name="文本框 6013"/>
          <p:cNvSpPr txBox="1"/>
          <p:nvPr/>
        </p:nvSpPr>
        <p:spPr>
          <a:xfrm>
            <a:off x="2963813" y="2892568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华文行楷" charset="0"/>
                <a:ea typeface="华文行楷" charset="0"/>
              </a:rPr>
              <a:t>谢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5" grpId="0"/>
      <p:bldP spid="81" grpId="0"/>
      <p:bldP spid="82" grpId="0"/>
      <p:bldP spid="60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0368" y="914718"/>
            <a:ext cx="208048" cy="86994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78883" y="584777"/>
            <a:ext cx="1164716" cy="1164716"/>
            <a:chOff x="6289903" y="1763607"/>
            <a:chExt cx="1520414" cy="1520414"/>
          </a:xfrm>
        </p:grpSpPr>
        <p:sp>
          <p:nvSpPr>
            <p:cNvPr id="7" name="矩形 6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7" idx="3"/>
              <a:endCxn id="7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7" idx="0"/>
              <a:endCxn id="7" idx="2"/>
            </p:cNvCxnSpPr>
            <p:nvPr/>
          </p:nvCxnSpPr>
          <p:spPr>
            <a:xfrm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185652" y="584777"/>
            <a:ext cx="1164716" cy="1164716"/>
            <a:chOff x="6289903" y="1763607"/>
            <a:chExt cx="1520414" cy="1520414"/>
          </a:xfrm>
        </p:grpSpPr>
        <p:sp>
          <p:nvSpPr>
            <p:cNvPr id="13" name="矩形 12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3" idx="3"/>
              <a:endCxn id="13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3" idx="0"/>
              <a:endCxn id="13" idx="2"/>
            </p:cNvCxnSpPr>
            <p:nvPr/>
          </p:nvCxnSpPr>
          <p:spPr>
            <a:xfrm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4733588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 dirty="0">
                <a:latin typeface="华文行楷" charset="0"/>
                <a:ea typeface="华文行楷" charset="0"/>
              </a:rPr>
              <a:t>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40357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 dirty="0">
                <a:latin typeface="华文行楷" charset="0"/>
                <a:ea typeface="华文行楷" charset="0"/>
              </a:rPr>
              <a:t>录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571412" y="914717"/>
            <a:ext cx="208048" cy="86994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5">
            <a:grayscl/>
          </a:blip>
          <a:srcRect l="756"/>
          <a:stretch>
            <a:fillRect/>
          </a:stretch>
        </p:blipFill>
        <p:spPr>
          <a:xfrm rot="11600511" flipH="1" flipV="1">
            <a:off x="-680591" y="-59101"/>
            <a:ext cx="4933559" cy="6434701"/>
          </a:xfrm>
          <a:custGeom>
            <a:avLst/>
            <a:gdLst>
              <a:gd name="connsiteX0" fmla="*/ 0 w 4933559"/>
              <a:gd name="connsiteY0" fmla="*/ 556523 h 6434701"/>
              <a:gd name="connsiteX1" fmla="*/ 2346599 w 4933559"/>
              <a:gd name="connsiteY1" fmla="*/ 0 h 6434701"/>
              <a:gd name="connsiteX2" fmla="*/ 4779454 w 4933559"/>
              <a:gd name="connsiteY2" fmla="*/ 0 h 6434701"/>
              <a:gd name="connsiteX3" fmla="*/ 4933559 w 4933559"/>
              <a:gd name="connsiteY3" fmla="*/ 649788 h 6434701"/>
              <a:gd name="connsiteX4" fmla="*/ 4933559 w 4933559"/>
              <a:gd name="connsiteY4" fmla="*/ 6434701 h 6434701"/>
              <a:gd name="connsiteX5" fmla="*/ 1394077 w 4933559"/>
              <a:gd name="connsiteY5" fmla="*/ 6434701 h 643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3559" h="6434701">
                <a:moveTo>
                  <a:pt x="0" y="556523"/>
                </a:moveTo>
                <a:lnTo>
                  <a:pt x="2346599" y="0"/>
                </a:lnTo>
                <a:lnTo>
                  <a:pt x="4779454" y="0"/>
                </a:lnTo>
                <a:lnTo>
                  <a:pt x="4933559" y="649788"/>
                </a:lnTo>
                <a:lnTo>
                  <a:pt x="4933559" y="6434701"/>
                </a:lnTo>
                <a:lnTo>
                  <a:pt x="1394077" y="6434701"/>
                </a:ln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24" name="组合 23"/>
          <p:cNvGrpSpPr/>
          <p:nvPr/>
        </p:nvGrpSpPr>
        <p:grpSpPr>
          <a:xfrm>
            <a:off x="1477178" y="2194969"/>
            <a:ext cx="811790" cy="4158939"/>
            <a:chOff x="7210222" y="3140035"/>
            <a:chExt cx="1770664" cy="3272488"/>
          </a:xfrm>
        </p:grpSpPr>
        <p:sp>
          <p:nvSpPr>
            <p:cNvPr id="22" name="矩形 2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85131" y="2194969"/>
            <a:ext cx="811790" cy="4158939"/>
            <a:chOff x="7210222" y="3140035"/>
            <a:chExt cx="1770664" cy="3272488"/>
          </a:xfrm>
        </p:grpSpPr>
        <p:sp>
          <p:nvSpPr>
            <p:cNvPr id="39" name="矩形 3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54971" y="2167038"/>
            <a:ext cx="811790" cy="4158939"/>
            <a:chOff x="7210222" y="3140035"/>
            <a:chExt cx="1770664" cy="3272488"/>
          </a:xfrm>
        </p:grpSpPr>
        <p:sp>
          <p:nvSpPr>
            <p:cNvPr id="42" name="矩形 4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799013" y="2194969"/>
            <a:ext cx="811790" cy="4158939"/>
            <a:chOff x="7210222" y="3140035"/>
            <a:chExt cx="1770664" cy="3272488"/>
          </a:xfrm>
        </p:grpSpPr>
        <p:sp>
          <p:nvSpPr>
            <p:cNvPr id="45" name="矩形 44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961029" y="2194969"/>
            <a:ext cx="811790" cy="4158939"/>
            <a:chOff x="7210222" y="3140035"/>
            <a:chExt cx="1770664" cy="3272488"/>
          </a:xfrm>
        </p:grpSpPr>
        <p:sp>
          <p:nvSpPr>
            <p:cNvPr id="48" name="矩形 4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583988" y="2640411"/>
            <a:ext cx="613410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682419" y="2640411"/>
            <a:ext cx="613410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757404" y="2640411"/>
            <a:ext cx="613410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7914450" y="2640411"/>
            <a:ext cx="613410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10059773" y="2640411"/>
            <a:ext cx="613410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V="1">
            <a:off x="10299077" y="4407772"/>
            <a:ext cx="1892923" cy="24502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50" grpId="0"/>
      <p:bldP spid="51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086777" y="881984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 flipV="1">
            <a:off x="6585261" y="364373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18737" y="1038778"/>
            <a:ext cx="4423779" cy="1200329"/>
            <a:chOff x="4018737" y="1038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4813420" y="1038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华文行楷" charset="0"/>
                  <a:ea typeface="华文行楷" charset="0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018737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7753786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8" name="图片 947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5400000">
            <a:off x="62749" y="-86198"/>
            <a:ext cx="6870233" cy="704262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642339" y="0"/>
            <a:ext cx="5896708" cy="6857999"/>
            <a:chOff x="7210222" y="3140035"/>
            <a:chExt cx="1770664" cy="3272488"/>
          </a:xfrm>
        </p:grpSpPr>
        <p:sp>
          <p:nvSpPr>
            <p:cNvPr id="6" name="矩形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V="1">
            <a:off x="9390185" y="3231289"/>
            <a:ext cx="2801815" cy="362671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820121" y="565426"/>
            <a:ext cx="3423909" cy="521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444982" y="1088646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醉唱玉尘飞，困融香汗滴。岂知饥寒人，手脚生皴劈。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558267" y="1946031"/>
            <a:ext cx="707829" cy="3681046"/>
            <a:chOff x="5558267" y="1946031"/>
            <a:chExt cx="707829" cy="368104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558267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266096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>
          <a:xfrm>
            <a:off x="5527432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14955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两个黄鹂鸣翠柳，一行白鹭上青天。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窗含西岭千秋雪，门泊东吴万里船。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180385" y="1946031"/>
            <a:ext cx="707829" cy="3681046"/>
            <a:chOff x="7180385" y="1946031"/>
            <a:chExt cx="707829" cy="3681046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7180385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888214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892159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北风吹雪四更初，嘉瑞天教及岁除。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半盏屠苏犹未举，灯前小草写桃符。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940703" y="1946031"/>
            <a:ext cx="707829" cy="3681046"/>
            <a:chOff x="8940703" y="1946031"/>
            <a:chExt cx="707829" cy="368104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8940703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9648532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" name="直接连接符 21"/>
          <p:cNvCxnSpPr/>
          <p:nvPr/>
        </p:nvCxnSpPr>
        <p:spPr>
          <a:xfrm flipH="1">
            <a:off x="5407269" y="106520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1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6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1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6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1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6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1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6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41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  <p:bldP spid="11" grpId="0" uiExpand="1" build="p"/>
      <p:bldP spid="16" grpId="0" uiExpand="1" build="p"/>
      <p:bldP spid="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9" name="图片 948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5400000">
            <a:off x="818260" y="-818260"/>
            <a:ext cx="4415390" cy="6051910"/>
          </a:xfrm>
          <a:prstGeom prst="rect">
            <a:avLst/>
          </a:prstGeom>
        </p:spPr>
      </p:pic>
      <p:pic>
        <p:nvPicPr>
          <p:cNvPr id="950" name="图片 94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73" t="9439" r="57200" b="61367"/>
          <a:stretch>
            <a:fillRect/>
          </a:stretch>
        </p:blipFill>
        <p:spPr>
          <a:xfrm>
            <a:off x="949570" y="1531513"/>
            <a:ext cx="2782888" cy="2731477"/>
          </a:xfrm>
          <a:prstGeom prst="ellipse">
            <a:avLst/>
          </a:prstGeom>
        </p:spPr>
      </p:pic>
      <p:pic>
        <p:nvPicPr>
          <p:cNvPr id="951" name="图片 95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369" t="9679" r="9750" b="61368"/>
          <a:stretch>
            <a:fillRect/>
          </a:stretch>
        </p:blipFill>
        <p:spPr>
          <a:xfrm>
            <a:off x="4466492" y="1542779"/>
            <a:ext cx="2743200" cy="2708946"/>
          </a:xfrm>
          <a:prstGeom prst="ellipse">
            <a:avLst/>
          </a:prstGeom>
        </p:spPr>
      </p:pic>
      <p:pic>
        <p:nvPicPr>
          <p:cNvPr id="952" name="图片 95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01" t="59421" r="57518" b="11626"/>
          <a:stretch>
            <a:fillRect/>
          </a:stretch>
        </p:blipFill>
        <p:spPr>
          <a:xfrm>
            <a:off x="8100646" y="1542779"/>
            <a:ext cx="2743200" cy="2708946"/>
          </a:xfrm>
          <a:prstGeom prst="ellipse">
            <a:avLst/>
          </a:prstGeom>
        </p:spPr>
      </p:pic>
      <p:sp>
        <p:nvSpPr>
          <p:cNvPr id="953" name="文本框 952"/>
          <p:cNvSpPr txBox="1"/>
          <p:nvPr/>
        </p:nvSpPr>
        <p:spPr>
          <a:xfrm>
            <a:off x="4190613" y="4696285"/>
            <a:ext cx="3423909" cy="521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sp>
        <p:nvSpPr>
          <p:cNvPr id="954" name="文本框 953"/>
          <p:cNvSpPr txBox="1"/>
          <p:nvPr/>
        </p:nvSpPr>
        <p:spPr>
          <a:xfrm>
            <a:off x="3815474" y="5219505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醉唱玉尘飞，困融香汗滴。岂知饥寒人，手脚生皴劈。</a:t>
            </a:r>
          </a:p>
        </p:txBody>
      </p:sp>
      <p:cxnSp>
        <p:nvCxnSpPr>
          <p:cNvPr id="955" name="直接连接符 954"/>
          <p:cNvCxnSpPr/>
          <p:nvPr/>
        </p:nvCxnSpPr>
        <p:spPr>
          <a:xfrm flipH="1">
            <a:off x="3777761" y="5196059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" grpId="0"/>
      <p:bldP spid="95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61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73690" y="347023"/>
            <a:ext cx="3423909" cy="521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60838" y="846797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05268" y="911696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pic>
        <p:nvPicPr>
          <p:cNvPr id="741" name="图片 7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V="1">
            <a:off x="442625" y="3408562"/>
            <a:ext cx="3006812" cy="3892062"/>
          </a:xfrm>
          <a:prstGeom prst="rect">
            <a:avLst/>
          </a:prstGeom>
        </p:spPr>
      </p:pic>
      <p:sp>
        <p:nvSpPr>
          <p:cNvPr id="18" name="自由: 形状 17"/>
          <p:cNvSpPr/>
          <p:nvPr/>
        </p:nvSpPr>
        <p:spPr>
          <a:xfrm>
            <a:off x="4383253" y="0"/>
            <a:ext cx="7808747" cy="6858000"/>
          </a:xfrm>
          <a:custGeom>
            <a:avLst/>
            <a:gdLst>
              <a:gd name="connsiteX0" fmla="*/ 1358039 w 7808747"/>
              <a:gd name="connsiteY0" fmla="*/ 0 h 6858000"/>
              <a:gd name="connsiteX1" fmla="*/ 7808747 w 7808747"/>
              <a:gd name="connsiteY1" fmla="*/ 0 h 6858000"/>
              <a:gd name="connsiteX2" fmla="*/ 7808747 w 7808747"/>
              <a:gd name="connsiteY2" fmla="*/ 6858000 h 6858000"/>
              <a:gd name="connsiteX3" fmla="*/ 1427661 w 7808747"/>
              <a:gd name="connsiteY3" fmla="*/ 6858000 h 6858000"/>
              <a:gd name="connsiteX4" fmla="*/ 1278500 w 7808747"/>
              <a:gd name="connsiteY4" fmla="*/ 6701551 h 6858000"/>
              <a:gd name="connsiteX5" fmla="*/ 0 w 7808747"/>
              <a:gd name="connsiteY5" fmla="*/ 3392488 h 6858000"/>
              <a:gd name="connsiteX6" fmla="*/ 1278500 w 7808747"/>
              <a:gd name="connsiteY6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8747" h="6858000">
                <a:moveTo>
                  <a:pt x="1358039" y="0"/>
                </a:moveTo>
                <a:lnTo>
                  <a:pt x="7808747" y="0"/>
                </a:lnTo>
                <a:lnTo>
                  <a:pt x="7808747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5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Texturizer/>
                      </a14:imgEffect>
                      <a14:imgEffect>
                        <a14:brightnessContrast bright="18000"/>
                      </a14:imgEffect>
                      <a14:imgEffect>
                        <a14:colorTemperature colorTemp="5300"/>
                      </a14:imgEffect>
                      <a14:imgEffect>
                        <a14:saturation sat="0"/>
                      </a14:imgEffect>
                      <a14:imgEffect>
                        <a14:sharpenSoften amount="-10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6508540" y="870243"/>
            <a:ext cx="3868208" cy="1334115"/>
            <a:chOff x="6508540" y="870243"/>
            <a:chExt cx="3868208" cy="1334115"/>
          </a:xfrm>
        </p:grpSpPr>
        <p:sp>
          <p:nvSpPr>
            <p:cNvPr id="9" name="文本框 8"/>
            <p:cNvSpPr txBox="1"/>
            <p:nvPr/>
          </p:nvSpPr>
          <p:spPr>
            <a:xfrm>
              <a:off x="6508540" y="870243"/>
              <a:ext cx="2934088" cy="4603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6508540" y="1444967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6508540" y="1558027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508540" y="2745936"/>
            <a:ext cx="3868208" cy="1334115"/>
            <a:chOff x="6508540" y="2745936"/>
            <a:chExt cx="3868208" cy="1334115"/>
          </a:xfrm>
        </p:grpSpPr>
        <p:sp>
          <p:nvSpPr>
            <p:cNvPr id="12" name="文本框 11"/>
            <p:cNvSpPr txBox="1"/>
            <p:nvPr/>
          </p:nvSpPr>
          <p:spPr>
            <a:xfrm>
              <a:off x="6508540" y="2745936"/>
              <a:ext cx="2934088" cy="4603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508540" y="3320660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6508540" y="3433720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08540" y="4586459"/>
            <a:ext cx="3868208" cy="1334115"/>
            <a:chOff x="6508540" y="4586459"/>
            <a:chExt cx="3868208" cy="1334115"/>
          </a:xfrm>
        </p:grpSpPr>
        <p:sp>
          <p:nvSpPr>
            <p:cNvPr id="15" name="文本框 14"/>
            <p:cNvSpPr txBox="1"/>
            <p:nvPr/>
          </p:nvSpPr>
          <p:spPr>
            <a:xfrm>
              <a:off x="6508540" y="4586459"/>
              <a:ext cx="2934088" cy="4603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行楷" charset="0"/>
                  <a:ea typeface="华文行楷" charset="0"/>
                </a:rPr>
                <a:t>此处可输入标题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6508540" y="5161183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6508540" y="5274243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uiExpand="1" build="p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11852788" flipH="1" flipV="1">
            <a:off x="3899268" y="-821296"/>
            <a:ext cx="6217748" cy="8048346"/>
          </a:xfrm>
          <a:prstGeom prst="rect">
            <a:avLst/>
          </a:prstGeom>
          <a:effectLst>
            <a:softEdge rad="0"/>
          </a:effectLst>
        </p:spPr>
      </p:pic>
      <p:grpSp>
        <p:nvGrpSpPr>
          <p:cNvPr id="5" name="组合 4"/>
          <p:cNvGrpSpPr/>
          <p:nvPr/>
        </p:nvGrpSpPr>
        <p:grpSpPr>
          <a:xfrm>
            <a:off x="574499" y="879230"/>
            <a:ext cx="3249895" cy="5357447"/>
            <a:chOff x="7210222" y="3140035"/>
            <a:chExt cx="1770664" cy="3272488"/>
          </a:xfrm>
        </p:grpSpPr>
        <p:sp>
          <p:nvSpPr>
            <p:cNvPr id="6" name="矩形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07945" y="879230"/>
            <a:ext cx="3249895" cy="5357447"/>
            <a:chOff x="7210222" y="3140035"/>
            <a:chExt cx="1770664" cy="3272488"/>
          </a:xfrm>
        </p:grpSpPr>
        <p:sp>
          <p:nvSpPr>
            <p:cNvPr id="9" name="矩形 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241392" y="879230"/>
            <a:ext cx="3249895" cy="5357447"/>
            <a:chOff x="7210222" y="3140035"/>
            <a:chExt cx="1770664" cy="3272488"/>
          </a:xfrm>
        </p:grpSpPr>
        <p:sp>
          <p:nvSpPr>
            <p:cNvPr id="12" name="矩形 1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6"/>
          <a:srcRect l="-856" t="45442" r="73283" b="11830"/>
          <a:stretch>
            <a:fillRect/>
          </a:stretch>
        </p:blipFill>
        <p:spPr>
          <a:xfrm>
            <a:off x="1691454" y="1233400"/>
            <a:ext cx="1239315" cy="196947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6"/>
          <a:srcRect l="43742" t="13987" r="32523" b="39979"/>
          <a:stretch>
            <a:fillRect/>
          </a:stretch>
        </p:blipFill>
        <p:spPr>
          <a:xfrm>
            <a:off x="5547206" y="1157199"/>
            <a:ext cx="1066800" cy="212187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/>
          <a:srcRect l="43742" t="43053" r="-2121" b="32531"/>
          <a:stretch>
            <a:fillRect/>
          </a:stretch>
        </p:blipFill>
        <p:spPr>
          <a:xfrm rot="16200000">
            <a:off x="8602128" y="1906415"/>
            <a:ext cx="2623849" cy="1125416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94039" y="3771786"/>
            <a:ext cx="2934088" cy="460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85964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219607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故穿庭树作飞花。</a:t>
            </a:r>
          </a:p>
        </p:txBody>
      </p:sp>
      <p:sp>
        <p:nvSpPr>
          <p:cNvPr id="25" name="矩形 24"/>
          <p:cNvSpPr/>
          <p:nvPr/>
        </p:nvSpPr>
        <p:spPr>
          <a:xfrm>
            <a:off x="501722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两个黄鹂鸣翠柳，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一行白鹭上青天。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窗含西岭千秋雪，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门泊东吴万里船。</a:t>
            </a:r>
          </a:p>
        </p:txBody>
      </p:sp>
      <p:sp>
        <p:nvSpPr>
          <p:cNvPr id="26" name="矩形 25"/>
          <p:cNvSpPr/>
          <p:nvPr/>
        </p:nvSpPr>
        <p:spPr>
          <a:xfrm>
            <a:off x="889838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北风吹雪四更初，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嘉瑞天教及岁除。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半盏屠苏犹未举，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灯前小草写桃符。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545424" y="3771786"/>
            <a:ext cx="2934088" cy="460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537349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8390593" y="3771786"/>
            <a:ext cx="2934088" cy="460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8382518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70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401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101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801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301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301"/>
                            </p:stCondLst>
                            <p:childTnLst>
                              <p:par>
                                <p:cTn id="4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301"/>
                            </p:stCondLst>
                            <p:childTnLst>
                              <p:par>
                                <p:cTn id="5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301"/>
                            </p:stCondLst>
                            <p:childTnLst>
                              <p:par>
                                <p:cTn id="6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001"/>
                            </p:stCondLst>
                            <p:childTnLst>
                              <p:par>
                                <p:cTn id="6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8701"/>
                            </p:stCondLst>
                            <p:childTnLst>
                              <p:par>
                                <p:cTn id="7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402"/>
                            </p:stCondLst>
                            <p:childTnLst>
                              <p:par>
                                <p:cTn id="7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102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2602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2602"/>
                            </p:stCondLst>
                            <p:childTnLst>
                              <p:par>
                                <p:cTn id="8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4602"/>
                            </p:stCondLst>
                            <p:childTnLst>
                              <p:par>
                                <p:cTn id="9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6602"/>
                            </p:stCondLst>
                            <p:childTnLst>
                              <p:par>
                                <p:cTn id="10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2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8303"/>
                            </p:stCondLst>
                            <p:childTnLst>
                              <p:par>
                                <p:cTn id="10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6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3"/>
                            </p:stCondLst>
                            <p:childTnLst>
                              <p:par>
                                <p:cTn id="10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1703"/>
                            </p:stCondLst>
                            <p:childTnLst>
                              <p:par>
                                <p:cTn id="1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4" dur="1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 uiExpand="1" build="p"/>
      <p:bldP spid="25" grpId="0" uiExpand="1" build="p"/>
      <p:bldP spid="26" grpId="0" uiExpand="1" build="p"/>
      <p:bldP spid="2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96531" y="1298153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 flipH="1" flipV="1">
            <a:off x="8203046" y="364373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878559" y="1546778"/>
            <a:ext cx="4423779" cy="1200329"/>
            <a:chOff x="2878559" y="1546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3673242" y="1546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华文行楷" charset="0"/>
                  <a:ea typeface="华文行楷" charset="0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2878559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6613608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75692" y="-36512"/>
            <a:ext cx="8358555" cy="8013393"/>
            <a:chOff x="1875692" y="-36512"/>
            <a:chExt cx="8358555" cy="8013393"/>
          </a:xfrm>
        </p:grpSpPr>
        <p:grpSp>
          <p:nvGrpSpPr>
            <p:cNvPr id="6" name="组合 5"/>
            <p:cNvGrpSpPr/>
            <p:nvPr/>
          </p:nvGrpSpPr>
          <p:grpSpPr>
            <a:xfrm>
              <a:off x="1875692" y="-36512"/>
              <a:ext cx="8358555" cy="6857999"/>
              <a:chOff x="7210222" y="3140035"/>
              <a:chExt cx="1770664" cy="3272488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4">
                  <a:alphaModFix amt="26000"/>
                  <a:extLst>
                    <a:ext uri="{BEBA8EAE-BF5A-486C-A8C5-ECC9F3942E4B}">
                      <a14:imgProps xmlns:a14="http://schemas.microsoft.com/office/drawing/2010/main" xmlns="">
                        <a14:imgLayer r:embed="rId3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4157490" y="98973"/>
              <a:ext cx="430887" cy="78779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两个黄鹂鸣翠柳，一行白鹭上青天。窗含西岭千秋雪，门泊东吴万里船。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639357" y="98973"/>
              <a:ext cx="430887" cy="665823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北风吹雪四更初，嘉瑞天教及岁除。半盏屠苏犹未举，灯前小草写桃符。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 rot="10800000" flipV="1">
            <a:off x="7834710" y="1217856"/>
            <a:ext cx="4357290" cy="56401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V="1">
            <a:off x="0" y="3189688"/>
            <a:ext cx="1875692" cy="24279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85607" y="1217855"/>
            <a:ext cx="2909052" cy="460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行楷" charset="0"/>
                <a:ea typeface="华文行楷" charset="0"/>
              </a:rPr>
              <a:t>此处可输入标题</a:t>
            </a: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4989279" y="1717629"/>
            <a:ext cx="3005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216694" y="1755739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82886" y="2455600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手脚生皴劈。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699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199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899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399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099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uiExpand="1" build="p"/>
      <p:bldP spid="17" grpId="0" uiExpand="1" build="p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1108</Words>
  <Application>Kingsoft Office WPP</Application>
  <PresentationFormat>自定义</PresentationFormat>
  <Paragraphs>140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Arial</vt:lpstr>
      <vt:lpstr>宋体</vt:lpstr>
      <vt:lpstr>等线</vt:lpstr>
      <vt:lpstr>华文行楷</vt:lpstr>
      <vt:lpstr>方正古隶简体</vt:lpstr>
      <vt:lpstr>Calibri</vt:lpstr>
      <vt:lpstr>等线 Light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中国风古风类</dc:title>
  <dc:subject>RP</dc:subject>
  <dc:creator>Administrator</dc:creator>
  <cp:keywords>RP</cp:keywords>
  <dc:description>RP</dc:description>
  <cp:lastModifiedBy>apple</cp:lastModifiedBy>
  <cp:revision>133</cp:revision>
  <dcterms:created xsi:type="dcterms:W3CDTF">2016-07-26T07:52:00Z</dcterms:created>
  <dcterms:modified xsi:type="dcterms:W3CDTF">2018-01-02T15:55:18Z</dcterms:modified>
  <cp:category>RP</cp:category>
  <cp:contentStatus>RP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